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8" r:id="rId4"/>
    <p:sldId id="257" r:id="rId5"/>
    <p:sldId id="266" r:id="rId6"/>
    <p:sldId id="267" r:id="rId7"/>
    <p:sldId id="271" r:id="rId8"/>
    <p:sldId id="259" r:id="rId9"/>
    <p:sldId id="269" r:id="rId10"/>
    <p:sldId id="260" r:id="rId11"/>
    <p:sldId id="270" r:id="rId12"/>
    <p:sldId id="272" r:id="rId13"/>
    <p:sldId id="261" r:id="rId14"/>
    <p:sldId id="274" r:id="rId15"/>
    <p:sldId id="275" r:id="rId16"/>
    <p:sldId id="262" r:id="rId17"/>
    <p:sldId id="277" r:id="rId18"/>
    <p:sldId id="263" r:id="rId19"/>
    <p:sldId id="276" r:id="rId20"/>
    <p:sldId id="278" r:id="rId21"/>
    <p:sldId id="264" r:id="rId22"/>
    <p:sldId id="26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E3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ксим Говоруха" userId="dda84268be11e7cf" providerId="LiveId" clId="{B87D8A62-E462-4CE2-A696-4059803620AA}"/>
    <pc:docChg chg="undo custSel delSld modSld">
      <pc:chgData name="Максим Говоруха" userId="dda84268be11e7cf" providerId="LiveId" clId="{B87D8A62-E462-4CE2-A696-4059803620AA}" dt="2024-12-04T17:59:01.262" v="989" actId="167"/>
      <pc:docMkLst>
        <pc:docMk/>
      </pc:docMkLst>
      <pc:sldChg chg="modSp mod">
        <pc:chgData name="Максим Говоруха" userId="dda84268be11e7cf" providerId="LiveId" clId="{B87D8A62-E462-4CE2-A696-4059803620AA}" dt="2024-12-03T14:25:29.459" v="78" actId="20577"/>
        <pc:sldMkLst>
          <pc:docMk/>
          <pc:sldMk cId="3250362862" sldId="272"/>
        </pc:sldMkLst>
        <pc:spChg chg="mod">
          <ac:chgData name="Максим Говоруха" userId="dda84268be11e7cf" providerId="LiveId" clId="{B87D8A62-E462-4CE2-A696-4059803620AA}" dt="2024-12-03T14:22:52.805" v="35" actId="1076"/>
          <ac:spMkLst>
            <pc:docMk/>
            <pc:sldMk cId="3250362862" sldId="272"/>
            <ac:spMk id="10" creationId="{217041B7-724D-DF52-054D-C333D052F96B}"/>
          </ac:spMkLst>
        </pc:spChg>
        <pc:spChg chg="mod">
          <ac:chgData name="Максим Говоруха" userId="dda84268be11e7cf" providerId="LiveId" clId="{B87D8A62-E462-4CE2-A696-4059803620AA}" dt="2024-12-03T14:25:29.459" v="78" actId="20577"/>
          <ac:spMkLst>
            <pc:docMk/>
            <pc:sldMk cId="3250362862" sldId="272"/>
            <ac:spMk id="13" creationId="{3F8CF0BC-7F87-77EA-499A-12923EAF89BE}"/>
          </ac:spMkLst>
        </pc:spChg>
      </pc:sldChg>
      <pc:sldChg chg="del">
        <pc:chgData name="Максим Говоруха" userId="dda84268be11e7cf" providerId="LiveId" clId="{B87D8A62-E462-4CE2-A696-4059803620AA}" dt="2024-12-03T14:23:14.039" v="36" actId="47"/>
        <pc:sldMkLst>
          <pc:docMk/>
          <pc:sldMk cId="392237421" sldId="273"/>
        </pc:sldMkLst>
      </pc:sldChg>
      <pc:sldChg chg="addSp delSp modSp mod">
        <pc:chgData name="Максим Говоруха" userId="dda84268be11e7cf" providerId="LiveId" clId="{B87D8A62-E462-4CE2-A696-4059803620AA}" dt="2024-12-04T17:59:01.262" v="989" actId="167"/>
        <pc:sldMkLst>
          <pc:docMk/>
          <pc:sldMk cId="1422600464" sldId="277"/>
        </pc:sldMkLst>
        <pc:spChg chg="add mod">
          <ac:chgData name="Максим Говоруха" userId="dda84268be11e7cf" providerId="LiveId" clId="{B87D8A62-E462-4CE2-A696-4059803620AA}" dt="2024-12-03T15:02:40.246" v="651" actId="20577"/>
          <ac:spMkLst>
            <pc:docMk/>
            <pc:sldMk cId="1422600464" sldId="277"/>
            <ac:spMk id="2" creationId="{10BB6856-FF9C-CC61-D0E2-9560A8615263}"/>
          </ac:spMkLst>
        </pc:spChg>
        <pc:spChg chg="add mod">
          <ac:chgData name="Максим Говоруха" userId="dda84268be11e7cf" providerId="LiveId" clId="{B87D8A62-E462-4CE2-A696-4059803620AA}" dt="2024-12-04T07:08:34.147" v="791" actId="2711"/>
          <ac:spMkLst>
            <pc:docMk/>
            <pc:sldMk cId="1422600464" sldId="277"/>
            <ac:spMk id="3" creationId="{E03F5D84-8ED4-888F-0D5C-EEC697227179}"/>
          </ac:spMkLst>
        </pc:spChg>
        <pc:spChg chg="mod">
          <ac:chgData name="Максим Говоруха" userId="dda84268be11e7cf" providerId="LiveId" clId="{B87D8A62-E462-4CE2-A696-4059803620AA}" dt="2024-12-04T06:57:50.048" v="739" actId="14100"/>
          <ac:spMkLst>
            <pc:docMk/>
            <pc:sldMk cId="1422600464" sldId="277"/>
            <ac:spMk id="6" creationId="{30802ACC-5563-F6F5-448E-D7D153DB42F9}"/>
          </ac:spMkLst>
        </pc:spChg>
        <pc:spChg chg="add mod">
          <ac:chgData name="Максим Говоруха" userId="dda84268be11e7cf" providerId="LiveId" clId="{B87D8A62-E462-4CE2-A696-4059803620AA}" dt="2024-12-04T17:53:54.282" v="856" actId="1076"/>
          <ac:spMkLst>
            <pc:docMk/>
            <pc:sldMk cId="1422600464" sldId="277"/>
            <ac:spMk id="13" creationId="{21DD129D-96D9-E835-FBDB-67DCD4684114}"/>
          </ac:spMkLst>
        </pc:spChg>
        <pc:spChg chg="add del mod">
          <ac:chgData name="Максим Говоруха" userId="dda84268be11e7cf" providerId="LiveId" clId="{B87D8A62-E462-4CE2-A696-4059803620AA}" dt="2024-12-04T17:53:55.609" v="858" actId="478"/>
          <ac:spMkLst>
            <pc:docMk/>
            <pc:sldMk cId="1422600464" sldId="277"/>
            <ac:spMk id="14" creationId="{94EEB5EF-F246-44F6-849D-F9F2F9AAED8F}"/>
          </ac:spMkLst>
        </pc:spChg>
        <pc:spChg chg="add mod">
          <ac:chgData name="Максим Говоруха" userId="dda84268be11e7cf" providerId="LiveId" clId="{B87D8A62-E462-4CE2-A696-4059803620AA}" dt="2024-12-03T14:28:11.500" v="112" actId="1076"/>
          <ac:spMkLst>
            <pc:docMk/>
            <pc:sldMk cId="1422600464" sldId="277"/>
            <ac:spMk id="16" creationId="{EEF9B3BE-CDF1-3F91-9974-3BF874908D99}"/>
          </ac:spMkLst>
        </pc:spChg>
        <pc:spChg chg="add mod ord">
          <ac:chgData name="Максим Говоруха" userId="dda84268be11e7cf" providerId="LiveId" clId="{B87D8A62-E462-4CE2-A696-4059803620AA}" dt="2024-12-03T14:29:11.080" v="165" actId="2085"/>
          <ac:spMkLst>
            <pc:docMk/>
            <pc:sldMk cId="1422600464" sldId="277"/>
            <ac:spMk id="17" creationId="{DD319E2A-DB33-3377-7923-D218CEB0A94D}"/>
          </ac:spMkLst>
        </pc:spChg>
        <pc:spChg chg="add mod ord">
          <ac:chgData name="Максим Говоруха" userId="dda84268be11e7cf" providerId="LiveId" clId="{B87D8A62-E462-4CE2-A696-4059803620AA}" dt="2024-12-04T17:59:01.262" v="989" actId="167"/>
          <ac:spMkLst>
            <pc:docMk/>
            <pc:sldMk cId="1422600464" sldId="277"/>
            <ac:spMk id="20" creationId="{C9723B6E-0363-2EB4-8E27-73074BD9695B}"/>
          </ac:spMkLst>
        </pc:spChg>
        <pc:picChg chg="add mod">
          <ac:chgData name="Максим Говоруха" userId="dda84268be11e7cf" providerId="LiveId" clId="{B87D8A62-E462-4CE2-A696-4059803620AA}" dt="2024-12-03T14:27:35.539" v="99" actId="1076"/>
          <ac:picMkLst>
            <pc:docMk/>
            <pc:sldMk cId="1422600464" sldId="277"/>
            <ac:picMk id="15" creationId="{69A8D088-B18F-A372-3324-ED8F904D73DB}"/>
          </ac:picMkLst>
        </pc:picChg>
        <pc:picChg chg="add mod">
          <ac:chgData name="Максим Говоруха" userId="dda84268be11e7cf" providerId="LiveId" clId="{B87D8A62-E462-4CE2-A696-4059803620AA}" dt="2024-12-04T17:57:43.978" v="881" actId="1362"/>
          <ac:picMkLst>
            <pc:docMk/>
            <pc:sldMk cId="1422600464" sldId="277"/>
            <ac:picMk id="19" creationId="{C29D330E-04F2-5B10-2FDF-5E2FA43DC62C}"/>
          </ac:picMkLst>
        </pc:picChg>
      </pc:sldChg>
      <pc:sldChg chg="modSp mod">
        <pc:chgData name="Максим Говоруха" userId="dda84268be11e7cf" providerId="LiveId" clId="{B87D8A62-E462-4CE2-A696-4059803620AA}" dt="2024-12-04T06:46:04.256" v="655" actId="113"/>
        <pc:sldMkLst>
          <pc:docMk/>
          <pc:sldMk cId="775509272" sldId="279"/>
        </pc:sldMkLst>
        <pc:spChg chg="mod">
          <ac:chgData name="Максим Говоруха" userId="dda84268be11e7cf" providerId="LiveId" clId="{B87D8A62-E462-4CE2-A696-4059803620AA}" dt="2024-12-04T06:46:04.256" v="655" actId="113"/>
          <ac:spMkLst>
            <pc:docMk/>
            <pc:sldMk cId="775509272" sldId="279"/>
            <ac:spMk id="20" creationId="{F7D3C5A1-67E0-BB5A-2AB1-48BC109AF4D6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5T20:46:58.207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5T20:47:04.255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5T20:47:28.091"/>
    </inkml:context>
    <inkml:brush xml:id="br0">
      <inkml:brushProperty name="width" value="0.35" units="cm"/>
      <inkml:brushProperty name="height" value="2.1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514 402,'3'0,"7"0,10 0,6 0,6 3,4 0,2 0,-2 0,1 1,-2 0,-3 0,-6-2,-4 0,-4-1,-10-1,-8 1,-12-2,-8 1,-6 0,-5 0,-1 0,-1 0,-3 0,-2 0,3 0,3 0,-3 0,2 0,-1 0,-1 0,2 0,5 0,5 0,1 0,2 0,2 0,2 0,1 0,10 0,16 0,16 0,5 0,14 0,7 0,-2 0,4 0,3 0,0 0,-6 0,1 0,1 0,-4 0,-4 0,-2 0,-3 0,-5 0,-1 0,-1 0,0 0,-3 0,-4 0,-12 0,-20 0,-19 0,-13 0,-14 0,-20-5,-3-2,-5-3,-2-2,8 3,15 2,9 2,9 2,8 2,8 1,22 0,23 1,13-1,15 1,16-1,2 3,9 0,8 0,-1 0,-2 1,-13 0,-15-1,-31 0,-27-1,-24-1,-19-1,-7 0,-6 0,-8 2,-18 2,2-2,-2 1,9-1,16-1,14-1,28 0,33 0,17 3,12 0,21 0,7-1,8-1,15 1,2-2,3 0,-8 0,-16 0,-17 0,-14 0,-19 0,-26 2,-21 1,-13 0,-15 2,-16 0,-6-1,-10-1,-10-1,7-1,12 0,2-1,16 0,27 0,33-1,23 1,18 0,27 0,7 0,17 0,19 0,23 0,-7 0,-16 0,-23 0,-39 0,-36 0,-40 0,-21 0,-12 0,-11 0,-17 0,-16 0,-3 0,-4 0,9 0,13 0,15 0,16 0,15 0,19 0,20 0,27 0,14 0,19 0,15 0,8 0,14 0,7 0,-8 0,-14 0,-14 0,-27 0,-38 0,-37 0,-23 0,-27 0,-34 0,-8 0,-9 0,-16 0,-13 0,12 0,18 0,25 0,50 0,43 0,33 0,34 0,35 0,25 0,24 0,25 0,3 0,-3 0,-4 0,-25 0,-29 0,-29 0,-33 0,-42 0,-27 0,-24 0,-27 0,-11 0,-19 0,-23 0,0 0,1-2,-1-2,14 1,21-1,22-1,22 0,29 2,31 1,32 1,16 1,20 0,27 0,8 0,17 0,8 0,-11 1,-22-1,-23 0,-22 0,-24 0,-29 0,-26 0,-35 0,-35 0,-12 0,-4 0,-8 0,8 0,9 0,12 0,18 0,19 0,15 0,12 0,12 0,23 0,16 0,23 0,28 0,18 0,25 0,28 0,10 0,-3 0,-16 0,-29 0,-31 0,-37 0,-42-3,-52 0,-30 0,-30 1,-20 0,-4 1,-4 0,-2 1,12 0,19 0,27 0,25 1,20-1,23 0,34 0,33 0,17 0,23 0,29 0,31 0,-4 0,2 0,-8 0,-25 0,-26 0,-26 0,-26 0,-34 0,-35 0,-34 5,-37 3,-16 2,-14-2,-22-3,-19-1,8-1,17-2,15-1,27 0,27-1,26 1,18-1,14 1,11 0,16 0,20 0,18 0,13 0,30 0,39 0,10 0,10 0,11 0,-11 0,-17 0,-15 0,-45 0,-46 0,-36 0,-34 0,-32 0,-13 0,-20 0,-15 0,5 0,5 0,14 0,19 0,21 0,50 0,48-2,31-2,40 1,30-1,11-1,23 0,24 2,-2 1,-5 1,-8 1,-21 0,-32-3,-31 1,-28-1,-25 1,-43 0,-47 1,-24 0,-31 1,-26 0,-4 0,-11 0,-9 1,13-1,19 0,22 0,26 0,22 0,40 0,25 0,35 0,40 2,16 1,15 0,22 0,11-2,-11 0,-8 0,-11-1,-23 0,-25 0,-22 0,-26 0,-31 0,-33 0,-21 0,-19 0,-20 0,-3 0,1 0,0 0,7 0,17 0,18 0,17 0,22 0,28 0,29 0,27 0,14 0,27 0,21 0,6 0,4 0,2 0,-16 0,-21 0,-24 0,-24 0,-18 0,-20 0,-36 0,-31 4,-14 3,-21-1,-32-1,-15-2,-14 0,-22-2,5-1,2 0,19 0,27 0,30-1,26 1,48 0,35 0,28 0,40 0,22 0,27 0,16 0,-5 0,3 0,-6 0,-4 0,-20 0,-17 0,-23 0,-22 0,-26 0,-35 0,-28 0,-39 0,-39 0,-39 0,-16 0,-30 0,-18-5,8-1,8 0,16 1,33 1,38 2,56 3,50 2,44 3,55 4,26 2,31 0,21-1,-1-3,-1-3,-13-2,-17-1,-31-2,-33 0,-29-1,-29 1,-44-1,-51 1,-38 0,-31 0,-43 0,-15 0,-12-3,-21 0,9-5,10-1,35 1,44 2,54 2,76 2,47 1,48 0,58 4,23 3,43 5,21 1,-11-1,-11-1,-22-1,-38-3,-41-2,-33-2,-28-1,-32-1,-34 0,-20-1,-21 1,-27-1,-5 1,-18 0,-7 0,10 0,16 0,21 0,22 0,38 0,46 0,39 0,17 0,21 0,25 0,1 0,15 0,12 0,-12 0,-5 0,-16-3,-24-2,-28-4,-28 0,-28 2,-40 2,-28 4,-12 2,-28 1,-32 1,-7-1,-1-1,-6 0,7 0,3-1,4 0,7 0,17 2,20 1,23 0,28 0,37-2,22 0,32 0,31-1,13 3,18 0,20 0,-9-1,-25 0,-27-1,-30-1,-31 0,-27 0,-25 0,-32 0,-15 0,-15 0,-28 0,-1 0,-19 0,-20 0,-2 0,-20 0,2 0,18 0,30 0,31 0,28 0,46 0,37 5,35 3,35 6,46 5,17 0,18 3,30 3,-3 0,-2-5,-17-6,-39-5,-34-4,-34-2,-29-3,-43-1,-38-2,-26-2,-34-6,-40-4,-24-6,-24-3,-20-2,11 4,15 6,26 5,48 4,70 4,64 3,37 0,43 1,45 0,15 0,13 0,18-1,-2 1,-26-1,-24-5,-32-4,-35-2,-58 0,-40 2,-40 2,-35 3,-16 2,-30 1,-25 1,-4 1,-2-1,4 1,21-1,26 0,29 1,25-1,42 0,47 0,27 0,31 0,41 0,19 0,33 0,18 0,-9 0,-10 0,-20 0,-34 0,-36 0,-42-3,-49 0,-62 0,-37 0,-44 2,-37-1,-48 2,-8 0,-1 0,-3 0,25 0,25 0,32 0,42 0,32 0,29 0,26 0,53 5,40 1,34 1,39 0,22 0,38 3,23 0,-11-2,-1-2,-13-2,-32-2,-34-2,-35 1,-30-2,-24 1,-23-3,-22 0,-42-1,-41 2,-29 0,-58-4,-74-3,-17-1,-8-2,-2-3,33 2,35 3,42 3,67 3,59 4,61 5,63 2,34 1,30 0,28-1,2-3,8-1,-5-1,-25-2,-23 0,-26 0,-28 0,-25-1,-27 1,-37 0,-24 0,-27 0,-31 0,-30 0,-11 0,-17 0,-7 0,16 0,16 0,26 0,42 0,50 0,50 0,54 0,39 0,44 0,59 0,8 0,6 0,-18 0,-35 0,-19 0,-21-3,-34 0,-33-5,-29-1,-35 1,-32 2,-45 2,-37 2,-32 1,-36 0,-59-6,-23-7,-26-3,-62-9,6 0,34 5,60 6,63 5,56 5,44 2,44 5,34 2,38 3,38 2,20 2,20 2,30 3,8 2,26 4,15-1,15 1,-15-4,-13-4,-23-6,-37-3,-25-2,-28-3,-26-1,-19 1,-35-1,-29 0,-30 0,-32 1,-36 0,-9-1,-6 1,-10 0,15 0,11 1,16-1,23 0,22 0,48 0,38 0,42 0,49 0,19 0,24 0,24 0,5 0,-18 0,-17-5,-19-6,-29-4,-31-2,-39 2,-49 4,-42 4,-29 2,-34-2,-28 0,-7 2,-2 0,7 2,20 2,20 0,23 1,23 0,20 1,21-1,31 0,49 0,24 1,26-1,30 0,6 0,11 0,-1 0,-22 0,-15 0,-15-5,-20-4,-20-3,-18 1,-18 0,-20 1,-15 3,-17 3,-18 1,-11 2,-9 1,-13 0,-4 1,-14-1,-12 3,3 0,2 8,0 3,13 3,19-3,17-2,19-2,11-3,9 1,21-2,31-1,14-2,21-2,30 0,22-1,0 0,8 0,5-1,-10 1,-13 0,-9 0,-17 0,-18 0,-20 0,-17 0,-12 0,-22 0,-19 0,-21 0,-24 0,-30 0,-11 0,-25 0,-15 0,6 0,1 0,-3 4,18 5,26 3,29 2,27 0,23 1,39 0,27-2,34-2,36-2,12-2,26-4,15-1,-10-1,3-1,10 0,-5-1,-24 0,-15-1,-16-2,-26 1,-21 1,-19 0,-29 1,-25 0,-22 1,-26 0,-10 0,-18 0,-36 1,-29-1,-14 0,-10 0,-14 0,12 0,18 0,25 0,29 0,30 0,23 0,22 0,29 0,21 0,28 0,39 0,20 0,18 0,28 0,-2 0,4 0,-6 0,-26 0,-29 0,-64 0,-51-3,-51 0,-50-5,-27 0,-35-7,-38-3,1 1,1 4,-2 5,29 2,36 4,41 1,42 1,63 0,35 4,43-1,57 3,33 3,31-1,39 3,2 3,3-1,-14-4,-32-2,-33-3,-36-2,-37-1,-30-2,-29 1,-56-1,-43 1,-71-1,-61 1,-23 0,-34 0,-16 0,27 0,42 0,36 0,46 0,52 0,64 0,62 2,46 1,41 3,58-1,24 0,12 3,29 1,-18-2,-27-1,-41-5,-43-4,-45-5,-35-3,-24 1,-17-2,-23 3,-34 2,-37 0,-43 1,-15 0,-33-5,-28 0,4 2,8 2,3 3,20 1,27 2,27 1,28 0,25 1,35-1,28 0,45 1,40 6,48 5,17 1,26 2,18-1,-4-1,-10-2,-33-3,-36-3,-37-3,-69-1,-65-1,-38 0,-37-1,-34 1,-7-1,-5 1,-20 0,8 0,22 0,32 0,36 0,33 2,29 1,38 0,45 0,48-1,27-1,34-1,50 1,14-1,6 0,2-1,-8-4,-27-6,-35-9,-32-5,-33-1,-29 1,-24 0,-16 5,-12 3,-5 5,-5 1,-19 1,-23 2,-41 2,-22 2,-21 2,-21 1,-8 1,-13 1,-3-1,20 1,19-1,27 0,28 0,24 0,20 1,13 1,16 1,22 0,37 2,25 0,30-1,32 1,10 0,21-1,6-1,-13-1,-21-1,-18 0,-24-1,-28-1,-27-1,-47-4,-33-1,-30 2,-35 1,-20 1,-18 1,-29 1,-1 1,-11 0,3 0,21 1,23-1,27 0,29 0,23 0,18 0,17 0,34 3,47 2,22 4,34 0,19 3,3-1,-2-1,-6-4,-25-1,-28-3,-37-1,-47-1,-41 0,-26-1,-30 1,-38-1,-5 1,7 0,15 0,24 0,25 0,21 2,43 4,32 0,33-1,29 2,17-1,19-1,19-2,-5-1,-11-1,-14 0,-17-1,-21-1,-21 1,-17 0,-16-3,-9 0,-7-3,-12 1,-10-5,-21-2,-39-7,-23 0,-26-2,-13 1,-1 1,11 4,21 4,25 5,24 2,20 3,21 1,24 5,22 5,12 3,13 3,20 2,5 1,3-2,2-2,5 0,-11-2,-12-4,-9-3,-14-2,-10-2,-5-2,1 0,-4-1,-2 3,-2 0,-1 1,-3-1,-1 0,-11-1,-18 0,-13-1,-11 0,-11 0,-1 0,4 0,6-1,11 4,6 0,17 0,16-1,21 2,14 1,4-2,10 0,7-1,-2-1,1-1,-9 0,-9 0,-9-2,-11-4,-7 0,-16-3,-11 2,-1 1,1 2,-7 1,-6 2,-6 0,-5 1,0 1,-1-1,-1 0,1 1,4 1,4 4,3 0,2 2,2 0,-3 0,-5-1,1-1,0-2,3-2,1-1,-3-1,-5 2,-6 1,1 0,0 2,26-1,36 3,35 1,17 3,17 1,11-1,-1-3,14 3,17-1,4-3,1-1,5 0,-7-2,-25 0,-30-2,-55-3,-72-11,-98-15,-55-11,-60-11,-26-4,18 5,14 3,13 2,44 8,48 10,51 10,50 7,49 5,32 3,39 1,36 6,22 3,15 1,19 1,2 2,-12 0,-12-1,-18-2,-25-3,-26-3,-23 0,-18-1,-11 0,-9-2,-10 1,-12 1,-11 1,-7 1,-11 1,-9-1,1 2,0-1,-2 0,-8 3,-1 0,1 0,-4 3,3-2,6 1,8 0,14-2,13-2,21-3,31-3,18 0,18-2,21 0,9-1,4 1,2-1,-4 1,-29 0,-42-1,-51 1,-32 0,-41 0,-32 0,-9 0,-29 0,-7 0,16 0,28 0,30 0,29 0,33 0,45 0,28 0,37 0,49 3,17 0,18 0,21 0,-5-1,-8-1,-20-1,-25 1,-32-1,-31-1,-33 1,-48 0,-52 0,-55 0,-47 0,-30-3,-31 0,-37-2,5-1,13 1,26 2,48 0,56 2,52 1,43 0,46 0,34 0,59 0,33 0,25 0,21 3,-1 5,8 1,-1 0,-16-3,-19-1,-23-2,-32-2,-33 0,-45-2,-40 1,-48 0,-42-1,-22 1,-39 0,-50 0,-13 0,-12 0,2 0,27 0,47 0,45 0,67 0,47 0,42 0,46 0,25 0,39 0,33 0,2 0,7 0,6 0,-22 0,-31 0,-29 0,-32 0,-31 0,-29 0,-32 0,-40 0,-40 0,-29 0,-33 0,-27 0,-3 0,-1 0,-14 0,19 0,19 0,30 0,45 0,47 0,55 0,57 0,37 2,54 1,35 5,6 1,17-1,12-2,-24-2,-25-2,-30-1,-40 0,-44-2,-58-1,-54-2,-36 1,-54 0,-60-3,-91-7,-31 0,-39-5,-4-5,35 2,32 4,39 6,53 4,46 3,42 3,55 1,58 1,51 0,26-1,36 1,37 0,21-1,23 3,38 0,20 0,-26 2,-30 0,-45-1,-47-1,-41-1,-36-1,-40-1,-44 0,-29 0,-29 0,-41 0,-37 0,2-1,14 1,20 3,33 0,31 0,27-1,56 0,58-1,28 0,32-1,32 0,5 0,19 0,18-1,-4 1,-21 0,-30 0,-33-2,-30-4,-27 0,-43 0,-31 2,-25 1,-30 2,-8 0,-5 1,7 0,12 0,16 0,17 3,17 0,27 1,49-2,26 0,29-1,21 0,6-1,11 0,4 0,-15 0,-17 0,-16-8,-21-1,-21-3,-17-1,-26 1,-28 4,-19 2,-27 2,-35 2,-15 2,-22 0,-29 1,-11 2,13 0,13 3,26 3,45-1,46-2,63-1,49-2,21-1,29-1,29-1,0-1,-2 1,-7-3,-21-3,-19-10,-27-4,-25-2,-21 3,-23 4,-65 6,-33 4,-32 2,-34 3,-10 0,-12 1,0 0,19 2,18 6,27 3,28 0,31-2,42-3,44-3,25-1,26-2,31-1,8 0,9-1,-2-7,1-6,-21-5,-25 0,-26 0,-23 4,-22 4,-37 8,-38 13,-18 6,-26 9,-34 8,-9 7,-6 1,-7 3,2 6,19-3,24-4,28-8,35-10,50-8,47-10,23-7,25-7,21-5,-1-4,7-7,8-8,4-8,-15 2,-20 3,-23 5,-26 5,-31 7,-46 5,-44 6,-28 3,-33 3,-28 1,-18 0,-12 0,-7 7,17 5,31 5,37 4,68-2,48-4,54-5,44-4,27-3,15-3,11-3,-11-5,-11-5,-17-5,-23-3,-22 0,-24 1,-19 4,-16 1,-19 2,-22 2,-19 1,-10 1,-12 3,-16 2,-3 1,-5 1,6 1,4 1,11-1,21 0,47 6,34 0,31 0,24-1,7-1,28-2,11-1,-10 0,-18-1,-24-5,-23-2,-23-2,-16 1,-24 1,-27 5,-40 5,-37 6,-38 3,-6 0,-1 4,5 9,18 2,21 1,26-1,24-6,21-3,14-6,24-4,38-4,33-2,16-4,16-4,23-9,5-6,6-9,-5-9,-22-3,-25-1,-24 6,-22 8,-17 8,-13 6,-11 2,-20 4,-18 4,-23 2,-44 4,-20 4,-21 5,-30 4,-26 10,12 3,15 1,30 2,40-2,36-4,28-6,34-6,49-5,36-3,17-3,27-2,26 0,7 0,0 0,0-7,-18-7,-23-6,-23-3,-27 1,-21 0,-16 5,-12 4,-8 3,-10 3,-21 1,-25 1,-19 2,-30 8,-25 7,0 3,2 7,11 4,20-1,21-1,20-4,15-3,13-1,19-2,27-2,34-4,36-2,17-3,22-1,17-1,-2 0,-15-8,-27-9,-26-5,-28 0,-24 0,-31 5,-42 12,-24 9,-25 9,-14 12,6 4,5 4,14 1,20-2,18-7,13-8,31-6,22-6,19-3,13-7,5-5,4-5,0-6,-9-1,-11 3,-12 3,-11 1,-14 3,-29 4,-34 10,-15 10,-3 8,1 9,5 6,12 1,12-1,11-6,11-6,24-14,24-20,23-21,7-9,8-10,5-8,3-4,-10 2,-12 6,-14 10,-12 11,-16 13,-14 15,-7 11,-4 4,1 4,0 2,1-2,1-1,4 0,8-6,13-29,7-18,2-6,3-5,-3 2,-6 7,-5 7,-7 12,-9 13,-8 16,-5 10,-3 9,-7 9,1-1,-1-1,2 0,3-3,3-4,3-5,4-4,7-5,8-10,8-14,3-8,0-3,1-5,-1 3,-2 4,-3 3,-5 5,-12 15,-13 19,-7 9,-10 14,-11 14,-2 5,-1 0,1-2,2-3,4-7,9-6,7-11,9-9,11-12,19-23,12-14,11-13,8-11,1-2,0 1,-2 1,-8 8,-8 7,-7 11,-3 16,-2 12,-2 8,0 1,0 2,1 0,1-3,-8-2,-28-4,-35-3,-23-1,-27-2,-30 0,1-1,0 5,12 7,13 8,24 1,27 0,24-1,19-2,12-1,18-1,19-1,14 0,17-2,26-4,11-2,16-4,4 0,13-2,-8-1,-12-4,-10-9,-20-5,-13-3,-14 1,-14 3,-10 1,-9 4,-7 1,-8 4,-13 0,-25 1,-21 3,-9 1,-21 1,-37-1,-18 0,-17 0,-15 1,1 1,22 3,29 3,32 3,31 3,23 0,19-3,33 5,39 3,41 6,22-2,33 4,27-2,-2-5,-1-6,-8-4,-15-6,-18-8,-10-5,-15-3,-24 1,-25 1,-20 2,-15 1,-23-1,-21 2,-27-2,-37 0,-23 3,-31 2,-22 2,3 2,0 1,5 4,15 3,25 0,25 3,25-1,25-2,73 1,53-2,69 7,38 0,5-1,-17-2,-21-4,-31-2,-27-6,-20-8,-25-4,-21 0,-16 3,-14 3,-17 4,-22 2,-24 2,-14 1,-17 0,-25 1,-9-1,-16 1,-3-1,-2 3,17 3,26 0,55 0,40 0,47 0,50 1,14 2,4-1,-13-1,-20-2,-22-3,-20 0,-38-2,-23 0,-33 0,-48 0,-22-1,-21 1,-15 0,1 0,3 0,17 0,26 0,15 2,17 1,17 0,17 0,13-2,10 0,6 0,4-1,1 0,0 0,0 0,-1 0,-5 0,-5 0,-9-1,-12 1,-5 0,4 0,5 0,6 0,6 0,6 0,4 0,2 0,2 0,0 0,0 0,0 0,0 0,-1 0,5 0,18 0,42 0,42 0,26 3,25 0,32 5,3 1,1 1,-17-1,-31-2,-37-2,-38-2,-42-1,-34-2,-25 0,-21 0,-16-1,-23-2,-7 0,-5-1,-7-1,8 0,6 1,13 1,17 1,20 1,18 1,13 0,33 0,44 2,39 4,13 1,4-2,-9 0,-18-2,-20-2,-20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DC42C-B066-BBD7-9A07-A3C4D818A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425445-73B3-7137-4796-7DAC702EB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D76C3C-1A49-64D4-3710-BC30C826D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E82376-3118-8A4B-771E-0C74690F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25C4A-2E24-5396-1605-8312145FA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87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F8898-9205-60D6-6A35-AEBF4583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C9EED4-FE46-A33B-3708-77358385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8F85FC-8A33-7BD3-6E5D-4BBA5E727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82A33-84FD-3B4B-942B-9D1EFD3E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F99FCC-B6BF-37DA-DD50-79C223CB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30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A2CCD0-2110-C84B-55E0-219E856DF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7C2D65-32AC-534E-E401-3F798D991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1289C-B611-641E-EEBB-0B103BA8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59221A-D4C3-30F4-0D8C-D8FFC31B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C2C5F-DEB9-646F-235D-81353E94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4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11053-2D4C-D321-B512-74127624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58A39-7FF1-1430-78E6-A4C80B7D4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E49F9A-B34A-D0C1-60E7-0C447B2B4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3440D7-3D87-9D3F-5126-1839B5F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C7A8A-42A9-FB67-17D8-9ED46DC2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5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6F87A-C329-4A4D-E351-B69AA359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B141B1-811B-70BB-07DF-F63983B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5FED3-8F24-3143-C8D9-214634CA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62DD44-5EE2-2C07-7FEA-6492DE37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2139BA-3991-951C-15C0-C6BCDD97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53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51AE-AEDD-C728-740D-A8BF6E18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EA63D5-689D-216A-085F-324ABCA8C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2B2DB8-4142-14C1-D3A7-317FE051C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4FE768-91FB-5C76-545D-A799D345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CB9AC1-1082-99E4-0DDD-48DB8AF5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8AE34-79A2-269F-4EE5-269151E0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65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3D2C1-2157-C408-FA11-4D0FB70B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6FED60-C551-DA39-6299-F74A21380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886ECE-D534-4C70-F627-ED6E52A0A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85FB27-0136-E119-D213-7655C1AF3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E31DB5-9D3C-B3D5-EA9D-0AFF91F35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7C7CED-775B-7EED-4FA3-2C9D66E5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F1A881-1342-F1B8-FB0B-E632A1BE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BD4194-7579-912F-8979-0CA3928F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7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FF049-9A19-C4A0-94A5-ECBC8A27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9780D2-162C-2352-EDBB-D6856E6C4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A3FD8D-3CB1-55BF-3493-90A39414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7527D1-1FC8-FCE3-D2CE-4E7A8608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79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04E336-E18A-1C10-F60B-FC51C103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652231A-214F-DD4E-75B6-FEAC45DB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E335C9-AD3D-9677-C9CF-B0D4CBDE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1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ABCB3-ADE4-28A1-1623-F5F81F71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8FE92-A135-8AE0-7168-A6BC044A6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A22057-D3D5-9C64-D2DA-74CBFCD59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2DE617-38E8-3386-0DC6-534E5EBC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5A6911-326C-CF2D-596E-C64BD6AE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4A4375-41B9-8F30-C71A-40E0A226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8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66AB7-E06F-785B-E916-292B9275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164213-7E00-3636-9B12-8D04DF8E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CF7B9D-9906-0954-1F22-240A9265D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586DC7-D93A-2B54-8011-3A741A33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A3089F-BC20-493C-8432-F98DDEFC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D1B755-0D33-3D18-6558-BBC29F95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7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A1486-9450-EB00-BCE4-44C6A0BC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6B3AE-1AE6-5FA3-3EE2-6CB0D0261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3C9832-F34B-EE0E-660B-7F04C7BCA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189A0-C716-4E17-A4E1-5B56B26BECD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7AB7AB-429A-1F43-EAB2-D9DE8664C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5E494-F60F-A680-8113-7FFAF5D9E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182AB-84A0-436B-A053-AD4D84A45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7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customXml" Target="../ink/ink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15F2E31-1FAB-B333-4DB5-9AAA49EF3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9125" l="6957" r="92935">
                        <a14:foregroundMark x1="36522" y1="42625" x2="36522" y2="42625"/>
                        <a14:foregroundMark x1="31957" y1="43250" x2="49130" y2="39000"/>
                        <a14:foregroundMark x1="49130" y1="39000" x2="33370" y2="45500"/>
                        <a14:foregroundMark x1="18370" y1="50375" x2="19674" y2="38875"/>
                        <a14:foregroundMark x1="19674" y1="38875" x2="31413" y2="25250"/>
                        <a14:foregroundMark x1="31413" y1="25250" x2="53478" y2="28625"/>
                        <a14:foregroundMark x1="53478" y1="28625" x2="68043" y2="44625"/>
                        <a14:foregroundMark x1="68043" y1="44625" x2="79565" y2="49875"/>
                        <a14:foregroundMark x1="79565" y1="49875" x2="91304" y2="47000"/>
                        <a14:foregroundMark x1="25978" y1="80250" x2="45870" y2="83625"/>
                        <a14:foregroundMark x1="24674" y1="62750" x2="24674" y2="62750"/>
                        <a14:foregroundMark x1="23696" y1="65500" x2="50109" y2="65750"/>
                        <a14:foregroundMark x1="24457" y1="65750" x2="16087" y2="63125"/>
                        <a14:foregroundMark x1="16087" y1="63125" x2="10435" y2="58625"/>
                        <a14:foregroundMark x1="10435" y1="58625" x2="8261" y2="43500"/>
                        <a14:foregroundMark x1="8261" y1="43500" x2="9457" y2="33625"/>
                        <a14:foregroundMark x1="9457" y1="33625" x2="13370" y2="25125"/>
                        <a14:foregroundMark x1="7717" y1="42375" x2="7065" y2="49875"/>
                        <a14:foregroundMark x1="7065" y1="49875" x2="8696" y2="55500"/>
                        <a14:foregroundMark x1="8913" y1="61000" x2="7717" y2="61125"/>
                        <a14:foregroundMark x1="7717" y1="62000" x2="16848" y2="82125"/>
                        <a14:foregroundMark x1="16848" y1="82125" x2="17174" y2="82375"/>
                        <a14:foregroundMark x1="15109" y1="79625" x2="9239" y2="66125"/>
                        <a14:foregroundMark x1="9239" y1="66125" x2="9130" y2="66125"/>
                        <a14:foregroundMark x1="10652" y1="70750" x2="11304" y2="72625"/>
                        <a14:foregroundMark x1="60326" y1="95125" x2="47500" y2="95000"/>
                        <a14:foregroundMark x1="47500" y1="95000" x2="49022" y2="95750"/>
                        <a14:foregroundMark x1="73152" y1="87750" x2="67391" y2="71375"/>
                        <a14:foregroundMark x1="67391" y1="71375" x2="54783" y2="65500"/>
                        <a14:foregroundMark x1="35000" y1="8875" x2="52935" y2="6250"/>
                        <a14:foregroundMark x1="59348" y1="7750" x2="68804" y2="22500"/>
                        <a14:foregroundMark x1="35761" y1="5500" x2="51413" y2="6000"/>
                        <a14:foregroundMark x1="51413" y1="6000" x2="84130" y2="29750"/>
                        <a14:foregroundMark x1="43370" y1="2125" x2="50870" y2="4750"/>
                        <a14:foregroundMark x1="35543" y1="4750" x2="28587" y2="6875"/>
                        <a14:foregroundMark x1="18862" y1="17650" x2="13696" y2="23375"/>
                        <a14:foregroundMark x1="28587" y1="6875" x2="20118" y2="16259"/>
                        <a14:foregroundMark x1="13696" y1="23375" x2="13370" y2="24125"/>
                        <a14:foregroundMark x1="15435" y1="19750" x2="17646" y2="16551"/>
                        <a14:foregroundMark x1="20326" y1="14250" x2="23587" y2="11375"/>
                        <a14:foregroundMark x1="24022" y1="10625" x2="25435" y2="9625"/>
                        <a14:foregroundMark x1="37500" y1="2625" x2="40109" y2="1875"/>
                        <a14:foregroundMark x1="43804" y1="1000" x2="45109" y2="1000"/>
                        <a14:foregroundMark x1="42391" y1="1375" x2="42065" y2="1375"/>
                        <a14:foregroundMark x1="41739" y1="1375" x2="41739" y2="1375"/>
                        <a14:foregroundMark x1="86413" y1="29625" x2="86196" y2="31500"/>
                        <a14:foregroundMark x1="88804" y1="31875" x2="91630" y2="38125"/>
                        <a14:foregroundMark x1="91630" y1="38125" x2="92717" y2="47000"/>
                        <a14:foregroundMark x1="93043" y1="47375" x2="91630" y2="62875"/>
                        <a14:foregroundMark x1="91087" y1="63875" x2="84457" y2="79125"/>
                        <a14:foregroundMark x1="84457" y1="79125" x2="74348" y2="90125"/>
                        <a14:foregroundMark x1="74348" y1="90125" x2="70217" y2="93125"/>
                        <a14:foregroundMark x1="76848" y1="88250" x2="77826" y2="87375"/>
                        <a14:foregroundMark x1="78370" y1="87125" x2="79348" y2="85875"/>
                        <a14:foregroundMark x1="80326" y1="85000" x2="81087" y2="83500"/>
                        <a14:foregroundMark x1="86739" y1="24875" x2="85761" y2="23250"/>
                        <a14:foregroundMark x1="49130" y1="1000" x2="51848" y2="1500"/>
                        <a14:foregroundMark x1="54022" y1="1500" x2="57609" y2="2500"/>
                        <a14:foregroundMark x1="59239" y1="2500" x2="61304" y2="3750"/>
                        <a14:foregroundMark x1="18152" y1="83750" x2="30000" y2="93125"/>
                        <a14:foregroundMark x1="30000" y1="93125" x2="42826" y2="98375"/>
                        <a14:foregroundMark x1="42826" y1="98375" x2="49783" y2="99375"/>
                        <a14:foregroundMark x1="49783" y1="99375" x2="57500" y2="99125"/>
                        <a14:foregroundMark x1="57500" y1="99125" x2="70652" y2="93375"/>
                        <a14:foregroundMark x1="21630" y1="87750" x2="40435" y2="98250"/>
                        <a14:foregroundMark x1="36848" y1="97000" x2="34239" y2="96500"/>
                        <a14:foregroundMark x1="33587" y1="95875" x2="31957" y2="95000"/>
                        <a14:foregroundMark x1="31196" y1="94125" x2="26848" y2="91125"/>
                        <a14:foregroundMark x1="60326" y1="2625" x2="68261" y2="5625"/>
                        <a14:foregroundMark x1="68804" y1="5750" x2="73370" y2="9000"/>
                        <a14:foregroundMark x1="74565" y1="9875" x2="77609" y2="13375"/>
                        <a14:foregroundMark x1="80000" y1="15125" x2="81522" y2="18125"/>
                        <a14:foregroundMark x1="84130" y1="20750" x2="85000" y2="23000"/>
                        <a14:backgroundMark x1="56413" y1="250" x2="54348" y2="0"/>
                        <a14:backgroundMark x1="16522" y1="12250" x2="18261" y2="14625"/>
                        <a14:backgroundMark x1="18587" y1="14625" x2="17717" y2="15375"/>
                        <a14:backgroundMark x1="18043" y1="15125" x2="17174" y2="1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73" y="2291221"/>
            <a:ext cx="2616891" cy="227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781EFF3-A26F-4C68-B130-201209C67A45}"/>
              </a:ext>
            </a:extLst>
          </p:cNvPr>
          <p:cNvGrpSpPr/>
          <p:nvPr/>
        </p:nvGrpSpPr>
        <p:grpSpPr>
          <a:xfrm>
            <a:off x="4843474" y="2453509"/>
            <a:ext cx="3284405" cy="1866049"/>
            <a:chOff x="4843474" y="2453509"/>
            <a:chExt cx="3284405" cy="18660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29F861-6CB2-A0F9-7E6C-C97347709628}"/>
                </a:ext>
              </a:extLst>
            </p:cNvPr>
            <p:cNvSpPr txBox="1"/>
            <p:nvPr/>
          </p:nvSpPr>
          <p:spPr>
            <a:xfrm>
              <a:off x="4843474" y="2457510"/>
              <a:ext cx="233466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dirty="0">
                  <a:solidFill>
                    <a:schemeClr val="bg1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</a:rPr>
                <a:t>15</a:t>
              </a:r>
              <a:endParaRPr lang="ru-RU" sz="1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20E5983-14BC-FFB7-2E7B-0B4FEE9F3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92851" y="2757524"/>
              <a:ext cx="1335028" cy="1262019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724712-39FC-679B-B5A9-EDBCA41FAD63}"/>
                </a:ext>
              </a:extLst>
            </p:cNvPr>
            <p:cNvSpPr txBox="1"/>
            <p:nvPr/>
          </p:nvSpPr>
          <p:spPr>
            <a:xfrm>
              <a:off x="6326046" y="2453509"/>
              <a:ext cx="11343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600" dirty="0">
                  <a:solidFill>
                    <a:schemeClr val="bg1"/>
                  </a:solidFill>
                  <a:latin typeface="Garamond" panose="02020404030301010803" pitchFamily="18" charset="0"/>
                </a:rPr>
                <a:t>: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1B39CD8-3229-4EC7-A6A6-9B99FE9DA7BC}"/>
              </a:ext>
            </a:extLst>
          </p:cNvPr>
          <p:cNvGrpSpPr/>
          <p:nvPr/>
        </p:nvGrpSpPr>
        <p:grpSpPr>
          <a:xfrm>
            <a:off x="4729174" y="4046683"/>
            <a:ext cx="6114966" cy="643705"/>
            <a:chOff x="4729174" y="3962627"/>
            <a:chExt cx="6114966" cy="64370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4C922C-1BA3-7C45-3568-15A54BBAE178}"/>
                </a:ext>
              </a:extLst>
            </p:cNvPr>
            <p:cNvSpPr txBox="1"/>
            <p:nvPr/>
          </p:nvSpPr>
          <p:spPr>
            <a:xfrm>
              <a:off x="5310017" y="3962627"/>
              <a:ext cx="55341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andara Light" panose="020E0502030303020204" pitchFamily="34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Candara Light" panose="020E0502030303020204" pitchFamily="34" charset="0"/>
                </a:rPr>
                <a:t>Fifteen.  Love!</a:t>
              </a:r>
              <a:endParaRPr lang="ru-RU" sz="2800" b="1" dirty="0">
                <a:solidFill>
                  <a:srgbClr val="002060"/>
                </a:solidFill>
                <a:latin typeface="Candara Light" panose="020E0502030303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BCBBBA-16E6-4A14-38D4-33DCC9F57072}"/>
                </a:ext>
              </a:extLst>
            </p:cNvPr>
            <p:cNvSpPr txBox="1"/>
            <p:nvPr/>
          </p:nvSpPr>
          <p:spPr>
            <a:xfrm>
              <a:off x="4729174" y="4344722"/>
              <a:ext cx="5654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i="1" dirty="0">
                  <a:solidFill>
                    <a:srgbClr val="002060"/>
                  </a:solidFill>
                  <a:latin typeface="Yu Gothic UI Light" panose="020B0300000000000000" pitchFamily="34" charset="-128"/>
                  <a:ea typeface="Yu Gothic UI Light" panose="020B0300000000000000" pitchFamily="34" charset="-128"/>
                </a:rPr>
                <a:t>15 функций, которые сделают Ваш теннис незабываемым</a:t>
              </a:r>
            </a:p>
          </p:txBody>
        </p:sp>
      </p:grpSp>
      <p:sp>
        <p:nvSpPr>
          <p:cNvPr id="5" name="Google Shape;2167;p57">
            <a:extLst>
              <a:ext uri="{FF2B5EF4-FFF2-40B4-BE49-F238E27FC236}">
                <a16:creationId xmlns:a16="http://schemas.microsoft.com/office/drawing/2014/main" id="{E1B23DD1-69CE-2667-3560-621198FA807F}"/>
              </a:ext>
            </a:extLst>
          </p:cNvPr>
          <p:cNvSpPr/>
          <p:nvPr/>
        </p:nvSpPr>
        <p:spPr>
          <a:xfrm>
            <a:off x="9163997" y="3945063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8D9D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167;p57">
            <a:extLst>
              <a:ext uri="{FF2B5EF4-FFF2-40B4-BE49-F238E27FC236}">
                <a16:creationId xmlns:a16="http://schemas.microsoft.com/office/drawing/2014/main" id="{61F44E22-F81B-FDD7-EBD3-BA6B62525106}"/>
              </a:ext>
            </a:extLst>
          </p:cNvPr>
          <p:cNvSpPr/>
          <p:nvPr/>
        </p:nvSpPr>
        <p:spPr>
          <a:xfrm>
            <a:off x="9770666" y="5119010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F7AC0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8D9D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167;p57">
            <a:extLst>
              <a:ext uri="{FF2B5EF4-FFF2-40B4-BE49-F238E27FC236}">
                <a16:creationId xmlns:a16="http://schemas.microsoft.com/office/drawing/2014/main" id="{ECFA193A-9220-E3A9-4A31-B946C2AA6331}"/>
              </a:ext>
            </a:extLst>
          </p:cNvPr>
          <p:cNvSpPr/>
          <p:nvPr/>
        </p:nvSpPr>
        <p:spPr>
          <a:xfrm>
            <a:off x="-686165" y="554909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8D9D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167;p57">
            <a:extLst>
              <a:ext uri="{FF2B5EF4-FFF2-40B4-BE49-F238E27FC236}">
                <a16:creationId xmlns:a16="http://schemas.microsoft.com/office/drawing/2014/main" id="{ACAAF849-E3D1-2712-57CB-5C25B1E97965}"/>
              </a:ext>
            </a:extLst>
          </p:cNvPr>
          <p:cNvSpPr/>
          <p:nvPr/>
        </p:nvSpPr>
        <p:spPr>
          <a:xfrm>
            <a:off x="162212" y="1445403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F7AC0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8D9D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167;p57">
            <a:extLst>
              <a:ext uri="{FF2B5EF4-FFF2-40B4-BE49-F238E27FC236}">
                <a16:creationId xmlns:a16="http://schemas.microsoft.com/office/drawing/2014/main" id="{CEB63A7C-DAF8-795C-20C2-082E8FC20040}"/>
              </a:ext>
            </a:extLst>
          </p:cNvPr>
          <p:cNvSpPr/>
          <p:nvPr/>
        </p:nvSpPr>
        <p:spPr>
          <a:xfrm>
            <a:off x="1945811" y="5835742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F7AC0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8D9D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167;p57">
            <a:extLst>
              <a:ext uri="{FF2B5EF4-FFF2-40B4-BE49-F238E27FC236}">
                <a16:creationId xmlns:a16="http://schemas.microsoft.com/office/drawing/2014/main" id="{D9B7525C-AA87-5727-2A00-CC4D9EAB5D90}"/>
              </a:ext>
            </a:extLst>
          </p:cNvPr>
          <p:cNvSpPr/>
          <p:nvPr/>
        </p:nvSpPr>
        <p:spPr>
          <a:xfrm>
            <a:off x="8236266" y="-428210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F7AC0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8D9D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167;p57">
            <a:extLst>
              <a:ext uri="{FF2B5EF4-FFF2-40B4-BE49-F238E27FC236}">
                <a16:creationId xmlns:a16="http://schemas.microsoft.com/office/drawing/2014/main" id="{F5EFC02D-E854-097F-8F58-58134C71C824}"/>
              </a:ext>
            </a:extLst>
          </p:cNvPr>
          <p:cNvSpPr/>
          <p:nvPr/>
        </p:nvSpPr>
        <p:spPr>
          <a:xfrm>
            <a:off x="9552627" y="340628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8D9D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167;p57">
            <a:extLst>
              <a:ext uri="{FF2B5EF4-FFF2-40B4-BE49-F238E27FC236}">
                <a16:creationId xmlns:a16="http://schemas.microsoft.com/office/drawing/2014/main" id="{B91263C2-6F6A-9E60-73ED-E1C0AE47F97D}"/>
              </a:ext>
            </a:extLst>
          </p:cNvPr>
          <p:cNvSpPr/>
          <p:nvPr/>
        </p:nvSpPr>
        <p:spPr>
          <a:xfrm>
            <a:off x="387309" y="5119009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8D9D43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761B18-BA22-DD90-BC1A-E33E81781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1983" y="530926"/>
            <a:ext cx="1345044" cy="10199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7427F7-5065-4FD0-187A-212A06E46906}"/>
              </a:ext>
            </a:extLst>
          </p:cNvPr>
          <p:cNvSpPr txBox="1"/>
          <p:nvPr/>
        </p:nvSpPr>
        <p:spPr>
          <a:xfrm>
            <a:off x="274386" y="5512576"/>
            <a:ext cx="2352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ahnschrift Light" panose="020B0502040204020203" pitchFamily="34" charset="0"/>
                <a:cs typeface="Arial" panose="020B0604020202020204" pitchFamily="34" charset="0"/>
              </a:rPr>
              <a:t>Говоруха Егор Максимович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F669A-4524-045A-A7F2-0FD65A8BA1BE}"/>
              </a:ext>
            </a:extLst>
          </p:cNvPr>
          <p:cNvSpPr txBox="1"/>
          <p:nvPr/>
        </p:nvSpPr>
        <p:spPr>
          <a:xfrm>
            <a:off x="2396973" y="6164960"/>
            <a:ext cx="214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Bahnschrift Light" panose="020B0502040204020203" pitchFamily="34" charset="0"/>
              </a:rPr>
              <a:t>Петухова Анна Андреевна</a:t>
            </a:r>
          </a:p>
        </p:txBody>
      </p:sp>
    </p:spTree>
    <p:extLst>
      <p:ext uri="{BB962C8B-B14F-4D97-AF65-F5344CB8AC3E}">
        <p14:creationId xmlns:p14="http://schemas.microsoft.com/office/powerpoint/2010/main" val="3304214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3136;p72">
            <a:extLst>
              <a:ext uri="{FF2B5EF4-FFF2-40B4-BE49-F238E27FC236}">
                <a16:creationId xmlns:a16="http://schemas.microsoft.com/office/drawing/2014/main" id="{DC462852-1B22-3EAC-6EFD-5DA163C7D000}"/>
              </a:ext>
            </a:extLst>
          </p:cNvPr>
          <p:cNvGrpSpPr/>
          <p:nvPr/>
        </p:nvGrpSpPr>
        <p:grpSpPr>
          <a:xfrm>
            <a:off x="146782" y="2277204"/>
            <a:ext cx="3140170" cy="3017640"/>
            <a:chOff x="4935825" y="1799400"/>
            <a:chExt cx="3010421" cy="289295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1" name="Google Shape;3137;p72">
              <a:extLst>
                <a:ext uri="{FF2B5EF4-FFF2-40B4-BE49-F238E27FC236}">
                  <a16:creationId xmlns:a16="http://schemas.microsoft.com/office/drawing/2014/main" id="{AD39429E-E807-9183-68AD-CA4D049BB9B5}"/>
                </a:ext>
              </a:extLst>
            </p:cNvPr>
            <p:cNvSpPr/>
            <p:nvPr/>
          </p:nvSpPr>
          <p:spPr>
            <a:xfrm>
              <a:off x="6251545" y="1799400"/>
              <a:ext cx="425247" cy="375266"/>
            </a:xfrm>
            <a:custGeom>
              <a:avLst/>
              <a:gdLst/>
              <a:ahLst/>
              <a:cxnLst/>
              <a:rect l="l" t="t" r="r" b="b"/>
              <a:pathLst>
                <a:path w="4568" h="4031" extrusionOk="0">
                  <a:moveTo>
                    <a:pt x="1499" y="0"/>
                  </a:moveTo>
                  <a:cubicBezTo>
                    <a:pt x="1455" y="0"/>
                    <a:pt x="1409" y="7"/>
                    <a:pt x="1365" y="17"/>
                  </a:cubicBezTo>
                  <a:cubicBezTo>
                    <a:pt x="1073" y="79"/>
                    <a:pt x="801" y="244"/>
                    <a:pt x="623" y="483"/>
                  </a:cubicBezTo>
                  <a:cubicBezTo>
                    <a:pt x="532" y="427"/>
                    <a:pt x="505" y="275"/>
                    <a:pt x="398" y="269"/>
                  </a:cubicBezTo>
                  <a:cubicBezTo>
                    <a:pt x="396" y="269"/>
                    <a:pt x="395" y="269"/>
                    <a:pt x="393" y="269"/>
                  </a:cubicBezTo>
                  <a:cubicBezTo>
                    <a:pt x="325" y="269"/>
                    <a:pt x="273" y="339"/>
                    <a:pt x="240" y="401"/>
                  </a:cubicBezTo>
                  <a:cubicBezTo>
                    <a:pt x="50" y="780"/>
                    <a:pt x="0" y="1227"/>
                    <a:pt x="106" y="1637"/>
                  </a:cubicBezTo>
                  <a:cubicBezTo>
                    <a:pt x="216" y="2064"/>
                    <a:pt x="483" y="2454"/>
                    <a:pt x="489" y="2895"/>
                  </a:cubicBezTo>
                  <a:cubicBezTo>
                    <a:pt x="489" y="2895"/>
                    <a:pt x="549" y="3242"/>
                    <a:pt x="627" y="3394"/>
                  </a:cubicBezTo>
                  <a:cubicBezTo>
                    <a:pt x="793" y="3719"/>
                    <a:pt x="1169" y="3888"/>
                    <a:pt x="1531" y="3922"/>
                  </a:cubicBezTo>
                  <a:cubicBezTo>
                    <a:pt x="1600" y="3929"/>
                    <a:pt x="1668" y="3932"/>
                    <a:pt x="1736" y="3932"/>
                  </a:cubicBezTo>
                  <a:cubicBezTo>
                    <a:pt x="2031" y="3932"/>
                    <a:pt x="2326" y="3879"/>
                    <a:pt x="2621" y="3854"/>
                  </a:cubicBezTo>
                  <a:cubicBezTo>
                    <a:pt x="2710" y="3846"/>
                    <a:pt x="2801" y="3842"/>
                    <a:pt x="2891" y="3842"/>
                  </a:cubicBezTo>
                  <a:cubicBezTo>
                    <a:pt x="3170" y="3842"/>
                    <a:pt x="3447" y="3886"/>
                    <a:pt x="3680" y="4030"/>
                  </a:cubicBezTo>
                  <a:cubicBezTo>
                    <a:pt x="3846" y="3798"/>
                    <a:pt x="3901" y="3506"/>
                    <a:pt x="3997" y="3239"/>
                  </a:cubicBezTo>
                  <a:cubicBezTo>
                    <a:pt x="4069" y="3041"/>
                    <a:pt x="4165" y="2853"/>
                    <a:pt x="4267" y="2672"/>
                  </a:cubicBezTo>
                  <a:cubicBezTo>
                    <a:pt x="4408" y="2423"/>
                    <a:pt x="4568" y="2158"/>
                    <a:pt x="4541" y="1873"/>
                  </a:cubicBezTo>
                  <a:cubicBezTo>
                    <a:pt x="4522" y="1659"/>
                    <a:pt x="4392" y="1463"/>
                    <a:pt x="4223" y="1331"/>
                  </a:cubicBezTo>
                  <a:cubicBezTo>
                    <a:pt x="4052" y="1198"/>
                    <a:pt x="3844" y="1123"/>
                    <a:pt x="3634" y="1076"/>
                  </a:cubicBezTo>
                  <a:cubicBezTo>
                    <a:pt x="3656" y="971"/>
                    <a:pt x="3821" y="925"/>
                    <a:pt x="3810" y="818"/>
                  </a:cubicBezTo>
                  <a:cubicBezTo>
                    <a:pt x="3804" y="767"/>
                    <a:pt x="3759" y="732"/>
                    <a:pt x="3716" y="703"/>
                  </a:cubicBezTo>
                  <a:cubicBezTo>
                    <a:pt x="3508" y="572"/>
                    <a:pt x="3260" y="502"/>
                    <a:pt x="3013" y="502"/>
                  </a:cubicBezTo>
                  <a:cubicBezTo>
                    <a:pt x="2944" y="502"/>
                    <a:pt x="2875" y="508"/>
                    <a:pt x="2807" y="519"/>
                  </a:cubicBezTo>
                  <a:cubicBezTo>
                    <a:pt x="2860" y="450"/>
                    <a:pt x="2833" y="340"/>
                    <a:pt x="2765" y="282"/>
                  </a:cubicBezTo>
                  <a:cubicBezTo>
                    <a:pt x="2699" y="223"/>
                    <a:pt x="2607" y="203"/>
                    <a:pt x="2519" y="191"/>
                  </a:cubicBezTo>
                  <a:cubicBezTo>
                    <a:pt x="2442" y="181"/>
                    <a:pt x="2364" y="176"/>
                    <a:pt x="2287" y="176"/>
                  </a:cubicBezTo>
                  <a:cubicBezTo>
                    <a:pt x="2086" y="176"/>
                    <a:pt x="1884" y="209"/>
                    <a:pt x="1693" y="272"/>
                  </a:cubicBezTo>
                  <a:cubicBezTo>
                    <a:pt x="1761" y="206"/>
                    <a:pt x="1721" y="82"/>
                    <a:pt x="1639" y="34"/>
                  </a:cubicBezTo>
                  <a:cubicBezTo>
                    <a:pt x="1597" y="9"/>
                    <a:pt x="1549" y="0"/>
                    <a:pt x="1499" y="0"/>
                  </a:cubicBezTo>
                  <a:close/>
                </a:path>
              </a:pathLst>
            </a:custGeom>
            <a:solidFill>
              <a:srgbClr val="A76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138;p72">
              <a:extLst>
                <a:ext uri="{FF2B5EF4-FFF2-40B4-BE49-F238E27FC236}">
                  <a16:creationId xmlns:a16="http://schemas.microsoft.com/office/drawing/2014/main" id="{714D541D-E20A-99D1-41CC-1D8F9EDFDD34}"/>
                </a:ext>
              </a:extLst>
            </p:cNvPr>
            <p:cNvSpPr/>
            <p:nvPr/>
          </p:nvSpPr>
          <p:spPr>
            <a:xfrm>
              <a:off x="6207604" y="3613003"/>
              <a:ext cx="108732" cy="149976"/>
            </a:xfrm>
            <a:custGeom>
              <a:avLst/>
              <a:gdLst/>
              <a:ahLst/>
              <a:cxnLst/>
              <a:rect l="l" t="t" r="r" b="b"/>
              <a:pathLst>
                <a:path w="1168" h="1611" extrusionOk="0">
                  <a:moveTo>
                    <a:pt x="1068" y="1"/>
                  </a:moveTo>
                  <a:lnTo>
                    <a:pt x="1" y="966"/>
                  </a:lnTo>
                  <a:cubicBezTo>
                    <a:pt x="331" y="1367"/>
                    <a:pt x="1167" y="1610"/>
                    <a:pt x="1167" y="1610"/>
                  </a:cubicBezTo>
                  <a:lnTo>
                    <a:pt x="1068" y="1"/>
                  </a:lnTo>
                  <a:close/>
                </a:path>
              </a:pathLst>
            </a:custGeom>
            <a:solidFill>
              <a:srgbClr val="FFA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139;p72">
              <a:extLst>
                <a:ext uri="{FF2B5EF4-FFF2-40B4-BE49-F238E27FC236}">
                  <a16:creationId xmlns:a16="http://schemas.microsoft.com/office/drawing/2014/main" id="{2A30BA94-4E5C-24C0-AB4A-00120CEDD988}"/>
                </a:ext>
              </a:extLst>
            </p:cNvPr>
            <p:cNvSpPr/>
            <p:nvPr/>
          </p:nvSpPr>
          <p:spPr>
            <a:xfrm>
              <a:off x="6556712" y="4330959"/>
              <a:ext cx="72612" cy="126888"/>
            </a:xfrm>
            <a:custGeom>
              <a:avLst/>
              <a:gdLst/>
              <a:ahLst/>
              <a:cxnLst/>
              <a:rect l="l" t="t" r="r" b="b"/>
              <a:pathLst>
                <a:path w="780" h="1363" extrusionOk="0">
                  <a:moveTo>
                    <a:pt x="334" y="1"/>
                  </a:moveTo>
                  <a:cubicBezTo>
                    <a:pt x="115" y="407"/>
                    <a:pt x="1" y="882"/>
                    <a:pt x="27" y="1363"/>
                  </a:cubicBezTo>
                  <a:cubicBezTo>
                    <a:pt x="280" y="1082"/>
                    <a:pt x="530" y="800"/>
                    <a:pt x="780" y="518"/>
                  </a:cubicBezTo>
                  <a:cubicBezTo>
                    <a:pt x="670" y="320"/>
                    <a:pt x="513" y="148"/>
                    <a:pt x="334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140;p72">
              <a:extLst>
                <a:ext uri="{FF2B5EF4-FFF2-40B4-BE49-F238E27FC236}">
                  <a16:creationId xmlns:a16="http://schemas.microsoft.com/office/drawing/2014/main" id="{ACEAD8BC-4537-6CC8-695C-DF678BCCCF17}"/>
                </a:ext>
              </a:extLst>
            </p:cNvPr>
            <p:cNvSpPr/>
            <p:nvPr/>
          </p:nvSpPr>
          <p:spPr>
            <a:xfrm>
              <a:off x="6126704" y="3121084"/>
              <a:ext cx="285887" cy="257035"/>
            </a:xfrm>
            <a:custGeom>
              <a:avLst/>
              <a:gdLst/>
              <a:ahLst/>
              <a:cxnLst/>
              <a:rect l="l" t="t" r="r" b="b"/>
              <a:pathLst>
                <a:path w="3071" h="2761" extrusionOk="0">
                  <a:moveTo>
                    <a:pt x="1968" y="1"/>
                  </a:moveTo>
                  <a:cubicBezTo>
                    <a:pt x="1953" y="1"/>
                    <a:pt x="1939" y="3"/>
                    <a:pt x="1924" y="6"/>
                  </a:cubicBezTo>
                  <a:cubicBezTo>
                    <a:pt x="1874" y="21"/>
                    <a:pt x="1834" y="57"/>
                    <a:pt x="1793" y="89"/>
                  </a:cubicBezTo>
                  <a:cubicBezTo>
                    <a:pt x="1368" y="450"/>
                    <a:pt x="1014" y="710"/>
                    <a:pt x="494" y="908"/>
                  </a:cubicBezTo>
                  <a:cubicBezTo>
                    <a:pt x="393" y="946"/>
                    <a:pt x="289" y="985"/>
                    <a:pt x="188" y="1023"/>
                  </a:cubicBezTo>
                  <a:cubicBezTo>
                    <a:pt x="120" y="1048"/>
                    <a:pt x="49" y="1076"/>
                    <a:pt x="0" y="1127"/>
                  </a:cubicBezTo>
                  <a:cubicBezTo>
                    <a:pt x="103" y="1208"/>
                    <a:pt x="175" y="1327"/>
                    <a:pt x="240" y="1441"/>
                  </a:cubicBezTo>
                  <a:cubicBezTo>
                    <a:pt x="424" y="1765"/>
                    <a:pt x="575" y="2107"/>
                    <a:pt x="693" y="2459"/>
                  </a:cubicBezTo>
                  <a:cubicBezTo>
                    <a:pt x="719" y="2545"/>
                    <a:pt x="745" y="2631"/>
                    <a:pt x="774" y="2714"/>
                  </a:cubicBezTo>
                  <a:cubicBezTo>
                    <a:pt x="781" y="2734"/>
                    <a:pt x="790" y="2756"/>
                    <a:pt x="810" y="2760"/>
                  </a:cubicBezTo>
                  <a:cubicBezTo>
                    <a:pt x="812" y="2760"/>
                    <a:pt x="813" y="2760"/>
                    <a:pt x="815" y="2760"/>
                  </a:cubicBezTo>
                  <a:cubicBezTo>
                    <a:pt x="826" y="2760"/>
                    <a:pt x="839" y="2751"/>
                    <a:pt x="850" y="2744"/>
                  </a:cubicBezTo>
                  <a:cubicBezTo>
                    <a:pt x="1481" y="2315"/>
                    <a:pt x="2238" y="2125"/>
                    <a:pt x="2976" y="1923"/>
                  </a:cubicBezTo>
                  <a:cubicBezTo>
                    <a:pt x="2993" y="1921"/>
                    <a:pt x="3012" y="1915"/>
                    <a:pt x="3025" y="1904"/>
                  </a:cubicBezTo>
                  <a:cubicBezTo>
                    <a:pt x="3041" y="1886"/>
                    <a:pt x="3043" y="1857"/>
                    <a:pt x="3045" y="1834"/>
                  </a:cubicBezTo>
                  <a:cubicBezTo>
                    <a:pt x="3071" y="1245"/>
                    <a:pt x="2601" y="623"/>
                    <a:pt x="2228" y="169"/>
                  </a:cubicBezTo>
                  <a:cubicBezTo>
                    <a:pt x="2160" y="89"/>
                    <a:pt x="2069" y="1"/>
                    <a:pt x="1968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141;p72">
              <a:extLst>
                <a:ext uri="{FF2B5EF4-FFF2-40B4-BE49-F238E27FC236}">
                  <a16:creationId xmlns:a16="http://schemas.microsoft.com/office/drawing/2014/main" id="{49F05DE9-53DC-DE4D-9477-B88E752E42E0}"/>
                </a:ext>
              </a:extLst>
            </p:cNvPr>
            <p:cNvSpPr/>
            <p:nvPr/>
          </p:nvSpPr>
          <p:spPr>
            <a:xfrm>
              <a:off x="5750784" y="3175079"/>
              <a:ext cx="276392" cy="218215"/>
            </a:xfrm>
            <a:custGeom>
              <a:avLst/>
              <a:gdLst/>
              <a:ahLst/>
              <a:cxnLst/>
              <a:rect l="l" t="t" r="r" b="b"/>
              <a:pathLst>
                <a:path w="2969" h="2344" extrusionOk="0">
                  <a:moveTo>
                    <a:pt x="453" y="0"/>
                  </a:moveTo>
                  <a:cubicBezTo>
                    <a:pt x="308" y="0"/>
                    <a:pt x="160" y="24"/>
                    <a:pt x="17" y="60"/>
                  </a:cubicBezTo>
                  <a:cubicBezTo>
                    <a:pt x="7" y="97"/>
                    <a:pt x="0" y="138"/>
                    <a:pt x="2" y="178"/>
                  </a:cubicBezTo>
                  <a:lnTo>
                    <a:pt x="2576" y="2158"/>
                  </a:lnTo>
                  <a:cubicBezTo>
                    <a:pt x="2576" y="2158"/>
                    <a:pt x="2653" y="2274"/>
                    <a:pt x="2736" y="2344"/>
                  </a:cubicBezTo>
                  <a:cubicBezTo>
                    <a:pt x="2807" y="2260"/>
                    <a:pt x="2877" y="2174"/>
                    <a:pt x="2920" y="2075"/>
                  </a:cubicBezTo>
                  <a:cubicBezTo>
                    <a:pt x="2969" y="1964"/>
                    <a:pt x="2959" y="1852"/>
                    <a:pt x="2868" y="1767"/>
                  </a:cubicBezTo>
                  <a:cubicBezTo>
                    <a:pt x="2745" y="1648"/>
                    <a:pt x="2540" y="1713"/>
                    <a:pt x="2422" y="1576"/>
                  </a:cubicBezTo>
                  <a:cubicBezTo>
                    <a:pt x="2359" y="1503"/>
                    <a:pt x="2367" y="1397"/>
                    <a:pt x="2287" y="1336"/>
                  </a:cubicBezTo>
                  <a:cubicBezTo>
                    <a:pt x="2198" y="1269"/>
                    <a:pt x="2081" y="1231"/>
                    <a:pt x="1978" y="1193"/>
                  </a:cubicBezTo>
                  <a:cubicBezTo>
                    <a:pt x="1876" y="1155"/>
                    <a:pt x="1772" y="1113"/>
                    <a:pt x="1691" y="1039"/>
                  </a:cubicBezTo>
                  <a:cubicBezTo>
                    <a:pt x="1627" y="982"/>
                    <a:pt x="1594" y="906"/>
                    <a:pt x="1566" y="828"/>
                  </a:cubicBezTo>
                  <a:cubicBezTo>
                    <a:pt x="1541" y="758"/>
                    <a:pt x="1519" y="656"/>
                    <a:pt x="1449" y="615"/>
                  </a:cubicBezTo>
                  <a:cubicBezTo>
                    <a:pt x="1384" y="576"/>
                    <a:pt x="1292" y="577"/>
                    <a:pt x="1218" y="569"/>
                  </a:cubicBezTo>
                  <a:cubicBezTo>
                    <a:pt x="1144" y="562"/>
                    <a:pt x="1069" y="550"/>
                    <a:pt x="1010" y="504"/>
                  </a:cubicBezTo>
                  <a:cubicBezTo>
                    <a:pt x="937" y="449"/>
                    <a:pt x="904" y="361"/>
                    <a:pt x="877" y="277"/>
                  </a:cubicBezTo>
                  <a:cubicBezTo>
                    <a:pt x="850" y="194"/>
                    <a:pt x="833" y="117"/>
                    <a:pt x="753" y="70"/>
                  </a:cubicBezTo>
                  <a:cubicBezTo>
                    <a:pt x="666" y="18"/>
                    <a:pt x="563" y="3"/>
                    <a:pt x="463" y="0"/>
                  </a:cubicBezTo>
                  <a:cubicBezTo>
                    <a:pt x="460" y="0"/>
                    <a:pt x="457" y="0"/>
                    <a:pt x="453" y="0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142;p72">
              <a:extLst>
                <a:ext uri="{FF2B5EF4-FFF2-40B4-BE49-F238E27FC236}">
                  <a16:creationId xmlns:a16="http://schemas.microsoft.com/office/drawing/2014/main" id="{FEB8C593-C30C-4E02-EBD6-007D823C9C3B}"/>
                </a:ext>
              </a:extLst>
            </p:cNvPr>
            <p:cNvSpPr/>
            <p:nvPr/>
          </p:nvSpPr>
          <p:spPr>
            <a:xfrm>
              <a:off x="5752366" y="3129835"/>
              <a:ext cx="317539" cy="267741"/>
            </a:xfrm>
            <a:custGeom>
              <a:avLst/>
              <a:gdLst/>
              <a:ahLst/>
              <a:cxnLst/>
              <a:rect l="l" t="t" r="r" b="b"/>
              <a:pathLst>
                <a:path w="3411" h="2876" extrusionOk="0">
                  <a:moveTo>
                    <a:pt x="495" y="1"/>
                  </a:moveTo>
                  <a:cubicBezTo>
                    <a:pt x="438" y="14"/>
                    <a:pt x="387" y="41"/>
                    <a:pt x="340" y="75"/>
                  </a:cubicBezTo>
                  <a:cubicBezTo>
                    <a:pt x="228" y="155"/>
                    <a:pt x="152" y="266"/>
                    <a:pt x="152" y="266"/>
                  </a:cubicBezTo>
                  <a:cubicBezTo>
                    <a:pt x="152" y="266"/>
                    <a:pt x="84" y="345"/>
                    <a:pt x="34" y="453"/>
                  </a:cubicBezTo>
                  <a:cubicBezTo>
                    <a:pt x="21" y="482"/>
                    <a:pt x="10" y="513"/>
                    <a:pt x="0" y="545"/>
                  </a:cubicBezTo>
                  <a:cubicBezTo>
                    <a:pt x="141" y="511"/>
                    <a:pt x="285" y="486"/>
                    <a:pt x="428" y="486"/>
                  </a:cubicBezTo>
                  <a:cubicBezTo>
                    <a:pt x="434" y="486"/>
                    <a:pt x="440" y="486"/>
                    <a:pt x="446" y="486"/>
                  </a:cubicBezTo>
                  <a:cubicBezTo>
                    <a:pt x="546" y="489"/>
                    <a:pt x="649" y="504"/>
                    <a:pt x="736" y="556"/>
                  </a:cubicBezTo>
                  <a:cubicBezTo>
                    <a:pt x="816" y="603"/>
                    <a:pt x="833" y="680"/>
                    <a:pt x="860" y="763"/>
                  </a:cubicBezTo>
                  <a:cubicBezTo>
                    <a:pt x="887" y="847"/>
                    <a:pt x="920" y="935"/>
                    <a:pt x="993" y="990"/>
                  </a:cubicBezTo>
                  <a:cubicBezTo>
                    <a:pt x="1052" y="1035"/>
                    <a:pt x="1127" y="1048"/>
                    <a:pt x="1201" y="1055"/>
                  </a:cubicBezTo>
                  <a:cubicBezTo>
                    <a:pt x="1275" y="1063"/>
                    <a:pt x="1367" y="1062"/>
                    <a:pt x="1432" y="1101"/>
                  </a:cubicBezTo>
                  <a:cubicBezTo>
                    <a:pt x="1502" y="1142"/>
                    <a:pt x="1524" y="1244"/>
                    <a:pt x="1549" y="1314"/>
                  </a:cubicBezTo>
                  <a:cubicBezTo>
                    <a:pt x="1577" y="1392"/>
                    <a:pt x="1610" y="1468"/>
                    <a:pt x="1674" y="1525"/>
                  </a:cubicBezTo>
                  <a:cubicBezTo>
                    <a:pt x="1755" y="1599"/>
                    <a:pt x="1859" y="1641"/>
                    <a:pt x="1961" y="1679"/>
                  </a:cubicBezTo>
                  <a:cubicBezTo>
                    <a:pt x="2064" y="1717"/>
                    <a:pt x="2181" y="1753"/>
                    <a:pt x="2270" y="1822"/>
                  </a:cubicBezTo>
                  <a:cubicBezTo>
                    <a:pt x="2350" y="1882"/>
                    <a:pt x="2342" y="1988"/>
                    <a:pt x="2405" y="2062"/>
                  </a:cubicBezTo>
                  <a:cubicBezTo>
                    <a:pt x="2522" y="2199"/>
                    <a:pt x="2728" y="2134"/>
                    <a:pt x="2851" y="2253"/>
                  </a:cubicBezTo>
                  <a:cubicBezTo>
                    <a:pt x="2942" y="2338"/>
                    <a:pt x="2952" y="2450"/>
                    <a:pt x="2903" y="2560"/>
                  </a:cubicBezTo>
                  <a:cubicBezTo>
                    <a:pt x="2860" y="2660"/>
                    <a:pt x="2790" y="2746"/>
                    <a:pt x="2719" y="2830"/>
                  </a:cubicBezTo>
                  <a:cubicBezTo>
                    <a:pt x="2733" y="2842"/>
                    <a:pt x="2748" y="2853"/>
                    <a:pt x="2762" y="2861"/>
                  </a:cubicBezTo>
                  <a:cubicBezTo>
                    <a:pt x="2779" y="2871"/>
                    <a:pt x="2799" y="2876"/>
                    <a:pt x="2820" y="2876"/>
                  </a:cubicBezTo>
                  <a:cubicBezTo>
                    <a:pt x="2917" y="2876"/>
                    <a:pt x="3048" y="2773"/>
                    <a:pt x="3184" y="2596"/>
                  </a:cubicBezTo>
                  <a:cubicBezTo>
                    <a:pt x="3350" y="2381"/>
                    <a:pt x="3411" y="2200"/>
                    <a:pt x="3332" y="2121"/>
                  </a:cubicBezTo>
                  <a:cubicBezTo>
                    <a:pt x="3252" y="2042"/>
                    <a:pt x="3069" y="1980"/>
                    <a:pt x="3069" y="1980"/>
                  </a:cubicBezTo>
                  <a:lnTo>
                    <a:pt x="495" y="1"/>
                  </a:ln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143;p72">
              <a:extLst>
                <a:ext uri="{FF2B5EF4-FFF2-40B4-BE49-F238E27FC236}">
                  <a16:creationId xmlns:a16="http://schemas.microsoft.com/office/drawing/2014/main" id="{1B518799-3529-AFE2-93BB-D654BC6EB362}"/>
                </a:ext>
              </a:extLst>
            </p:cNvPr>
            <p:cNvSpPr/>
            <p:nvPr/>
          </p:nvSpPr>
          <p:spPr>
            <a:xfrm>
              <a:off x="4996337" y="2528528"/>
              <a:ext cx="787749" cy="643566"/>
            </a:xfrm>
            <a:custGeom>
              <a:avLst/>
              <a:gdLst/>
              <a:ahLst/>
              <a:cxnLst/>
              <a:rect l="l" t="t" r="r" b="b"/>
              <a:pathLst>
                <a:path w="8462" h="6913" extrusionOk="0">
                  <a:moveTo>
                    <a:pt x="2572" y="561"/>
                  </a:moveTo>
                  <a:lnTo>
                    <a:pt x="2572" y="561"/>
                  </a:lnTo>
                  <a:cubicBezTo>
                    <a:pt x="2547" y="568"/>
                    <a:pt x="2524" y="575"/>
                    <a:pt x="2500" y="582"/>
                  </a:cubicBezTo>
                  <a:lnTo>
                    <a:pt x="2500" y="582"/>
                  </a:lnTo>
                  <a:cubicBezTo>
                    <a:pt x="2524" y="575"/>
                    <a:pt x="2548" y="568"/>
                    <a:pt x="2572" y="561"/>
                  </a:cubicBezTo>
                  <a:close/>
                  <a:moveTo>
                    <a:pt x="3570" y="517"/>
                  </a:moveTo>
                  <a:lnTo>
                    <a:pt x="3570" y="517"/>
                  </a:lnTo>
                  <a:cubicBezTo>
                    <a:pt x="3645" y="529"/>
                    <a:pt x="3720" y="546"/>
                    <a:pt x="3793" y="564"/>
                  </a:cubicBezTo>
                  <a:lnTo>
                    <a:pt x="3733" y="642"/>
                  </a:lnTo>
                  <a:lnTo>
                    <a:pt x="3570" y="517"/>
                  </a:lnTo>
                  <a:close/>
                  <a:moveTo>
                    <a:pt x="3067" y="484"/>
                  </a:moveTo>
                  <a:lnTo>
                    <a:pt x="2858" y="757"/>
                  </a:lnTo>
                  <a:lnTo>
                    <a:pt x="2595" y="555"/>
                  </a:lnTo>
                  <a:lnTo>
                    <a:pt x="2595" y="555"/>
                  </a:lnTo>
                  <a:cubicBezTo>
                    <a:pt x="2750" y="513"/>
                    <a:pt x="2908" y="491"/>
                    <a:pt x="3067" y="484"/>
                  </a:cubicBezTo>
                  <a:close/>
                  <a:moveTo>
                    <a:pt x="3883" y="587"/>
                  </a:moveTo>
                  <a:cubicBezTo>
                    <a:pt x="4061" y="639"/>
                    <a:pt x="4236" y="707"/>
                    <a:pt x="4407" y="790"/>
                  </a:cubicBezTo>
                  <a:lnTo>
                    <a:pt x="4229" y="1023"/>
                  </a:lnTo>
                  <a:lnTo>
                    <a:pt x="3800" y="694"/>
                  </a:lnTo>
                  <a:lnTo>
                    <a:pt x="3883" y="587"/>
                  </a:lnTo>
                  <a:close/>
                  <a:moveTo>
                    <a:pt x="3162" y="482"/>
                  </a:moveTo>
                  <a:cubicBezTo>
                    <a:pt x="3189" y="482"/>
                    <a:pt x="3215" y="483"/>
                    <a:pt x="3241" y="484"/>
                  </a:cubicBezTo>
                  <a:cubicBezTo>
                    <a:pt x="3294" y="485"/>
                    <a:pt x="3348" y="489"/>
                    <a:pt x="3401" y="495"/>
                  </a:cubicBezTo>
                  <a:lnTo>
                    <a:pt x="3682" y="710"/>
                  </a:lnTo>
                  <a:lnTo>
                    <a:pt x="3353" y="1137"/>
                  </a:lnTo>
                  <a:lnTo>
                    <a:pt x="2925" y="809"/>
                  </a:lnTo>
                  <a:lnTo>
                    <a:pt x="3175" y="483"/>
                  </a:lnTo>
                  <a:cubicBezTo>
                    <a:pt x="3171" y="483"/>
                    <a:pt x="3167" y="482"/>
                    <a:pt x="3162" y="482"/>
                  </a:cubicBezTo>
                  <a:close/>
                  <a:moveTo>
                    <a:pt x="2495" y="584"/>
                  </a:moveTo>
                  <a:lnTo>
                    <a:pt x="2806" y="824"/>
                  </a:lnTo>
                  <a:lnTo>
                    <a:pt x="2477" y="1252"/>
                  </a:lnTo>
                  <a:lnTo>
                    <a:pt x="2049" y="923"/>
                  </a:lnTo>
                  <a:lnTo>
                    <a:pt x="2228" y="691"/>
                  </a:lnTo>
                  <a:lnTo>
                    <a:pt x="2228" y="691"/>
                  </a:lnTo>
                  <a:cubicBezTo>
                    <a:pt x="2174" y="716"/>
                    <a:pt x="2122" y="745"/>
                    <a:pt x="2070" y="775"/>
                  </a:cubicBezTo>
                  <a:lnTo>
                    <a:pt x="2070" y="775"/>
                  </a:lnTo>
                  <a:cubicBezTo>
                    <a:pt x="2207" y="694"/>
                    <a:pt x="2350" y="631"/>
                    <a:pt x="2495" y="584"/>
                  </a:cubicBezTo>
                  <a:close/>
                  <a:moveTo>
                    <a:pt x="4484" y="829"/>
                  </a:moveTo>
                  <a:cubicBezTo>
                    <a:pt x="4644" y="912"/>
                    <a:pt x="4799" y="1007"/>
                    <a:pt x="4947" y="1114"/>
                  </a:cubicBezTo>
                  <a:lnTo>
                    <a:pt x="4723" y="1404"/>
                  </a:lnTo>
                  <a:lnTo>
                    <a:pt x="4296" y="1074"/>
                  </a:lnTo>
                  <a:lnTo>
                    <a:pt x="4484" y="829"/>
                  </a:lnTo>
                  <a:close/>
                  <a:moveTo>
                    <a:pt x="3748" y="761"/>
                  </a:moveTo>
                  <a:lnTo>
                    <a:pt x="4177" y="1090"/>
                  </a:lnTo>
                  <a:lnTo>
                    <a:pt x="3847" y="1518"/>
                  </a:lnTo>
                  <a:lnTo>
                    <a:pt x="3420" y="1189"/>
                  </a:lnTo>
                  <a:lnTo>
                    <a:pt x="3748" y="761"/>
                  </a:lnTo>
                  <a:close/>
                  <a:moveTo>
                    <a:pt x="2873" y="876"/>
                  </a:moveTo>
                  <a:lnTo>
                    <a:pt x="3301" y="1204"/>
                  </a:lnTo>
                  <a:lnTo>
                    <a:pt x="2972" y="1633"/>
                  </a:lnTo>
                  <a:lnTo>
                    <a:pt x="2544" y="1304"/>
                  </a:lnTo>
                  <a:lnTo>
                    <a:pt x="2873" y="876"/>
                  </a:lnTo>
                  <a:close/>
                  <a:moveTo>
                    <a:pt x="1998" y="991"/>
                  </a:moveTo>
                  <a:lnTo>
                    <a:pt x="2425" y="1319"/>
                  </a:lnTo>
                  <a:lnTo>
                    <a:pt x="2097" y="1748"/>
                  </a:lnTo>
                  <a:lnTo>
                    <a:pt x="1668" y="1418"/>
                  </a:lnTo>
                  <a:lnTo>
                    <a:pt x="1998" y="991"/>
                  </a:lnTo>
                  <a:close/>
                  <a:moveTo>
                    <a:pt x="5014" y="1165"/>
                  </a:moveTo>
                  <a:cubicBezTo>
                    <a:pt x="5023" y="1170"/>
                    <a:pt x="5032" y="1177"/>
                    <a:pt x="5041" y="1183"/>
                  </a:cubicBezTo>
                  <a:cubicBezTo>
                    <a:pt x="5175" y="1287"/>
                    <a:pt x="5303" y="1399"/>
                    <a:pt x="5422" y="1519"/>
                  </a:cubicBezTo>
                  <a:lnTo>
                    <a:pt x="5218" y="1784"/>
                  </a:lnTo>
                  <a:lnTo>
                    <a:pt x="4790" y="1456"/>
                  </a:lnTo>
                  <a:lnTo>
                    <a:pt x="5014" y="1165"/>
                  </a:lnTo>
                  <a:close/>
                  <a:moveTo>
                    <a:pt x="4244" y="1143"/>
                  </a:moveTo>
                  <a:lnTo>
                    <a:pt x="4672" y="1471"/>
                  </a:lnTo>
                  <a:lnTo>
                    <a:pt x="4343" y="1898"/>
                  </a:lnTo>
                  <a:lnTo>
                    <a:pt x="3915" y="1570"/>
                  </a:lnTo>
                  <a:lnTo>
                    <a:pt x="4244" y="1143"/>
                  </a:lnTo>
                  <a:close/>
                  <a:moveTo>
                    <a:pt x="3368" y="1256"/>
                  </a:moveTo>
                  <a:lnTo>
                    <a:pt x="3796" y="1586"/>
                  </a:lnTo>
                  <a:lnTo>
                    <a:pt x="3467" y="2013"/>
                  </a:lnTo>
                  <a:lnTo>
                    <a:pt x="3039" y="1685"/>
                  </a:lnTo>
                  <a:lnTo>
                    <a:pt x="3368" y="1256"/>
                  </a:lnTo>
                  <a:close/>
                  <a:moveTo>
                    <a:pt x="2492" y="1371"/>
                  </a:moveTo>
                  <a:lnTo>
                    <a:pt x="2921" y="1700"/>
                  </a:lnTo>
                  <a:lnTo>
                    <a:pt x="2591" y="2128"/>
                  </a:lnTo>
                  <a:lnTo>
                    <a:pt x="2164" y="1799"/>
                  </a:lnTo>
                  <a:lnTo>
                    <a:pt x="2492" y="1371"/>
                  </a:lnTo>
                  <a:close/>
                  <a:moveTo>
                    <a:pt x="5481" y="1582"/>
                  </a:moveTo>
                  <a:cubicBezTo>
                    <a:pt x="5575" y="1681"/>
                    <a:pt x="5663" y="1786"/>
                    <a:pt x="5743" y="1895"/>
                  </a:cubicBezTo>
                  <a:cubicBezTo>
                    <a:pt x="5772" y="1935"/>
                    <a:pt x="5801" y="1976"/>
                    <a:pt x="5828" y="2015"/>
                  </a:cubicBezTo>
                  <a:lnTo>
                    <a:pt x="5714" y="2165"/>
                  </a:lnTo>
                  <a:lnTo>
                    <a:pt x="5286" y="1837"/>
                  </a:lnTo>
                  <a:lnTo>
                    <a:pt x="5481" y="1582"/>
                  </a:lnTo>
                  <a:close/>
                  <a:moveTo>
                    <a:pt x="1616" y="1485"/>
                  </a:moveTo>
                  <a:lnTo>
                    <a:pt x="2044" y="1815"/>
                  </a:lnTo>
                  <a:lnTo>
                    <a:pt x="1716" y="2242"/>
                  </a:lnTo>
                  <a:lnTo>
                    <a:pt x="1287" y="1913"/>
                  </a:lnTo>
                  <a:lnTo>
                    <a:pt x="1616" y="1485"/>
                  </a:lnTo>
                  <a:close/>
                  <a:moveTo>
                    <a:pt x="4739" y="1523"/>
                  </a:moveTo>
                  <a:lnTo>
                    <a:pt x="5167" y="1852"/>
                  </a:lnTo>
                  <a:lnTo>
                    <a:pt x="4838" y="2280"/>
                  </a:lnTo>
                  <a:lnTo>
                    <a:pt x="4410" y="1950"/>
                  </a:lnTo>
                  <a:lnTo>
                    <a:pt x="4739" y="1523"/>
                  </a:lnTo>
                  <a:close/>
                  <a:moveTo>
                    <a:pt x="3863" y="1637"/>
                  </a:moveTo>
                  <a:lnTo>
                    <a:pt x="4291" y="1966"/>
                  </a:lnTo>
                  <a:lnTo>
                    <a:pt x="3962" y="2394"/>
                  </a:lnTo>
                  <a:lnTo>
                    <a:pt x="3535" y="2065"/>
                  </a:lnTo>
                  <a:lnTo>
                    <a:pt x="3863" y="1637"/>
                  </a:lnTo>
                  <a:close/>
                  <a:moveTo>
                    <a:pt x="5878" y="2091"/>
                  </a:moveTo>
                  <a:cubicBezTo>
                    <a:pt x="5947" y="2201"/>
                    <a:pt x="6009" y="2316"/>
                    <a:pt x="6062" y="2433"/>
                  </a:cubicBezTo>
                  <a:lnTo>
                    <a:pt x="5781" y="2217"/>
                  </a:lnTo>
                  <a:lnTo>
                    <a:pt x="5878" y="2091"/>
                  </a:lnTo>
                  <a:close/>
                  <a:moveTo>
                    <a:pt x="2988" y="1752"/>
                  </a:moveTo>
                  <a:lnTo>
                    <a:pt x="3416" y="2080"/>
                  </a:lnTo>
                  <a:lnTo>
                    <a:pt x="3086" y="2509"/>
                  </a:lnTo>
                  <a:lnTo>
                    <a:pt x="2659" y="2179"/>
                  </a:lnTo>
                  <a:lnTo>
                    <a:pt x="2988" y="1752"/>
                  </a:lnTo>
                  <a:close/>
                  <a:moveTo>
                    <a:pt x="2112" y="1866"/>
                  </a:moveTo>
                  <a:lnTo>
                    <a:pt x="2540" y="2195"/>
                  </a:lnTo>
                  <a:lnTo>
                    <a:pt x="2211" y="2622"/>
                  </a:lnTo>
                  <a:lnTo>
                    <a:pt x="1783" y="2294"/>
                  </a:lnTo>
                  <a:lnTo>
                    <a:pt x="2112" y="1866"/>
                  </a:lnTo>
                  <a:close/>
                  <a:moveTo>
                    <a:pt x="5234" y="1904"/>
                  </a:moveTo>
                  <a:lnTo>
                    <a:pt x="5662" y="2232"/>
                  </a:lnTo>
                  <a:lnTo>
                    <a:pt x="5333" y="2660"/>
                  </a:lnTo>
                  <a:lnTo>
                    <a:pt x="4905" y="2331"/>
                  </a:lnTo>
                  <a:lnTo>
                    <a:pt x="5234" y="1904"/>
                  </a:lnTo>
                  <a:close/>
                  <a:moveTo>
                    <a:pt x="4359" y="2017"/>
                  </a:moveTo>
                  <a:lnTo>
                    <a:pt x="4786" y="2347"/>
                  </a:lnTo>
                  <a:lnTo>
                    <a:pt x="4457" y="2774"/>
                  </a:lnTo>
                  <a:lnTo>
                    <a:pt x="4029" y="2446"/>
                  </a:lnTo>
                  <a:lnTo>
                    <a:pt x="4359" y="2017"/>
                  </a:lnTo>
                  <a:close/>
                  <a:moveTo>
                    <a:pt x="3483" y="2132"/>
                  </a:moveTo>
                  <a:lnTo>
                    <a:pt x="3910" y="2461"/>
                  </a:lnTo>
                  <a:lnTo>
                    <a:pt x="3581" y="2889"/>
                  </a:lnTo>
                  <a:lnTo>
                    <a:pt x="3153" y="2561"/>
                  </a:lnTo>
                  <a:lnTo>
                    <a:pt x="3483" y="2132"/>
                  </a:lnTo>
                  <a:close/>
                  <a:moveTo>
                    <a:pt x="2607" y="2247"/>
                  </a:moveTo>
                  <a:lnTo>
                    <a:pt x="3034" y="2576"/>
                  </a:lnTo>
                  <a:lnTo>
                    <a:pt x="2706" y="3003"/>
                  </a:lnTo>
                  <a:lnTo>
                    <a:pt x="2277" y="2675"/>
                  </a:lnTo>
                  <a:lnTo>
                    <a:pt x="2607" y="2247"/>
                  </a:lnTo>
                  <a:close/>
                  <a:moveTo>
                    <a:pt x="5729" y="2284"/>
                  </a:moveTo>
                  <a:lnTo>
                    <a:pt x="6127" y="2589"/>
                  </a:lnTo>
                  <a:cubicBezTo>
                    <a:pt x="6132" y="2604"/>
                    <a:pt x="6138" y="2618"/>
                    <a:pt x="6142" y="2632"/>
                  </a:cubicBezTo>
                  <a:lnTo>
                    <a:pt x="5828" y="3041"/>
                  </a:lnTo>
                  <a:lnTo>
                    <a:pt x="5400" y="2712"/>
                  </a:lnTo>
                  <a:lnTo>
                    <a:pt x="5729" y="2284"/>
                  </a:lnTo>
                  <a:close/>
                  <a:moveTo>
                    <a:pt x="1731" y="2361"/>
                  </a:moveTo>
                  <a:lnTo>
                    <a:pt x="2158" y="2689"/>
                  </a:lnTo>
                  <a:lnTo>
                    <a:pt x="1830" y="3118"/>
                  </a:lnTo>
                  <a:lnTo>
                    <a:pt x="1402" y="2789"/>
                  </a:lnTo>
                  <a:lnTo>
                    <a:pt x="1731" y="2361"/>
                  </a:lnTo>
                  <a:close/>
                  <a:moveTo>
                    <a:pt x="4853" y="2399"/>
                  </a:moveTo>
                  <a:lnTo>
                    <a:pt x="5281" y="2727"/>
                  </a:lnTo>
                  <a:lnTo>
                    <a:pt x="4952" y="3156"/>
                  </a:lnTo>
                  <a:lnTo>
                    <a:pt x="4524" y="2826"/>
                  </a:lnTo>
                  <a:lnTo>
                    <a:pt x="4853" y="2399"/>
                  </a:lnTo>
                  <a:close/>
                  <a:moveTo>
                    <a:pt x="3977" y="2513"/>
                  </a:moveTo>
                  <a:lnTo>
                    <a:pt x="4405" y="2842"/>
                  </a:lnTo>
                  <a:lnTo>
                    <a:pt x="4077" y="3270"/>
                  </a:lnTo>
                  <a:lnTo>
                    <a:pt x="3648" y="2941"/>
                  </a:lnTo>
                  <a:lnTo>
                    <a:pt x="3977" y="2513"/>
                  </a:lnTo>
                  <a:close/>
                  <a:moveTo>
                    <a:pt x="2042" y="792"/>
                  </a:moveTo>
                  <a:lnTo>
                    <a:pt x="1982" y="872"/>
                  </a:lnTo>
                  <a:lnTo>
                    <a:pt x="1954" y="850"/>
                  </a:lnTo>
                  <a:cubicBezTo>
                    <a:pt x="1929" y="866"/>
                    <a:pt x="1905" y="884"/>
                    <a:pt x="1881" y="901"/>
                  </a:cubicBezTo>
                  <a:lnTo>
                    <a:pt x="1930" y="939"/>
                  </a:lnTo>
                  <a:lnTo>
                    <a:pt x="1601" y="1366"/>
                  </a:lnTo>
                  <a:lnTo>
                    <a:pt x="1482" y="1275"/>
                  </a:lnTo>
                  <a:cubicBezTo>
                    <a:pt x="1463" y="1296"/>
                    <a:pt x="1446" y="1318"/>
                    <a:pt x="1428" y="1340"/>
                  </a:cubicBezTo>
                  <a:lnTo>
                    <a:pt x="1549" y="1434"/>
                  </a:lnTo>
                  <a:lnTo>
                    <a:pt x="1221" y="1861"/>
                  </a:lnTo>
                  <a:lnTo>
                    <a:pt x="1129" y="1792"/>
                  </a:lnTo>
                  <a:cubicBezTo>
                    <a:pt x="1116" y="1817"/>
                    <a:pt x="1103" y="1843"/>
                    <a:pt x="1091" y="1869"/>
                  </a:cubicBezTo>
                  <a:lnTo>
                    <a:pt x="1169" y="1929"/>
                  </a:lnTo>
                  <a:lnTo>
                    <a:pt x="966" y="2193"/>
                  </a:lnTo>
                  <a:cubicBezTo>
                    <a:pt x="947" y="2261"/>
                    <a:pt x="930" y="2328"/>
                    <a:pt x="917" y="2396"/>
                  </a:cubicBezTo>
                  <a:lnTo>
                    <a:pt x="1236" y="1980"/>
                  </a:lnTo>
                  <a:lnTo>
                    <a:pt x="1665" y="2309"/>
                  </a:lnTo>
                  <a:lnTo>
                    <a:pt x="1335" y="2737"/>
                  </a:lnTo>
                  <a:lnTo>
                    <a:pt x="914" y="2413"/>
                  </a:lnTo>
                  <a:cubicBezTo>
                    <a:pt x="908" y="2445"/>
                    <a:pt x="903" y="2477"/>
                    <a:pt x="898" y="2509"/>
                  </a:cubicBezTo>
                  <a:lnTo>
                    <a:pt x="1284" y="2804"/>
                  </a:lnTo>
                  <a:lnTo>
                    <a:pt x="955" y="3233"/>
                  </a:lnTo>
                  <a:lnTo>
                    <a:pt x="921" y="3206"/>
                  </a:lnTo>
                  <a:lnTo>
                    <a:pt x="921" y="3206"/>
                  </a:lnTo>
                  <a:cubicBezTo>
                    <a:pt x="925" y="3225"/>
                    <a:pt x="929" y="3243"/>
                    <a:pt x="933" y="3261"/>
                  </a:cubicBezTo>
                  <a:cubicBezTo>
                    <a:pt x="939" y="3287"/>
                    <a:pt x="944" y="3311"/>
                    <a:pt x="951" y="3336"/>
                  </a:cubicBezTo>
                  <a:cubicBezTo>
                    <a:pt x="953" y="3345"/>
                    <a:pt x="956" y="3354"/>
                    <a:pt x="958" y="3363"/>
                  </a:cubicBezTo>
                  <a:lnTo>
                    <a:pt x="958" y="3363"/>
                  </a:lnTo>
                  <a:cubicBezTo>
                    <a:pt x="787" y="2737"/>
                    <a:pt x="879" y="2051"/>
                    <a:pt x="1382" y="1397"/>
                  </a:cubicBezTo>
                  <a:cubicBezTo>
                    <a:pt x="1583" y="1136"/>
                    <a:pt x="1806" y="936"/>
                    <a:pt x="2042" y="792"/>
                  </a:cubicBezTo>
                  <a:close/>
                  <a:moveTo>
                    <a:pt x="3102" y="2628"/>
                  </a:moveTo>
                  <a:lnTo>
                    <a:pt x="3530" y="2956"/>
                  </a:lnTo>
                  <a:lnTo>
                    <a:pt x="3201" y="3384"/>
                  </a:lnTo>
                  <a:lnTo>
                    <a:pt x="2773" y="3055"/>
                  </a:lnTo>
                  <a:lnTo>
                    <a:pt x="3102" y="2628"/>
                  </a:lnTo>
                  <a:close/>
                  <a:moveTo>
                    <a:pt x="2226" y="2741"/>
                  </a:moveTo>
                  <a:lnTo>
                    <a:pt x="2654" y="3071"/>
                  </a:lnTo>
                  <a:lnTo>
                    <a:pt x="2325" y="3498"/>
                  </a:lnTo>
                  <a:lnTo>
                    <a:pt x="1897" y="3170"/>
                  </a:lnTo>
                  <a:lnTo>
                    <a:pt x="2226" y="2741"/>
                  </a:lnTo>
                  <a:close/>
                  <a:moveTo>
                    <a:pt x="5348" y="2779"/>
                  </a:moveTo>
                  <a:lnTo>
                    <a:pt x="5777" y="3108"/>
                  </a:lnTo>
                  <a:lnTo>
                    <a:pt x="5447" y="3536"/>
                  </a:lnTo>
                  <a:lnTo>
                    <a:pt x="5020" y="3207"/>
                  </a:lnTo>
                  <a:lnTo>
                    <a:pt x="5348" y="2779"/>
                  </a:lnTo>
                  <a:close/>
                  <a:moveTo>
                    <a:pt x="1350" y="2856"/>
                  </a:moveTo>
                  <a:lnTo>
                    <a:pt x="1778" y="3185"/>
                  </a:lnTo>
                  <a:lnTo>
                    <a:pt x="1449" y="3613"/>
                  </a:lnTo>
                  <a:lnTo>
                    <a:pt x="1022" y="3284"/>
                  </a:lnTo>
                  <a:lnTo>
                    <a:pt x="1350" y="2856"/>
                  </a:lnTo>
                  <a:close/>
                  <a:moveTo>
                    <a:pt x="4472" y="2893"/>
                  </a:moveTo>
                  <a:lnTo>
                    <a:pt x="4901" y="3223"/>
                  </a:lnTo>
                  <a:lnTo>
                    <a:pt x="4571" y="3650"/>
                  </a:lnTo>
                  <a:lnTo>
                    <a:pt x="4144" y="3322"/>
                  </a:lnTo>
                  <a:lnTo>
                    <a:pt x="4472" y="2893"/>
                  </a:lnTo>
                  <a:close/>
                  <a:moveTo>
                    <a:pt x="3596" y="3008"/>
                  </a:moveTo>
                  <a:lnTo>
                    <a:pt x="4025" y="3337"/>
                  </a:lnTo>
                  <a:lnTo>
                    <a:pt x="3695" y="3765"/>
                  </a:lnTo>
                  <a:lnTo>
                    <a:pt x="3268" y="3435"/>
                  </a:lnTo>
                  <a:lnTo>
                    <a:pt x="3596" y="3008"/>
                  </a:lnTo>
                  <a:close/>
                  <a:moveTo>
                    <a:pt x="2721" y="3122"/>
                  </a:moveTo>
                  <a:lnTo>
                    <a:pt x="3149" y="3452"/>
                  </a:lnTo>
                  <a:lnTo>
                    <a:pt x="2820" y="3879"/>
                  </a:lnTo>
                  <a:lnTo>
                    <a:pt x="2392" y="3550"/>
                  </a:lnTo>
                  <a:lnTo>
                    <a:pt x="2721" y="3122"/>
                  </a:lnTo>
                  <a:close/>
                  <a:moveTo>
                    <a:pt x="5844" y="3160"/>
                  </a:moveTo>
                  <a:lnTo>
                    <a:pt x="6271" y="3488"/>
                  </a:lnTo>
                  <a:lnTo>
                    <a:pt x="5943" y="3917"/>
                  </a:lnTo>
                  <a:lnTo>
                    <a:pt x="5514" y="3587"/>
                  </a:lnTo>
                  <a:lnTo>
                    <a:pt x="5844" y="3160"/>
                  </a:lnTo>
                  <a:close/>
                  <a:moveTo>
                    <a:pt x="971" y="3352"/>
                  </a:moveTo>
                  <a:lnTo>
                    <a:pt x="1398" y="3680"/>
                  </a:lnTo>
                  <a:lnTo>
                    <a:pt x="1197" y="3943"/>
                  </a:lnTo>
                  <a:cubicBezTo>
                    <a:pt x="1196" y="3941"/>
                    <a:pt x="1194" y="3940"/>
                    <a:pt x="1193" y="3938"/>
                  </a:cubicBezTo>
                  <a:cubicBezTo>
                    <a:pt x="1189" y="3930"/>
                    <a:pt x="1185" y="3921"/>
                    <a:pt x="1180" y="3913"/>
                  </a:cubicBezTo>
                  <a:cubicBezTo>
                    <a:pt x="1178" y="3909"/>
                    <a:pt x="1176" y="3905"/>
                    <a:pt x="1174" y="3900"/>
                  </a:cubicBezTo>
                  <a:cubicBezTo>
                    <a:pt x="1082" y="3729"/>
                    <a:pt x="1009" y="3551"/>
                    <a:pt x="959" y="3367"/>
                  </a:cubicBezTo>
                  <a:lnTo>
                    <a:pt x="959" y="3367"/>
                  </a:lnTo>
                  <a:lnTo>
                    <a:pt x="971" y="3352"/>
                  </a:lnTo>
                  <a:close/>
                  <a:moveTo>
                    <a:pt x="1846" y="3237"/>
                  </a:moveTo>
                  <a:lnTo>
                    <a:pt x="2273" y="3565"/>
                  </a:lnTo>
                  <a:lnTo>
                    <a:pt x="1945" y="3994"/>
                  </a:lnTo>
                  <a:lnTo>
                    <a:pt x="1516" y="3665"/>
                  </a:lnTo>
                  <a:lnTo>
                    <a:pt x="1846" y="3237"/>
                  </a:lnTo>
                  <a:close/>
                  <a:moveTo>
                    <a:pt x="4968" y="3274"/>
                  </a:moveTo>
                  <a:lnTo>
                    <a:pt x="5395" y="3603"/>
                  </a:lnTo>
                  <a:lnTo>
                    <a:pt x="5067" y="4031"/>
                  </a:lnTo>
                  <a:lnTo>
                    <a:pt x="4638" y="3702"/>
                  </a:lnTo>
                  <a:lnTo>
                    <a:pt x="4968" y="3274"/>
                  </a:lnTo>
                  <a:close/>
                  <a:moveTo>
                    <a:pt x="4092" y="3389"/>
                  </a:moveTo>
                  <a:lnTo>
                    <a:pt x="4519" y="3717"/>
                  </a:lnTo>
                  <a:lnTo>
                    <a:pt x="4191" y="4145"/>
                  </a:lnTo>
                  <a:lnTo>
                    <a:pt x="3763" y="3817"/>
                  </a:lnTo>
                  <a:lnTo>
                    <a:pt x="4092" y="3389"/>
                  </a:lnTo>
                  <a:close/>
                  <a:moveTo>
                    <a:pt x="3216" y="3503"/>
                  </a:moveTo>
                  <a:lnTo>
                    <a:pt x="3644" y="3832"/>
                  </a:lnTo>
                  <a:lnTo>
                    <a:pt x="3315" y="4259"/>
                  </a:lnTo>
                  <a:lnTo>
                    <a:pt x="2887" y="3931"/>
                  </a:lnTo>
                  <a:lnTo>
                    <a:pt x="3216" y="3503"/>
                  </a:lnTo>
                  <a:close/>
                  <a:moveTo>
                    <a:pt x="2340" y="3618"/>
                  </a:moveTo>
                  <a:lnTo>
                    <a:pt x="2769" y="3947"/>
                  </a:lnTo>
                  <a:lnTo>
                    <a:pt x="2439" y="4374"/>
                  </a:lnTo>
                  <a:lnTo>
                    <a:pt x="2012" y="4046"/>
                  </a:lnTo>
                  <a:lnTo>
                    <a:pt x="2340" y="3618"/>
                  </a:lnTo>
                  <a:close/>
                  <a:moveTo>
                    <a:pt x="5463" y="3655"/>
                  </a:moveTo>
                  <a:lnTo>
                    <a:pt x="5891" y="3984"/>
                  </a:lnTo>
                  <a:lnTo>
                    <a:pt x="5562" y="4411"/>
                  </a:lnTo>
                  <a:lnTo>
                    <a:pt x="5134" y="4083"/>
                  </a:lnTo>
                  <a:lnTo>
                    <a:pt x="5463" y="3655"/>
                  </a:lnTo>
                  <a:close/>
                  <a:moveTo>
                    <a:pt x="1465" y="3732"/>
                  </a:moveTo>
                  <a:lnTo>
                    <a:pt x="1893" y="4061"/>
                  </a:lnTo>
                  <a:lnTo>
                    <a:pt x="1572" y="4478"/>
                  </a:lnTo>
                  <a:cubicBezTo>
                    <a:pt x="1463" y="4353"/>
                    <a:pt x="1365" y="4221"/>
                    <a:pt x="1278" y="4082"/>
                  </a:cubicBezTo>
                  <a:cubicBezTo>
                    <a:pt x="1277" y="4081"/>
                    <a:pt x="1276" y="4080"/>
                    <a:pt x="1275" y="4078"/>
                  </a:cubicBezTo>
                  <a:cubicBezTo>
                    <a:pt x="1266" y="4063"/>
                    <a:pt x="1258" y="4050"/>
                    <a:pt x="1250" y="4036"/>
                  </a:cubicBezTo>
                  <a:cubicBezTo>
                    <a:pt x="1247" y="4031"/>
                    <a:pt x="1244" y="4028"/>
                    <a:pt x="1242" y="4024"/>
                  </a:cubicBezTo>
                  <a:cubicBezTo>
                    <a:pt x="1242" y="4024"/>
                    <a:pt x="1242" y="4024"/>
                    <a:pt x="1242" y="4023"/>
                  </a:cubicBezTo>
                  <a:lnTo>
                    <a:pt x="1465" y="3732"/>
                  </a:lnTo>
                  <a:close/>
                  <a:moveTo>
                    <a:pt x="4587" y="3769"/>
                  </a:moveTo>
                  <a:lnTo>
                    <a:pt x="5015" y="4099"/>
                  </a:lnTo>
                  <a:lnTo>
                    <a:pt x="4686" y="4526"/>
                  </a:lnTo>
                  <a:lnTo>
                    <a:pt x="4258" y="4197"/>
                  </a:lnTo>
                  <a:lnTo>
                    <a:pt x="4587" y="3769"/>
                  </a:lnTo>
                  <a:close/>
                  <a:moveTo>
                    <a:pt x="3711" y="3884"/>
                  </a:moveTo>
                  <a:lnTo>
                    <a:pt x="4139" y="4212"/>
                  </a:lnTo>
                  <a:lnTo>
                    <a:pt x="3810" y="4641"/>
                  </a:lnTo>
                  <a:lnTo>
                    <a:pt x="3382" y="4311"/>
                  </a:lnTo>
                  <a:lnTo>
                    <a:pt x="3711" y="3884"/>
                  </a:lnTo>
                  <a:close/>
                  <a:moveTo>
                    <a:pt x="6174" y="2729"/>
                  </a:moveTo>
                  <a:cubicBezTo>
                    <a:pt x="6200" y="2808"/>
                    <a:pt x="6219" y="2889"/>
                    <a:pt x="6236" y="2969"/>
                  </a:cubicBezTo>
                  <a:cubicBezTo>
                    <a:pt x="6241" y="2996"/>
                    <a:pt x="6246" y="3021"/>
                    <a:pt x="6250" y="3048"/>
                  </a:cubicBezTo>
                  <a:cubicBezTo>
                    <a:pt x="6259" y="3104"/>
                    <a:pt x="6267" y="3162"/>
                    <a:pt x="6271" y="3219"/>
                  </a:cubicBezTo>
                  <a:lnTo>
                    <a:pt x="6271" y="3222"/>
                  </a:lnTo>
                  <a:cubicBezTo>
                    <a:pt x="6309" y="3704"/>
                    <a:pt x="6184" y="4207"/>
                    <a:pt x="5833" y="4696"/>
                  </a:cubicBezTo>
                  <a:lnTo>
                    <a:pt x="5833" y="4696"/>
                  </a:lnTo>
                  <a:cubicBezTo>
                    <a:pt x="5844" y="4679"/>
                    <a:pt x="5856" y="4663"/>
                    <a:pt x="5867" y="4646"/>
                  </a:cubicBezTo>
                  <a:lnTo>
                    <a:pt x="5630" y="4463"/>
                  </a:lnTo>
                  <a:lnTo>
                    <a:pt x="5958" y="4036"/>
                  </a:lnTo>
                  <a:lnTo>
                    <a:pt x="6126" y="4165"/>
                  </a:lnTo>
                  <a:cubicBezTo>
                    <a:pt x="6137" y="4136"/>
                    <a:pt x="6148" y="4109"/>
                    <a:pt x="6157" y="4081"/>
                  </a:cubicBezTo>
                  <a:lnTo>
                    <a:pt x="6010" y="3969"/>
                  </a:lnTo>
                  <a:lnTo>
                    <a:pt x="6261" y="3641"/>
                  </a:lnTo>
                  <a:cubicBezTo>
                    <a:pt x="6268" y="3591"/>
                    <a:pt x="6272" y="3541"/>
                    <a:pt x="6275" y="3490"/>
                  </a:cubicBezTo>
                  <a:cubicBezTo>
                    <a:pt x="6275" y="3488"/>
                    <a:pt x="6275" y="3487"/>
                    <a:pt x="6275" y="3485"/>
                  </a:cubicBezTo>
                  <a:cubicBezTo>
                    <a:pt x="6277" y="3452"/>
                    <a:pt x="6277" y="3419"/>
                    <a:pt x="6277" y="3386"/>
                  </a:cubicBezTo>
                  <a:lnTo>
                    <a:pt x="5896" y="3093"/>
                  </a:lnTo>
                  <a:lnTo>
                    <a:pt x="6174" y="2729"/>
                  </a:lnTo>
                  <a:close/>
                  <a:moveTo>
                    <a:pt x="2836" y="3998"/>
                  </a:moveTo>
                  <a:lnTo>
                    <a:pt x="3264" y="4327"/>
                  </a:lnTo>
                  <a:lnTo>
                    <a:pt x="2934" y="4755"/>
                  </a:lnTo>
                  <a:lnTo>
                    <a:pt x="2507" y="4426"/>
                  </a:lnTo>
                  <a:lnTo>
                    <a:pt x="2836" y="3998"/>
                  </a:lnTo>
                  <a:close/>
                  <a:moveTo>
                    <a:pt x="1960" y="4113"/>
                  </a:moveTo>
                  <a:lnTo>
                    <a:pt x="2388" y="4441"/>
                  </a:lnTo>
                  <a:lnTo>
                    <a:pt x="2059" y="4870"/>
                  </a:lnTo>
                  <a:lnTo>
                    <a:pt x="1631" y="4540"/>
                  </a:lnTo>
                  <a:lnTo>
                    <a:pt x="1960" y="4113"/>
                  </a:lnTo>
                  <a:close/>
                  <a:moveTo>
                    <a:pt x="5082" y="4150"/>
                  </a:moveTo>
                  <a:lnTo>
                    <a:pt x="5510" y="4479"/>
                  </a:lnTo>
                  <a:lnTo>
                    <a:pt x="5182" y="4907"/>
                  </a:lnTo>
                  <a:lnTo>
                    <a:pt x="4753" y="4578"/>
                  </a:lnTo>
                  <a:lnTo>
                    <a:pt x="5082" y="4150"/>
                  </a:lnTo>
                  <a:close/>
                  <a:moveTo>
                    <a:pt x="4207" y="4264"/>
                  </a:moveTo>
                  <a:lnTo>
                    <a:pt x="4634" y="4593"/>
                  </a:lnTo>
                  <a:lnTo>
                    <a:pt x="4306" y="5021"/>
                  </a:lnTo>
                  <a:lnTo>
                    <a:pt x="3877" y="4692"/>
                  </a:lnTo>
                  <a:lnTo>
                    <a:pt x="4207" y="4264"/>
                  </a:lnTo>
                  <a:close/>
                  <a:moveTo>
                    <a:pt x="3331" y="4378"/>
                  </a:moveTo>
                  <a:lnTo>
                    <a:pt x="3758" y="4708"/>
                  </a:lnTo>
                  <a:lnTo>
                    <a:pt x="3430" y="5135"/>
                  </a:lnTo>
                  <a:lnTo>
                    <a:pt x="3001" y="4807"/>
                  </a:lnTo>
                  <a:lnTo>
                    <a:pt x="3331" y="4378"/>
                  </a:lnTo>
                  <a:close/>
                  <a:moveTo>
                    <a:pt x="2455" y="4493"/>
                  </a:moveTo>
                  <a:lnTo>
                    <a:pt x="2882" y="4822"/>
                  </a:lnTo>
                  <a:lnTo>
                    <a:pt x="2554" y="5250"/>
                  </a:lnTo>
                  <a:lnTo>
                    <a:pt x="2127" y="4922"/>
                  </a:lnTo>
                  <a:lnTo>
                    <a:pt x="2455" y="4493"/>
                  </a:lnTo>
                  <a:close/>
                  <a:moveTo>
                    <a:pt x="4701" y="4645"/>
                  </a:moveTo>
                  <a:lnTo>
                    <a:pt x="5130" y="4974"/>
                  </a:lnTo>
                  <a:lnTo>
                    <a:pt x="4800" y="5402"/>
                  </a:lnTo>
                  <a:lnTo>
                    <a:pt x="4373" y="5073"/>
                  </a:lnTo>
                  <a:lnTo>
                    <a:pt x="4701" y="4645"/>
                  </a:lnTo>
                  <a:close/>
                  <a:moveTo>
                    <a:pt x="5578" y="4530"/>
                  </a:moveTo>
                  <a:lnTo>
                    <a:pt x="5818" y="4715"/>
                  </a:lnTo>
                  <a:lnTo>
                    <a:pt x="5818" y="4715"/>
                  </a:lnTo>
                  <a:cubicBezTo>
                    <a:pt x="5804" y="4735"/>
                    <a:pt x="5789" y="4754"/>
                    <a:pt x="5774" y="4774"/>
                  </a:cubicBezTo>
                  <a:cubicBezTo>
                    <a:pt x="5532" y="5090"/>
                    <a:pt x="5257" y="5316"/>
                    <a:pt x="4963" y="5464"/>
                  </a:cubicBezTo>
                  <a:cubicBezTo>
                    <a:pt x="4947" y="5472"/>
                    <a:pt x="4930" y="5480"/>
                    <a:pt x="4913" y="5488"/>
                  </a:cubicBezTo>
                  <a:lnTo>
                    <a:pt x="4869" y="5454"/>
                  </a:lnTo>
                  <a:lnTo>
                    <a:pt x="5197" y="5026"/>
                  </a:lnTo>
                  <a:lnTo>
                    <a:pt x="5393" y="5177"/>
                  </a:lnTo>
                  <a:cubicBezTo>
                    <a:pt x="5415" y="5158"/>
                    <a:pt x="5437" y="5140"/>
                    <a:pt x="5458" y="5120"/>
                  </a:cubicBezTo>
                  <a:lnTo>
                    <a:pt x="5249" y="4959"/>
                  </a:lnTo>
                  <a:lnTo>
                    <a:pt x="5578" y="4530"/>
                  </a:lnTo>
                  <a:close/>
                  <a:moveTo>
                    <a:pt x="3825" y="4760"/>
                  </a:moveTo>
                  <a:lnTo>
                    <a:pt x="4254" y="5088"/>
                  </a:lnTo>
                  <a:lnTo>
                    <a:pt x="3925" y="5517"/>
                  </a:lnTo>
                  <a:lnTo>
                    <a:pt x="3497" y="5187"/>
                  </a:lnTo>
                  <a:lnTo>
                    <a:pt x="3825" y="4760"/>
                  </a:lnTo>
                  <a:close/>
                  <a:moveTo>
                    <a:pt x="4816" y="5521"/>
                  </a:moveTo>
                  <a:lnTo>
                    <a:pt x="4825" y="5528"/>
                  </a:lnTo>
                  <a:cubicBezTo>
                    <a:pt x="4818" y="5530"/>
                    <a:pt x="4811" y="5533"/>
                    <a:pt x="4805" y="5535"/>
                  </a:cubicBezTo>
                  <a:lnTo>
                    <a:pt x="4816" y="5521"/>
                  </a:lnTo>
                  <a:close/>
                  <a:moveTo>
                    <a:pt x="2950" y="4874"/>
                  </a:moveTo>
                  <a:lnTo>
                    <a:pt x="3378" y="5203"/>
                  </a:lnTo>
                  <a:lnTo>
                    <a:pt x="3121" y="5536"/>
                  </a:lnTo>
                  <a:cubicBezTo>
                    <a:pt x="2973" y="5486"/>
                    <a:pt x="2827" y="5423"/>
                    <a:pt x="2685" y="5350"/>
                  </a:cubicBezTo>
                  <a:lnTo>
                    <a:pt x="2621" y="5302"/>
                  </a:lnTo>
                  <a:lnTo>
                    <a:pt x="2950" y="4874"/>
                  </a:lnTo>
                  <a:close/>
                  <a:moveTo>
                    <a:pt x="3445" y="5254"/>
                  </a:moveTo>
                  <a:lnTo>
                    <a:pt x="3873" y="5584"/>
                  </a:lnTo>
                  <a:lnTo>
                    <a:pt x="3798" y="5682"/>
                  </a:lnTo>
                  <a:cubicBezTo>
                    <a:pt x="3600" y="5665"/>
                    <a:pt x="3401" y="5626"/>
                    <a:pt x="3206" y="5565"/>
                  </a:cubicBezTo>
                  <a:lnTo>
                    <a:pt x="3445" y="5254"/>
                  </a:lnTo>
                  <a:close/>
                  <a:moveTo>
                    <a:pt x="4321" y="5140"/>
                  </a:moveTo>
                  <a:lnTo>
                    <a:pt x="4750" y="5469"/>
                  </a:lnTo>
                  <a:lnTo>
                    <a:pt x="4657" y="5588"/>
                  </a:lnTo>
                  <a:cubicBezTo>
                    <a:pt x="4570" y="5617"/>
                    <a:pt x="4483" y="5638"/>
                    <a:pt x="4394" y="5654"/>
                  </a:cubicBezTo>
                  <a:cubicBezTo>
                    <a:pt x="4385" y="5656"/>
                    <a:pt x="4375" y="5658"/>
                    <a:pt x="4365" y="5659"/>
                  </a:cubicBezTo>
                  <a:cubicBezTo>
                    <a:pt x="4294" y="5671"/>
                    <a:pt x="4222" y="5680"/>
                    <a:pt x="4148" y="5685"/>
                  </a:cubicBezTo>
                  <a:lnTo>
                    <a:pt x="4145" y="5685"/>
                  </a:lnTo>
                  <a:lnTo>
                    <a:pt x="3993" y="5568"/>
                  </a:lnTo>
                  <a:lnTo>
                    <a:pt x="4321" y="5140"/>
                  </a:lnTo>
                  <a:close/>
                  <a:moveTo>
                    <a:pt x="3940" y="5635"/>
                  </a:moveTo>
                  <a:lnTo>
                    <a:pt x="4012" y="5689"/>
                  </a:lnTo>
                  <a:cubicBezTo>
                    <a:pt x="4001" y="5690"/>
                    <a:pt x="3990" y="5690"/>
                    <a:pt x="3979" y="5690"/>
                  </a:cubicBezTo>
                  <a:cubicBezTo>
                    <a:pt x="3952" y="5690"/>
                    <a:pt x="3926" y="5689"/>
                    <a:pt x="3900" y="5688"/>
                  </a:cubicBezTo>
                  <a:lnTo>
                    <a:pt x="3940" y="5635"/>
                  </a:lnTo>
                  <a:close/>
                  <a:moveTo>
                    <a:pt x="6561" y="4366"/>
                  </a:moveTo>
                  <a:cubicBezTo>
                    <a:pt x="6725" y="4865"/>
                    <a:pt x="6965" y="5433"/>
                    <a:pt x="7308" y="5954"/>
                  </a:cubicBezTo>
                  <a:cubicBezTo>
                    <a:pt x="6717" y="5756"/>
                    <a:pt x="6107" y="5670"/>
                    <a:pt x="5582" y="5641"/>
                  </a:cubicBezTo>
                  <a:cubicBezTo>
                    <a:pt x="5792" y="5485"/>
                    <a:pt x="5986" y="5294"/>
                    <a:pt x="6158" y="5069"/>
                  </a:cubicBezTo>
                  <a:cubicBezTo>
                    <a:pt x="6331" y="4844"/>
                    <a:pt x="6465" y="4610"/>
                    <a:pt x="6561" y="4366"/>
                  </a:cubicBezTo>
                  <a:close/>
                  <a:moveTo>
                    <a:pt x="3182" y="1"/>
                  </a:moveTo>
                  <a:cubicBezTo>
                    <a:pt x="2342" y="1"/>
                    <a:pt x="1560" y="372"/>
                    <a:pt x="998" y="1102"/>
                  </a:cubicBezTo>
                  <a:cubicBezTo>
                    <a:pt x="0" y="2401"/>
                    <a:pt x="279" y="4081"/>
                    <a:pt x="1661" y="5245"/>
                  </a:cubicBezTo>
                  <a:cubicBezTo>
                    <a:pt x="1712" y="5290"/>
                    <a:pt x="1765" y="5333"/>
                    <a:pt x="1819" y="5374"/>
                  </a:cubicBezTo>
                  <a:cubicBezTo>
                    <a:pt x="2285" y="5732"/>
                    <a:pt x="2779" y="5968"/>
                    <a:pt x="3267" y="6085"/>
                  </a:cubicBezTo>
                  <a:cubicBezTo>
                    <a:pt x="3331" y="6100"/>
                    <a:pt x="3394" y="6114"/>
                    <a:pt x="3457" y="6125"/>
                  </a:cubicBezTo>
                  <a:cubicBezTo>
                    <a:pt x="3630" y="6156"/>
                    <a:pt x="3802" y="6171"/>
                    <a:pt x="3972" y="6171"/>
                  </a:cubicBezTo>
                  <a:cubicBezTo>
                    <a:pt x="4053" y="6171"/>
                    <a:pt x="4133" y="6168"/>
                    <a:pt x="4212" y="6161"/>
                  </a:cubicBezTo>
                  <a:cubicBezTo>
                    <a:pt x="4212" y="6161"/>
                    <a:pt x="4213" y="6161"/>
                    <a:pt x="4214" y="6160"/>
                  </a:cubicBezTo>
                  <a:lnTo>
                    <a:pt x="4216" y="6160"/>
                  </a:lnTo>
                  <a:cubicBezTo>
                    <a:pt x="4218" y="6160"/>
                    <a:pt x="4221" y="6159"/>
                    <a:pt x="4224" y="6159"/>
                  </a:cubicBezTo>
                  <a:cubicBezTo>
                    <a:pt x="4228" y="6159"/>
                    <a:pt x="4230" y="6159"/>
                    <a:pt x="4233" y="6158"/>
                  </a:cubicBezTo>
                  <a:lnTo>
                    <a:pt x="4241" y="6158"/>
                  </a:lnTo>
                  <a:cubicBezTo>
                    <a:pt x="4242" y="6157"/>
                    <a:pt x="4244" y="6157"/>
                    <a:pt x="4246" y="6157"/>
                  </a:cubicBezTo>
                  <a:cubicBezTo>
                    <a:pt x="4266" y="6156"/>
                    <a:pt x="4296" y="6151"/>
                    <a:pt x="4331" y="6148"/>
                  </a:cubicBezTo>
                  <a:lnTo>
                    <a:pt x="4333" y="6148"/>
                  </a:lnTo>
                  <a:cubicBezTo>
                    <a:pt x="4334" y="6148"/>
                    <a:pt x="4335" y="6147"/>
                    <a:pt x="4337" y="6147"/>
                  </a:cubicBezTo>
                  <a:cubicBezTo>
                    <a:pt x="4337" y="6147"/>
                    <a:pt x="4339" y="6147"/>
                    <a:pt x="4340" y="6147"/>
                  </a:cubicBezTo>
                  <a:cubicBezTo>
                    <a:pt x="4340" y="6147"/>
                    <a:pt x="4341" y="6147"/>
                    <a:pt x="4341" y="6147"/>
                  </a:cubicBezTo>
                  <a:cubicBezTo>
                    <a:pt x="4463" y="6135"/>
                    <a:pt x="4667" y="6120"/>
                    <a:pt x="4924" y="6116"/>
                  </a:cubicBezTo>
                  <a:cubicBezTo>
                    <a:pt x="4972" y="6115"/>
                    <a:pt x="5023" y="6115"/>
                    <a:pt x="5075" y="6115"/>
                  </a:cubicBezTo>
                  <a:cubicBezTo>
                    <a:pt x="5758" y="6115"/>
                    <a:pt x="6735" y="6197"/>
                    <a:pt x="7575" y="6579"/>
                  </a:cubicBezTo>
                  <a:cubicBezTo>
                    <a:pt x="7778" y="6671"/>
                    <a:pt x="7973" y="6781"/>
                    <a:pt x="8155" y="6912"/>
                  </a:cubicBezTo>
                  <a:cubicBezTo>
                    <a:pt x="8206" y="6804"/>
                    <a:pt x="8273" y="6725"/>
                    <a:pt x="8273" y="6725"/>
                  </a:cubicBezTo>
                  <a:cubicBezTo>
                    <a:pt x="8273" y="6725"/>
                    <a:pt x="8349" y="6614"/>
                    <a:pt x="8461" y="6534"/>
                  </a:cubicBezTo>
                  <a:cubicBezTo>
                    <a:pt x="8461" y="6533"/>
                    <a:pt x="8461" y="6533"/>
                    <a:pt x="8460" y="6533"/>
                  </a:cubicBezTo>
                  <a:cubicBezTo>
                    <a:pt x="8413" y="6495"/>
                    <a:pt x="8366" y="6454"/>
                    <a:pt x="8320" y="6412"/>
                  </a:cubicBezTo>
                  <a:cubicBezTo>
                    <a:pt x="7192" y="5378"/>
                    <a:pt x="6814" y="3535"/>
                    <a:pt x="6732" y="3038"/>
                  </a:cubicBezTo>
                  <a:lnTo>
                    <a:pt x="6732" y="3035"/>
                  </a:lnTo>
                  <a:cubicBezTo>
                    <a:pt x="6732" y="3032"/>
                    <a:pt x="6731" y="3030"/>
                    <a:pt x="6731" y="3029"/>
                  </a:cubicBezTo>
                  <a:cubicBezTo>
                    <a:pt x="6725" y="2990"/>
                    <a:pt x="6720" y="2952"/>
                    <a:pt x="6712" y="2913"/>
                  </a:cubicBezTo>
                  <a:cubicBezTo>
                    <a:pt x="6712" y="2912"/>
                    <a:pt x="6712" y="2912"/>
                    <a:pt x="6712" y="2911"/>
                  </a:cubicBezTo>
                  <a:cubicBezTo>
                    <a:pt x="6712" y="2911"/>
                    <a:pt x="6712" y="2910"/>
                    <a:pt x="6712" y="2910"/>
                  </a:cubicBezTo>
                  <a:cubicBezTo>
                    <a:pt x="6709" y="2888"/>
                    <a:pt x="6704" y="2866"/>
                    <a:pt x="6700" y="2844"/>
                  </a:cubicBezTo>
                  <a:cubicBezTo>
                    <a:pt x="6666" y="2670"/>
                    <a:pt x="6613" y="2497"/>
                    <a:pt x="6546" y="2328"/>
                  </a:cubicBezTo>
                  <a:cubicBezTo>
                    <a:pt x="6460" y="2119"/>
                    <a:pt x="6349" y="1912"/>
                    <a:pt x="6213" y="1716"/>
                  </a:cubicBezTo>
                  <a:cubicBezTo>
                    <a:pt x="5990" y="1385"/>
                    <a:pt x="5695" y="1075"/>
                    <a:pt x="5336" y="799"/>
                  </a:cubicBezTo>
                  <a:cubicBezTo>
                    <a:pt x="4641" y="265"/>
                    <a:pt x="3891" y="1"/>
                    <a:pt x="3182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144;p72">
              <a:extLst>
                <a:ext uri="{FF2B5EF4-FFF2-40B4-BE49-F238E27FC236}">
                  <a16:creationId xmlns:a16="http://schemas.microsoft.com/office/drawing/2014/main" id="{A373AB4C-A244-583C-0507-1065135D2702}"/>
                </a:ext>
              </a:extLst>
            </p:cNvPr>
            <p:cNvSpPr/>
            <p:nvPr/>
          </p:nvSpPr>
          <p:spPr>
            <a:xfrm>
              <a:off x="5873390" y="3098275"/>
              <a:ext cx="1321262" cy="676521"/>
            </a:xfrm>
            <a:custGeom>
              <a:avLst/>
              <a:gdLst/>
              <a:ahLst/>
              <a:cxnLst/>
              <a:rect l="l" t="t" r="r" b="b"/>
              <a:pathLst>
                <a:path w="14193" h="7267" extrusionOk="0">
                  <a:moveTo>
                    <a:pt x="2434" y="0"/>
                  </a:moveTo>
                  <a:cubicBezTo>
                    <a:pt x="2130" y="1121"/>
                    <a:pt x="1642" y="2190"/>
                    <a:pt x="996" y="3157"/>
                  </a:cubicBezTo>
                  <a:cubicBezTo>
                    <a:pt x="700" y="3641"/>
                    <a:pt x="365" y="4102"/>
                    <a:pt x="0" y="4537"/>
                  </a:cubicBezTo>
                  <a:cubicBezTo>
                    <a:pt x="25" y="4538"/>
                    <a:pt x="49" y="4543"/>
                    <a:pt x="75" y="4544"/>
                  </a:cubicBezTo>
                  <a:cubicBezTo>
                    <a:pt x="184" y="4557"/>
                    <a:pt x="292" y="4568"/>
                    <a:pt x="402" y="4579"/>
                  </a:cubicBezTo>
                  <a:cubicBezTo>
                    <a:pt x="420" y="4581"/>
                    <a:pt x="439" y="4582"/>
                    <a:pt x="456" y="4587"/>
                  </a:cubicBezTo>
                  <a:cubicBezTo>
                    <a:pt x="707" y="4612"/>
                    <a:pt x="957" y="4640"/>
                    <a:pt x="1209" y="4665"/>
                  </a:cubicBezTo>
                  <a:cubicBezTo>
                    <a:pt x="1614" y="4709"/>
                    <a:pt x="2024" y="4753"/>
                    <a:pt x="2410" y="4886"/>
                  </a:cubicBezTo>
                  <a:cubicBezTo>
                    <a:pt x="3017" y="5097"/>
                    <a:pt x="3530" y="5517"/>
                    <a:pt x="3978" y="5978"/>
                  </a:cubicBezTo>
                  <a:cubicBezTo>
                    <a:pt x="4083" y="6084"/>
                    <a:pt x="4184" y="6195"/>
                    <a:pt x="4278" y="6312"/>
                  </a:cubicBezTo>
                  <a:cubicBezTo>
                    <a:pt x="4485" y="6561"/>
                    <a:pt x="4660" y="6833"/>
                    <a:pt x="4757" y="7139"/>
                  </a:cubicBezTo>
                  <a:cubicBezTo>
                    <a:pt x="4761" y="7134"/>
                    <a:pt x="4766" y="7126"/>
                    <a:pt x="4770" y="7121"/>
                  </a:cubicBezTo>
                  <a:cubicBezTo>
                    <a:pt x="5331" y="6312"/>
                    <a:pt x="5968" y="5555"/>
                    <a:pt x="6670" y="4868"/>
                  </a:cubicBezTo>
                  <a:lnTo>
                    <a:pt x="6672" y="4868"/>
                  </a:lnTo>
                  <a:cubicBezTo>
                    <a:pt x="7085" y="5367"/>
                    <a:pt x="7371" y="5976"/>
                    <a:pt x="7699" y="6541"/>
                  </a:cubicBezTo>
                  <a:cubicBezTo>
                    <a:pt x="7753" y="6630"/>
                    <a:pt x="7809" y="6722"/>
                    <a:pt x="7897" y="6779"/>
                  </a:cubicBezTo>
                  <a:cubicBezTo>
                    <a:pt x="7967" y="6824"/>
                    <a:pt x="8048" y="6843"/>
                    <a:pt x="8127" y="6861"/>
                  </a:cubicBezTo>
                  <a:cubicBezTo>
                    <a:pt x="8566" y="6958"/>
                    <a:pt x="9003" y="7057"/>
                    <a:pt x="9440" y="7154"/>
                  </a:cubicBezTo>
                  <a:cubicBezTo>
                    <a:pt x="9693" y="7210"/>
                    <a:pt x="9952" y="7267"/>
                    <a:pt x="10209" y="7267"/>
                  </a:cubicBezTo>
                  <a:cubicBezTo>
                    <a:pt x="10300" y="7267"/>
                    <a:pt x="10390" y="7260"/>
                    <a:pt x="10481" y="7243"/>
                  </a:cubicBezTo>
                  <a:cubicBezTo>
                    <a:pt x="10556" y="7229"/>
                    <a:pt x="10628" y="7208"/>
                    <a:pt x="10702" y="7182"/>
                  </a:cubicBezTo>
                  <a:cubicBezTo>
                    <a:pt x="10880" y="7123"/>
                    <a:pt x="11047" y="7033"/>
                    <a:pt x="11210" y="6940"/>
                  </a:cubicBezTo>
                  <a:cubicBezTo>
                    <a:pt x="11589" y="6725"/>
                    <a:pt x="11958" y="6495"/>
                    <a:pt x="12315" y="6248"/>
                  </a:cubicBezTo>
                  <a:cubicBezTo>
                    <a:pt x="12415" y="6179"/>
                    <a:pt x="12516" y="6107"/>
                    <a:pt x="12616" y="6037"/>
                  </a:cubicBezTo>
                  <a:cubicBezTo>
                    <a:pt x="13046" y="5735"/>
                    <a:pt x="13481" y="5427"/>
                    <a:pt x="13960" y="5237"/>
                  </a:cubicBezTo>
                  <a:cubicBezTo>
                    <a:pt x="14035" y="5206"/>
                    <a:pt x="14114" y="5178"/>
                    <a:pt x="14192" y="5155"/>
                  </a:cubicBezTo>
                  <a:cubicBezTo>
                    <a:pt x="13120" y="3476"/>
                    <a:pt x="12057" y="1793"/>
                    <a:pt x="11005" y="103"/>
                  </a:cubicBezTo>
                  <a:cubicBezTo>
                    <a:pt x="10960" y="161"/>
                    <a:pt x="10905" y="214"/>
                    <a:pt x="10852" y="261"/>
                  </a:cubicBezTo>
                  <a:cubicBezTo>
                    <a:pt x="10503" y="576"/>
                    <a:pt x="10155" y="893"/>
                    <a:pt x="9805" y="1207"/>
                  </a:cubicBezTo>
                  <a:cubicBezTo>
                    <a:pt x="9645" y="1353"/>
                    <a:pt x="9478" y="1502"/>
                    <a:pt x="9273" y="1577"/>
                  </a:cubicBezTo>
                  <a:cubicBezTo>
                    <a:pt x="9101" y="1641"/>
                    <a:pt x="8913" y="1646"/>
                    <a:pt x="8729" y="1650"/>
                  </a:cubicBezTo>
                  <a:cubicBezTo>
                    <a:pt x="8547" y="1653"/>
                    <a:pt x="8366" y="1655"/>
                    <a:pt x="8185" y="1655"/>
                  </a:cubicBezTo>
                  <a:cubicBezTo>
                    <a:pt x="7810" y="1655"/>
                    <a:pt x="7436" y="1647"/>
                    <a:pt x="7061" y="1631"/>
                  </a:cubicBezTo>
                  <a:cubicBezTo>
                    <a:pt x="7050" y="1639"/>
                    <a:pt x="7032" y="1646"/>
                    <a:pt x="7010" y="1650"/>
                  </a:cubicBezTo>
                  <a:lnTo>
                    <a:pt x="7008" y="1650"/>
                  </a:lnTo>
                  <a:cubicBezTo>
                    <a:pt x="6985" y="1654"/>
                    <a:pt x="6956" y="1656"/>
                    <a:pt x="6922" y="1656"/>
                  </a:cubicBezTo>
                  <a:cubicBezTo>
                    <a:pt x="6267" y="1656"/>
                    <a:pt x="3754" y="926"/>
                    <a:pt x="3754" y="926"/>
                  </a:cubicBezTo>
                  <a:cubicBezTo>
                    <a:pt x="3377" y="690"/>
                    <a:pt x="3003" y="444"/>
                    <a:pt x="2660" y="164"/>
                  </a:cubicBezTo>
                  <a:cubicBezTo>
                    <a:pt x="2587" y="106"/>
                    <a:pt x="2514" y="44"/>
                    <a:pt x="2434" y="0"/>
                  </a:cubicBezTo>
                  <a:close/>
                </a:path>
              </a:pathLst>
            </a:custGeom>
            <a:solidFill>
              <a:srgbClr val="FFA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145;p72">
              <a:extLst>
                <a:ext uri="{FF2B5EF4-FFF2-40B4-BE49-F238E27FC236}">
                  <a16:creationId xmlns:a16="http://schemas.microsoft.com/office/drawing/2014/main" id="{165F7C18-DC80-05CE-7AB7-8C8EC115D2A7}"/>
                </a:ext>
              </a:extLst>
            </p:cNvPr>
            <p:cNvSpPr/>
            <p:nvPr/>
          </p:nvSpPr>
          <p:spPr>
            <a:xfrm>
              <a:off x="6157984" y="3286143"/>
              <a:ext cx="463414" cy="395468"/>
            </a:xfrm>
            <a:custGeom>
              <a:avLst/>
              <a:gdLst/>
              <a:ahLst/>
              <a:cxnLst/>
              <a:rect l="l" t="t" r="r" b="b"/>
              <a:pathLst>
                <a:path w="4978" h="4248" extrusionOk="0">
                  <a:moveTo>
                    <a:pt x="1996" y="1"/>
                  </a:moveTo>
                  <a:lnTo>
                    <a:pt x="2056" y="236"/>
                  </a:lnTo>
                  <a:cubicBezTo>
                    <a:pt x="2139" y="542"/>
                    <a:pt x="2349" y="761"/>
                    <a:pt x="2522" y="1009"/>
                  </a:cubicBezTo>
                  <a:lnTo>
                    <a:pt x="2768" y="1341"/>
                  </a:lnTo>
                  <a:lnTo>
                    <a:pt x="2768" y="1341"/>
                  </a:lnTo>
                  <a:cubicBezTo>
                    <a:pt x="2295" y="1023"/>
                    <a:pt x="1787" y="744"/>
                    <a:pt x="1211" y="689"/>
                  </a:cubicBezTo>
                  <a:cubicBezTo>
                    <a:pt x="1197" y="687"/>
                    <a:pt x="1182" y="686"/>
                    <a:pt x="1166" y="686"/>
                  </a:cubicBezTo>
                  <a:cubicBezTo>
                    <a:pt x="1023" y="686"/>
                    <a:pt x="816" y="782"/>
                    <a:pt x="893" y="953"/>
                  </a:cubicBezTo>
                  <a:cubicBezTo>
                    <a:pt x="989" y="1097"/>
                    <a:pt x="1115" y="1226"/>
                    <a:pt x="1139" y="1399"/>
                  </a:cubicBezTo>
                  <a:cubicBezTo>
                    <a:pt x="1138" y="1411"/>
                    <a:pt x="1139" y="1411"/>
                    <a:pt x="1126" y="1416"/>
                  </a:cubicBezTo>
                  <a:cubicBezTo>
                    <a:pt x="1114" y="1421"/>
                    <a:pt x="1091" y="1420"/>
                    <a:pt x="1069" y="1421"/>
                  </a:cubicBezTo>
                  <a:lnTo>
                    <a:pt x="0" y="1453"/>
                  </a:lnTo>
                  <a:lnTo>
                    <a:pt x="1069" y="1486"/>
                  </a:lnTo>
                  <a:cubicBezTo>
                    <a:pt x="1081" y="1487"/>
                    <a:pt x="1092" y="1488"/>
                    <a:pt x="1102" y="1488"/>
                  </a:cubicBezTo>
                  <a:cubicBezTo>
                    <a:pt x="1241" y="1488"/>
                    <a:pt x="1221" y="1365"/>
                    <a:pt x="1180" y="1260"/>
                  </a:cubicBezTo>
                  <a:cubicBezTo>
                    <a:pt x="1145" y="1135"/>
                    <a:pt x="1045" y="1016"/>
                    <a:pt x="979" y="915"/>
                  </a:cubicBezTo>
                  <a:cubicBezTo>
                    <a:pt x="977" y="826"/>
                    <a:pt x="1047" y="792"/>
                    <a:pt x="1154" y="792"/>
                  </a:cubicBezTo>
                  <a:cubicBezTo>
                    <a:pt x="1459" y="792"/>
                    <a:pt x="2063" y="1066"/>
                    <a:pt x="2177" y="1145"/>
                  </a:cubicBezTo>
                  <a:cubicBezTo>
                    <a:pt x="2609" y="1384"/>
                    <a:pt x="3041" y="1722"/>
                    <a:pt x="3445" y="2012"/>
                  </a:cubicBezTo>
                  <a:cubicBezTo>
                    <a:pt x="3151" y="1604"/>
                    <a:pt x="2693" y="967"/>
                    <a:pt x="2398" y="558"/>
                  </a:cubicBezTo>
                  <a:cubicBezTo>
                    <a:pt x="2388" y="544"/>
                    <a:pt x="2379" y="531"/>
                    <a:pt x="2369" y="517"/>
                  </a:cubicBezTo>
                  <a:lnTo>
                    <a:pt x="2369" y="517"/>
                  </a:lnTo>
                  <a:cubicBezTo>
                    <a:pt x="3526" y="1522"/>
                    <a:pt x="4420" y="2818"/>
                    <a:pt x="4978" y="4248"/>
                  </a:cubicBezTo>
                  <a:cubicBezTo>
                    <a:pt x="4463" y="2567"/>
                    <a:pt x="3384" y="1077"/>
                    <a:pt x="1996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146;p72">
              <a:extLst>
                <a:ext uri="{FF2B5EF4-FFF2-40B4-BE49-F238E27FC236}">
                  <a16:creationId xmlns:a16="http://schemas.microsoft.com/office/drawing/2014/main" id="{E9CBBCC4-85BA-4575-92FE-5A72D9605E8D}"/>
                </a:ext>
              </a:extLst>
            </p:cNvPr>
            <p:cNvSpPr/>
            <p:nvPr/>
          </p:nvSpPr>
          <p:spPr>
            <a:xfrm>
              <a:off x="5919380" y="2227362"/>
              <a:ext cx="989946" cy="1025069"/>
            </a:xfrm>
            <a:custGeom>
              <a:avLst/>
              <a:gdLst/>
              <a:ahLst/>
              <a:cxnLst/>
              <a:rect l="l" t="t" r="r" b="b"/>
              <a:pathLst>
                <a:path w="10634" h="11011" extrusionOk="0">
                  <a:moveTo>
                    <a:pt x="3939" y="1"/>
                  </a:moveTo>
                  <a:cubicBezTo>
                    <a:pt x="3523" y="122"/>
                    <a:pt x="3095" y="201"/>
                    <a:pt x="2666" y="243"/>
                  </a:cubicBezTo>
                  <a:cubicBezTo>
                    <a:pt x="2187" y="285"/>
                    <a:pt x="1669" y="289"/>
                    <a:pt x="1286" y="578"/>
                  </a:cubicBezTo>
                  <a:cubicBezTo>
                    <a:pt x="875" y="892"/>
                    <a:pt x="742" y="1444"/>
                    <a:pt x="638" y="1951"/>
                  </a:cubicBezTo>
                  <a:cubicBezTo>
                    <a:pt x="426" y="2971"/>
                    <a:pt x="213" y="3991"/>
                    <a:pt x="1" y="5011"/>
                  </a:cubicBezTo>
                  <a:cubicBezTo>
                    <a:pt x="29" y="5008"/>
                    <a:pt x="57" y="5007"/>
                    <a:pt x="84" y="5007"/>
                  </a:cubicBezTo>
                  <a:cubicBezTo>
                    <a:pt x="155" y="5007"/>
                    <a:pt x="224" y="5016"/>
                    <a:pt x="294" y="5033"/>
                  </a:cubicBezTo>
                  <a:cubicBezTo>
                    <a:pt x="628" y="5109"/>
                    <a:pt x="933" y="5352"/>
                    <a:pt x="1253" y="5503"/>
                  </a:cubicBezTo>
                  <a:cubicBezTo>
                    <a:pt x="1346" y="5548"/>
                    <a:pt x="1446" y="5584"/>
                    <a:pt x="1543" y="5613"/>
                  </a:cubicBezTo>
                  <a:cubicBezTo>
                    <a:pt x="1664" y="5522"/>
                    <a:pt x="1804" y="5446"/>
                    <a:pt x="1916" y="5347"/>
                  </a:cubicBezTo>
                  <a:cubicBezTo>
                    <a:pt x="2232" y="5062"/>
                    <a:pt x="2382" y="4570"/>
                    <a:pt x="2424" y="4147"/>
                  </a:cubicBezTo>
                  <a:cubicBezTo>
                    <a:pt x="2562" y="4613"/>
                    <a:pt x="2703" y="5079"/>
                    <a:pt x="2844" y="5548"/>
                  </a:cubicBezTo>
                  <a:cubicBezTo>
                    <a:pt x="2874" y="5642"/>
                    <a:pt x="2900" y="5736"/>
                    <a:pt x="2931" y="5831"/>
                  </a:cubicBezTo>
                  <a:cubicBezTo>
                    <a:pt x="2946" y="5879"/>
                    <a:pt x="2959" y="5929"/>
                    <a:pt x="2958" y="5981"/>
                  </a:cubicBezTo>
                  <a:cubicBezTo>
                    <a:pt x="2956" y="6236"/>
                    <a:pt x="2584" y="6402"/>
                    <a:pt x="2643" y="6651"/>
                  </a:cubicBezTo>
                  <a:cubicBezTo>
                    <a:pt x="2662" y="6741"/>
                    <a:pt x="2738" y="6811"/>
                    <a:pt x="2753" y="6905"/>
                  </a:cubicBezTo>
                  <a:cubicBezTo>
                    <a:pt x="2768" y="6989"/>
                    <a:pt x="2725" y="7074"/>
                    <a:pt x="2687" y="7148"/>
                  </a:cubicBezTo>
                  <a:cubicBezTo>
                    <a:pt x="2332" y="7837"/>
                    <a:pt x="2054" y="8568"/>
                    <a:pt x="1863" y="9319"/>
                  </a:cubicBezTo>
                  <a:cubicBezTo>
                    <a:pt x="1890" y="9329"/>
                    <a:pt x="1913" y="9341"/>
                    <a:pt x="1939" y="9355"/>
                  </a:cubicBezTo>
                  <a:cubicBezTo>
                    <a:pt x="2020" y="9398"/>
                    <a:pt x="2093" y="9461"/>
                    <a:pt x="2166" y="9519"/>
                  </a:cubicBezTo>
                  <a:cubicBezTo>
                    <a:pt x="2509" y="9800"/>
                    <a:pt x="2883" y="10046"/>
                    <a:pt x="3260" y="10281"/>
                  </a:cubicBezTo>
                  <a:cubicBezTo>
                    <a:pt x="3260" y="10281"/>
                    <a:pt x="5770" y="11011"/>
                    <a:pt x="6428" y="11011"/>
                  </a:cubicBezTo>
                  <a:cubicBezTo>
                    <a:pt x="6462" y="11011"/>
                    <a:pt x="6492" y="11009"/>
                    <a:pt x="6515" y="11005"/>
                  </a:cubicBezTo>
                  <a:lnTo>
                    <a:pt x="6516" y="11005"/>
                  </a:lnTo>
                  <a:cubicBezTo>
                    <a:pt x="6538" y="11001"/>
                    <a:pt x="6556" y="10994"/>
                    <a:pt x="6568" y="10986"/>
                  </a:cubicBezTo>
                  <a:cubicBezTo>
                    <a:pt x="6942" y="11002"/>
                    <a:pt x="7316" y="11010"/>
                    <a:pt x="7691" y="11010"/>
                  </a:cubicBezTo>
                  <a:cubicBezTo>
                    <a:pt x="7872" y="11010"/>
                    <a:pt x="8054" y="11008"/>
                    <a:pt x="8235" y="11005"/>
                  </a:cubicBezTo>
                  <a:cubicBezTo>
                    <a:pt x="8420" y="11001"/>
                    <a:pt x="8608" y="10997"/>
                    <a:pt x="8779" y="10932"/>
                  </a:cubicBezTo>
                  <a:cubicBezTo>
                    <a:pt x="8985" y="10857"/>
                    <a:pt x="9152" y="10709"/>
                    <a:pt x="9312" y="10562"/>
                  </a:cubicBezTo>
                  <a:cubicBezTo>
                    <a:pt x="9661" y="10248"/>
                    <a:pt x="10009" y="9931"/>
                    <a:pt x="10358" y="9617"/>
                  </a:cubicBezTo>
                  <a:cubicBezTo>
                    <a:pt x="10411" y="9569"/>
                    <a:pt x="10466" y="9516"/>
                    <a:pt x="10512" y="9458"/>
                  </a:cubicBezTo>
                  <a:cubicBezTo>
                    <a:pt x="10583" y="9367"/>
                    <a:pt x="10633" y="9263"/>
                    <a:pt x="10610" y="9151"/>
                  </a:cubicBezTo>
                  <a:cubicBezTo>
                    <a:pt x="10565" y="8917"/>
                    <a:pt x="10234" y="8811"/>
                    <a:pt x="10217" y="8571"/>
                  </a:cubicBezTo>
                  <a:cubicBezTo>
                    <a:pt x="10208" y="8463"/>
                    <a:pt x="10271" y="8365"/>
                    <a:pt x="10304" y="8260"/>
                  </a:cubicBezTo>
                  <a:cubicBezTo>
                    <a:pt x="10474" y="7749"/>
                    <a:pt x="9942" y="7250"/>
                    <a:pt x="9979" y="6716"/>
                  </a:cubicBezTo>
                  <a:lnTo>
                    <a:pt x="9858" y="6165"/>
                  </a:lnTo>
                  <a:cubicBezTo>
                    <a:pt x="9946" y="6143"/>
                    <a:pt x="10034" y="6116"/>
                    <a:pt x="10122" y="6090"/>
                  </a:cubicBezTo>
                  <a:cubicBezTo>
                    <a:pt x="10247" y="6053"/>
                    <a:pt x="10368" y="6008"/>
                    <a:pt x="10487" y="5955"/>
                  </a:cubicBezTo>
                  <a:cubicBezTo>
                    <a:pt x="10494" y="5106"/>
                    <a:pt x="10499" y="4254"/>
                    <a:pt x="10502" y="3407"/>
                  </a:cubicBezTo>
                  <a:cubicBezTo>
                    <a:pt x="10506" y="2905"/>
                    <a:pt x="10500" y="2374"/>
                    <a:pt x="10250" y="1938"/>
                  </a:cubicBezTo>
                  <a:cubicBezTo>
                    <a:pt x="9890" y="1319"/>
                    <a:pt x="9139" y="1064"/>
                    <a:pt x="8454" y="860"/>
                  </a:cubicBezTo>
                  <a:cubicBezTo>
                    <a:pt x="7913" y="698"/>
                    <a:pt x="7375" y="535"/>
                    <a:pt x="6830" y="374"/>
                  </a:cubicBezTo>
                  <a:cubicBezTo>
                    <a:pt x="6825" y="384"/>
                    <a:pt x="6793" y="388"/>
                    <a:pt x="6740" y="388"/>
                  </a:cubicBezTo>
                  <a:cubicBezTo>
                    <a:pt x="6247" y="388"/>
                    <a:pt x="3939" y="1"/>
                    <a:pt x="3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147;p72">
              <a:extLst>
                <a:ext uri="{FF2B5EF4-FFF2-40B4-BE49-F238E27FC236}">
                  <a16:creationId xmlns:a16="http://schemas.microsoft.com/office/drawing/2014/main" id="{388823E0-9B38-C88D-90A0-EEF5E7D9658D}"/>
                </a:ext>
              </a:extLst>
            </p:cNvPr>
            <p:cNvSpPr/>
            <p:nvPr/>
          </p:nvSpPr>
          <p:spPr>
            <a:xfrm>
              <a:off x="5805524" y="3524562"/>
              <a:ext cx="721374" cy="838507"/>
            </a:xfrm>
            <a:custGeom>
              <a:avLst/>
              <a:gdLst/>
              <a:ahLst/>
              <a:cxnLst/>
              <a:rect l="l" t="t" r="r" b="b"/>
              <a:pathLst>
                <a:path w="7749" h="9007" extrusionOk="0">
                  <a:moveTo>
                    <a:pt x="1131" y="0"/>
                  </a:moveTo>
                  <a:lnTo>
                    <a:pt x="1129" y="23"/>
                  </a:lnTo>
                  <a:cubicBezTo>
                    <a:pt x="769" y="602"/>
                    <a:pt x="445" y="1201"/>
                    <a:pt x="159" y="1821"/>
                  </a:cubicBezTo>
                  <a:cubicBezTo>
                    <a:pt x="101" y="1949"/>
                    <a:pt x="43" y="2082"/>
                    <a:pt x="32" y="2223"/>
                  </a:cubicBezTo>
                  <a:cubicBezTo>
                    <a:pt x="1" y="2586"/>
                    <a:pt x="273" y="2896"/>
                    <a:pt x="525" y="3160"/>
                  </a:cubicBezTo>
                  <a:cubicBezTo>
                    <a:pt x="1636" y="4311"/>
                    <a:pt x="2712" y="5493"/>
                    <a:pt x="3759" y="6703"/>
                  </a:cubicBezTo>
                  <a:cubicBezTo>
                    <a:pt x="4307" y="7336"/>
                    <a:pt x="4848" y="7980"/>
                    <a:pt x="5301" y="8684"/>
                  </a:cubicBezTo>
                  <a:cubicBezTo>
                    <a:pt x="5430" y="8660"/>
                    <a:pt x="5552" y="8620"/>
                    <a:pt x="5667" y="8567"/>
                  </a:cubicBezTo>
                  <a:cubicBezTo>
                    <a:pt x="5762" y="8521"/>
                    <a:pt x="5858" y="8465"/>
                    <a:pt x="5963" y="8462"/>
                  </a:cubicBezTo>
                  <a:cubicBezTo>
                    <a:pt x="5968" y="8462"/>
                    <a:pt x="5972" y="8462"/>
                    <a:pt x="5976" y="8462"/>
                  </a:cubicBezTo>
                  <a:cubicBezTo>
                    <a:pt x="6153" y="8462"/>
                    <a:pt x="6295" y="8612"/>
                    <a:pt x="6406" y="8751"/>
                  </a:cubicBezTo>
                  <a:cubicBezTo>
                    <a:pt x="6473" y="8837"/>
                    <a:pt x="6548" y="8931"/>
                    <a:pt x="6636" y="8992"/>
                  </a:cubicBezTo>
                  <a:cubicBezTo>
                    <a:pt x="6690" y="9002"/>
                    <a:pt x="6743" y="9006"/>
                    <a:pt x="6797" y="9006"/>
                  </a:cubicBezTo>
                  <a:cubicBezTo>
                    <a:pt x="6901" y="9006"/>
                    <a:pt x="7006" y="8989"/>
                    <a:pt x="7105" y="8956"/>
                  </a:cubicBezTo>
                  <a:cubicBezTo>
                    <a:pt x="7294" y="8898"/>
                    <a:pt x="7466" y="8786"/>
                    <a:pt x="7591" y="8632"/>
                  </a:cubicBezTo>
                  <a:cubicBezTo>
                    <a:pt x="7649" y="8559"/>
                    <a:pt x="7696" y="8481"/>
                    <a:pt x="7748" y="8404"/>
                  </a:cubicBezTo>
                  <a:cubicBezTo>
                    <a:pt x="6988" y="7418"/>
                    <a:pt x="6751" y="6085"/>
                    <a:pt x="6159" y="4967"/>
                  </a:cubicBezTo>
                  <a:cubicBezTo>
                    <a:pt x="5778" y="4249"/>
                    <a:pt x="5248" y="3618"/>
                    <a:pt x="4649" y="3069"/>
                  </a:cubicBezTo>
                  <a:cubicBezTo>
                    <a:pt x="4538" y="2967"/>
                    <a:pt x="4414" y="2855"/>
                    <a:pt x="4398" y="2703"/>
                  </a:cubicBezTo>
                  <a:cubicBezTo>
                    <a:pt x="4380" y="2545"/>
                    <a:pt x="4484" y="2403"/>
                    <a:pt x="4581" y="2276"/>
                  </a:cubicBezTo>
                  <a:cubicBezTo>
                    <a:pt x="4588" y="2267"/>
                    <a:pt x="4596" y="2256"/>
                    <a:pt x="4605" y="2248"/>
                  </a:cubicBezTo>
                  <a:cubicBezTo>
                    <a:pt x="4740" y="2076"/>
                    <a:pt x="4874" y="1905"/>
                    <a:pt x="5007" y="1733"/>
                  </a:cubicBezTo>
                  <a:cubicBezTo>
                    <a:pt x="4914" y="1616"/>
                    <a:pt x="4812" y="1505"/>
                    <a:pt x="4707" y="1398"/>
                  </a:cubicBezTo>
                  <a:cubicBezTo>
                    <a:pt x="4259" y="938"/>
                    <a:pt x="3746" y="517"/>
                    <a:pt x="3139" y="307"/>
                  </a:cubicBezTo>
                  <a:cubicBezTo>
                    <a:pt x="2753" y="173"/>
                    <a:pt x="2343" y="130"/>
                    <a:pt x="1938" y="86"/>
                  </a:cubicBezTo>
                  <a:cubicBezTo>
                    <a:pt x="1686" y="60"/>
                    <a:pt x="1436" y="33"/>
                    <a:pt x="1185" y="7"/>
                  </a:cubicBezTo>
                  <a:cubicBezTo>
                    <a:pt x="1168" y="3"/>
                    <a:pt x="1149" y="1"/>
                    <a:pt x="1131" y="0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148;p72">
              <a:extLst>
                <a:ext uri="{FF2B5EF4-FFF2-40B4-BE49-F238E27FC236}">
                  <a16:creationId xmlns:a16="http://schemas.microsoft.com/office/drawing/2014/main" id="{2A65EB53-0F55-7059-369A-83E4372F2ED8}"/>
                </a:ext>
              </a:extLst>
            </p:cNvPr>
            <p:cNvSpPr/>
            <p:nvPr/>
          </p:nvSpPr>
          <p:spPr>
            <a:xfrm>
              <a:off x="6268209" y="1967066"/>
              <a:ext cx="361664" cy="399843"/>
            </a:xfrm>
            <a:custGeom>
              <a:avLst/>
              <a:gdLst/>
              <a:ahLst/>
              <a:cxnLst/>
              <a:rect l="l" t="t" r="r" b="b"/>
              <a:pathLst>
                <a:path w="3885" h="4295" extrusionOk="0">
                  <a:moveTo>
                    <a:pt x="441" y="0"/>
                  </a:moveTo>
                  <a:cubicBezTo>
                    <a:pt x="423" y="0"/>
                    <a:pt x="404" y="9"/>
                    <a:pt x="388" y="19"/>
                  </a:cubicBezTo>
                  <a:cubicBezTo>
                    <a:pt x="358" y="36"/>
                    <a:pt x="328" y="55"/>
                    <a:pt x="303" y="80"/>
                  </a:cubicBezTo>
                  <a:cubicBezTo>
                    <a:pt x="222" y="268"/>
                    <a:pt x="177" y="471"/>
                    <a:pt x="171" y="687"/>
                  </a:cubicBezTo>
                  <a:lnTo>
                    <a:pt x="171" y="729"/>
                  </a:lnTo>
                  <a:cubicBezTo>
                    <a:pt x="171" y="729"/>
                    <a:pt x="144" y="964"/>
                    <a:pt x="171" y="1435"/>
                  </a:cubicBezTo>
                  <a:cubicBezTo>
                    <a:pt x="198" y="1902"/>
                    <a:pt x="1" y="2053"/>
                    <a:pt x="70" y="2394"/>
                  </a:cubicBezTo>
                  <a:cubicBezTo>
                    <a:pt x="89" y="2480"/>
                    <a:pt x="128" y="2625"/>
                    <a:pt x="192" y="2797"/>
                  </a:cubicBezTo>
                  <a:cubicBezTo>
                    <a:pt x="258" y="2968"/>
                    <a:pt x="344" y="3166"/>
                    <a:pt x="452" y="3362"/>
                  </a:cubicBezTo>
                  <a:cubicBezTo>
                    <a:pt x="657" y="3736"/>
                    <a:pt x="939" y="4101"/>
                    <a:pt x="1286" y="4245"/>
                  </a:cubicBezTo>
                  <a:cubicBezTo>
                    <a:pt x="1308" y="4254"/>
                    <a:pt x="1328" y="4261"/>
                    <a:pt x="1350" y="4267"/>
                  </a:cubicBezTo>
                  <a:cubicBezTo>
                    <a:pt x="1413" y="4286"/>
                    <a:pt x="1479" y="4294"/>
                    <a:pt x="1547" y="4294"/>
                  </a:cubicBezTo>
                  <a:cubicBezTo>
                    <a:pt x="1983" y="4294"/>
                    <a:pt x="2511" y="3942"/>
                    <a:pt x="2881" y="3467"/>
                  </a:cubicBezTo>
                  <a:cubicBezTo>
                    <a:pt x="2955" y="3373"/>
                    <a:pt x="3024" y="3272"/>
                    <a:pt x="3083" y="3170"/>
                  </a:cubicBezTo>
                  <a:cubicBezTo>
                    <a:pt x="3169" y="3021"/>
                    <a:pt x="3238" y="2866"/>
                    <a:pt x="3283" y="2711"/>
                  </a:cubicBezTo>
                  <a:cubicBezTo>
                    <a:pt x="3448" y="2622"/>
                    <a:pt x="3590" y="2497"/>
                    <a:pt x="3693" y="2342"/>
                  </a:cubicBezTo>
                  <a:cubicBezTo>
                    <a:pt x="3818" y="2150"/>
                    <a:pt x="3884" y="1917"/>
                    <a:pt x="3878" y="1687"/>
                  </a:cubicBezTo>
                  <a:cubicBezTo>
                    <a:pt x="3873" y="1568"/>
                    <a:pt x="3850" y="1449"/>
                    <a:pt x="3792" y="1347"/>
                  </a:cubicBezTo>
                  <a:cubicBezTo>
                    <a:pt x="3786" y="1336"/>
                    <a:pt x="3778" y="1322"/>
                    <a:pt x="3771" y="1311"/>
                  </a:cubicBezTo>
                  <a:cubicBezTo>
                    <a:pt x="3698" y="1208"/>
                    <a:pt x="3579" y="1131"/>
                    <a:pt x="3451" y="1131"/>
                  </a:cubicBezTo>
                  <a:lnTo>
                    <a:pt x="3438" y="1131"/>
                  </a:lnTo>
                  <a:cubicBezTo>
                    <a:pt x="3345" y="1135"/>
                    <a:pt x="3260" y="1178"/>
                    <a:pt x="3186" y="1239"/>
                  </a:cubicBezTo>
                  <a:cubicBezTo>
                    <a:pt x="3142" y="1274"/>
                    <a:pt x="3105" y="1316"/>
                    <a:pt x="3069" y="1360"/>
                  </a:cubicBezTo>
                  <a:lnTo>
                    <a:pt x="3060" y="1352"/>
                  </a:lnTo>
                  <a:cubicBezTo>
                    <a:pt x="2930" y="1122"/>
                    <a:pt x="3066" y="807"/>
                    <a:pt x="2938" y="575"/>
                  </a:cubicBezTo>
                  <a:cubicBezTo>
                    <a:pt x="2883" y="476"/>
                    <a:pt x="2786" y="405"/>
                    <a:pt x="2680" y="366"/>
                  </a:cubicBezTo>
                  <a:cubicBezTo>
                    <a:pt x="2581" y="331"/>
                    <a:pt x="2477" y="318"/>
                    <a:pt x="2372" y="318"/>
                  </a:cubicBezTo>
                  <a:cubicBezTo>
                    <a:pt x="2363" y="318"/>
                    <a:pt x="2354" y="319"/>
                    <a:pt x="2345" y="319"/>
                  </a:cubicBezTo>
                  <a:cubicBezTo>
                    <a:pt x="2065" y="321"/>
                    <a:pt x="1789" y="385"/>
                    <a:pt x="1511" y="401"/>
                  </a:cubicBezTo>
                  <a:cubicBezTo>
                    <a:pt x="1472" y="404"/>
                    <a:pt x="1432" y="405"/>
                    <a:pt x="1392" y="405"/>
                  </a:cubicBezTo>
                  <a:cubicBezTo>
                    <a:pt x="1345" y="405"/>
                    <a:pt x="1297" y="403"/>
                    <a:pt x="1250" y="399"/>
                  </a:cubicBezTo>
                  <a:cubicBezTo>
                    <a:pt x="1056" y="383"/>
                    <a:pt x="866" y="328"/>
                    <a:pt x="713" y="207"/>
                  </a:cubicBezTo>
                  <a:cubicBezTo>
                    <a:pt x="641" y="149"/>
                    <a:pt x="578" y="77"/>
                    <a:pt x="500" y="25"/>
                  </a:cubicBezTo>
                  <a:cubicBezTo>
                    <a:pt x="483" y="11"/>
                    <a:pt x="466" y="3"/>
                    <a:pt x="445" y="0"/>
                  </a:cubicBezTo>
                  <a:cubicBezTo>
                    <a:pt x="444" y="0"/>
                    <a:pt x="442" y="0"/>
                    <a:pt x="441" y="0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149;p72">
              <a:extLst>
                <a:ext uri="{FF2B5EF4-FFF2-40B4-BE49-F238E27FC236}">
                  <a16:creationId xmlns:a16="http://schemas.microsoft.com/office/drawing/2014/main" id="{E9480E81-4274-B6B6-925E-637FF9EF0966}"/>
                </a:ext>
              </a:extLst>
            </p:cNvPr>
            <p:cNvSpPr/>
            <p:nvPr/>
          </p:nvSpPr>
          <p:spPr>
            <a:xfrm>
              <a:off x="6281987" y="2279962"/>
              <a:ext cx="269596" cy="242699"/>
            </a:xfrm>
            <a:custGeom>
              <a:avLst/>
              <a:gdLst/>
              <a:ahLst/>
              <a:cxnLst/>
              <a:rect l="l" t="t" r="r" b="b"/>
              <a:pathLst>
                <a:path w="2896" h="2607" extrusionOk="0">
                  <a:moveTo>
                    <a:pt x="304" y="1"/>
                  </a:moveTo>
                  <a:cubicBezTo>
                    <a:pt x="246" y="452"/>
                    <a:pt x="118" y="923"/>
                    <a:pt x="0" y="1361"/>
                  </a:cubicBezTo>
                  <a:cubicBezTo>
                    <a:pt x="39" y="1429"/>
                    <a:pt x="80" y="1498"/>
                    <a:pt x="119" y="1566"/>
                  </a:cubicBezTo>
                  <a:cubicBezTo>
                    <a:pt x="155" y="1625"/>
                    <a:pt x="189" y="1681"/>
                    <a:pt x="224" y="1738"/>
                  </a:cubicBezTo>
                  <a:cubicBezTo>
                    <a:pt x="374" y="1975"/>
                    <a:pt x="538" y="2212"/>
                    <a:pt x="764" y="2384"/>
                  </a:cubicBezTo>
                  <a:cubicBezTo>
                    <a:pt x="940" y="2516"/>
                    <a:pt x="1158" y="2606"/>
                    <a:pt x="1375" y="2606"/>
                  </a:cubicBezTo>
                  <a:cubicBezTo>
                    <a:pt x="1435" y="2606"/>
                    <a:pt x="1496" y="2599"/>
                    <a:pt x="1555" y="2584"/>
                  </a:cubicBezTo>
                  <a:cubicBezTo>
                    <a:pt x="1683" y="2553"/>
                    <a:pt x="1801" y="2487"/>
                    <a:pt x="1901" y="2401"/>
                  </a:cubicBezTo>
                  <a:cubicBezTo>
                    <a:pt x="1996" y="2321"/>
                    <a:pt x="2076" y="2224"/>
                    <a:pt x="2156" y="2126"/>
                  </a:cubicBezTo>
                  <a:cubicBezTo>
                    <a:pt x="2330" y="1915"/>
                    <a:pt x="2505" y="1703"/>
                    <a:pt x="2677" y="1491"/>
                  </a:cubicBezTo>
                  <a:cubicBezTo>
                    <a:pt x="2755" y="1395"/>
                    <a:pt x="2833" y="1303"/>
                    <a:pt x="2896" y="1198"/>
                  </a:cubicBezTo>
                  <a:cubicBezTo>
                    <a:pt x="2843" y="869"/>
                    <a:pt x="2747" y="546"/>
                    <a:pt x="2736" y="214"/>
                  </a:cubicBezTo>
                  <a:cubicBezTo>
                    <a:pt x="2733" y="178"/>
                    <a:pt x="2733" y="144"/>
                    <a:pt x="2733" y="106"/>
                  </a:cubicBezTo>
                  <a:cubicBezTo>
                    <a:pt x="2363" y="580"/>
                    <a:pt x="1835" y="934"/>
                    <a:pt x="1400" y="934"/>
                  </a:cubicBezTo>
                  <a:cubicBezTo>
                    <a:pt x="1332" y="934"/>
                    <a:pt x="1265" y="925"/>
                    <a:pt x="1202" y="906"/>
                  </a:cubicBezTo>
                  <a:cubicBezTo>
                    <a:pt x="1180" y="901"/>
                    <a:pt x="1160" y="893"/>
                    <a:pt x="1138" y="884"/>
                  </a:cubicBezTo>
                  <a:cubicBezTo>
                    <a:pt x="790" y="740"/>
                    <a:pt x="509" y="375"/>
                    <a:pt x="304" y="1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150;p72">
              <a:extLst>
                <a:ext uri="{FF2B5EF4-FFF2-40B4-BE49-F238E27FC236}">
                  <a16:creationId xmlns:a16="http://schemas.microsoft.com/office/drawing/2014/main" id="{C54E3D60-0869-AADD-4487-B8FFCDEC1BB4}"/>
                </a:ext>
              </a:extLst>
            </p:cNvPr>
            <p:cNvSpPr/>
            <p:nvPr/>
          </p:nvSpPr>
          <p:spPr>
            <a:xfrm>
              <a:off x="6525990" y="3250115"/>
              <a:ext cx="4748" cy="1769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1" y="1"/>
                  </a:moveTo>
                  <a:lnTo>
                    <a:pt x="51" y="1"/>
                  </a:lnTo>
                  <a:cubicBezTo>
                    <a:pt x="34" y="5"/>
                    <a:pt x="18" y="13"/>
                    <a:pt x="0" y="19"/>
                  </a:cubicBezTo>
                  <a:cubicBezTo>
                    <a:pt x="22" y="15"/>
                    <a:pt x="40" y="8"/>
                    <a:pt x="51" y="1"/>
                  </a:cubicBezTo>
                  <a:close/>
                </a:path>
              </a:pathLst>
            </a:custGeom>
            <a:solidFill>
              <a:srgbClr val="69A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151;p72">
              <a:extLst>
                <a:ext uri="{FF2B5EF4-FFF2-40B4-BE49-F238E27FC236}">
                  <a16:creationId xmlns:a16="http://schemas.microsoft.com/office/drawing/2014/main" id="{3552F26F-75DA-A233-8291-8139738813E5}"/>
                </a:ext>
              </a:extLst>
            </p:cNvPr>
            <p:cNvSpPr/>
            <p:nvPr/>
          </p:nvSpPr>
          <p:spPr>
            <a:xfrm>
              <a:off x="6869699" y="3585819"/>
              <a:ext cx="917985" cy="744667"/>
            </a:xfrm>
            <a:custGeom>
              <a:avLst/>
              <a:gdLst/>
              <a:ahLst/>
              <a:cxnLst/>
              <a:rect l="l" t="t" r="r" b="b"/>
              <a:pathLst>
                <a:path w="9861" h="7999" extrusionOk="0">
                  <a:moveTo>
                    <a:pt x="3258" y="1"/>
                  </a:moveTo>
                  <a:cubicBezTo>
                    <a:pt x="2779" y="190"/>
                    <a:pt x="2344" y="498"/>
                    <a:pt x="1914" y="800"/>
                  </a:cubicBezTo>
                  <a:cubicBezTo>
                    <a:pt x="1814" y="871"/>
                    <a:pt x="1713" y="942"/>
                    <a:pt x="1613" y="1011"/>
                  </a:cubicBezTo>
                  <a:cubicBezTo>
                    <a:pt x="1256" y="1258"/>
                    <a:pt x="887" y="1489"/>
                    <a:pt x="508" y="1703"/>
                  </a:cubicBezTo>
                  <a:cubicBezTo>
                    <a:pt x="345" y="1795"/>
                    <a:pt x="178" y="1886"/>
                    <a:pt x="1" y="1946"/>
                  </a:cubicBezTo>
                  <a:lnTo>
                    <a:pt x="1" y="1946"/>
                  </a:lnTo>
                  <a:cubicBezTo>
                    <a:pt x="1" y="1946"/>
                    <a:pt x="0" y="1946"/>
                    <a:pt x="0" y="1945"/>
                  </a:cubicBezTo>
                  <a:lnTo>
                    <a:pt x="0" y="1946"/>
                  </a:lnTo>
                  <a:cubicBezTo>
                    <a:pt x="0" y="1946"/>
                    <a:pt x="1" y="1946"/>
                    <a:pt x="1" y="1946"/>
                  </a:cubicBezTo>
                  <a:lnTo>
                    <a:pt x="1" y="1946"/>
                  </a:lnTo>
                  <a:cubicBezTo>
                    <a:pt x="1028" y="2835"/>
                    <a:pt x="1703" y="4129"/>
                    <a:pt x="2866" y="4836"/>
                  </a:cubicBezTo>
                  <a:cubicBezTo>
                    <a:pt x="3427" y="5179"/>
                    <a:pt x="4069" y="5357"/>
                    <a:pt x="4682" y="5592"/>
                  </a:cubicBezTo>
                  <a:cubicBezTo>
                    <a:pt x="6065" y="6119"/>
                    <a:pt x="7338" y="6936"/>
                    <a:pt x="8393" y="7975"/>
                  </a:cubicBezTo>
                  <a:cubicBezTo>
                    <a:pt x="8402" y="7982"/>
                    <a:pt x="8411" y="7992"/>
                    <a:pt x="8418" y="7998"/>
                  </a:cubicBezTo>
                  <a:lnTo>
                    <a:pt x="8438" y="7978"/>
                  </a:lnTo>
                  <a:cubicBezTo>
                    <a:pt x="8612" y="7954"/>
                    <a:pt x="8817" y="7907"/>
                    <a:pt x="8879" y="7744"/>
                  </a:cubicBezTo>
                  <a:cubicBezTo>
                    <a:pt x="8899" y="7690"/>
                    <a:pt x="8901" y="7629"/>
                    <a:pt x="8912" y="7571"/>
                  </a:cubicBezTo>
                  <a:cubicBezTo>
                    <a:pt x="8956" y="7360"/>
                    <a:pt x="9146" y="7205"/>
                    <a:pt x="9353" y="7142"/>
                  </a:cubicBezTo>
                  <a:cubicBezTo>
                    <a:pt x="9377" y="7136"/>
                    <a:pt x="9399" y="7130"/>
                    <a:pt x="9422" y="7125"/>
                  </a:cubicBezTo>
                  <a:cubicBezTo>
                    <a:pt x="9523" y="7103"/>
                    <a:pt x="9626" y="7096"/>
                    <a:pt x="9729" y="7096"/>
                  </a:cubicBezTo>
                  <a:cubicBezTo>
                    <a:pt x="9773" y="7096"/>
                    <a:pt x="9817" y="7098"/>
                    <a:pt x="9861" y="7099"/>
                  </a:cubicBezTo>
                  <a:cubicBezTo>
                    <a:pt x="8757" y="5799"/>
                    <a:pt x="7859" y="4320"/>
                    <a:pt x="6625" y="3145"/>
                  </a:cubicBezTo>
                  <a:cubicBezTo>
                    <a:pt x="6343" y="2876"/>
                    <a:pt x="6038" y="2621"/>
                    <a:pt x="5675" y="2479"/>
                  </a:cubicBezTo>
                  <a:cubicBezTo>
                    <a:pt x="5352" y="2352"/>
                    <a:pt x="4988" y="2316"/>
                    <a:pt x="4705" y="2116"/>
                  </a:cubicBezTo>
                  <a:cubicBezTo>
                    <a:pt x="4547" y="2005"/>
                    <a:pt x="4429" y="1850"/>
                    <a:pt x="4313" y="1694"/>
                  </a:cubicBezTo>
                  <a:cubicBezTo>
                    <a:pt x="3918" y="1158"/>
                    <a:pt x="3563" y="591"/>
                    <a:pt x="3258" y="1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152;p72">
              <a:extLst>
                <a:ext uri="{FF2B5EF4-FFF2-40B4-BE49-F238E27FC236}">
                  <a16:creationId xmlns:a16="http://schemas.microsoft.com/office/drawing/2014/main" id="{379CE780-31DB-E742-1E64-FF5C72AE9AE5}"/>
                </a:ext>
              </a:extLst>
            </p:cNvPr>
            <p:cNvSpPr/>
            <p:nvPr/>
          </p:nvSpPr>
          <p:spPr>
            <a:xfrm>
              <a:off x="5880280" y="3415826"/>
              <a:ext cx="614038" cy="347058"/>
            </a:xfrm>
            <a:custGeom>
              <a:avLst/>
              <a:gdLst/>
              <a:ahLst/>
              <a:cxnLst/>
              <a:rect l="l" t="t" r="r" b="b"/>
              <a:pathLst>
                <a:path w="6596" h="3728" extrusionOk="0">
                  <a:moveTo>
                    <a:pt x="5129" y="0"/>
                  </a:moveTo>
                  <a:cubicBezTo>
                    <a:pt x="5110" y="0"/>
                    <a:pt x="5091" y="5"/>
                    <a:pt x="5073" y="16"/>
                  </a:cubicBezTo>
                  <a:cubicBezTo>
                    <a:pt x="5029" y="40"/>
                    <a:pt x="5008" y="89"/>
                    <a:pt x="4993" y="135"/>
                  </a:cubicBezTo>
                  <a:cubicBezTo>
                    <a:pt x="4896" y="380"/>
                    <a:pt x="4761" y="625"/>
                    <a:pt x="4541" y="769"/>
                  </a:cubicBezTo>
                  <a:cubicBezTo>
                    <a:pt x="4363" y="885"/>
                    <a:pt x="4144" y="922"/>
                    <a:pt x="3931" y="922"/>
                  </a:cubicBezTo>
                  <a:cubicBezTo>
                    <a:pt x="3924" y="922"/>
                    <a:pt x="3918" y="922"/>
                    <a:pt x="3912" y="922"/>
                  </a:cubicBezTo>
                  <a:cubicBezTo>
                    <a:pt x="3687" y="921"/>
                    <a:pt x="3464" y="884"/>
                    <a:pt x="3241" y="857"/>
                  </a:cubicBezTo>
                  <a:cubicBezTo>
                    <a:pt x="2901" y="816"/>
                    <a:pt x="2558" y="795"/>
                    <a:pt x="2215" y="795"/>
                  </a:cubicBezTo>
                  <a:cubicBezTo>
                    <a:pt x="1694" y="795"/>
                    <a:pt x="1172" y="843"/>
                    <a:pt x="659" y="939"/>
                  </a:cubicBezTo>
                  <a:cubicBezTo>
                    <a:pt x="432" y="981"/>
                    <a:pt x="205" y="1035"/>
                    <a:pt x="1" y="1133"/>
                  </a:cubicBezTo>
                  <a:cubicBezTo>
                    <a:pt x="110" y="1146"/>
                    <a:pt x="218" y="1157"/>
                    <a:pt x="328" y="1168"/>
                  </a:cubicBezTo>
                  <a:cubicBezTo>
                    <a:pt x="346" y="1169"/>
                    <a:pt x="365" y="1171"/>
                    <a:pt x="382" y="1175"/>
                  </a:cubicBezTo>
                  <a:cubicBezTo>
                    <a:pt x="633" y="1201"/>
                    <a:pt x="883" y="1228"/>
                    <a:pt x="1135" y="1254"/>
                  </a:cubicBezTo>
                  <a:cubicBezTo>
                    <a:pt x="1540" y="1298"/>
                    <a:pt x="1950" y="1341"/>
                    <a:pt x="2336" y="1475"/>
                  </a:cubicBezTo>
                  <a:cubicBezTo>
                    <a:pt x="2943" y="1685"/>
                    <a:pt x="3456" y="2106"/>
                    <a:pt x="3904" y="2566"/>
                  </a:cubicBezTo>
                  <a:cubicBezTo>
                    <a:pt x="4009" y="2673"/>
                    <a:pt x="4110" y="2784"/>
                    <a:pt x="4204" y="2901"/>
                  </a:cubicBezTo>
                  <a:cubicBezTo>
                    <a:pt x="4411" y="3150"/>
                    <a:pt x="4586" y="3422"/>
                    <a:pt x="4683" y="3727"/>
                  </a:cubicBezTo>
                  <a:cubicBezTo>
                    <a:pt x="4687" y="3722"/>
                    <a:pt x="4692" y="3715"/>
                    <a:pt x="4696" y="3710"/>
                  </a:cubicBezTo>
                  <a:cubicBezTo>
                    <a:pt x="5257" y="2901"/>
                    <a:pt x="5894" y="2144"/>
                    <a:pt x="6596" y="1457"/>
                  </a:cubicBezTo>
                  <a:cubicBezTo>
                    <a:pt x="6596" y="1454"/>
                    <a:pt x="6593" y="1453"/>
                    <a:pt x="6590" y="1449"/>
                  </a:cubicBezTo>
                  <a:cubicBezTo>
                    <a:pt x="6590" y="1448"/>
                    <a:pt x="6588" y="1446"/>
                    <a:pt x="6587" y="1443"/>
                  </a:cubicBezTo>
                  <a:cubicBezTo>
                    <a:pt x="6519" y="1369"/>
                    <a:pt x="6449" y="1294"/>
                    <a:pt x="6382" y="1221"/>
                  </a:cubicBezTo>
                  <a:cubicBezTo>
                    <a:pt x="6380" y="1219"/>
                    <a:pt x="6380" y="1217"/>
                    <a:pt x="6378" y="1216"/>
                  </a:cubicBezTo>
                  <a:lnTo>
                    <a:pt x="6378" y="1216"/>
                  </a:lnTo>
                  <a:cubicBezTo>
                    <a:pt x="6029" y="840"/>
                    <a:pt x="5673" y="469"/>
                    <a:pt x="5312" y="106"/>
                  </a:cubicBezTo>
                  <a:cubicBezTo>
                    <a:pt x="5261" y="55"/>
                    <a:pt x="5194" y="0"/>
                    <a:pt x="5129" y="0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153;p72">
              <a:extLst>
                <a:ext uri="{FF2B5EF4-FFF2-40B4-BE49-F238E27FC236}">
                  <a16:creationId xmlns:a16="http://schemas.microsoft.com/office/drawing/2014/main" id="{1D539452-AF75-EEA8-5EC0-57B6D0EF4DDF}"/>
                </a:ext>
              </a:extLst>
            </p:cNvPr>
            <p:cNvSpPr/>
            <p:nvPr/>
          </p:nvSpPr>
          <p:spPr>
            <a:xfrm>
              <a:off x="6063119" y="2613431"/>
              <a:ext cx="121113" cy="143273"/>
            </a:xfrm>
            <a:custGeom>
              <a:avLst/>
              <a:gdLst/>
              <a:ahLst/>
              <a:cxnLst/>
              <a:rect l="l" t="t" r="r" b="b"/>
              <a:pathLst>
                <a:path w="1301" h="1539" extrusionOk="0">
                  <a:moveTo>
                    <a:pt x="879" y="0"/>
                  </a:moveTo>
                  <a:cubicBezTo>
                    <a:pt x="838" y="425"/>
                    <a:pt x="688" y="915"/>
                    <a:pt x="372" y="1200"/>
                  </a:cubicBezTo>
                  <a:cubicBezTo>
                    <a:pt x="260" y="1299"/>
                    <a:pt x="121" y="1376"/>
                    <a:pt x="0" y="1466"/>
                  </a:cubicBezTo>
                  <a:cubicBezTo>
                    <a:pt x="177" y="1515"/>
                    <a:pt x="361" y="1539"/>
                    <a:pt x="544" y="1539"/>
                  </a:cubicBezTo>
                  <a:cubicBezTo>
                    <a:pt x="641" y="1539"/>
                    <a:pt x="738" y="1532"/>
                    <a:pt x="834" y="1519"/>
                  </a:cubicBezTo>
                  <a:cubicBezTo>
                    <a:pt x="993" y="1497"/>
                    <a:pt x="1150" y="1457"/>
                    <a:pt x="1300" y="1400"/>
                  </a:cubicBezTo>
                  <a:cubicBezTo>
                    <a:pt x="1159" y="934"/>
                    <a:pt x="1019" y="468"/>
                    <a:pt x="879" y="0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154;p72">
              <a:extLst>
                <a:ext uri="{FF2B5EF4-FFF2-40B4-BE49-F238E27FC236}">
                  <a16:creationId xmlns:a16="http://schemas.microsoft.com/office/drawing/2014/main" id="{38B4853F-1B9B-575B-A2F7-9BBBC3D17221}"/>
                </a:ext>
              </a:extLst>
            </p:cNvPr>
            <p:cNvSpPr/>
            <p:nvPr/>
          </p:nvSpPr>
          <p:spPr>
            <a:xfrm>
              <a:off x="6199039" y="4298469"/>
              <a:ext cx="388754" cy="331697"/>
            </a:xfrm>
            <a:custGeom>
              <a:avLst/>
              <a:gdLst/>
              <a:ahLst/>
              <a:cxnLst/>
              <a:rect l="l" t="t" r="r" b="b"/>
              <a:pathLst>
                <a:path w="4176" h="3563" extrusionOk="0">
                  <a:moveTo>
                    <a:pt x="3616" y="1"/>
                  </a:moveTo>
                  <a:cubicBezTo>
                    <a:pt x="3612" y="1"/>
                    <a:pt x="3609" y="1"/>
                    <a:pt x="3605" y="2"/>
                  </a:cubicBezTo>
                  <a:cubicBezTo>
                    <a:pt x="3582" y="5"/>
                    <a:pt x="3565" y="27"/>
                    <a:pt x="3551" y="47"/>
                  </a:cubicBezTo>
                  <a:cubicBezTo>
                    <a:pt x="3541" y="61"/>
                    <a:pt x="3530" y="77"/>
                    <a:pt x="3521" y="91"/>
                  </a:cubicBezTo>
                  <a:cubicBezTo>
                    <a:pt x="3470" y="168"/>
                    <a:pt x="3422" y="246"/>
                    <a:pt x="3364" y="320"/>
                  </a:cubicBezTo>
                  <a:cubicBezTo>
                    <a:pt x="3240" y="473"/>
                    <a:pt x="3067" y="585"/>
                    <a:pt x="2878" y="643"/>
                  </a:cubicBezTo>
                  <a:cubicBezTo>
                    <a:pt x="2778" y="676"/>
                    <a:pt x="2673" y="693"/>
                    <a:pt x="2567" y="693"/>
                  </a:cubicBezTo>
                  <a:cubicBezTo>
                    <a:pt x="2514" y="693"/>
                    <a:pt x="2462" y="689"/>
                    <a:pt x="2409" y="680"/>
                  </a:cubicBezTo>
                  <a:cubicBezTo>
                    <a:pt x="2321" y="618"/>
                    <a:pt x="2246" y="524"/>
                    <a:pt x="2179" y="438"/>
                  </a:cubicBezTo>
                  <a:cubicBezTo>
                    <a:pt x="2068" y="299"/>
                    <a:pt x="1925" y="149"/>
                    <a:pt x="1748" y="149"/>
                  </a:cubicBezTo>
                  <a:cubicBezTo>
                    <a:pt x="1744" y="149"/>
                    <a:pt x="1740" y="149"/>
                    <a:pt x="1736" y="149"/>
                  </a:cubicBezTo>
                  <a:cubicBezTo>
                    <a:pt x="1631" y="152"/>
                    <a:pt x="1536" y="208"/>
                    <a:pt x="1440" y="254"/>
                  </a:cubicBezTo>
                  <a:cubicBezTo>
                    <a:pt x="1325" y="307"/>
                    <a:pt x="1203" y="348"/>
                    <a:pt x="1075" y="371"/>
                  </a:cubicBezTo>
                  <a:cubicBezTo>
                    <a:pt x="996" y="385"/>
                    <a:pt x="913" y="395"/>
                    <a:pt x="833" y="396"/>
                  </a:cubicBezTo>
                  <a:cubicBezTo>
                    <a:pt x="773" y="398"/>
                    <a:pt x="702" y="401"/>
                    <a:pt x="663" y="448"/>
                  </a:cubicBezTo>
                  <a:cubicBezTo>
                    <a:pt x="630" y="488"/>
                    <a:pt x="636" y="546"/>
                    <a:pt x="640" y="600"/>
                  </a:cubicBezTo>
                  <a:cubicBezTo>
                    <a:pt x="672" y="939"/>
                    <a:pt x="649" y="1287"/>
                    <a:pt x="570" y="1621"/>
                  </a:cubicBezTo>
                  <a:cubicBezTo>
                    <a:pt x="511" y="1859"/>
                    <a:pt x="425" y="2095"/>
                    <a:pt x="283" y="2297"/>
                  </a:cubicBezTo>
                  <a:lnTo>
                    <a:pt x="283" y="2296"/>
                  </a:lnTo>
                  <a:cubicBezTo>
                    <a:pt x="202" y="2411"/>
                    <a:pt x="106" y="2511"/>
                    <a:pt x="0" y="2603"/>
                  </a:cubicBezTo>
                  <a:cubicBezTo>
                    <a:pt x="652" y="2759"/>
                    <a:pt x="1241" y="3055"/>
                    <a:pt x="1669" y="3562"/>
                  </a:cubicBezTo>
                  <a:cubicBezTo>
                    <a:pt x="1874" y="3517"/>
                    <a:pt x="2075" y="3455"/>
                    <a:pt x="2254" y="3345"/>
                  </a:cubicBezTo>
                  <a:cubicBezTo>
                    <a:pt x="2440" y="3232"/>
                    <a:pt x="2598" y="3076"/>
                    <a:pt x="2749" y="2918"/>
                  </a:cubicBezTo>
                  <a:cubicBezTo>
                    <a:pt x="3132" y="2525"/>
                    <a:pt x="3502" y="2120"/>
                    <a:pt x="3869" y="1712"/>
                  </a:cubicBezTo>
                  <a:cubicBezTo>
                    <a:pt x="3843" y="1231"/>
                    <a:pt x="3957" y="756"/>
                    <a:pt x="4176" y="350"/>
                  </a:cubicBezTo>
                  <a:cubicBezTo>
                    <a:pt x="4019" y="221"/>
                    <a:pt x="3845" y="109"/>
                    <a:pt x="3665" y="16"/>
                  </a:cubicBezTo>
                  <a:cubicBezTo>
                    <a:pt x="3650" y="9"/>
                    <a:pt x="3634" y="1"/>
                    <a:pt x="36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155;p72">
              <a:extLst>
                <a:ext uri="{FF2B5EF4-FFF2-40B4-BE49-F238E27FC236}">
                  <a16:creationId xmlns:a16="http://schemas.microsoft.com/office/drawing/2014/main" id="{1AC922D6-74CC-D1D6-6A76-DEFCC5099284}"/>
                </a:ext>
              </a:extLst>
            </p:cNvPr>
            <p:cNvSpPr/>
            <p:nvPr/>
          </p:nvSpPr>
          <p:spPr>
            <a:xfrm>
              <a:off x="6099426" y="4540704"/>
              <a:ext cx="255073" cy="108549"/>
            </a:xfrm>
            <a:custGeom>
              <a:avLst/>
              <a:gdLst/>
              <a:ahLst/>
              <a:cxnLst/>
              <a:rect l="l" t="t" r="r" b="b"/>
              <a:pathLst>
                <a:path w="2740" h="1166" extrusionOk="0">
                  <a:moveTo>
                    <a:pt x="1070" y="1"/>
                  </a:moveTo>
                  <a:cubicBezTo>
                    <a:pt x="890" y="156"/>
                    <a:pt x="682" y="283"/>
                    <a:pt x="474" y="402"/>
                  </a:cubicBezTo>
                  <a:lnTo>
                    <a:pt x="473" y="402"/>
                  </a:lnTo>
                  <a:cubicBezTo>
                    <a:pt x="318" y="491"/>
                    <a:pt x="151" y="587"/>
                    <a:pt x="64" y="743"/>
                  </a:cubicBezTo>
                  <a:cubicBezTo>
                    <a:pt x="20" y="824"/>
                    <a:pt x="0" y="915"/>
                    <a:pt x="0" y="1007"/>
                  </a:cubicBezTo>
                  <a:cubicBezTo>
                    <a:pt x="327" y="1123"/>
                    <a:pt x="670" y="1165"/>
                    <a:pt x="1018" y="1165"/>
                  </a:cubicBezTo>
                  <a:cubicBezTo>
                    <a:pt x="1452" y="1165"/>
                    <a:pt x="1893" y="1100"/>
                    <a:pt x="2324" y="1034"/>
                  </a:cubicBezTo>
                  <a:cubicBezTo>
                    <a:pt x="2463" y="1013"/>
                    <a:pt x="2601" y="991"/>
                    <a:pt x="2739" y="960"/>
                  </a:cubicBezTo>
                  <a:cubicBezTo>
                    <a:pt x="2312" y="453"/>
                    <a:pt x="1722" y="157"/>
                    <a:pt x="1070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156;p72">
              <a:extLst>
                <a:ext uri="{FF2B5EF4-FFF2-40B4-BE49-F238E27FC236}">
                  <a16:creationId xmlns:a16="http://schemas.microsoft.com/office/drawing/2014/main" id="{48DED503-5E07-B94E-B932-A81AED290474}"/>
                </a:ext>
              </a:extLst>
            </p:cNvPr>
            <p:cNvSpPr/>
            <p:nvPr/>
          </p:nvSpPr>
          <p:spPr>
            <a:xfrm>
              <a:off x="6099426" y="4379090"/>
              <a:ext cx="545801" cy="313265"/>
            </a:xfrm>
            <a:custGeom>
              <a:avLst/>
              <a:gdLst/>
              <a:ahLst/>
              <a:cxnLst/>
              <a:rect l="l" t="t" r="r" b="b"/>
              <a:pathLst>
                <a:path w="5863" h="3365" extrusionOk="0">
                  <a:moveTo>
                    <a:pt x="5692" y="1"/>
                  </a:moveTo>
                  <a:cubicBezTo>
                    <a:pt x="5078" y="696"/>
                    <a:pt x="4466" y="1389"/>
                    <a:pt x="3820" y="2052"/>
                  </a:cubicBezTo>
                  <a:cubicBezTo>
                    <a:pt x="3668" y="2210"/>
                    <a:pt x="3510" y="2366"/>
                    <a:pt x="3324" y="2479"/>
                  </a:cubicBezTo>
                  <a:cubicBezTo>
                    <a:pt x="3024" y="2661"/>
                    <a:pt x="2670" y="2717"/>
                    <a:pt x="2324" y="2770"/>
                  </a:cubicBezTo>
                  <a:cubicBezTo>
                    <a:pt x="1893" y="2836"/>
                    <a:pt x="1452" y="2901"/>
                    <a:pt x="1018" y="2901"/>
                  </a:cubicBezTo>
                  <a:cubicBezTo>
                    <a:pt x="670" y="2901"/>
                    <a:pt x="327" y="2859"/>
                    <a:pt x="0" y="2743"/>
                  </a:cubicBezTo>
                  <a:lnTo>
                    <a:pt x="0" y="2743"/>
                  </a:lnTo>
                  <a:cubicBezTo>
                    <a:pt x="0" y="2865"/>
                    <a:pt x="34" y="2994"/>
                    <a:pt x="89" y="3105"/>
                  </a:cubicBezTo>
                  <a:cubicBezTo>
                    <a:pt x="118" y="3169"/>
                    <a:pt x="159" y="3233"/>
                    <a:pt x="219" y="3269"/>
                  </a:cubicBezTo>
                  <a:cubicBezTo>
                    <a:pt x="275" y="3302"/>
                    <a:pt x="338" y="3311"/>
                    <a:pt x="400" y="3319"/>
                  </a:cubicBezTo>
                  <a:cubicBezTo>
                    <a:pt x="675" y="3349"/>
                    <a:pt x="951" y="3364"/>
                    <a:pt x="1227" y="3364"/>
                  </a:cubicBezTo>
                  <a:cubicBezTo>
                    <a:pt x="1857" y="3364"/>
                    <a:pt x="2487" y="3286"/>
                    <a:pt x="3097" y="3129"/>
                  </a:cubicBezTo>
                  <a:cubicBezTo>
                    <a:pt x="3240" y="3092"/>
                    <a:pt x="3383" y="3052"/>
                    <a:pt x="3504" y="2969"/>
                  </a:cubicBezTo>
                  <a:cubicBezTo>
                    <a:pt x="3613" y="2895"/>
                    <a:pt x="3697" y="2791"/>
                    <a:pt x="3781" y="2690"/>
                  </a:cubicBezTo>
                  <a:cubicBezTo>
                    <a:pt x="4300" y="2071"/>
                    <a:pt x="4884" y="1501"/>
                    <a:pt x="5517" y="999"/>
                  </a:cubicBezTo>
                  <a:cubicBezTo>
                    <a:pt x="5655" y="887"/>
                    <a:pt x="5807" y="765"/>
                    <a:pt x="5844" y="591"/>
                  </a:cubicBezTo>
                  <a:cubicBezTo>
                    <a:pt x="5862" y="500"/>
                    <a:pt x="5847" y="406"/>
                    <a:pt x="5824" y="319"/>
                  </a:cubicBezTo>
                  <a:cubicBezTo>
                    <a:pt x="5792" y="205"/>
                    <a:pt x="5749" y="101"/>
                    <a:pt x="5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157;p72">
              <a:extLst>
                <a:ext uri="{FF2B5EF4-FFF2-40B4-BE49-F238E27FC236}">
                  <a16:creationId xmlns:a16="http://schemas.microsoft.com/office/drawing/2014/main" id="{C7C8EFAE-967E-6D62-1347-F44B5EAC0633}"/>
                </a:ext>
              </a:extLst>
            </p:cNvPr>
            <p:cNvSpPr/>
            <p:nvPr/>
          </p:nvSpPr>
          <p:spPr>
            <a:xfrm>
              <a:off x="6293438" y="2751865"/>
              <a:ext cx="291007" cy="384389"/>
            </a:xfrm>
            <a:custGeom>
              <a:avLst/>
              <a:gdLst/>
              <a:ahLst/>
              <a:cxnLst/>
              <a:rect l="l" t="t" r="r" b="b"/>
              <a:pathLst>
                <a:path w="3126" h="4129" extrusionOk="0">
                  <a:moveTo>
                    <a:pt x="2128" y="1"/>
                  </a:moveTo>
                  <a:lnTo>
                    <a:pt x="2128" y="1"/>
                  </a:lnTo>
                  <a:cubicBezTo>
                    <a:pt x="2269" y="251"/>
                    <a:pt x="2407" y="506"/>
                    <a:pt x="2476" y="786"/>
                  </a:cubicBezTo>
                  <a:cubicBezTo>
                    <a:pt x="2553" y="1090"/>
                    <a:pt x="2540" y="1431"/>
                    <a:pt x="2374" y="1695"/>
                  </a:cubicBezTo>
                  <a:cubicBezTo>
                    <a:pt x="2191" y="1984"/>
                    <a:pt x="1862" y="2138"/>
                    <a:pt x="1556" y="2291"/>
                  </a:cubicBezTo>
                  <a:cubicBezTo>
                    <a:pt x="1163" y="2488"/>
                    <a:pt x="774" y="2712"/>
                    <a:pt x="474" y="3034"/>
                  </a:cubicBezTo>
                  <a:cubicBezTo>
                    <a:pt x="196" y="3332"/>
                    <a:pt x="1" y="3725"/>
                    <a:pt x="2" y="4129"/>
                  </a:cubicBezTo>
                  <a:cubicBezTo>
                    <a:pt x="408" y="3831"/>
                    <a:pt x="799" y="3513"/>
                    <a:pt x="1183" y="3187"/>
                  </a:cubicBezTo>
                  <a:cubicBezTo>
                    <a:pt x="1470" y="2946"/>
                    <a:pt x="2602" y="2354"/>
                    <a:pt x="2871" y="2337"/>
                  </a:cubicBezTo>
                  <a:cubicBezTo>
                    <a:pt x="2956" y="1708"/>
                    <a:pt x="3041" y="1077"/>
                    <a:pt x="3125" y="450"/>
                  </a:cubicBezTo>
                  <a:cubicBezTo>
                    <a:pt x="2776" y="339"/>
                    <a:pt x="2441" y="189"/>
                    <a:pt x="2128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158;p72">
              <a:extLst>
                <a:ext uri="{FF2B5EF4-FFF2-40B4-BE49-F238E27FC236}">
                  <a16:creationId xmlns:a16="http://schemas.microsoft.com/office/drawing/2014/main" id="{6324BD0F-E1E1-05DE-4BB3-F5C642006FBD}"/>
                </a:ext>
              </a:extLst>
            </p:cNvPr>
            <p:cNvSpPr/>
            <p:nvPr/>
          </p:nvSpPr>
          <p:spPr>
            <a:xfrm>
              <a:off x="6514074" y="3107771"/>
              <a:ext cx="680599" cy="552519"/>
            </a:xfrm>
            <a:custGeom>
              <a:avLst/>
              <a:gdLst/>
              <a:ahLst/>
              <a:cxnLst/>
              <a:rect l="l" t="t" r="r" b="b"/>
              <a:pathLst>
                <a:path w="7311" h="5935" extrusionOk="0">
                  <a:moveTo>
                    <a:pt x="4123" y="1"/>
                  </a:moveTo>
                  <a:cubicBezTo>
                    <a:pt x="4078" y="59"/>
                    <a:pt x="4023" y="112"/>
                    <a:pt x="3970" y="159"/>
                  </a:cubicBezTo>
                  <a:cubicBezTo>
                    <a:pt x="3621" y="474"/>
                    <a:pt x="3273" y="791"/>
                    <a:pt x="2923" y="1105"/>
                  </a:cubicBezTo>
                  <a:cubicBezTo>
                    <a:pt x="2763" y="1251"/>
                    <a:pt x="2596" y="1400"/>
                    <a:pt x="2391" y="1475"/>
                  </a:cubicBezTo>
                  <a:cubicBezTo>
                    <a:pt x="2219" y="1539"/>
                    <a:pt x="2031" y="1544"/>
                    <a:pt x="1847" y="1548"/>
                  </a:cubicBezTo>
                  <a:cubicBezTo>
                    <a:pt x="1665" y="1551"/>
                    <a:pt x="1484" y="1553"/>
                    <a:pt x="1303" y="1553"/>
                  </a:cubicBezTo>
                  <a:cubicBezTo>
                    <a:pt x="928" y="1553"/>
                    <a:pt x="554" y="1545"/>
                    <a:pt x="179" y="1529"/>
                  </a:cubicBezTo>
                  <a:cubicBezTo>
                    <a:pt x="121" y="1551"/>
                    <a:pt x="60" y="1572"/>
                    <a:pt x="0" y="1592"/>
                  </a:cubicBezTo>
                  <a:cubicBezTo>
                    <a:pt x="1059" y="2055"/>
                    <a:pt x="2249" y="2118"/>
                    <a:pt x="3370" y="2415"/>
                  </a:cubicBezTo>
                  <a:cubicBezTo>
                    <a:pt x="3942" y="2564"/>
                    <a:pt x="4531" y="2800"/>
                    <a:pt x="4882" y="3277"/>
                  </a:cubicBezTo>
                  <a:cubicBezTo>
                    <a:pt x="5164" y="3662"/>
                    <a:pt x="5254" y="4148"/>
                    <a:pt x="5354" y="4614"/>
                  </a:cubicBezTo>
                  <a:cubicBezTo>
                    <a:pt x="5451" y="5057"/>
                    <a:pt x="5570" y="5506"/>
                    <a:pt x="5735" y="5935"/>
                  </a:cubicBezTo>
                  <a:cubicBezTo>
                    <a:pt x="6165" y="5633"/>
                    <a:pt x="6600" y="5325"/>
                    <a:pt x="7078" y="5135"/>
                  </a:cubicBezTo>
                  <a:lnTo>
                    <a:pt x="7078" y="5136"/>
                  </a:lnTo>
                  <a:cubicBezTo>
                    <a:pt x="7153" y="5104"/>
                    <a:pt x="7232" y="5076"/>
                    <a:pt x="7310" y="5053"/>
                  </a:cubicBezTo>
                  <a:cubicBezTo>
                    <a:pt x="6238" y="3374"/>
                    <a:pt x="5175" y="1691"/>
                    <a:pt x="4123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159;p72">
              <a:extLst>
                <a:ext uri="{FF2B5EF4-FFF2-40B4-BE49-F238E27FC236}">
                  <a16:creationId xmlns:a16="http://schemas.microsoft.com/office/drawing/2014/main" id="{F40CBDC1-E39B-8394-01C4-5682CA7AB5F7}"/>
                </a:ext>
              </a:extLst>
            </p:cNvPr>
            <p:cNvSpPr/>
            <p:nvPr/>
          </p:nvSpPr>
          <p:spPr>
            <a:xfrm>
              <a:off x="6530645" y="2852130"/>
              <a:ext cx="378607" cy="400215"/>
            </a:xfrm>
            <a:custGeom>
              <a:avLst/>
              <a:gdLst/>
              <a:ahLst/>
              <a:cxnLst/>
              <a:rect l="l" t="t" r="r" b="b"/>
              <a:pathLst>
                <a:path w="4067" h="4299" extrusionOk="0">
                  <a:moveTo>
                    <a:pt x="3401" y="0"/>
                  </a:moveTo>
                  <a:cubicBezTo>
                    <a:pt x="3252" y="587"/>
                    <a:pt x="3106" y="1173"/>
                    <a:pt x="2958" y="1761"/>
                  </a:cubicBezTo>
                  <a:cubicBezTo>
                    <a:pt x="2821" y="2306"/>
                    <a:pt x="2667" y="2883"/>
                    <a:pt x="2256" y="3270"/>
                  </a:cubicBezTo>
                  <a:cubicBezTo>
                    <a:pt x="1974" y="3533"/>
                    <a:pt x="1605" y="3675"/>
                    <a:pt x="1245" y="3812"/>
                  </a:cubicBezTo>
                  <a:cubicBezTo>
                    <a:pt x="832" y="3970"/>
                    <a:pt x="419" y="4125"/>
                    <a:pt x="1" y="4275"/>
                  </a:cubicBezTo>
                  <a:cubicBezTo>
                    <a:pt x="376" y="4291"/>
                    <a:pt x="750" y="4299"/>
                    <a:pt x="1125" y="4299"/>
                  </a:cubicBezTo>
                  <a:cubicBezTo>
                    <a:pt x="1306" y="4299"/>
                    <a:pt x="1487" y="4297"/>
                    <a:pt x="1669" y="4294"/>
                  </a:cubicBezTo>
                  <a:cubicBezTo>
                    <a:pt x="1854" y="4290"/>
                    <a:pt x="2042" y="4285"/>
                    <a:pt x="2214" y="4221"/>
                  </a:cubicBezTo>
                  <a:cubicBezTo>
                    <a:pt x="2418" y="4146"/>
                    <a:pt x="2585" y="3997"/>
                    <a:pt x="2746" y="3851"/>
                  </a:cubicBezTo>
                  <a:cubicBezTo>
                    <a:pt x="3096" y="3537"/>
                    <a:pt x="3443" y="3220"/>
                    <a:pt x="3792" y="2905"/>
                  </a:cubicBezTo>
                  <a:cubicBezTo>
                    <a:pt x="3845" y="2858"/>
                    <a:pt x="3900" y="2805"/>
                    <a:pt x="3945" y="2747"/>
                  </a:cubicBezTo>
                  <a:cubicBezTo>
                    <a:pt x="4017" y="2655"/>
                    <a:pt x="4066" y="2551"/>
                    <a:pt x="4044" y="2439"/>
                  </a:cubicBezTo>
                  <a:cubicBezTo>
                    <a:pt x="3998" y="2206"/>
                    <a:pt x="3668" y="2099"/>
                    <a:pt x="3651" y="1860"/>
                  </a:cubicBezTo>
                  <a:cubicBezTo>
                    <a:pt x="3642" y="1752"/>
                    <a:pt x="3706" y="1654"/>
                    <a:pt x="3739" y="1549"/>
                  </a:cubicBezTo>
                  <a:cubicBezTo>
                    <a:pt x="3907" y="1039"/>
                    <a:pt x="3374" y="538"/>
                    <a:pt x="3413" y="3"/>
                  </a:cubicBezTo>
                  <a:lnTo>
                    <a:pt x="3401" y="0"/>
                  </a:ln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160;p72">
              <a:extLst>
                <a:ext uri="{FF2B5EF4-FFF2-40B4-BE49-F238E27FC236}">
                  <a16:creationId xmlns:a16="http://schemas.microsoft.com/office/drawing/2014/main" id="{6FC0D886-1397-6A8F-B31F-B085943D8A39}"/>
                </a:ext>
              </a:extLst>
            </p:cNvPr>
            <p:cNvSpPr/>
            <p:nvPr/>
          </p:nvSpPr>
          <p:spPr>
            <a:xfrm>
              <a:off x="7640624" y="4246335"/>
              <a:ext cx="262521" cy="240930"/>
            </a:xfrm>
            <a:custGeom>
              <a:avLst/>
              <a:gdLst/>
              <a:ahLst/>
              <a:cxnLst/>
              <a:rect l="l" t="t" r="r" b="b"/>
              <a:pathLst>
                <a:path w="2820" h="2588" extrusionOk="0">
                  <a:moveTo>
                    <a:pt x="1450" y="0"/>
                  </a:moveTo>
                  <a:cubicBezTo>
                    <a:pt x="1346" y="0"/>
                    <a:pt x="1242" y="7"/>
                    <a:pt x="1141" y="30"/>
                  </a:cubicBezTo>
                  <a:cubicBezTo>
                    <a:pt x="1118" y="35"/>
                    <a:pt x="1096" y="41"/>
                    <a:pt x="1072" y="47"/>
                  </a:cubicBezTo>
                  <a:cubicBezTo>
                    <a:pt x="866" y="110"/>
                    <a:pt x="675" y="265"/>
                    <a:pt x="631" y="476"/>
                  </a:cubicBezTo>
                  <a:cubicBezTo>
                    <a:pt x="620" y="534"/>
                    <a:pt x="618" y="595"/>
                    <a:pt x="598" y="649"/>
                  </a:cubicBezTo>
                  <a:cubicBezTo>
                    <a:pt x="536" y="812"/>
                    <a:pt x="331" y="859"/>
                    <a:pt x="157" y="883"/>
                  </a:cubicBezTo>
                  <a:lnTo>
                    <a:pt x="137" y="903"/>
                  </a:lnTo>
                  <a:cubicBezTo>
                    <a:pt x="130" y="896"/>
                    <a:pt x="121" y="887"/>
                    <a:pt x="112" y="879"/>
                  </a:cubicBezTo>
                  <a:cubicBezTo>
                    <a:pt x="38" y="1446"/>
                    <a:pt x="3" y="2017"/>
                    <a:pt x="1" y="2588"/>
                  </a:cubicBezTo>
                  <a:cubicBezTo>
                    <a:pt x="607" y="2271"/>
                    <a:pt x="1268" y="2076"/>
                    <a:pt x="1918" y="2076"/>
                  </a:cubicBezTo>
                  <a:cubicBezTo>
                    <a:pt x="2223" y="2076"/>
                    <a:pt x="2526" y="2119"/>
                    <a:pt x="2819" y="2212"/>
                  </a:cubicBezTo>
                  <a:cubicBezTo>
                    <a:pt x="2520" y="1637"/>
                    <a:pt x="2255" y="1044"/>
                    <a:pt x="2028" y="438"/>
                  </a:cubicBezTo>
                  <a:lnTo>
                    <a:pt x="2019" y="438"/>
                  </a:lnTo>
                  <a:cubicBezTo>
                    <a:pt x="2014" y="388"/>
                    <a:pt x="2011" y="338"/>
                    <a:pt x="2014" y="287"/>
                  </a:cubicBezTo>
                  <a:cubicBezTo>
                    <a:pt x="2014" y="240"/>
                    <a:pt x="2017" y="188"/>
                    <a:pt x="1999" y="143"/>
                  </a:cubicBezTo>
                  <a:cubicBezTo>
                    <a:pt x="1955" y="41"/>
                    <a:pt x="1823" y="19"/>
                    <a:pt x="1712" y="13"/>
                  </a:cubicBezTo>
                  <a:cubicBezTo>
                    <a:pt x="1668" y="11"/>
                    <a:pt x="1624" y="8"/>
                    <a:pt x="1581" y="3"/>
                  </a:cubicBezTo>
                  <a:cubicBezTo>
                    <a:pt x="1537" y="2"/>
                    <a:pt x="1494" y="0"/>
                    <a:pt x="1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161;p72">
              <a:extLst>
                <a:ext uri="{FF2B5EF4-FFF2-40B4-BE49-F238E27FC236}">
                  <a16:creationId xmlns:a16="http://schemas.microsoft.com/office/drawing/2014/main" id="{E6F3210F-1179-08D8-E530-0C7258F2C859}"/>
                </a:ext>
              </a:extLst>
            </p:cNvPr>
            <p:cNvSpPr/>
            <p:nvPr/>
          </p:nvSpPr>
          <p:spPr>
            <a:xfrm>
              <a:off x="7640531" y="4439602"/>
              <a:ext cx="287004" cy="123444"/>
            </a:xfrm>
            <a:custGeom>
              <a:avLst/>
              <a:gdLst/>
              <a:ahLst/>
              <a:cxnLst/>
              <a:rect l="l" t="t" r="r" b="b"/>
              <a:pathLst>
                <a:path w="3083" h="1326" extrusionOk="0">
                  <a:moveTo>
                    <a:pt x="1919" y="0"/>
                  </a:moveTo>
                  <a:cubicBezTo>
                    <a:pt x="1269" y="0"/>
                    <a:pt x="608" y="195"/>
                    <a:pt x="2" y="512"/>
                  </a:cubicBezTo>
                  <a:cubicBezTo>
                    <a:pt x="2" y="625"/>
                    <a:pt x="1" y="738"/>
                    <a:pt x="3" y="850"/>
                  </a:cubicBezTo>
                  <a:cubicBezTo>
                    <a:pt x="224" y="1049"/>
                    <a:pt x="504" y="1184"/>
                    <a:pt x="795" y="1255"/>
                  </a:cubicBezTo>
                  <a:cubicBezTo>
                    <a:pt x="991" y="1305"/>
                    <a:pt x="1193" y="1326"/>
                    <a:pt x="1396" y="1326"/>
                  </a:cubicBezTo>
                  <a:cubicBezTo>
                    <a:pt x="1546" y="1326"/>
                    <a:pt x="1697" y="1314"/>
                    <a:pt x="1846" y="1294"/>
                  </a:cubicBezTo>
                  <a:cubicBezTo>
                    <a:pt x="2113" y="1258"/>
                    <a:pt x="2380" y="1189"/>
                    <a:pt x="2616" y="1060"/>
                  </a:cubicBezTo>
                  <a:cubicBezTo>
                    <a:pt x="2805" y="956"/>
                    <a:pt x="2973" y="808"/>
                    <a:pt x="3082" y="625"/>
                  </a:cubicBezTo>
                  <a:cubicBezTo>
                    <a:pt x="3068" y="599"/>
                    <a:pt x="3052" y="573"/>
                    <a:pt x="3038" y="548"/>
                  </a:cubicBezTo>
                  <a:cubicBezTo>
                    <a:pt x="2963" y="412"/>
                    <a:pt x="2892" y="274"/>
                    <a:pt x="2820" y="136"/>
                  </a:cubicBezTo>
                  <a:cubicBezTo>
                    <a:pt x="2527" y="43"/>
                    <a:pt x="2224" y="0"/>
                    <a:pt x="1919" y="0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162;p72">
              <a:extLst>
                <a:ext uri="{FF2B5EF4-FFF2-40B4-BE49-F238E27FC236}">
                  <a16:creationId xmlns:a16="http://schemas.microsoft.com/office/drawing/2014/main" id="{C8EE632A-57E4-C71A-45A8-7E4B6B3C122F}"/>
                </a:ext>
              </a:extLst>
            </p:cNvPr>
            <p:cNvSpPr/>
            <p:nvPr/>
          </p:nvSpPr>
          <p:spPr>
            <a:xfrm>
              <a:off x="7640717" y="4497787"/>
              <a:ext cx="305530" cy="127354"/>
            </a:xfrm>
            <a:custGeom>
              <a:avLst/>
              <a:gdLst/>
              <a:ahLst/>
              <a:cxnLst/>
              <a:rect l="l" t="t" r="r" b="b"/>
              <a:pathLst>
                <a:path w="3282" h="1368" extrusionOk="0">
                  <a:moveTo>
                    <a:pt x="3080" y="0"/>
                  </a:moveTo>
                  <a:cubicBezTo>
                    <a:pt x="2971" y="183"/>
                    <a:pt x="2803" y="331"/>
                    <a:pt x="2614" y="435"/>
                  </a:cubicBezTo>
                  <a:cubicBezTo>
                    <a:pt x="2378" y="564"/>
                    <a:pt x="2112" y="633"/>
                    <a:pt x="1844" y="669"/>
                  </a:cubicBezTo>
                  <a:cubicBezTo>
                    <a:pt x="1695" y="689"/>
                    <a:pt x="1544" y="701"/>
                    <a:pt x="1394" y="701"/>
                  </a:cubicBezTo>
                  <a:cubicBezTo>
                    <a:pt x="1191" y="701"/>
                    <a:pt x="989" y="680"/>
                    <a:pt x="793" y="630"/>
                  </a:cubicBezTo>
                  <a:cubicBezTo>
                    <a:pt x="502" y="559"/>
                    <a:pt x="222" y="424"/>
                    <a:pt x="1" y="225"/>
                  </a:cubicBezTo>
                  <a:lnTo>
                    <a:pt x="1" y="225"/>
                  </a:lnTo>
                  <a:cubicBezTo>
                    <a:pt x="3" y="264"/>
                    <a:pt x="3" y="300"/>
                    <a:pt x="5" y="339"/>
                  </a:cubicBezTo>
                  <a:cubicBezTo>
                    <a:pt x="11" y="519"/>
                    <a:pt x="25" y="711"/>
                    <a:pt x="134" y="855"/>
                  </a:cubicBezTo>
                  <a:cubicBezTo>
                    <a:pt x="231" y="983"/>
                    <a:pt x="389" y="1051"/>
                    <a:pt x="541" y="1106"/>
                  </a:cubicBezTo>
                  <a:cubicBezTo>
                    <a:pt x="941" y="1252"/>
                    <a:pt x="1359" y="1362"/>
                    <a:pt x="1788" y="1368"/>
                  </a:cubicBezTo>
                  <a:cubicBezTo>
                    <a:pt x="1803" y="1368"/>
                    <a:pt x="1818" y="1368"/>
                    <a:pt x="1832" y="1368"/>
                  </a:cubicBezTo>
                  <a:cubicBezTo>
                    <a:pt x="2244" y="1368"/>
                    <a:pt x="2662" y="1264"/>
                    <a:pt x="2999" y="1026"/>
                  </a:cubicBezTo>
                  <a:cubicBezTo>
                    <a:pt x="3069" y="974"/>
                    <a:pt x="3139" y="916"/>
                    <a:pt x="3187" y="843"/>
                  </a:cubicBezTo>
                  <a:cubicBezTo>
                    <a:pt x="3276" y="705"/>
                    <a:pt x="3282" y="527"/>
                    <a:pt x="3240" y="369"/>
                  </a:cubicBezTo>
                  <a:cubicBezTo>
                    <a:pt x="3207" y="239"/>
                    <a:pt x="3144" y="118"/>
                    <a:pt x="3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163;p72">
              <a:extLst>
                <a:ext uri="{FF2B5EF4-FFF2-40B4-BE49-F238E27FC236}">
                  <a16:creationId xmlns:a16="http://schemas.microsoft.com/office/drawing/2014/main" id="{A60FFFA4-5D26-B0F4-F2D5-FC474B31002C}"/>
                </a:ext>
              </a:extLst>
            </p:cNvPr>
            <p:cNvSpPr/>
            <p:nvPr/>
          </p:nvSpPr>
          <p:spPr>
            <a:xfrm>
              <a:off x="5922917" y="2793758"/>
              <a:ext cx="938838" cy="659113"/>
            </a:xfrm>
            <a:custGeom>
              <a:avLst/>
              <a:gdLst/>
              <a:ahLst/>
              <a:cxnLst/>
              <a:rect l="l" t="t" r="r" b="b"/>
              <a:pathLst>
                <a:path w="10085" h="7080" extrusionOk="0">
                  <a:moveTo>
                    <a:pt x="7105" y="0"/>
                  </a:moveTo>
                  <a:cubicBezTo>
                    <a:pt x="7021" y="627"/>
                    <a:pt x="6936" y="1258"/>
                    <a:pt x="6851" y="1887"/>
                  </a:cubicBezTo>
                  <a:cubicBezTo>
                    <a:pt x="6582" y="1904"/>
                    <a:pt x="5450" y="2497"/>
                    <a:pt x="5163" y="2738"/>
                  </a:cubicBezTo>
                  <a:cubicBezTo>
                    <a:pt x="4779" y="3063"/>
                    <a:pt x="4388" y="3381"/>
                    <a:pt x="3982" y="3679"/>
                  </a:cubicBezTo>
                  <a:cubicBezTo>
                    <a:pt x="3735" y="3862"/>
                    <a:pt x="3482" y="4036"/>
                    <a:pt x="3222" y="4197"/>
                  </a:cubicBezTo>
                  <a:cubicBezTo>
                    <a:pt x="2927" y="4382"/>
                    <a:pt x="2626" y="4551"/>
                    <a:pt x="2313" y="4698"/>
                  </a:cubicBezTo>
                  <a:lnTo>
                    <a:pt x="2310" y="4698"/>
                  </a:lnTo>
                  <a:cubicBezTo>
                    <a:pt x="2206" y="4704"/>
                    <a:pt x="2102" y="4717"/>
                    <a:pt x="1998" y="4717"/>
                  </a:cubicBezTo>
                  <a:cubicBezTo>
                    <a:pt x="1955" y="4717"/>
                    <a:pt x="1912" y="4715"/>
                    <a:pt x="1869" y="4709"/>
                  </a:cubicBezTo>
                  <a:cubicBezTo>
                    <a:pt x="1603" y="4673"/>
                    <a:pt x="1376" y="4507"/>
                    <a:pt x="1132" y="4398"/>
                  </a:cubicBezTo>
                  <a:cubicBezTo>
                    <a:pt x="1112" y="4388"/>
                    <a:pt x="1093" y="4382"/>
                    <a:pt x="1073" y="4374"/>
                  </a:cubicBezTo>
                  <a:cubicBezTo>
                    <a:pt x="1047" y="4365"/>
                    <a:pt x="1020" y="4359"/>
                    <a:pt x="992" y="4359"/>
                  </a:cubicBezTo>
                  <a:cubicBezTo>
                    <a:pt x="988" y="4359"/>
                    <a:pt x="983" y="4359"/>
                    <a:pt x="978" y="4360"/>
                  </a:cubicBezTo>
                  <a:cubicBezTo>
                    <a:pt x="907" y="4365"/>
                    <a:pt x="848" y="4410"/>
                    <a:pt x="791" y="4452"/>
                  </a:cubicBezTo>
                  <a:cubicBezTo>
                    <a:pt x="658" y="4554"/>
                    <a:pt x="514" y="4641"/>
                    <a:pt x="362" y="4712"/>
                  </a:cubicBezTo>
                  <a:cubicBezTo>
                    <a:pt x="479" y="4857"/>
                    <a:pt x="657" y="4950"/>
                    <a:pt x="841" y="4967"/>
                  </a:cubicBezTo>
                  <a:cubicBezTo>
                    <a:pt x="863" y="4968"/>
                    <a:pt x="888" y="4970"/>
                    <a:pt x="899" y="4990"/>
                  </a:cubicBezTo>
                  <a:cubicBezTo>
                    <a:pt x="909" y="5009"/>
                    <a:pt x="899" y="5031"/>
                    <a:pt x="890" y="5049"/>
                  </a:cubicBezTo>
                  <a:cubicBezTo>
                    <a:pt x="799" y="5228"/>
                    <a:pt x="688" y="5396"/>
                    <a:pt x="558" y="5552"/>
                  </a:cubicBezTo>
                  <a:cubicBezTo>
                    <a:pt x="533" y="5580"/>
                    <a:pt x="508" y="5610"/>
                    <a:pt x="475" y="5629"/>
                  </a:cubicBezTo>
                  <a:cubicBezTo>
                    <a:pt x="444" y="5647"/>
                    <a:pt x="410" y="5656"/>
                    <a:pt x="377" y="5663"/>
                  </a:cubicBezTo>
                  <a:cubicBezTo>
                    <a:pt x="265" y="5687"/>
                    <a:pt x="150" y="5702"/>
                    <a:pt x="37" y="5707"/>
                  </a:cubicBezTo>
                  <a:cubicBezTo>
                    <a:pt x="26" y="5713"/>
                    <a:pt x="12" y="5718"/>
                    <a:pt x="0" y="5720"/>
                  </a:cubicBezTo>
                  <a:lnTo>
                    <a:pt x="0" y="5720"/>
                  </a:lnTo>
                  <a:cubicBezTo>
                    <a:pt x="0" y="5720"/>
                    <a:pt x="0" y="5720"/>
                    <a:pt x="0" y="5719"/>
                  </a:cubicBezTo>
                  <a:lnTo>
                    <a:pt x="0" y="5720"/>
                  </a:lnTo>
                  <a:cubicBezTo>
                    <a:pt x="0" y="5720"/>
                    <a:pt x="0" y="5720"/>
                    <a:pt x="0" y="5720"/>
                  </a:cubicBezTo>
                  <a:lnTo>
                    <a:pt x="0" y="5720"/>
                  </a:lnTo>
                  <a:cubicBezTo>
                    <a:pt x="11" y="5828"/>
                    <a:pt x="82" y="5930"/>
                    <a:pt x="183" y="5974"/>
                  </a:cubicBezTo>
                  <a:cubicBezTo>
                    <a:pt x="197" y="5981"/>
                    <a:pt x="214" y="5987"/>
                    <a:pt x="223" y="6001"/>
                  </a:cubicBezTo>
                  <a:cubicBezTo>
                    <a:pt x="232" y="6015"/>
                    <a:pt x="230" y="6029"/>
                    <a:pt x="232" y="6043"/>
                  </a:cubicBezTo>
                  <a:cubicBezTo>
                    <a:pt x="237" y="6128"/>
                    <a:pt x="290" y="6204"/>
                    <a:pt x="358" y="6254"/>
                  </a:cubicBezTo>
                  <a:cubicBezTo>
                    <a:pt x="425" y="6305"/>
                    <a:pt x="506" y="6332"/>
                    <a:pt x="586" y="6359"/>
                  </a:cubicBezTo>
                  <a:cubicBezTo>
                    <a:pt x="608" y="6367"/>
                    <a:pt x="630" y="6375"/>
                    <a:pt x="647" y="6391"/>
                  </a:cubicBezTo>
                  <a:cubicBezTo>
                    <a:pt x="682" y="6423"/>
                    <a:pt x="677" y="6481"/>
                    <a:pt x="688" y="6528"/>
                  </a:cubicBezTo>
                  <a:cubicBezTo>
                    <a:pt x="704" y="6611"/>
                    <a:pt x="777" y="6671"/>
                    <a:pt x="854" y="6708"/>
                  </a:cubicBezTo>
                  <a:cubicBezTo>
                    <a:pt x="929" y="6744"/>
                    <a:pt x="1013" y="6762"/>
                    <a:pt x="1090" y="6797"/>
                  </a:cubicBezTo>
                  <a:cubicBezTo>
                    <a:pt x="1188" y="6843"/>
                    <a:pt x="1270" y="6914"/>
                    <a:pt x="1360" y="6972"/>
                  </a:cubicBezTo>
                  <a:cubicBezTo>
                    <a:pt x="1446" y="7030"/>
                    <a:pt x="1541" y="7079"/>
                    <a:pt x="1644" y="7079"/>
                  </a:cubicBezTo>
                  <a:cubicBezTo>
                    <a:pt x="1650" y="7079"/>
                    <a:pt x="1655" y="7079"/>
                    <a:pt x="1660" y="7079"/>
                  </a:cubicBezTo>
                  <a:cubicBezTo>
                    <a:pt x="1784" y="7073"/>
                    <a:pt x="1892" y="6996"/>
                    <a:pt x="1991" y="6921"/>
                  </a:cubicBezTo>
                  <a:cubicBezTo>
                    <a:pt x="2310" y="6680"/>
                    <a:pt x="2627" y="6435"/>
                    <a:pt x="2938" y="6181"/>
                  </a:cubicBezTo>
                  <a:cubicBezTo>
                    <a:pt x="2938" y="6182"/>
                    <a:pt x="2940" y="6182"/>
                    <a:pt x="2940" y="6182"/>
                  </a:cubicBezTo>
                  <a:cubicBezTo>
                    <a:pt x="3299" y="6001"/>
                    <a:pt x="3659" y="5824"/>
                    <a:pt x="4035" y="5687"/>
                  </a:cubicBezTo>
                  <a:cubicBezTo>
                    <a:pt x="4394" y="5557"/>
                    <a:pt x="4763" y="5464"/>
                    <a:pt x="5129" y="5360"/>
                  </a:cubicBezTo>
                  <a:cubicBezTo>
                    <a:pt x="5540" y="5241"/>
                    <a:pt x="5946" y="5108"/>
                    <a:pt x="6350" y="4965"/>
                  </a:cubicBezTo>
                  <a:cubicBezTo>
                    <a:pt x="6410" y="4945"/>
                    <a:pt x="6471" y="4925"/>
                    <a:pt x="6529" y="4903"/>
                  </a:cubicBezTo>
                  <a:cubicBezTo>
                    <a:pt x="6947" y="4753"/>
                    <a:pt x="7360" y="4597"/>
                    <a:pt x="7773" y="4440"/>
                  </a:cubicBezTo>
                  <a:cubicBezTo>
                    <a:pt x="8133" y="4302"/>
                    <a:pt x="8502" y="4160"/>
                    <a:pt x="8784" y="3897"/>
                  </a:cubicBezTo>
                  <a:cubicBezTo>
                    <a:pt x="9195" y="3511"/>
                    <a:pt x="9348" y="2933"/>
                    <a:pt x="9486" y="2389"/>
                  </a:cubicBezTo>
                  <a:cubicBezTo>
                    <a:pt x="9634" y="1802"/>
                    <a:pt x="9780" y="1214"/>
                    <a:pt x="9929" y="627"/>
                  </a:cubicBezTo>
                  <a:cubicBezTo>
                    <a:pt x="9982" y="419"/>
                    <a:pt x="10032" y="213"/>
                    <a:pt x="10084" y="6"/>
                  </a:cubicBezTo>
                  <a:lnTo>
                    <a:pt x="10084" y="6"/>
                  </a:lnTo>
                  <a:cubicBezTo>
                    <a:pt x="9609" y="157"/>
                    <a:pt x="9110" y="231"/>
                    <a:pt x="8610" y="231"/>
                  </a:cubicBezTo>
                  <a:cubicBezTo>
                    <a:pt x="8101" y="231"/>
                    <a:pt x="7591" y="154"/>
                    <a:pt x="7105" y="0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164;p72">
              <a:extLst>
                <a:ext uri="{FF2B5EF4-FFF2-40B4-BE49-F238E27FC236}">
                  <a16:creationId xmlns:a16="http://schemas.microsoft.com/office/drawing/2014/main" id="{5B25D824-12E0-126F-DB1C-26EEB24FCD43}"/>
                </a:ext>
              </a:extLst>
            </p:cNvPr>
            <p:cNvSpPr/>
            <p:nvPr/>
          </p:nvSpPr>
          <p:spPr>
            <a:xfrm>
              <a:off x="5801428" y="2695821"/>
              <a:ext cx="339415" cy="631370"/>
            </a:xfrm>
            <a:custGeom>
              <a:avLst/>
              <a:gdLst/>
              <a:ahLst/>
              <a:cxnLst/>
              <a:rect l="l" t="t" r="r" b="b"/>
              <a:pathLst>
                <a:path w="3646" h="6782" extrusionOk="0">
                  <a:moveTo>
                    <a:pt x="1561" y="0"/>
                  </a:moveTo>
                  <a:cubicBezTo>
                    <a:pt x="1451" y="1454"/>
                    <a:pt x="1319" y="2908"/>
                    <a:pt x="1162" y="4356"/>
                  </a:cubicBezTo>
                  <a:cubicBezTo>
                    <a:pt x="993" y="4475"/>
                    <a:pt x="818" y="4583"/>
                    <a:pt x="633" y="4680"/>
                  </a:cubicBezTo>
                  <a:cubicBezTo>
                    <a:pt x="547" y="4723"/>
                    <a:pt x="452" y="4775"/>
                    <a:pt x="419" y="4866"/>
                  </a:cubicBezTo>
                  <a:cubicBezTo>
                    <a:pt x="394" y="4934"/>
                    <a:pt x="412" y="5011"/>
                    <a:pt x="427" y="5082"/>
                  </a:cubicBezTo>
                  <a:cubicBezTo>
                    <a:pt x="452" y="5213"/>
                    <a:pt x="471" y="5347"/>
                    <a:pt x="480" y="5481"/>
                  </a:cubicBezTo>
                  <a:cubicBezTo>
                    <a:pt x="414" y="5552"/>
                    <a:pt x="333" y="5614"/>
                    <a:pt x="251" y="5667"/>
                  </a:cubicBezTo>
                  <a:cubicBezTo>
                    <a:pt x="189" y="5707"/>
                    <a:pt x="122" y="5744"/>
                    <a:pt x="76" y="5804"/>
                  </a:cubicBezTo>
                  <a:cubicBezTo>
                    <a:pt x="4" y="5895"/>
                    <a:pt x="1" y="6034"/>
                    <a:pt x="67" y="6131"/>
                  </a:cubicBezTo>
                  <a:lnTo>
                    <a:pt x="67" y="6132"/>
                  </a:lnTo>
                  <a:cubicBezTo>
                    <a:pt x="119" y="6207"/>
                    <a:pt x="211" y="6250"/>
                    <a:pt x="301" y="6250"/>
                  </a:cubicBezTo>
                  <a:cubicBezTo>
                    <a:pt x="326" y="6250"/>
                    <a:pt x="351" y="6247"/>
                    <a:pt x="375" y="6240"/>
                  </a:cubicBezTo>
                  <a:lnTo>
                    <a:pt x="375" y="6240"/>
                  </a:lnTo>
                  <a:cubicBezTo>
                    <a:pt x="363" y="6337"/>
                    <a:pt x="416" y="6439"/>
                    <a:pt x="502" y="6485"/>
                  </a:cubicBezTo>
                  <a:cubicBezTo>
                    <a:pt x="537" y="6503"/>
                    <a:pt x="576" y="6512"/>
                    <a:pt x="615" y="6512"/>
                  </a:cubicBezTo>
                  <a:cubicBezTo>
                    <a:pt x="673" y="6512"/>
                    <a:pt x="732" y="6492"/>
                    <a:pt x="776" y="6454"/>
                  </a:cubicBezTo>
                  <a:cubicBezTo>
                    <a:pt x="776" y="6519"/>
                    <a:pt x="810" y="6582"/>
                    <a:pt x="860" y="6627"/>
                  </a:cubicBezTo>
                  <a:cubicBezTo>
                    <a:pt x="907" y="6671"/>
                    <a:pt x="968" y="6702"/>
                    <a:pt x="1029" y="6728"/>
                  </a:cubicBezTo>
                  <a:cubicBezTo>
                    <a:pt x="1089" y="6754"/>
                    <a:pt x="1151" y="6777"/>
                    <a:pt x="1219" y="6781"/>
                  </a:cubicBezTo>
                  <a:cubicBezTo>
                    <a:pt x="1223" y="6781"/>
                    <a:pt x="1226" y="6781"/>
                    <a:pt x="1230" y="6781"/>
                  </a:cubicBezTo>
                  <a:cubicBezTo>
                    <a:pt x="1255" y="6781"/>
                    <a:pt x="1281" y="6778"/>
                    <a:pt x="1305" y="6771"/>
                  </a:cubicBezTo>
                  <a:cubicBezTo>
                    <a:pt x="1305" y="6768"/>
                    <a:pt x="1303" y="6762"/>
                    <a:pt x="1305" y="6759"/>
                  </a:cubicBezTo>
                  <a:lnTo>
                    <a:pt x="1342" y="6759"/>
                  </a:lnTo>
                  <a:cubicBezTo>
                    <a:pt x="1455" y="6754"/>
                    <a:pt x="1570" y="6739"/>
                    <a:pt x="1682" y="6715"/>
                  </a:cubicBezTo>
                  <a:cubicBezTo>
                    <a:pt x="1715" y="6707"/>
                    <a:pt x="1749" y="6699"/>
                    <a:pt x="1780" y="6680"/>
                  </a:cubicBezTo>
                  <a:cubicBezTo>
                    <a:pt x="1813" y="6662"/>
                    <a:pt x="1838" y="6632"/>
                    <a:pt x="1863" y="6604"/>
                  </a:cubicBezTo>
                  <a:cubicBezTo>
                    <a:pt x="1993" y="6448"/>
                    <a:pt x="2104" y="6280"/>
                    <a:pt x="2195" y="6100"/>
                  </a:cubicBezTo>
                  <a:cubicBezTo>
                    <a:pt x="2204" y="6083"/>
                    <a:pt x="2214" y="6061"/>
                    <a:pt x="2204" y="6042"/>
                  </a:cubicBezTo>
                  <a:cubicBezTo>
                    <a:pt x="2193" y="6022"/>
                    <a:pt x="2168" y="6020"/>
                    <a:pt x="2146" y="6019"/>
                  </a:cubicBezTo>
                  <a:cubicBezTo>
                    <a:pt x="1962" y="6002"/>
                    <a:pt x="1783" y="5909"/>
                    <a:pt x="1667" y="5764"/>
                  </a:cubicBezTo>
                  <a:cubicBezTo>
                    <a:pt x="1819" y="5693"/>
                    <a:pt x="1963" y="5605"/>
                    <a:pt x="2096" y="5504"/>
                  </a:cubicBezTo>
                  <a:cubicBezTo>
                    <a:pt x="2153" y="5462"/>
                    <a:pt x="2212" y="5417"/>
                    <a:pt x="2283" y="5412"/>
                  </a:cubicBezTo>
                  <a:cubicBezTo>
                    <a:pt x="2288" y="5411"/>
                    <a:pt x="2293" y="5411"/>
                    <a:pt x="2297" y="5411"/>
                  </a:cubicBezTo>
                  <a:cubicBezTo>
                    <a:pt x="2325" y="5411"/>
                    <a:pt x="2352" y="5417"/>
                    <a:pt x="2378" y="5426"/>
                  </a:cubicBezTo>
                  <a:cubicBezTo>
                    <a:pt x="2384" y="5172"/>
                    <a:pt x="2473" y="4925"/>
                    <a:pt x="2541" y="4678"/>
                  </a:cubicBezTo>
                  <a:cubicBezTo>
                    <a:pt x="2552" y="4633"/>
                    <a:pt x="2564" y="4587"/>
                    <a:pt x="2562" y="4539"/>
                  </a:cubicBezTo>
                  <a:cubicBezTo>
                    <a:pt x="2562" y="4497"/>
                    <a:pt x="2551" y="4457"/>
                    <a:pt x="2539" y="4417"/>
                  </a:cubicBezTo>
                  <a:cubicBezTo>
                    <a:pt x="2692" y="3943"/>
                    <a:pt x="2848" y="3469"/>
                    <a:pt x="3005" y="2996"/>
                  </a:cubicBezTo>
                  <a:cubicBezTo>
                    <a:pt x="3119" y="2646"/>
                    <a:pt x="3234" y="2297"/>
                    <a:pt x="3349" y="1948"/>
                  </a:cubicBezTo>
                  <a:cubicBezTo>
                    <a:pt x="3424" y="1721"/>
                    <a:pt x="3499" y="1493"/>
                    <a:pt x="3554" y="1258"/>
                  </a:cubicBezTo>
                  <a:cubicBezTo>
                    <a:pt x="3599" y="1053"/>
                    <a:pt x="3632" y="845"/>
                    <a:pt x="3645" y="634"/>
                  </a:cubicBezTo>
                  <a:lnTo>
                    <a:pt x="3645" y="634"/>
                  </a:lnTo>
                  <a:cubicBezTo>
                    <a:pt x="3549" y="647"/>
                    <a:pt x="3452" y="654"/>
                    <a:pt x="3355" y="654"/>
                  </a:cubicBezTo>
                  <a:cubicBezTo>
                    <a:pt x="3172" y="654"/>
                    <a:pt x="2988" y="630"/>
                    <a:pt x="2811" y="581"/>
                  </a:cubicBezTo>
                  <a:cubicBezTo>
                    <a:pt x="2712" y="551"/>
                    <a:pt x="2614" y="515"/>
                    <a:pt x="2520" y="471"/>
                  </a:cubicBezTo>
                  <a:cubicBezTo>
                    <a:pt x="2201" y="318"/>
                    <a:pt x="1896" y="77"/>
                    <a:pt x="1561" y="0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165;p72">
              <a:extLst>
                <a:ext uri="{FF2B5EF4-FFF2-40B4-BE49-F238E27FC236}">
                  <a16:creationId xmlns:a16="http://schemas.microsoft.com/office/drawing/2014/main" id="{BF0EFF68-5981-1885-2FDB-1E859E6A844C}"/>
                </a:ext>
              </a:extLst>
            </p:cNvPr>
            <p:cNvSpPr/>
            <p:nvPr/>
          </p:nvSpPr>
          <p:spPr>
            <a:xfrm>
              <a:off x="5915842" y="3525213"/>
              <a:ext cx="611059" cy="833107"/>
            </a:xfrm>
            <a:custGeom>
              <a:avLst/>
              <a:gdLst/>
              <a:ahLst/>
              <a:cxnLst/>
              <a:rect l="l" t="t" r="r" b="b"/>
              <a:pathLst>
                <a:path w="6564" h="8949" extrusionOk="0">
                  <a:moveTo>
                    <a:pt x="0" y="1"/>
                  </a:moveTo>
                  <a:lnTo>
                    <a:pt x="0" y="7"/>
                  </a:lnTo>
                  <a:cubicBezTo>
                    <a:pt x="471" y="119"/>
                    <a:pt x="918" y="320"/>
                    <a:pt x="1311" y="602"/>
                  </a:cubicBezTo>
                  <a:cubicBezTo>
                    <a:pt x="1569" y="785"/>
                    <a:pt x="1807" y="1008"/>
                    <a:pt x="1948" y="1291"/>
                  </a:cubicBezTo>
                  <a:cubicBezTo>
                    <a:pt x="2087" y="1575"/>
                    <a:pt x="2114" y="1925"/>
                    <a:pt x="1959" y="2202"/>
                  </a:cubicBezTo>
                  <a:cubicBezTo>
                    <a:pt x="1843" y="2405"/>
                    <a:pt x="1635" y="2568"/>
                    <a:pt x="1610" y="2801"/>
                  </a:cubicBezTo>
                  <a:cubicBezTo>
                    <a:pt x="1579" y="3094"/>
                    <a:pt x="1853" y="3317"/>
                    <a:pt x="2089" y="3493"/>
                  </a:cubicBezTo>
                  <a:cubicBezTo>
                    <a:pt x="3907" y="4836"/>
                    <a:pt x="5271" y="6784"/>
                    <a:pt x="5920" y="8949"/>
                  </a:cubicBezTo>
                  <a:cubicBezTo>
                    <a:pt x="6110" y="8891"/>
                    <a:pt x="6282" y="8779"/>
                    <a:pt x="6406" y="8625"/>
                  </a:cubicBezTo>
                  <a:cubicBezTo>
                    <a:pt x="6465" y="8552"/>
                    <a:pt x="6512" y="8474"/>
                    <a:pt x="6563" y="8397"/>
                  </a:cubicBezTo>
                  <a:cubicBezTo>
                    <a:pt x="5803" y="7411"/>
                    <a:pt x="5567" y="6078"/>
                    <a:pt x="4974" y="4960"/>
                  </a:cubicBezTo>
                  <a:cubicBezTo>
                    <a:pt x="4594" y="4242"/>
                    <a:pt x="4063" y="3611"/>
                    <a:pt x="3464" y="3062"/>
                  </a:cubicBezTo>
                  <a:cubicBezTo>
                    <a:pt x="3353" y="2960"/>
                    <a:pt x="3230" y="2848"/>
                    <a:pt x="3214" y="2696"/>
                  </a:cubicBezTo>
                  <a:cubicBezTo>
                    <a:pt x="3195" y="2538"/>
                    <a:pt x="3300" y="2396"/>
                    <a:pt x="3397" y="2269"/>
                  </a:cubicBezTo>
                  <a:cubicBezTo>
                    <a:pt x="3403" y="2260"/>
                    <a:pt x="3411" y="2249"/>
                    <a:pt x="3420" y="2239"/>
                  </a:cubicBezTo>
                  <a:lnTo>
                    <a:pt x="3420" y="2241"/>
                  </a:lnTo>
                  <a:cubicBezTo>
                    <a:pt x="3555" y="2069"/>
                    <a:pt x="3689" y="1898"/>
                    <a:pt x="3822" y="1726"/>
                  </a:cubicBezTo>
                  <a:cubicBezTo>
                    <a:pt x="3728" y="1609"/>
                    <a:pt x="3627" y="1498"/>
                    <a:pt x="3522" y="1392"/>
                  </a:cubicBezTo>
                  <a:cubicBezTo>
                    <a:pt x="3074" y="931"/>
                    <a:pt x="2561" y="511"/>
                    <a:pt x="1954" y="300"/>
                  </a:cubicBezTo>
                  <a:cubicBezTo>
                    <a:pt x="1568" y="167"/>
                    <a:pt x="1158" y="123"/>
                    <a:pt x="752" y="79"/>
                  </a:cubicBezTo>
                  <a:cubicBezTo>
                    <a:pt x="501" y="54"/>
                    <a:pt x="251" y="26"/>
                    <a:pt x="0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166;p72">
              <a:extLst>
                <a:ext uri="{FF2B5EF4-FFF2-40B4-BE49-F238E27FC236}">
                  <a16:creationId xmlns:a16="http://schemas.microsoft.com/office/drawing/2014/main" id="{3AF54963-E1E2-E856-C766-F2994CA8D2F0}"/>
                </a:ext>
              </a:extLst>
            </p:cNvPr>
            <p:cNvSpPr/>
            <p:nvPr/>
          </p:nvSpPr>
          <p:spPr>
            <a:xfrm>
              <a:off x="6033329" y="2749817"/>
              <a:ext cx="107522" cy="224918"/>
            </a:xfrm>
            <a:custGeom>
              <a:avLst/>
              <a:gdLst/>
              <a:ahLst/>
              <a:cxnLst/>
              <a:rect l="l" t="t" r="r" b="b"/>
              <a:pathLst>
                <a:path w="1155" h="2416" extrusionOk="0">
                  <a:moveTo>
                    <a:pt x="320" y="1"/>
                  </a:moveTo>
                  <a:cubicBezTo>
                    <a:pt x="207" y="84"/>
                    <a:pt x="109" y="179"/>
                    <a:pt x="71" y="315"/>
                  </a:cubicBezTo>
                  <a:cubicBezTo>
                    <a:pt x="1" y="566"/>
                    <a:pt x="174" y="810"/>
                    <a:pt x="298" y="1041"/>
                  </a:cubicBezTo>
                  <a:cubicBezTo>
                    <a:pt x="523" y="1456"/>
                    <a:pt x="600" y="1952"/>
                    <a:pt x="514" y="2416"/>
                  </a:cubicBezTo>
                  <a:cubicBezTo>
                    <a:pt x="628" y="2066"/>
                    <a:pt x="743" y="1717"/>
                    <a:pt x="858" y="1368"/>
                  </a:cubicBezTo>
                  <a:cubicBezTo>
                    <a:pt x="933" y="1141"/>
                    <a:pt x="1008" y="913"/>
                    <a:pt x="1063" y="678"/>
                  </a:cubicBezTo>
                  <a:cubicBezTo>
                    <a:pt x="1109" y="474"/>
                    <a:pt x="1141" y="265"/>
                    <a:pt x="1154" y="54"/>
                  </a:cubicBezTo>
                  <a:lnTo>
                    <a:pt x="1154" y="54"/>
                  </a:lnTo>
                  <a:cubicBezTo>
                    <a:pt x="1058" y="67"/>
                    <a:pt x="961" y="74"/>
                    <a:pt x="864" y="74"/>
                  </a:cubicBezTo>
                  <a:cubicBezTo>
                    <a:pt x="681" y="74"/>
                    <a:pt x="497" y="50"/>
                    <a:pt x="320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167;p72">
              <a:extLst>
                <a:ext uri="{FF2B5EF4-FFF2-40B4-BE49-F238E27FC236}">
                  <a16:creationId xmlns:a16="http://schemas.microsoft.com/office/drawing/2014/main" id="{98B7441B-642E-590A-C88B-B5CEFEE1E47D}"/>
                </a:ext>
              </a:extLst>
            </p:cNvPr>
            <p:cNvSpPr/>
            <p:nvPr/>
          </p:nvSpPr>
          <p:spPr>
            <a:xfrm>
              <a:off x="6281987" y="2279962"/>
              <a:ext cx="254701" cy="161706"/>
            </a:xfrm>
            <a:custGeom>
              <a:avLst/>
              <a:gdLst/>
              <a:ahLst/>
              <a:cxnLst/>
              <a:rect l="l" t="t" r="r" b="b"/>
              <a:pathLst>
                <a:path w="2736" h="1737" extrusionOk="0">
                  <a:moveTo>
                    <a:pt x="304" y="1"/>
                  </a:moveTo>
                  <a:cubicBezTo>
                    <a:pt x="246" y="452"/>
                    <a:pt x="118" y="923"/>
                    <a:pt x="0" y="1361"/>
                  </a:cubicBezTo>
                  <a:cubicBezTo>
                    <a:pt x="39" y="1429"/>
                    <a:pt x="80" y="1498"/>
                    <a:pt x="119" y="1566"/>
                  </a:cubicBezTo>
                  <a:cubicBezTo>
                    <a:pt x="394" y="1679"/>
                    <a:pt x="691" y="1737"/>
                    <a:pt x="988" y="1737"/>
                  </a:cubicBezTo>
                  <a:cubicBezTo>
                    <a:pt x="1100" y="1737"/>
                    <a:pt x="1212" y="1728"/>
                    <a:pt x="1322" y="1712"/>
                  </a:cubicBezTo>
                  <a:cubicBezTo>
                    <a:pt x="1554" y="1678"/>
                    <a:pt x="1784" y="1605"/>
                    <a:pt x="1959" y="1453"/>
                  </a:cubicBezTo>
                  <a:cubicBezTo>
                    <a:pt x="2123" y="1308"/>
                    <a:pt x="2226" y="1107"/>
                    <a:pt x="2323" y="910"/>
                  </a:cubicBezTo>
                  <a:cubicBezTo>
                    <a:pt x="2386" y="785"/>
                    <a:pt x="2447" y="661"/>
                    <a:pt x="2510" y="536"/>
                  </a:cubicBezTo>
                  <a:cubicBezTo>
                    <a:pt x="2568" y="417"/>
                    <a:pt x="2633" y="293"/>
                    <a:pt x="2736" y="214"/>
                  </a:cubicBezTo>
                  <a:cubicBezTo>
                    <a:pt x="2733" y="178"/>
                    <a:pt x="2733" y="143"/>
                    <a:pt x="2733" y="106"/>
                  </a:cubicBezTo>
                  <a:cubicBezTo>
                    <a:pt x="2363" y="581"/>
                    <a:pt x="1835" y="933"/>
                    <a:pt x="1399" y="933"/>
                  </a:cubicBezTo>
                  <a:cubicBezTo>
                    <a:pt x="1331" y="933"/>
                    <a:pt x="1265" y="925"/>
                    <a:pt x="1202" y="906"/>
                  </a:cubicBezTo>
                  <a:cubicBezTo>
                    <a:pt x="1180" y="901"/>
                    <a:pt x="1160" y="893"/>
                    <a:pt x="1138" y="884"/>
                  </a:cubicBezTo>
                  <a:cubicBezTo>
                    <a:pt x="790" y="740"/>
                    <a:pt x="509" y="375"/>
                    <a:pt x="304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168;p72">
              <a:extLst>
                <a:ext uri="{FF2B5EF4-FFF2-40B4-BE49-F238E27FC236}">
                  <a16:creationId xmlns:a16="http://schemas.microsoft.com/office/drawing/2014/main" id="{BE3698FB-40CB-2BDF-05AE-87AA336A9680}"/>
                </a:ext>
              </a:extLst>
            </p:cNvPr>
            <p:cNvSpPr/>
            <p:nvPr/>
          </p:nvSpPr>
          <p:spPr>
            <a:xfrm>
              <a:off x="7047791" y="3585819"/>
              <a:ext cx="739899" cy="663302"/>
            </a:xfrm>
            <a:custGeom>
              <a:avLst/>
              <a:gdLst/>
              <a:ahLst/>
              <a:cxnLst/>
              <a:rect l="l" t="t" r="r" b="b"/>
              <a:pathLst>
                <a:path w="7948" h="7125" extrusionOk="0">
                  <a:moveTo>
                    <a:pt x="1345" y="1"/>
                  </a:moveTo>
                  <a:cubicBezTo>
                    <a:pt x="866" y="190"/>
                    <a:pt x="431" y="498"/>
                    <a:pt x="1" y="800"/>
                  </a:cubicBezTo>
                  <a:cubicBezTo>
                    <a:pt x="274" y="1507"/>
                    <a:pt x="671" y="2149"/>
                    <a:pt x="1281" y="2584"/>
                  </a:cubicBezTo>
                  <a:cubicBezTo>
                    <a:pt x="1935" y="3048"/>
                    <a:pt x="2752" y="3209"/>
                    <a:pt x="3504" y="3488"/>
                  </a:cubicBezTo>
                  <a:cubicBezTo>
                    <a:pt x="5238" y="4127"/>
                    <a:pt x="6696" y="5468"/>
                    <a:pt x="7509" y="7125"/>
                  </a:cubicBezTo>
                  <a:cubicBezTo>
                    <a:pt x="7610" y="7102"/>
                    <a:pt x="7714" y="7095"/>
                    <a:pt x="7818" y="7095"/>
                  </a:cubicBezTo>
                  <a:cubicBezTo>
                    <a:pt x="7861" y="7095"/>
                    <a:pt x="7904" y="7097"/>
                    <a:pt x="7948" y="7098"/>
                  </a:cubicBezTo>
                  <a:cubicBezTo>
                    <a:pt x="6844" y="5798"/>
                    <a:pt x="5946" y="4320"/>
                    <a:pt x="4712" y="3145"/>
                  </a:cubicBezTo>
                  <a:cubicBezTo>
                    <a:pt x="4430" y="2876"/>
                    <a:pt x="4125" y="2621"/>
                    <a:pt x="3762" y="2478"/>
                  </a:cubicBezTo>
                  <a:cubicBezTo>
                    <a:pt x="3439" y="2352"/>
                    <a:pt x="3075" y="2316"/>
                    <a:pt x="2792" y="2116"/>
                  </a:cubicBezTo>
                  <a:cubicBezTo>
                    <a:pt x="2634" y="2005"/>
                    <a:pt x="2516" y="1848"/>
                    <a:pt x="2400" y="1693"/>
                  </a:cubicBezTo>
                  <a:cubicBezTo>
                    <a:pt x="2005" y="1158"/>
                    <a:pt x="1650" y="591"/>
                    <a:pt x="1345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169;p72">
              <a:extLst>
                <a:ext uri="{FF2B5EF4-FFF2-40B4-BE49-F238E27FC236}">
                  <a16:creationId xmlns:a16="http://schemas.microsoft.com/office/drawing/2014/main" id="{D72132AA-8645-827F-8EC7-629D80FEBB89}"/>
                </a:ext>
              </a:extLst>
            </p:cNvPr>
            <p:cNvSpPr/>
            <p:nvPr/>
          </p:nvSpPr>
          <p:spPr>
            <a:xfrm>
              <a:off x="5924034" y="3197050"/>
              <a:ext cx="99050" cy="131450"/>
            </a:xfrm>
            <a:custGeom>
              <a:avLst/>
              <a:gdLst/>
              <a:ahLst/>
              <a:cxnLst/>
              <a:rect l="l" t="t" r="r" b="b"/>
              <a:pathLst>
                <a:path w="1064" h="1412" extrusionOk="0">
                  <a:moveTo>
                    <a:pt x="913" y="1"/>
                  </a:moveTo>
                  <a:cubicBezTo>
                    <a:pt x="725" y="1"/>
                    <a:pt x="543" y="209"/>
                    <a:pt x="392" y="303"/>
                  </a:cubicBezTo>
                  <a:cubicBezTo>
                    <a:pt x="45" y="523"/>
                    <a:pt x="478" y="696"/>
                    <a:pt x="739" y="726"/>
                  </a:cubicBezTo>
                  <a:lnTo>
                    <a:pt x="739" y="726"/>
                  </a:lnTo>
                  <a:cubicBezTo>
                    <a:pt x="661" y="856"/>
                    <a:pt x="541" y="1000"/>
                    <a:pt x="465" y="1128"/>
                  </a:cubicBezTo>
                  <a:cubicBezTo>
                    <a:pt x="362" y="1328"/>
                    <a:pt x="214" y="1389"/>
                    <a:pt x="0" y="1404"/>
                  </a:cubicBezTo>
                  <a:cubicBezTo>
                    <a:pt x="41" y="1408"/>
                    <a:pt x="83" y="1411"/>
                    <a:pt x="126" y="1411"/>
                  </a:cubicBezTo>
                  <a:cubicBezTo>
                    <a:pt x="184" y="1411"/>
                    <a:pt x="244" y="1405"/>
                    <a:pt x="303" y="1385"/>
                  </a:cubicBezTo>
                  <a:cubicBezTo>
                    <a:pt x="498" y="1296"/>
                    <a:pt x="584" y="1099"/>
                    <a:pt x="721" y="949"/>
                  </a:cubicBezTo>
                  <a:cubicBezTo>
                    <a:pt x="794" y="858"/>
                    <a:pt x="888" y="746"/>
                    <a:pt x="925" y="608"/>
                  </a:cubicBezTo>
                  <a:lnTo>
                    <a:pt x="838" y="607"/>
                  </a:lnTo>
                  <a:cubicBezTo>
                    <a:pt x="693" y="605"/>
                    <a:pt x="474" y="560"/>
                    <a:pt x="376" y="464"/>
                  </a:cubicBezTo>
                  <a:cubicBezTo>
                    <a:pt x="376" y="461"/>
                    <a:pt x="368" y="465"/>
                    <a:pt x="389" y="444"/>
                  </a:cubicBezTo>
                  <a:cubicBezTo>
                    <a:pt x="505" y="343"/>
                    <a:pt x="622" y="230"/>
                    <a:pt x="736" y="131"/>
                  </a:cubicBezTo>
                  <a:cubicBezTo>
                    <a:pt x="798" y="74"/>
                    <a:pt x="879" y="27"/>
                    <a:pt x="964" y="27"/>
                  </a:cubicBezTo>
                  <a:cubicBezTo>
                    <a:pt x="997" y="27"/>
                    <a:pt x="1030" y="34"/>
                    <a:pt x="1063" y="51"/>
                  </a:cubicBezTo>
                  <a:cubicBezTo>
                    <a:pt x="1013" y="16"/>
                    <a:pt x="963" y="1"/>
                    <a:pt x="913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170;p72">
              <a:extLst>
                <a:ext uri="{FF2B5EF4-FFF2-40B4-BE49-F238E27FC236}">
                  <a16:creationId xmlns:a16="http://schemas.microsoft.com/office/drawing/2014/main" id="{1812D036-31DF-AA03-D78E-CABA235AC9DD}"/>
                </a:ext>
              </a:extLst>
            </p:cNvPr>
            <p:cNvSpPr/>
            <p:nvPr/>
          </p:nvSpPr>
          <p:spPr>
            <a:xfrm>
              <a:off x="5839131" y="3136817"/>
              <a:ext cx="145876" cy="116927"/>
            </a:xfrm>
            <a:custGeom>
              <a:avLst/>
              <a:gdLst/>
              <a:ahLst/>
              <a:cxnLst/>
              <a:rect l="l" t="t" r="r" b="b"/>
              <a:pathLst>
                <a:path w="1567" h="1256" extrusionOk="0">
                  <a:moveTo>
                    <a:pt x="753" y="556"/>
                  </a:moveTo>
                  <a:cubicBezTo>
                    <a:pt x="752" y="557"/>
                    <a:pt x="752" y="557"/>
                    <a:pt x="751" y="557"/>
                  </a:cubicBezTo>
                  <a:cubicBezTo>
                    <a:pt x="751" y="557"/>
                    <a:pt x="752" y="557"/>
                    <a:pt x="753" y="556"/>
                  </a:cubicBezTo>
                  <a:close/>
                  <a:moveTo>
                    <a:pt x="1548" y="0"/>
                  </a:moveTo>
                  <a:lnTo>
                    <a:pt x="1548" y="0"/>
                  </a:lnTo>
                  <a:cubicBezTo>
                    <a:pt x="1487" y="328"/>
                    <a:pt x="1060" y="443"/>
                    <a:pt x="772" y="443"/>
                  </a:cubicBezTo>
                  <a:cubicBezTo>
                    <a:pt x="768" y="443"/>
                    <a:pt x="761" y="442"/>
                    <a:pt x="751" y="442"/>
                  </a:cubicBezTo>
                  <a:cubicBezTo>
                    <a:pt x="734" y="442"/>
                    <a:pt x="710" y="446"/>
                    <a:pt x="686" y="464"/>
                  </a:cubicBezTo>
                  <a:cubicBezTo>
                    <a:pt x="597" y="592"/>
                    <a:pt x="604" y="751"/>
                    <a:pt x="542" y="877"/>
                  </a:cubicBezTo>
                  <a:cubicBezTo>
                    <a:pt x="494" y="1006"/>
                    <a:pt x="383" y="1142"/>
                    <a:pt x="247" y="1142"/>
                  </a:cubicBezTo>
                  <a:cubicBezTo>
                    <a:pt x="237" y="1142"/>
                    <a:pt x="227" y="1141"/>
                    <a:pt x="216" y="1140"/>
                  </a:cubicBezTo>
                  <a:cubicBezTo>
                    <a:pt x="215" y="1140"/>
                    <a:pt x="215" y="1140"/>
                    <a:pt x="214" y="1140"/>
                  </a:cubicBezTo>
                  <a:cubicBezTo>
                    <a:pt x="203" y="1140"/>
                    <a:pt x="195" y="1070"/>
                    <a:pt x="187" y="1012"/>
                  </a:cubicBezTo>
                  <a:cubicBezTo>
                    <a:pt x="155" y="766"/>
                    <a:pt x="95" y="524"/>
                    <a:pt x="0" y="297"/>
                  </a:cubicBezTo>
                  <a:lnTo>
                    <a:pt x="0" y="297"/>
                  </a:lnTo>
                  <a:cubicBezTo>
                    <a:pt x="52" y="569"/>
                    <a:pt x="88" y="840"/>
                    <a:pt x="97" y="1114"/>
                  </a:cubicBezTo>
                  <a:cubicBezTo>
                    <a:pt x="99" y="1216"/>
                    <a:pt x="177" y="1255"/>
                    <a:pt x="261" y="1255"/>
                  </a:cubicBezTo>
                  <a:cubicBezTo>
                    <a:pt x="306" y="1255"/>
                    <a:pt x="352" y="1244"/>
                    <a:pt x="390" y="1226"/>
                  </a:cubicBezTo>
                  <a:cubicBezTo>
                    <a:pt x="653" y="1111"/>
                    <a:pt x="703" y="777"/>
                    <a:pt x="760" y="557"/>
                  </a:cubicBezTo>
                  <a:lnTo>
                    <a:pt x="760" y="557"/>
                  </a:lnTo>
                  <a:cubicBezTo>
                    <a:pt x="761" y="557"/>
                    <a:pt x="762" y="557"/>
                    <a:pt x="764" y="557"/>
                  </a:cubicBezTo>
                  <a:cubicBezTo>
                    <a:pt x="774" y="557"/>
                    <a:pt x="785" y="558"/>
                    <a:pt x="796" y="558"/>
                  </a:cubicBezTo>
                  <a:cubicBezTo>
                    <a:pt x="884" y="558"/>
                    <a:pt x="973" y="539"/>
                    <a:pt x="1053" y="508"/>
                  </a:cubicBezTo>
                  <a:cubicBezTo>
                    <a:pt x="1274" y="428"/>
                    <a:pt x="1567" y="274"/>
                    <a:pt x="1548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171;p72">
              <a:extLst>
                <a:ext uri="{FF2B5EF4-FFF2-40B4-BE49-F238E27FC236}">
                  <a16:creationId xmlns:a16="http://schemas.microsoft.com/office/drawing/2014/main" id="{DD83CF1F-CC35-E007-1645-6E863C5A3087}"/>
                </a:ext>
              </a:extLst>
            </p:cNvPr>
            <p:cNvSpPr/>
            <p:nvPr/>
          </p:nvSpPr>
          <p:spPr>
            <a:xfrm>
              <a:off x="5835594" y="3247974"/>
              <a:ext cx="32582" cy="29139"/>
            </a:xfrm>
            <a:custGeom>
              <a:avLst/>
              <a:gdLst/>
              <a:ahLst/>
              <a:cxnLst/>
              <a:rect l="l" t="t" r="r" b="b"/>
              <a:pathLst>
                <a:path w="350" h="313" extrusionOk="0">
                  <a:moveTo>
                    <a:pt x="331" y="1"/>
                  </a:moveTo>
                  <a:cubicBezTo>
                    <a:pt x="188" y="91"/>
                    <a:pt x="94" y="178"/>
                    <a:pt x="1" y="300"/>
                  </a:cubicBezTo>
                  <a:cubicBezTo>
                    <a:pt x="12" y="309"/>
                    <a:pt x="26" y="312"/>
                    <a:pt x="40" y="312"/>
                  </a:cubicBezTo>
                  <a:cubicBezTo>
                    <a:pt x="70" y="312"/>
                    <a:pt x="103" y="298"/>
                    <a:pt x="128" y="289"/>
                  </a:cubicBezTo>
                  <a:cubicBezTo>
                    <a:pt x="241" y="243"/>
                    <a:pt x="350" y="138"/>
                    <a:pt x="331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172;p72">
              <a:extLst>
                <a:ext uri="{FF2B5EF4-FFF2-40B4-BE49-F238E27FC236}">
                  <a16:creationId xmlns:a16="http://schemas.microsoft.com/office/drawing/2014/main" id="{45123D86-6BBC-145B-C7F7-4978A7140B03}"/>
                </a:ext>
              </a:extLst>
            </p:cNvPr>
            <p:cNvSpPr/>
            <p:nvPr/>
          </p:nvSpPr>
          <p:spPr>
            <a:xfrm>
              <a:off x="5873670" y="3197236"/>
              <a:ext cx="68609" cy="102125"/>
            </a:xfrm>
            <a:custGeom>
              <a:avLst/>
              <a:gdLst/>
              <a:ahLst/>
              <a:cxnLst/>
              <a:rect l="l" t="t" r="r" b="b"/>
              <a:pathLst>
                <a:path w="737" h="1097" extrusionOk="0">
                  <a:moveTo>
                    <a:pt x="568" y="1"/>
                  </a:moveTo>
                  <a:cubicBezTo>
                    <a:pt x="458" y="1"/>
                    <a:pt x="381" y="73"/>
                    <a:pt x="283" y="116"/>
                  </a:cubicBezTo>
                  <a:cubicBezTo>
                    <a:pt x="362" y="111"/>
                    <a:pt x="464" y="76"/>
                    <a:pt x="530" y="76"/>
                  </a:cubicBezTo>
                  <a:cubicBezTo>
                    <a:pt x="570" y="76"/>
                    <a:pt x="597" y="89"/>
                    <a:pt x="599" y="127"/>
                  </a:cubicBezTo>
                  <a:cubicBezTo>
                    <a:pt x="556" y="508"/>
                    <a:pt x="243" y="801"/>
                    <a:pt x="0" y="1097"/>
                  </a:cubicBezTo>
                  <a:cubicBezTo>
                    <a:pt x="298" y="934"/>
                    <a:pt x="571" y="666"/>
                    <a:pt x="676" y="328"/>
                  </a:cubicBezTo>
                  <a:cubicBezTo>
                    <a:pt x="710" y="236"/>
                    <a:pt x="736" y="38"/>
                    <a:pt x="586" y="2"/>
                  </a:cubicBezTo>
                  <a:cubicBezTo>
                    <a:pt x="580" y="1"/>
                    <a:pt x="574" y="1"/>
                    <a:pt x="568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173;p72">
              <a:extLst>
                <a:ext uri="{FF2B5EF4-FFF2-40B4-BE49-F238E27FC236}">
                  <a16:creationId xmlns:a16="http://schemas.microsoft.com/office/drawing/2014/main" id="{C507F0F3-1988-3DB5-CFAD-5173AA79076D}"/>
                </a:ext>
              </a:extLst>
            </p:cNvPr>
            <p:cNvSpPr/>
            <p:nvPr/>
          </p:nvSpPr>
          <p:spPr>
            <a:xfrm>
              <a:off x="5894430" y="3247694"/>
              <a:ext cx="62465" cy="72056"/>
            </a:xfrm>
            <a:custGeom>
              <a:avLst/>
              <a:gdLst/>
              <a:ahLst/>
              <a:cxnLst/>
              <a:rect l="l" t="t" r="r" b="b"/>
              <a:pathLst>
                <a:path w="671" h="77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75" y="305"/>
                    <a:pt x="274" y="538"/>
                    <a:pt x="1" y="774"/>
                  </a:cubicBezTo>
                  <a:cubicBezTo>
                    <a:pt x="355" y="701"/>
                    <a:pt x="650" y="361"/>
                    <a:pt x="671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174;p72">
              <a:extLst>
                <a:ext uri="{FF2B5EF4-FFF2-40B4-BE49-F238E27FC236}">
                  <a16:creationId xmlns:a16="http://schemas.microsoft.com/office/drawing/2014/main" id="{1A323181-9DF6-74F4-8F21-B2A5919E0FAE}"/>
                </a:ext>
              </a:extLst>
            </p:cNvPr>
            <p:cNvSpPr/>
            <p:nvPr/>
          </p:nvSpPr>
          <p:spPr>
            <a:xfrm>
              <a:off x="5934927" y="3211945"/>
              <a:ext cx="29510" cy="14709"/>
            </a:xfrm>
            <a:custGeom>
              <a:avLst/>
              <a:gdLst/>
              <a:ahLst/>
              <a:cxnLst/>
              <a:rect l="l" t="t" r="r" b="b"/>
              <a:pathLst>
                <a:path w="317" h="158" extrusionOk="0">
                  <a:moveTo>
                    <a:pt x="138" y="1"/>
                  </a:moveTo>
                  <a:cubicBezTo>
                    <a:pt x="82" y="1"/>
                    <a:pt x="27" y="26"/>
                    <a:pt x="0" y="83"/>
                  </a:cubicBezTo>
                  <a:cubicBezTo>
                    <a:pt x="141" y="126"/>
                    <a:pt x="170" y="131"/>
                    <a:pt x="314" y="158"/>
                  </a:cubicBezTo>
                  <a:cubicBezTo>
                    <a:pt x="316" y="61"/>
                    <a:pt x="225" y="1"/>
                    <a:pt x="138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175;p72">
              <a:extLst>
                <a:ext uri="{FF2B5EF4-FFF2-40B4-BE49-F238E27FC236}">
                  <a16:creationId xmlns:a16="http://schemas.microsoft.com/office/drawing/2014/main" id="{06D5592B-9A4E-6929-969F-009CD50EA995}"/>
                </a:ext>
              </a:extLst>
            </p:cNvPr>
            <p:cNvSpPr/>
            <p:nvPr/>
          </p:nvSpPr>
          <p:spPr>
            <a:xfrm>
              <a:off x="5940233" y="3080680"/>
              <a:ext cx="84714" cy="24019"/>
            </a:xfrm>
            <a:custGeom>
              <a:avLst/>
              <a:gdLst/>
              <a:ahLst/>
              <a:cxnLst/>
              <a:rect l="l" t="t" r="r" b="b"/>
              <a:pathLst>
                <a:path w="910" h="258" extrusionOk="0">
                  <a:moveTo>
                    <a:pt x="0" y="1"/>
                  </a:moveTo>
                  <a:lnTo>
                    <a:pt x="0" y="1"/>
                  </a:lnTo>
                  <a:cubicBezTo>
                    <a:pt x="217" y="168"/>
                    <a:pt x="486" y="258"/>
                    <a:pt x="758" y="258"/>
                  </a:cubicBezTo>
                  <a:cubicBezTo>
                    <a:pt x="809" y="258"/>
                    <a:pt x="859" y="255"/>
                    <a:pt x="909" y="249"/>
                  </a:cubicBezTo>
                  <a:cubicBezTo>
                    <a:pt x="611" y="118"/>
                    <a:pt x="324" y="39"/>
                    <a:pt x="0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176;p72">
              <a:extLst>
                <a:ext uri="{FF2B5EF4-FFF2-40B4-BE49-F238E27FC236}">
                  <a16:creationId xmlns:a16="http://schemas.microsoft.com/office/drawing/2014/main" id="{DBD6AD8B-9657-73F7-767D-CB739C54AE76}"/>
                </a:ext>
              </a:extLst>
            </p:cNvPr>
            <p:cNvSpPr/>
            <p:nvPr/>
          </p:nvSpPr>
          <p:spPr>
            <a:xfrm>
              <a:off x="6125493" y="3329060"/>
              <a:ext cx="65072" cy="36586"/>
            </a:xfrm>
            <a:custGeom>
              <a:avLst/>
              <a:gdLst/>
              <a:ahLst/>
              <a:cxnLst/>
              <a:rect l="l" t="t" r="r" b="b"/>
              <a:pathLst>
                <a:path w="699" h="393" extrusionOk="0">
                  <a:moveTo>
                    <a:pt x="0" y="0"/>
                  </a:moveTo>
                  <a:cubicBezTo>
                    <a:pt x="110" y="227"/>
                    <a:pt x="336" y="392"/>
                    <a:pt x="588" y="392"/>
                  </a:cubicBezTo>
                  <a:cubicBezTo>
                    <a:pt x="624" y="392"/>
                    <a:pt x="661" y="389"/>
                    <a:pt x="699" y="381"/>
                  </a:cubicBezTo>
                  <a:cubicBezTo>
                    <a:pt x="447" y="268"/>
                    <a:pt x="248" y="133"/>
                    <a:pt x="0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177;p72">
              <a:extLst>
                <a:ext uri="{FF2B5EF4-FFF2-40B4-BE49-F238E27FC236}">
                  <a16:creationId xmlns:a16="http://schemas.microsoft.com/office/drawing/2014/main" id="{459991BA-0F3C-EF0B-9C7B-D3E8E243216B}"/>
                </a:ext>
              </a:extLst>
            </p:cNvPr>
            <p:cNvSpPr/>
            <p:nvPr/>
          </p:nvSpPr>
          <p:spPr>
            <a:xfrm>
              <a:off x="7180452" y="3904486"/>
              <a:ext cx="69261" cy="142249"/>
            </a:xfrm>
            <a:custGeom>
              <a:avLst/>
              <a:gdLst/>
              <a:ahLst/>
              <a:cxnLst/>
              <a:rect l="l" t="t" r="r" b="b"/>
              <a:pathLst>
                <a:path w="744" h="1528" extrusionOk="0">
                  <a:moveTo>
                    <a:pt x="547" y="1"/>
                  </a:moveTo>
                  <a:cubicBezTo>
                    <a:pt x="503" y="154"/>
                    <a:pt x="506" y="319"/>
                    <a:pt x="520" y="475"/>
                  </a:cubicBezTo>
                  <a:cubicBezTo>
                    <a:pt x="585" y="913"/>
                    <a:pt x="550" y="1468"/>
                    <a:pt x="0" y="1518"/>
                  </a:cubicBezTo>
                  <a:cubicBezTo>
                    <a:pt x="41" y="1524"/>
                    <a:pt x="80" y="1527"/>
                    <a:pt x="116" y="1527"/>
                  </a:cubicBezTo>
                  <a:cubicBezTo>
                    <a:pt x="641" y="1527"/>
                    <a:pt x="744" y="898"/>
                    <a:pt x="616" y="461"/>
                  </a:cubicBezTo>
                  <a:cubicBezTo>
                    <a:pt x="587" y="308"/>
                    <a:pt x="550" y="160"/>
                    <a:pt x="547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178;p72">
              <a:extLst>
                <a:ext uri="{FF2B5EF4-FFF2-40B4-BE49-F238E27FC236}">
                  <a16:creationId xmlns:a16="http://schemas.microsoft.com/office/drawing/2014/main" id="{A51E5016-842C-11C1-C775-D3EB14AA33D8}"/>
                </a:ext>
              </a:extLst>
            </p:cNvPr>
            <p:cNvSpPr/>
            <p:nvPr/>
          </p:nvSpPr>
          <p:spPr>
            <a:xfrm>
              <a:off x="5865105" y="3733283"/>
              <a:ext cx="96630" cy="53716"/>
            </a:xfrm>
            <a:custGeom>
              <a:avLst/>
              <a:gdLst/>
              <a:ahLst/>
              <a:cxnLst/>
              <a:rect l="l" t="t" r="r" b="b"/>
              <a:pathLst>
                <a:path w="1038" h="577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75" y="342"/>
                    <a:pt x="391" y="426"/>
                    <a:pt x="1" y="571"/>
                  </a:cubicBezTo>
                  <a:cubicBezTo>
                    <a:pt x="41" y="575"/>
                    <a:pt x="81" y="577"/>
                    <a:pt x="123" y="577"/>
                  </a:cubicBezTo>
                  <a:cubicBezTo>
                    <a:pt x="507" y="577"/>
                    <a:pt x="940" y="403"/>
                    <a:pt x="1038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179;p72">
              <a:extLst>
                <a:ext uri="{FF2B5EF4-FFF2-40B4-BE49-F238E27FC236}">
                  <a16:creationId xmlns:a16="http://schemas.microsoft.com/office/drawing/2014/main" id="{DB149F9E-179C-8870-9A5C-3DC6E4C85FB8}"/>
                </a:ext>
              </a:extLst>
            </p:cNvPr>
            <p:cNvSpPr/>
            <p:nvPr/>
          </p:nvSpPr>
          <p:spPr>
            <a:xfrm>
              <a:off x="6428240" y="2551243"/>
              <a:ext cx="125023" cy="338959"/>
            </a:xfrm>
            <a:custGeom>
              <a:avLst/>
              <a:gdLst/>
              <a:ahLst/>
              <a:cxnLst/>
              <a:rect l="l" t="t" r="r" b="b"/>
              <a:pathLst>
                <a:path w="1343" h="3641" extrusionOk="0">
                  <a:moveTo>
                    <a:pt x="1190" y="1"/>
                  </a:moveTo>
                  <a:cubicBezTo>
                    <a:pt x="1118" y="310"/>
                    <a:pt x="1000" y="609"/>
                    <a:pt x="839" y="882"/>
                  </a:cubicBezTo>
                  <a:cubicBezTo>
                    <a:pt x="688" y="1159"/>
                    <a:pt x="452" y="1388"/>
                    <a:pt x="293" y="1694"/>
                  </a:cubicBezTo>
                  <a:cubicBezTo>
                    <a:pt x="31" y="2303"/>
                    <a:pt x="33" y="2989"/>
                    <a:pt x="0" y="3641"/>
                  </a:cubicBezTo>
                  <a:cubicBezTo>
                    <a:pt x="113" y="3019"/>
                    <a:pt x="155" y="2330"/>
                    <a:pt x="422" y="1762"/>
                  </a:cubicBezTo>
                  <a:cubicBezTo>
                    <a:pt x="573" y="1494"/>
                    <a:pt x="815" y="1259"/>
                    <a:pt x="981" y="965"/>
                  </a:cubicBezTo>
                  <a:cubicBezTo>
                    <a:pt x="1027" y="887"/>
                    <a:pt x="1069" y="807"/>
                    <a:pt x="1108" y="725"/>
                  </a:cubicBezTo>
                  <a:lnTo>
                    <a:pt x="1108" y="725"/>
                  </a:lnTo>
                  <a:cubicBezTo>
                    <a:pt x="1019" y="1210"/>
                    <a:pt x="862" y="1682"/>
                    <a:pt x="645" y="2128"/>
                  </a:cubicBezTo>
                  <a:cubicBezTo>
                    <a:pt x="1054" y="1505"/>
                    <a:pt x="1290" y="768"/>
                    <a:pt x="1342" y="22"/>
                  </a:cubicBezTo>
                  <a:lnTo>
                    <a:pt x="1190" y="1"/>
                  </a:ln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180;p72">
              <a:extLst>
                <a:ext uri="{FF2B5EF4-FFF2-40B4-BE49-F238E27FC236}">
                  <a16:creationId xmlns:a16="http://schemas.microsoft.com/office/drawing/2014/main" id="{A5EFEB93-23A7-A056-5816-BB674FA3FEDD}"/>
                </a:ext>
              </a:extLst>
            </p:cNvPr>
            <p:cNvSpPr/>
            <p:nvPr/>
          </p:nvSpPr>
          <p:spPr>
            <a:xfrm>
              <a:off x="6556712" y="4330959"/>
              <a:ext cx="72612" cy="126888"/>
            </a:xfrm>
            <a:custGeom>
              <a:avLst/>
              <a:gdLst/>
              <a:ahLst/>
              <a:cxnLst/>
              <a:rect l="l" t="t" r="r" b="b"/>
              <a:pathLst>
                <a:path w="780" h="1363" extrusionOk="0">
                  <a:moveTo>
                    <a:pt x="334" y="1"/>
                  </a:moveTo>
                  <a:cubicBezTo>
                    <a:pt x="115" y="407"/>
                    <a:pt x="1" y="882"/>
                    <a:pt x="27" y="1363"/>
                  </a:cubicBezTo>
                  <a:cubicBezTo>
                    <a:pt x="280" y="1083"/>
                    <a:pt x="530" y="800"/>
                    <a:pt x="780" y="518"/>
                  </a:cubicBezTo>
                  <a:cubicBezTo>
                    <a:pt x="670" y="320"/>
                    <a:pt x="513" y="148"/>
                    <a:pt x="334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181;p72">
              <a:extLst>
                <a:ext uri="{FF2B5EF4-FFF2-40B4-BE49-F238E27FC236}">
                  <a16:creationId xmlns:a16="http://schemas.microsoft.com/office/drawing/2014/main" id="{55B1476F-DD94-8251-66A7-D9A9AC1F6CCC}"/>
                </a:ext>
              </a:extLst>
            </p:cNvPr>
            <p:cNvSpPr/>
            <p:nvPr/>
          </p:nvSpPr>
          <p:spPr>
            <a:xfrm>
              <a:off x="6272864" y="4298469"/>
              <a:ext cx="314932" cy="331697"/>
            </a:xfrm>
            <a:custGeom>
              <a:avLst/>
              <a:gdLst/>
              <a:ahLst/>
              <a:cxnLst/>
              <a:rect l="l" t="t" r="r" b="b"/>
              <a:pathLst>
                <a:path w="3383" h="3563" extrusionOk="0">
                  <a:moveTo>
                    <a:pt x="2823" y="1"/>
                  </a:moveTo>
                  <a:cubicBezTo>
                    <a:pt x="2819" y="1"/>
                    <a:pt x="2816" y="1"/>
                    <a:pt x="2812" y="2"/>
                  </a:cubicBezTo>
                  <a:cubicBezTo>
                    <a:pt x="2789" y="5"/>
                    <a:pt x="2772" y="27"/>
                    <a:pt x="2758" y="47"/>
                  </a:cubicBezTo>
                  <a:cubicBezTo>
                    <a:pt x="2748" y="61"/>
                    <a:pt x="2737" y="77"/>
                    <a:pt x="2728" y="91"/>
                  </a:cubicBezTo>
                  <a:cubicBezTo>
                    <a:pt x="2677" y="168"/>
                    <a:pt x="2629" y="246"/>
                    <a:pt x="2571" y="319"/>
                  </a:cubicBezTo>
                  <a:cubicBezTo>
                    <a:pt x="2533" y="366"/>
                    <a:pt x="2490" y="407"/>
                    <a:pt x="2444" y="446"/>
                  </a:cubicBezTo>
                  <a:cubicBezTo>
                    <a:pt x="2844" y="1305"/>
                    <a:pt x="2486" y="2316"/>
                    <a:pt x="1849" y="2635"/>
                  </a:cubicBezTo>
                  <a:cubicBezTo>
                    <a:pt x="1435" y="2841"/>
                    <a:pt x="984" y="2907"/>
                    <a:pt x="515" y="2907"/>
                  </a:cubicBezTo>
                  <a:cubicBezTo>
                    <a:pt x="346" y="2907"/>
                    <a:pt x="174" y="2899"/>
                    <a:pt x="0" y="2885"/>
                  </a:cubicBezTo>
                  <a:lnTo>
                    <a:pt x="0" y="2885"/>
                  </a:lnTo>
                  <a:cubicBezTo>
                    <a:pt x="332" y="3050"/>
                    <a:pt x="630" y="3272"/>
                    <a:pt x="875" y="3562"/>
                  </a:cubicBezTo>
                  <a:cubicBezTo>
                    <a:pt x="1081" y="3517"/>
                    <a:pt x="1280" y="3455"/>
                    <a:pt x="1461" y="3345"/>
                  </a:cubicBezTo>
                  <a:cubicBezTo>
                    <a:pt x="1647" y="3232"/>
                    <a:pt x="1805" y="3074"/>
                    <a:pt x="1956" y="2918"/>
                  </a:cubicBezTo>
                  <a:cubicBezTo>
                    <a:pt x="2339" y="2524"/>
                    <a:pt x="2709" y="2119"/>
                    <a:pt x="3076" y="1712"/>
                  </a:cubicBezTo>
                  <a:cubicBezTo>
                    <a:pt x="3050" y="1231"/>
                    <a:pt x="3164" y="756"/>
                    <a:pt x="3383" y="350"/>
                  </a:cubicBezTo>
                  <a:cubicBezTo>
                    <a:pt x="3226" y="220"/>
                    <a:pt x="3052" y="109"/>
                    <a:pt x="2872" y="16"/>
                  </a:cubicBezTo>
                  <a:cubicBezTo>
                    <a:pt x="2858" y="9"/>
                    <a:pt x="2841" y="1"/>
                    <a:pt x="2823" y="1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182;p72">
              <a:extLst>
                <a:ext uri="{FF2B5EF4-FFF2-40B4-BE49-F238E27FC236}">
                  <a16:creationId xmlns:a16="http://schemas.microsoft.com/office/drawing/2014/main" id="{F60D3938-4EC7-64E8-D590-FA7D765E0E56}"/>
                </a:ext>
              </a:extLst>
            </p:cNvPr>
            <p:cNvSpPr/>
            <p:nvPr/>
          </p:nvSpPr>
          <p:spPr>
            <a:xfrm>
              <a:off x="6099426" y="4556624"/>
              <a:ext cx="255073" cy="92630"/>
            </a:xfrm>
            <a:custGeom>
              <a:avLst/>
              <a:gdLst/>
              <a:ahLst/>
              <a:cxnLst/>
              <a:rect l="l" t="t" r="r" b="b"/>
              <a:pathLst>
                <a:path w="2740" h="995" extrusionOk="0">
                  <a:moveTo>
                    <a:pt x="846" y="1"/>
                  </a:moveTo>
                  <a:cubicBezTo>
                    <a:pt x="726" y="83"/>
                    <a:pt x="600" y="159"/>
                    <a:pt x="474" y="231"/>
                  </a:cubicBezTo>
                  <a:lnTo>
                    <a:pt x="473" y="231"/>
                  </a:lnTo>
                  <a:cubicBezTo>
                    <a:pt x="318" y="320"/>
                    <a:pt x="151" y="416"/>
                    <a:pt x="64" y="572"/>
                  </a:cubicBezTo>
                  <a:cubicBezTo>
                    <a:pt x="20" y="653"/>
                    <a:pt x="0" y="744"/>
                    <a:pt x="0" y="836"/>
                  </a:cubicBezTo>
                  <a:cubicBezTo>
                    <a:pt x="327" y="952"/>
                    <a:pt x="670" y="994"/>
                    <a:pt x="1018" y="994"/>
                  </a:cubicBezTo>
                  <a:cubicBezTo>
                    <a:pt x="1452" y="994"/>
                    <a:pt x="1893" y="929"/>
                    <a:pt x="2324" y="863"/>
                  </a:cubicBezTo>
                  <a:cubicBezTo>
                    <a:pt x="2463" y="842"/>
                    <a:pt x="2601" y="820"/>
                    <a:pt x="2739" y="789"/>
                  </a:cubicBezTo>
                  <a:cubicBezTo>
                    <a:pt x="2493" y="499"/>
                    <a:pt x="2196" y="278"/>
                    <a:pt x="1863" y="112"/>
                  </a:cubicBezTo>
                  <a:cubicBezTo>
                    <a:pt x="1527" y="85"/>
                    <a:pt x="1187" y="40"/>
                    <a:pt x="846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183;p72">
              <a:extLst>
                <a:ext uri="{FF2B5EF4-FFF2-40B4-BE49-F238E27FC236}">
                  <a16:creationId xmlns:a16="http://schemas.microsoft.com/office/drawing/2014/main" id="{DAA27FD4-3D4F-B11D-8406-131DE118F530}"/>
                </a:ext>
              </a:extLst>
            </p:cNvPr>
            <p:cNvSpPr/>
            <p:nvPr/>
          </p:nvSpPr>
          <p:spPr>
            <a:xfrm>
              <a:off x="7747963" y="4444164"/>
              <a:ext cx="179575" cy="118696"/>
            </a:xfrm>
            <a:custGeom>
              <a:avLst/>
              <a:gdLst/>
              <a:ahLst/>
              <a:cxnLst/>
              <a:rect l="l" t="t" r="r" b="b"/>
              <a:pathLst>
                <a:path w="1929" h="1275" extrusionOk="0">
                  <a:moveTo>
                    <a:pt x="1313" y="0"/>
                  </a:moveTo>
                  <a:lnTo>
                    <a:pt x="1313" y="0"/>
                  </a:lnTo>
                  <a:cubicBezTo>
                    <a:pt x="1437" y="360"/>
                    <a:pt x="1437" y="668"/>
                    <a:pt x="997" y="887"/>
                  </a:cubicBezTo>
                  <a:cubicBezTo>
                    <a:pt x="666" y="1053"/>
                    <a:pt x="333" y="1184"/>
                    <a:pt x="0" y="1264"/>
                  </a:cubicBezTo>
                  <a:cubicBezTo>
                    <a:pt x="86" y="1271"/>
                    <a:pt x="172" y="1275"/>
                    <a:pt x="257" y="1275"/>
                  </a:cubicBezTo>
                  <a:cubicBezTo>
                    <a:pt x="403" y="1275"/>
                    <a:pt x="549" y="1264"/>
                    <a:pt x="692" y="1245"/>
                  </a:cubicBezTo>
                  <a:cubicBezTo>
                    <a:pt x="960" y="1209"/>
                    <a:pt x="1226" y="1140"/>
                    <a:pt x="1462" y="1011"/>
                  </a:cubicBezTo>
                  <a:cubicBezTo>
                    <a:pt x="1651" y="907"/>
                    <a:pt x="1819" y="759"/>
                    <a:pt x="1928" y="576"/>
                  </a:cubicBezTo>
                  <a:cubicBezTo>
                    <a:pt x="1914" y="550"/>
                    <a:pt x="1900" y="524"/>
                    <a:pt x="1884" y="499"/>
                  </a:cubicBezTo>
                  <a:cubicBezTo>
                    <a:pt x="1809" y="363"/>
                    <a:pt x="1737" y="225"/>
                    <a:pt x="1665" y="87"/>
                  </a:cubicBezTo>
                  <a:cubicBezTo>
                    <a:pt x="1549" y="50"/>
                    <a:pt x="1432" y="22"/>
                    <a:pt x="1313" y="0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184;p72">
              <a:extLst>
                <a:ext uri="{FF2B5EF4-FFF2-40B4-BE49-F238E27FC236}">
                  <a16:creationId xmlns:a16="http://schemas.microsoft.com/office/drawing/2014/main" id="{95404CCD-1344-1C7B-C126-2AEF8FC7CEBF}"/>
                </a:ext>
              </a:extLst>
            </p:cNvPr>
            <p:cNvSpPr/>
            <p:nvPr/>
          </p:nvSpPr>
          <p:spPr>
            <a:xfrm>
              <a:off x="7820950" y="4295024"/>
              <a:ext cx="82014" cy="157331"/>
            </a:xfrm>
            <a:custGeom>
              <a:avLst/>
              <a:gdLst/>
              <a:ahLst/>
              <a:cxnLst/>
              <a:rect l="l" t="t" r="r" b="b"/>
              <a:pathLst>
                <a:path w="881" h="1690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" y="572"/>
                    <a:pt x="370" y="1132"/>
                    <a:pt x="529" y="1602"/>
                  </a:cubicBezTo>
                  <a:cubicBezTo>
                    <a:pt x="648" y="1624"/>
                    <a:pt x="765" y="1652"/>
                    <a:pt x="881" y="1689"/>
                  </a:cubicBezTo>
                  <a:cubicBezTo>
                    <a:pt x="598" y="1140"/>
                    <a:pt x="344" y="576"/>
                    <a:pt x="125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185;p72">
              <a:extLst>
                <a:ext uri="{FF2B5EF4-FFF2-40B4-BE49-F238E27FC236}">
                  <a16:creationId xmlns:a16="http://schemas.microsoft.com/office/drawing/2014/main" id="{DBB66030-D4C8-30AB-85C9-773DAE79FBE5}"/>
                </a:ext>
              </a:extLst>
            </p:cNvPr>
            <p:cNvSpPr/>
            <p:nvPr/>
          </p:nvSpPr>
          <p:spPr>
            <a:xfrm>
              <a:off x="4935825" y="2978926"/>
              <a:ext cx="260380" cy="260573"/>
            </a:xfrm>
            <a:custGeom>
              <a:avLst/>
              <a:gdLst/>
              <a:ahLst/>
              <a:cxnLst/>
              <a:rect l="l" t="t" r="r" b="b"/>
              <a:pathLst>
                <a:path w="2797" h="2799" extrusionOk="0">
                  <a:moveTo>
                    <a:pt x="1398" y="1"/>
                  </a:moveTo>
                  <a:cubicBezTo>
                    <a:pt x="1185" y="1"/>
                    <a:pt x="982" y="49"/>
                    <a:pt x="801" y="135"/>
                  </a:cubicBezTo>
                  <a:cubicBezTo>
                    <a:pt x="761" y="154"/>
                    <a:pt x="722" y="175"/>
                    <a:pt x="684" y="198"/>
                  </a:cubicBezTo>
                  <a:cubicBezTo>
                    <a:pt x="644" y="221"/>
                    <a:pt x="605" y="247"/>
                    <a:pt x="568" y="274"/>
                  </a:cubicBezTo>
                  <a:cubicBezTo>
                    <a:pt x="563" y="279"/>
                    <a:pt x="558" y="283"/>
                    <a:pt x="553" y="286"/>
                  </a:cubicBezTo>
                  <a:cubicBezTo>
                    <a:pt x="416" y="390"/>
                    <a:pt x="297" y="520"/>
                    <a:pt x="206" y="669"/>
                  </a:cubicBezTo>
                  <a:cubicBezTo>
                    <a:pt x="197" y="682"/>
                    <a:pt x="190" y="695"/>
                    <a:pt x="182" y="708"/>
                  </a:cubicBezTo>
                  <a:cubicBezTo>
                    <a:pt x="174" y="721"/>
                    <a:pt x="168" y="735"/>
                    <a:pt x="160" y="749"/>
                  </a:cubicBezTo>
                  <a:cubicBezTo>
                    <a:pt x="160" y="750"/>
                    <a:pt x="159" y="751"/>
                    <a:pt x="158" y="752"/>
                  </a:cubicBezTo>
                  <a:cubicBezTo>
                    <a:pt x="146" y="777"/>
                    <a:pt x="135" y="800"/>
                    <a:pt x="124" y="824"/>
                  </a:cubicBezTo>
                  <a:cubicBezTo>
                    <a:pt x="121" y="829"/>
                    <a:pt x="119" y="835"/>
                    <a:pt x="116" y="839"/>
                  </a:cubicBezTo>
                  <a:cubicBezTo>
                    <a:pt x="110" y="853"/>
                    <a:pt x="105" y="866"/>
                    <a:pt x="100" y="878"/>
                  </a:cubicBezTo>
                  <a:cubicBezTo>
                    <a:pt x="94" y="893"/>
                    <a:pt x="88" y="908"/>
                    <a:pt x="83" y="922"/>
                  </a:cubicBezTo>
                  <a:cubicBezTo>
                    <a:pt x="77" y="937"/>
                    <a:pt x="73" y="952"/>
                    <a:pt x="67" y="967"/>
                  </a:cubicBezTo>
                  <a:cubicBezTo>
                    <a:pt x="63" y="981"/>
                    <a:pt x="59" y="995"/>
                    <a:pt x="55" y="1009"/>
                  </a:cubicBezTo>
                  <a:cubicBezTo>
                    <a:pt x="43" y="1048"/>
                    <a:pt x="34" y="1087"/>
                    <a:pt x="27" y="1127"/>
                  </a:cubicBezTo>
                  <a:cubicBezTo>
                    <a:pt x="22" y="1145"/>
                    <a:pt x="19" y="1163"/>
                    <a:pt x="17" y="1182"/>
                  </a:cubicBezTo>
                  <a:cubicBezTo>
                    <a:pt x="17" y="1184"/>
                    <a:pt x="16" y="1186"/>
                    <a:pt x="15" y="1190"/>
                  </a:cubicBezTo>
                  <a:cubicBezTo>
                    <a:pt x="12" y="1210"/>
                    <a:pt x="10" y="1229"/>
                    <a:pt x="8" y="1250"/>
                  </a:cubicBezTo>
                  <a:cubicBezTo>
                    <a:pt x="5" y="1277"/>
                    <a:pt x="2" y="1303"/>
                    <a:pt x="1" y="1331"/>
                  </a:cubicBezTo>
                  <a:cubicBezTo>
                    <a:pt x="0" y="1353"/>
                    <a:pt x="0" y="1376"/>
                    <a:pt x="0" y="1399"/>
                  </a:cubicBezTo>
                  <a:cubicBezTo>
                    <a:pt x="0" y="1418"/>
                    <a:pt x="0" y="1435"/>
                    <a:pt x="1" y="1454"/>
                  </a:cubicBezTo>
                  <a:cubicBezTo>
                    <a:pt x="2" y="1495"/>
                    <a:pt x="6" y="1536"/>
                    <a:pt x="11" y="1575"/>
                  </a:cubicBezTo>
                  <a:cubicBezTo>
                    <a:pt x="97" y="2265"/>
                    <a:pt x="685" y="2798"/>
                    <a:pt x="1398" y="2798"/>
                  </a:cubicBezTo>
                  <a:cubicBezTo>
                    <a:pt x="1423" y="2798"/>
                    <a:pt x="1446" y="2797"/>
                    <a:pt x="1470" y="2796"/>
                  </a:cubicBezTo>
                  <a:lnTo>
                    <a:pt x="1476" y="2796"/>
                  </a:lnTo>
                  <a:cubicBezTo>
                    <a:pt x="1495" y="2795"/>
                    <a:pt x="1514" y="2794"/>
                    <a:pt x="1533" y="2792"/>
                  </a:cubicBezTo>
                  <a:cubicBezTo>
                    <a:pt x="1541" y="2791"/>
                    <a:pt x="1550" y="2789"/>
                    <a:pt x="1558" y="2788"/>
                  </a:cubicBezTo>
                  <a:cubicBezTo>
                    <a:pt x="1569" y="2788"/>
                    <a:pt x="1580" y="2786"/>
                    <a:pt x="1591" y="2784"/>
                  </a:cubicBezTo>
                  <a:cubicBezTo>
                    <a:pt x="1602" y="2783"/>
                    <a:pt x="1613" y="2782"/>
                    <a:pt x="1624" y="2779"/>
                  </a:cubicBezTo>
                  <a:cubicBezTo>
                    <a:pt x="1643" y="2777"/>
                    <a:pt x="1662" y="2774"/>
                    <a:pt x="1680" y="2770"/>
                  </a:cubicBezTo>
                  <a:cubicBezTo>
                    <a:pt x="1703" y="2765"/>
                    <a:pt x="1725" y="2760"/>
                    <a:pt x="1748" y="2754"/>
                  </a:cubicBezTo>
                  <a:cubicBezTo>
                    <a:pt x="1761" y="2751"/>
                    <a:pt x="1773" y="2748"/>
                    <a:pt x="1784" y="2743"/>
                  </a:cubicBezTo>
                  <a:cubicBezTo>
                    <a:pt x="1817" y="2734"/>
                    <a:pt x="1849" y="2724"/>
                    <a:pt x="1880" y="2712"/>
                  </a:cubicBezTo>
                  <a:cubicBezTo>
                    <a:pt x="1897" y="2707"/>
                    <a:pt x="1915" y="2699"/>
                    <a:pt x="1933" y="2692"/>
                  </a:cubicBezTo>
                  <a:cubicBezTo>
                    <a:pt x="1948" y="2686"/>
                    <a:pt x="1965" y="2678"/>
                    <a:pt x="1980" y="2670"/>
                  </a:cubicBezTo>
                  <a:cubicBezTo>
                    <a:pt x="1982" y="2670"/>
                    <a:pt x="1984" y="2669"/>
                    <a:pt x="1987" y="2668"/>
                  </a:cubicBezTo>
                  <a:cubicBezTo>
                    <a:pt x="1999" y="2663"/>
                    <a:pt x="2011" y="2657"/>
                    <a:pt x="2023" y="2651"/>
                  </a:cubicBezTo>
                  <a:cubicBezTo>
                    <a:pt x="2033" y="2646"/>
                    <a:pt x="2043" y="2642"/>
                    <a:pt x="2052" y="2636"/>
                  </a:cubicBezTo>
                  <a:cubicBezTo>
                    <a:pt x="2062" y="2631"/>
                    <a:pt x="2073" y="2625"/>
                    <a:pt x="2081" y="2620"/>
                  </a:cubicBezTo>
                  <a:cubicBezTo>
                    <a:pt x="2085" y="2618"/>
                    <a:pt x="2088" y="2616"/>
                    <a:pt x="2091" y="2614"/>
                  </a:cubicBezTo>
                  <a:cubicBezTo>
                    <a:pt x="2107" y="2605"/>
                    <a:pt x="2123" y="2596"/>
                    <a:pt x="2139" y="2587"/>
                  </a:cubicBezTo>
                  <a:cubicBezTo>
                    <a:pt x="2190" y="2554"/>
                    <a:pt x="2240" y="2517"/>
                    <a:pt x="2287" y="2479"/>
                  </a:cubicBezTo>
                  <a:cubicBezTo>
                    <a:pt x="2302" y="2468"/>
                    <a:pt x="2315" y="2456"/>
                    <a:pt x="2328" y="2443"/>
                  </a:cubicBezTo>
                  <a:cubicBezTo>
                    <a:pt x="2342" y="2430"/>
                    <a:pt x="2357" y="2418"/>
                    <a:pt x="2371" y="2404"/>
                  </a:cubicBezTo>
                  <a:cubicBezTo>
                    <a:pt x="2381" y="2395"/>
                    <a:pt x="2390" y="2385"/>
                    <a:pt x="2400" y="2376"/>
                  </a:cubicBezTo>
                  <a:cubicBezTo>
                    <a:pt x="2407" y="2367"/>
                    <a:pt x="2416" y="2359"/>
                    <a:pt x="2425" y="2349"/>
                  </a:cubicBezTo>
                  <a:cubicBezTo>
                    <a:pt x="2428" y="2347"/>
                    <a:pt x="2431" y="2342"/>
                    <a:pt x="2434" y="2340"/>
                  </a:cubicBezTo>
                  <a:cubicBezTo>
                    <a:pt x="2449" y="2322"/>
                    <a:pt x="2465" y="2305"/>
                    <a:pt x="2479" y="2286"/>
                  </a:cubicBezTo>
                  <a:cubicBezTo>
                    <a:pt x="2488" y="2276"/>
                    <a:pt x="2497" y="2265"/>
                    <a:pt x="2506" y="2254"/>
                  </a:cubicBezTo>
                  <a:cubicBezTo>
                    <a:pt x="2526" y="2226"/>
                    <a:pt x="2546" y="2199"/>
                    <a:pt x="2565" y="2169"/>
                  </a:cubicBezTo>
                  <a:cubicBezTo>
                    <a:pt x="2576" y="2155"/>
                    <a:pt x="2585" y="2139"/>
                    <a:pt x="2594" y="2124"/>
                  </a:cubicBezTo>
                  <a:cubicBezTo>
                    <a:pt x="2606" y="2106"/>
                    <a:pt x="2616" y="2088"/>
                    <a:pt x="2627" y="2069"/>
                  </a:cubicBezTo>
                  <a:cubicBezTo>
                    <a:pt x="2640" y="2046"/>
                    <a:pt x="2652" y="2022"/>
                    <a:pt x="2663" y="1996"/>
                  </a:cubicBezTo>
                  <a:cubicBezTo>
                    <a:pt x="2672" y="1979"/>
                    <a:pt x="2680" y="1961"/>
                    <a:pt x="2686" y="1943"/>
                  </a:cubicBezTo>
                  <a:cubicBezTo>
                    <a:pt x="2694" y="1928"/>
                    <a:pt x="2699" y="1912"/>
                    <a:pt x="2706" y="1897"/>
                  </a:cubicBezTo>
                  <a:cubicBezTo>
                    <a:pt x="2709" y="1888"/>
                    <a:pt x="2713" y="1879"/>
                    <a:pt x="2716" y="1871"/>
                  </a:cubicBezTo>
                  <a:cubicBezTo>
                    <a:pt x="2723" y="1850"/>
                    <a:pt x="2730" y="1830"/>
                    <a:pt x="2736" y="1809"/>
                  </a:cubicBezTo>
                  <a:cubicBezTo>
                    <a:pt x="2748" y="1770"/>
                    <a:pt x="2758" y="1732"/>
                    <a:pt x="2766" y="1692"/>
                  </a:cubicBezTo>
                  <a:cubicBezTo>
                    <a:pt x="2786" y="1597"/>
                    <a:pt x="2796" y="1499"/>
                    <a:pt x="2796" y="1399"/>
                  </a:cubicBezTo>
                  <a:cubicBezTo>
                    <a:pt x="2796" y="1264"/>
                    <a:pt x="2778" y="1134"/>
                    <a:pt x="2742" y="1010"/>
                  </a:cubicBezTo>
                  <a:cubicBezTo>
                    <a:pt x="2710" y="902"/>
                    <a:pt x="2667" y="801"/>
                    <a:pt x="2612" y="706"/>
                  </a:cubicBezTo>
                  <a:cubicBezTo>
                    <a:pt x="2510" y="525"/>
                    <a:pt x="2367" y="370"/>
                    <a:pt x="2197" y="252"/>
                  </a:cubicBezTo>
                  <a:cubicBezTo>
                    <a:pt x="2164" y="229"/>
                    <a:pt x="2130" y="207"/>
                    <a:pt x="2095" y="187"/>
                  </a:cubicBezTo>
                  <a:cubicBezTo>
                    <a:pt x="1891" y="68"/>
                    <a:pt x="1653" y="1"/>
                    <a:pt x="139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186;p72">
              <a:extLst>
                <a:ext uri="{FF2B5EF4-FFF2-40B4-BE49-F238E27FC236}">
                  <a16:creationId xmlns:a16="http://schemas.microsoft.com/office/drawing/2014/main" id="{56F330B7-CE05-4B27-EC2D-4BEC5E186F67}"/>
                </a:ext>
              </a:extLst>
            </p:cNvPr>
            <p:cNvSpPr/>
            <p:nvPr/>
          </p:nvSpPr>
          <p:spPr>
            <a:xfrm>
              <a:off x="4935825" y="3041114"/>
              <a:ext cx="257587" cy="198385"/>
            </a:xfrm>
            <a:custGeom>
              <a:avLst/>
              <a:gdLst/>
              <a:ahLst/>
              <a:cxnLst/>
              <a:rect l="l" t="t" r="r" b="b"/>
              <a:pathLst>
                <a:path w="2767" h="2131" extrusionOk="0">
                  <a:moveTo>
                    <a:pt x="206" y="1"/>
                  </a:moveTo>
                  <a:cubicBezTo>
                    <a:pt x="75" y="213"/>
                    <a:pt x="0" y="463"/>
                    <a:pt x="0" y="732"/>
                  </a:cubicBezTo>
                  <a:cubicBezTo>
                    <a:pt x="0" y="1504"/>
                    <a:pt x="626" y="2130"/>
                    <a:pt x="1398" y="2130"/>
                  </a:cubicBezTo>
                  <a:cubicBezTo>
                    <a:pt x="2070" y="2130"/>
                    <a:pt x="2632" y="1656"/>
                    <a:pt x="2767" y="1024"/>
                  </a:cubicBezTo>
                  <a:lnTo>
                    <a:pt x="2767" y="1024"/>
                  </a:lnTo>
                  <a:cubicBezTo>
                    <a:pt x="2457" y="1358"/>
                    <a:pt x="2059" y="1579"/>
                    <a:pt x="1629" y="1579"/>
                  </a:cubicBezTo>
                  <a:cubicBezTo>
                    <a:pt x="1374" y="1579"/>
                    <a:pt x="1107" y="1501"/>
                    <a:pt x="841" y="1324"/>
                  </a:cubicBezTo>
                  <a:cubicBezTo>
                    <a:pt x="389" y="1053"/>
                    <a:pt x="108" y="507"/>
                    <a:pt x="206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187;p72">
              <a:extLst>
                <a:ext uri="{FF2B5EF4-FFF2-40B4-BE49-F238E27FC236}">
                  <a16:creationId xmlns:a16="http://schemas.microsoft.com/office/drawing/2014/main" id="{125BF032-DB2B-CF53-67F6-B9DB1BC58975}"/>
                </a:ext>
              </a:extLst>
            </p:cNvPr>
            <p:cNvSpPr/>
            <p:nvPr/>
          </p:nvSpPr>
          <p:spPr>
            <a:xfrm>
              <a:off x="4935825" y="3109447"/>
              <a:ext cx="193912" cy="122141"/>
            </a:xfrm>
            <a:custGeom>
              <a:avLst/>
              <a:gdLst/>
              <a:ahLst/>
              <a:cxnLst/>
              <a:rect l="l" t="t" r="r" b="b"/>
              <a:pathLst>
                <a:path w="2083" h="1312" extrusionOk="0">
                  <a:moveTo>
                    <a:pt x="345" y="1"/>
                  </a:moveTo>
                  <a:cubicBezTo>
                    <a:pt x="229" y="1"/>
                    <a:pt x="113" y="18"/>
                    <a:pt x="0" y="52"/>
                  </a:cubicBezTo>
                  <a:cubicBezTo>
                    <a:pt x="2" y="93"/>
                    <a:pt x="6" y="134"/>
                    <a:pt x="11" y="173"/>
                  </a:cubicBezTo>
                  <a:cubicBezTo>
                    <a:pt x="121" y="136"/>
                    <a:pt x="237" y="116"/>
                    <a:pt x="353" y="116"/>
                  </a:cubicBezTo>
                  <a:cubicBezTo>
                    <a:pt x="452" y="116"/>
                    <a:pt x="551" y="130"/>
                    <a:pt x="647" y="160"/>
                  </a:cubicBezTo>
                  <a:cubicBezTo>
                    <a:pt x="906" y="239"/>
                    <a:pt x="1107" y="417"/>
                    <a:pt x="1247" y="646"/>
                  </a:cubicBezTo>
                  <a:cubicBezTo>
                    <a:pt x="1372" y="848"/>
                    <a:pt x="1473" y="1073"/>
                    <a:pt x="1673" y="1214"/>
                  </a:cubicBezTo>
                  <a:cubicBezTo>
                    <a:pt x="1737" y="1260"/>
                    <a:pt x="1806" y="1292"/>
                    <a:pt x="1880" y="1311"/>
                  </a:cubicBezTo>
                  <a:cubicBezTo>
                    <a:pt x="1897" y="1305"/>
                    <a:pt x="1915" y="1298"/>
                    <a:pt x="1933" y="1290"/>
                  </a:cubicBezTo>
                  <a:cubicBezTo>
                    <a:pt x="1948" y="1284"/>
                    <a:pt x="1965" y="1277"/>
                    <a:pt x="1981" y="1270"/>
                  </a:cubicBezTo>
                  <a:cubicBezTo>
                    <a:pt x="1982" y="1268"/>
                    <a:pt x="1984" y="1268"/>
                    <a:pt x="1987" y="1267"/>
                  </a:cubicBezTo>
                  <a:cubicBezTo>
                    <a:pt x="1999" y="1261"/>
                    <a:pt x="2011" y="1255"/>
                    <a:pt x="2024" y="1249"/>
                  </a:cubicBezTo>
                  <a:cubicBezTo>
                    <a:pt x="2033" y="1245"/>
                    <a:pt x="2043" y="1240"/>
                    <a:pt x="2052" y="1234"/>
                  </a:cubicBezTo>
                  <a:cubicBezTo>
                    <a:pt x="2062" y="1230"/>
                    <a:pt x="2073" y="1223"/>
                    <a:pt x="2082" y="1218"/>
                  </a:cubicBezTo>
                  <a:cubicBezTo>
                    <a:pt x="1912" y="1217"/>
                    <a:pt x="1746" y="1149"/>
                    <a:pt x="1625" y="1014"/>
                  </a:cubicBezTo>
                  <a:cubicBezTo>
                    <a:pt x="1471" y="841"/>
                    <a:pt x="1389" y="616"/>
                    <a:pt x="1247" y="434"/>
                  </a:cubicBezTo>
                  <a:cubicBezTo>
                    <a:pt x="1025" y="150"/>
                    <a:pt x="687" y="1"/>
                    <a:pt x="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188;p72">
              <a:extLst>
                <a:ext uri="{FF2B5EF4-FFF2-40B4-BE49-F238E27FC236}">
                  <a16:creationId xmlns:a16="http://schemas.microsoft.com/office/drawing/2014/main" id="{50C5E421-D16F-0C44-44AD-B2B74AB9C242}"/>
                </a:ext>
              </a:extLst>
            </p:cNvPr>
            <p:cNvSpPr/>
            <p:nvPr/>
          </p:nvSpPr>
          <p:spPr>
            <a:xfrm>
              <a:off x="4987307" y="2990843"/>
              <a:ext cx="203873" cy="82203"/>
            </a:xfrm>
            <a:custGeom>
              <a:avLst/>
              <a:gdLst/>
              <a:ahLst/>
              <a:cxnLst/>
              <a:rect l="l" t="t" r="r" b="b"/>
              <a:pathLst>
                <a:path w="2190" h="883" extrusionOk="0">
                  <a:moveTo>
                    <a:pt x="433" y="1"/>
                  </a:moveTo>
                  <a:cubicBezTo>
                    <a:pt x="371" y="1"/>
                    <a:pt x="310" y="3"/>
                    <a:pt x="248" y="7"/>
                  </a:cubicBezTo>
                  <a:cubicBezTo>
                    <a:pt x="208" y="26"/>
                    <a:pt x="169" y="47"/>
                    <a:pt x="131" y="69"/>
                  </a:cubicBezTo>
                  <a:cubicBezTo>
                    <a:pt x="91" y="93"/>
                    <a:pt x="52" y="119"/>
                    <a:pt x="15" y="146"/>
                  </a:cubicBezTo>
                  <a:cubicBezTo>
                    <a:pt x="10" y="151"/>
                    <a:pt x="5" y="155"/>
                    <a:pt x="0" y="158"/>
                  </a:cubicBezTo>
                  <a:cubicBezTo>
                    <a:pt x="142" y="132"/>
                    <a:pt x="286" y="120"/>
                    <a:pt x="430" y="120"/>
                  </a:cubicBezTo>
                  <a:cubicBezTo>
                    <a:pt x="684" y="120"/>
                    <a:pt x="939" y="160"/>
                    <a:pt x="1184" y="238"/>
                  </a:cubicBezTo>
                  <a:cubicBezTo>
                    <a:pt x="1412" y="311"/>
                    <a:pt x="1631" y="419"/>
                    <a:pt x="1828" y="557"/>
                  </a:cubicBezTo>
                  <a:cubicBezTo>
                    <a:pt x="1959" y="650"/>
                    <a:pt x="2088" y="755"/>
                    <a:pt x="2189" y="882"/>
                  </a:cubicBezTo>
                  <a:cubicBezTo>
                    <a:pt x="2157" y="774"/>
                    <a:pt x="2114" y="673"/>
                    <a:pt x="2059" y="578"/>
                  </a:cubicBezTo>
                  <a:cubicBezTo>
                    <a:pt x="1862" y="411"/>
                    <a:pt x="1625" y="282"/>
                    <a:pt x="1398" y="190"/>
                  </a:cubicBezTo>
                  <a:cubicBezTo>
                    <a:pt x="1093" y="65"/>
                    <a:pt x="762" y="1"/>
                    <a:pt x="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3432;p78">
            <a:extLst>
              <a:ext uri="{FF2B5EF4-FFF2-40B4-BE49-F238E27FC236}">
                <a16:creationId xmlns:a16="http://schemas.microsoft.com/office/drawing/2014/main" id="{584A3BB0-AAE2-D829-5D04-7637F8FB60F7}"/>
              </a:ext>
            </a:extLst>
          </p:cNvPr>
          <p:cNvGrpSpPr/>
          <p:nvPr/>
        </p:nvGrpSpPr>
        <p:grpSpPr>
          <a:xfrm>
            <a:off x="10059508" y="1524681"/>
            <a:ext cx="1605754" cy="4043272"/>
            <a:chOff x="3950375" y="4185450"/>
            <a:chExt cx="469025" cy="11810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1" name="Google Shape;3433;p78">
              <a:extLst>
                <a:ext uri="{FF2B5EF4-FFF2-40B4-BE49-F238E27FC236}">
                  <a16:creationId xmlns:a16="http://schemas.microsoft.com/office/drawing/2014/main" id="{EF40C950-F29F-5F44-1AB2-515E6DD439C1}"/>
                </a:ext>
              </a:extLst>
            </p:cNvPr>
            <p:cNvSpPr/>
            <p:nvPr/>
          </p:nvSpPr>
          <p:spPr>
            <a:xfrm>
              <a:off x="4188050" y="4438175"/>
              <a:ext cx="140450" cy="128325"/>
            </a:xfrm>
            <a:custGeom>
              <a:avLst/>
              <a:gdLst/>
              <a:ahLst/>
              <a:cxnLst/>
              <a:rect l="l" t="t" r="r" b="b"/>
              <a:pathLst>
                <a:path w="5618" h="5133" extrusionOk="0">
                  <a:moveTo>
                    <a:pt x="3303" y="1"/>
                  </a:moveTo>
                  <a:cubicBezTo>
                    <a:pt x="3141" y="1"/>
                    <a:pt x="2979" y="22"/>
                    <a:pt x="2823" y="64"/>
                  </a:cubicBezTo>
                  <a:cubicBezTo>
                    <a:pt x="2510" y="147"/>
                    <a:pt x="2217" y="313"/>
                    <a:pt x="1990" y="545"/>
                  </a:cubicBezTo>
                  <a:cubicBezTo>
                    <a:pt x="1732" y="810"/>
                    <a:pt x="1567" y="1146"/>
                    <a:pt x="1326" y="1423"/>
                  </a:cubicBezTo>
                  <a:cubicBezTo>
                    <a:pt x="877" y="1941"/>
                    <a:pt x="177" y="2350"/>
                    <a:pt x="87" y="3091"/>
                  </a:cubicBezTo>
                  <a:cubicBezTo>
                    <a:pt x="0" y="3827"/>
                    <a:pt x="597" y="4387"/>
                    <a:pt x="1171" y="4733"/>
                  </a:cubicBezTo>
                  <a:cubicBezTo>
                    <a:pt x="1443" y="4897"/>
                    <a:pt x="1761" y="5100"/>
                    <a:pt x="2091" y="5100"/>
                  </a:cubicBezTo>
                  <a:cubicBezTo>
                    <a:pt x="2121" y="5100"/>
                    <a:pt x="2151" y="5099"/>
                    <a:pt x="2181" y="5095"/>
                  </a:cubicBezTo>
                  <a:cubicBezTo>
                    <a:pt x="2411" y="5069"/>
                    <a:pt x="2621" y="4927"/>
                    <a:pt x="2698" y="4715"/>
                  </a:cubicBezTo>
                  <a:cubicBezTo>
                    <a:pt x="3051" y="4926"/>
                    <a:pt x="3447" y="5133"/>
                    <a:pt x="3855" y="5133"/>
                  </a:cubicBezTo>
                  <a:cubicBezTo>
                    <a:pt x="3991" y="5133"/>
                    <a:pt x="4129" y="5109"/>
                    <a:pt x="4266" y="5056"/>
                  </a:cubicBezTo>
                  <a:cubicBezTo>
                    <a:pt x="4659" y="4901"/>
                    <a:pt x="4913" y="4449"/>
                    <a:pt x="4754" y="4060"/>
                  </a:cubicBezTo>
                  <a:lnTo>
                    <a:pt x="4754" y="4060"/>
                  </a:lnTo>
                  <a:cubicBezTo>
                    <a:pt x="4794" y="4063"/>
                    <a:pt x="4833" y="4065"/>
                    <a:pt x="4873" y="4065"/>
                  </a:cubicBezTo>
                  <a:cubicBezTo>
                    <a:pt x="5006" y="4065"/>
                    <a:pt x="5138" y="4043"/>
                    <a:pt x="5257" y="3974"/>
                  </a:cubicBezTo>
                  <a:cubicBezTo>
                    <a:pt x="5419" y="3879"/>
                    <a:pt x="5519" y="3705"/>
                    <a:pt x="5550" y="3523"/>
                  </a:cubicBezTo>
                  <a:cubicBezTo>
                    <a:pt x="5618" y="3108"/>
                    <a:pt x="5369" y="2772"/>
                    <a:pt x="5101" y="2485"/>
                  </a:cubicBezTo>
                  <a:cubicBezTo>
                    <a:pt x="5280" y="2415"/>
                    <a:pt x="5400" y="2227"/>
                    <a:pt x="5414" y="2030"/>
                  </a:cubicBezTo>
                  <a:cubicBezTo>
                    <a:pt x="5436" y="1746"/>
                    <a:pt x="5283" y="1453"/>
                    <a:pt x="5118" y="1232"/>
                  </a:cubicBezTo>
                  <a:cubicBezTo>
                    <a:pt x="4834" y="849"/>
                    <a:pt x="4421" y="585"/>
                    <a:pt x="3960" y="485"/>
                  </a:cubicBezTo>
                  <a:cubicBezTo>
                    <a:pt x="4006" y="356"/>
                    <a:pt x="3976" y="214"/>
                    <a:pt x="3862" y="127"/>
                  </a:cubicBezTo>
                  <a:cubicBezTo>
                    <a:pt x="3728" y="25"/>
                    <a:pt x="3531" y="11"/>
                    <a:pt x="3369" y="2"/>
                  </a:cubicBezTo>
                  <a:cubicBezTo>
                    <a:pt x="3347" y="1"/>
                    <a:pt x="3325" y="1"/>
                    <a:pt x="3303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434;p78">
              <a:extLst>
                <a:ext uri="{FF2B5EF4-FFF2-40B4-BE49-F238E27FC236}">
                  <a16:creationId xmlns:a16="http://schemas.microsoft.com/office/drawing/2014/main" id="{570981B2-7B02-C1B4-7597-3BD14E0E741F}"/>
                </a:ext>
              </a:extLst>
            </p:cNvPr>
            <p:cNvSpPr/>
            <p:nvPr/>
          </p:nvSpPr>
          <p:spPr>
            <a:xfrm>
              <a:off x="4346175" y="4417875"/>
              <a:ext cx="48500" cy="79575"/>
            </a:xfrm>
            <a:custGeom>
              <a:avLst/>
              <a:gdLst/>
              <a:ahLst/>
              <a:cxnLst/>
              <a:rect l="l" t="t" r="r" b="b"/>
              <a:pathLst>
                <a:path w="1940" h="3183" extrusionOk="0">
                  <a:moveTo>
                    <a:pt x="64" y="1"/>
                  </a:moveTo>
                  <a:cubicBezTo>
                    <a:pt x="39" y="32"/>
                    <a:pt x="16" y="65"/>
                    <a:pt x="0" y="100"/>
                  </a:cubicBezTo>
                  <a:lnTo>
                    <a:pt x="1470" y="2949"/>
                  </a:lnTo>
                  <a:cubicBezTo>
                    <a:pt x="1470" y="2949"/>
                    <a:pt x="1490" y="3086"/>
                    <a:pt x="1535" y="3183"/>
                  </a:cubicBezTo>
                  <a:cubicBezTo>
                    <a:pt x="1633" y="3138"/>
                    <a:pt x="1732" y="3090"/>
                    <a:pt x="1813" y="3020"/>
                  </a:cubicBezTo>
                  <a:cubicBezTo>
                    <a:pt x="1902" y="2940"/>
                    <a:pt x="1939" y="2837"/>
                    <a:pt x="1896" y="2722"/>
                  </a:cubicBezTo>
                  <a:cubicBezTo>
                    <a:pt x="1836" y="2565"/>
                    <a:pt x="1624" y="2536"/>
                    <a:pt x="1577" y="2365"/>
                  </a:cubicBezTo>
                  <a:cubicBezTo>
                    <a:pt x="1551" y="2273"/>
                    <a:pt x="1602" y="2181"/>
                    <a:pt x="1556" y="2093"/>
                  </a:cubicBezTo>
                  <a:cubicBezTo>
                    <a:pt x="1505" y="1996"/>
                    <a:pt x="1416" y="1914"/>
                    <a:pt x="1341" y="1835"/>
                  </a:cubicBezTo>
                  <a:cubicBezTo>
                    <a:pt x="1265" y="1759"/>
                    <a:pt x="1189" y="1679"/>
                    <a:pt x="1148" y="1579"/>
                  </a:cubicBezTo>
                  <a:cubicBezTo>
                    <a:pt x="1115" y="1501"/>
                    <a:pt x="1117" y="1420"/>
                    <a:pt x="1125" y="1338"/>
                  </a:cubicBezTo>
                  <a:cubicBezTo>
                    <a:pt x="1132" y="1266"/>
                    <a:pt x="1155" y="1164"/>
                    <a:pt x="1111" y="1098"/>
                  </a:cubicBezTo>
                  <a:cubicBezTo>
                    <a:pt x="1069" y="1037"/>
                    <a:pt x="986" y="999"/>
                    <a:pt x="922" y="961"/>
                  </a:cubicBezTo>
                  <a:cubicBezTo>
                    <a:pt x="860" y="924"/>
                    <a:pt x="799" y="881"/>
                    <a:pt x="764" y="815"/>
                  </a:cubicBezTo>
                  <a:cubicBezTo>
                    <a:pt x="723" y="735"/>
                    <a:pt x="730" y="643"/>
                    <a:pt x="742" y="557"/>
                  </a:cubicBezTo>
                  <a:cubicBezTo>
                    <a:pt x="752" y="471"/>
                    <a:pt x="768" y="395"/>
                    <a:pt x="717" y="319"/>
                  </a:cubicBezTo>
                  <a:cubicBezTo>
                    <a:pt x="660" y="237"/>
                    <a:pt x="576" y="181"/>
                    <a:pt x="487" y="136"/>
                  </a:cubicBezTo>
                  <a:cubicBezTo>
                    <a:pt x="355" y="71"/>
                    <a:pt x="210" y="31"/>
                    <a:pt x="64" y="1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435;p78">
              <a:extLst>
                <a:ext uri="{FF2B5EF4-FFF2-40B4-BE49-F238E27FC236}">
                  <a16:creationId xmlns:a16="http://schemas.microsoft.com/office/drawing/2014/main" id="{6D477C10-1EF0-69CE-14E8-32053216A7E8}"/>
                </a:ext>
              </a:extLst>
            </p:cNvPr>
            <p:cNvSpPr/>
            <p:nvPr/>
          </p:nvSpPr>
          <p:spPr>
            <a:xfrm>
              <a:off x="4347775" y="4410725"/>
              <a:ext cx="58850" cy="89225"/>
            </a:xfrm>
            <a:custGeom>
              <a:avLst/>
              <a:gdLst/>
              <a:ahLst/>
              <a:cxnLst/>
              <a:rect l="l" t="t" r="r" b="b"/>
              <a:pathLst>
                <a:path w="2354" h="3569" extrusionOk="0">
                  <a:moveTo>
                    <a:pt x="596" y="1"/>
                  </a:moveTo>
                  <a:cubicBezTo>
                    <a:pt x="564" y="1"/>
                    <a:pt x="532" y="4"/>
                    <a:pt x="501" y="10"/>
                  </a:cubicBezTo>
                  <a:lnTo>
                    <a:pt x="501" y="9"/>
                  </a:lnTo>
                  <a:cubicBezTo>
                    <a:pt x="367" y="35"/>
                    <a:pt x="254" y="102"/>
                    <a:pt x="254" y="102"/>
                  </a:cubicBezTo>
                  <a:cubicBezTo>
                    <a:pt x="254" y="102"/>
                    <a:pt x="159" y="144"/>
                    <a:pt x="68" y="220"/>
                  </a:cubicBezTo>
                  <a:cubicBezTo>
                    <a:pt x="45" y="240"/>
                    <a:pt x="22" y="263"/>
                    <a:pt x="0" y="288"/>
                  </a:cubicBezTo>
                  <a:cubicBezTo>
                    <a:pt x="146" y="317"/>
                    <a:pt x="291" y="359"/>
                    <a:pt x="423" y="422"/>
                  </a:cubicBezTo>
                  <a:cubicBezTo>
                    <a:pt x="512" y="467"/>
                    <a:pt x="596" y="523"/>
                    <a:pt x="653" y="605"/>
                  </a:cubicBezTo>
                  <a:cubicBezTo>
                    <a:pt x="704" y="681"/>
                    <a:pt x="688" y="757"/>
                    <a:pt x="678" y="843"/>
                  </a:cubicBezTo>
                  <a:cubicBezTo>
                    <a:pt x="666" y="929"/>
                    <a:pt x="659" y="1021"/>
                    <a:pt x="700" y="1101"/>
                  </a:cubicBezTo>
                  <a:cubicBezTo>
                    <a:pt x="735" y="1167"/>
                    <a:pt x="796" y="1210"/>
                    <a:pt x="858" y="1247"/>
                  </a:cubicBezTo>
                  <a:cubicBezTo>
                    <a:pt x="922" y="1285"/>
                    <a:pt x="1005" y="1323"/>
                    <a:pt x="1047" y="1385"/>
                  </a:cubicBezTo>
                  <a:cubicBezTo>
                    <a:pt x="1091" y="1450"/>
                    <a:pt x="1069" y="1552"/>
                    <a:pt x="1061" y="1624"/>
                  </a:cubicBezTo>
                  <a:cubicBezTo>
                    <a:pt x="1053" y="1706"/>
                    <a:pt x="1051" y="1787"/>
                    <a:pt x="1084" y="1865"/>
                  </a:cubicBezTo>
                  <a:cubicBezTo>
                    <a:pt x="1126" y="1965"/>
                    <a:pt x="1201" y="2045"/>
                    <a:pt x="1277" y="2122"/>
                  </a:cubicBezTo>
                  <a:cubicBezTo>
                    <a:pt x="1352" y="2200"/>
                    <a:pt x="1441" y="2282"/>
                    <a:pt x="1492" y="2380"/>
                  </a:cubicBezTo>
                  <a:cubicBezTo>
                    <a:pt x="1538" y="2468"/>
                    <a:pt x="1487" y="2559"/>
                    <a:pt x="1513" y="2651"/>
                  </a:cubicBezTo>
                  <a:cubicBezTo>
                    <a:pt x="1560" y="2822"/>
                    <a:pt x="1772" y="2851"/>
                    <a:pt x="1832" y="3008"/>
                  </a:cubicBezTo>
                  <a:cubicBezTo>
                    <a:pt x="1876" y="3124"/>
                    <a:pt x="1839" y="3226"/>
                    <a:pt x="1749" y="3306"/>
                  </a:cubicBezTo>
                  <a:cubicBezTo>
                    <a:pt x="1668" y="3376"/>
                    <a:pt x="1569" y="3424"/>
                    <a:pt x="1472" y="3469"/>
                  </a:cubicBezTo>
                  <a:cubicBezTo>
                    <a:pt x="1479" y="3486"/>
                    <a:pt x="1487" y="3502"/>
                    <a:pt x="1497" y="3515"/>
                  </a:cubicBezTo>
                  <a:cubicBezTo>
                    <a:pt x="1523" y="3551"/>
                    <a:pt x="1567" y="3569"/>
                    <a:pt x="1628" y="3569"/>
                  </a:cubicBezTo>
                  <a:cubicBezTo>
                    <a:pt x="1718" y="3569"/>
                    <a:pt x="1842" y="3529"/>
                    <a:pt x="1984" y="3456"/>
                  </a:cubicBezTo>
                  <a:cubicBezTo>
                    <a:pt x="2223" y="3332"/>
                    <a:pt x="2353" y="3195"/>
                    <a:pt x="2315" y="3093"/>
                  </a:cubicBezTo>
                  <a:cubicBezTo>
                    <a:pt x="2277" y="2988"/>
                    <a:pt x="2141" y="2857"/>
                    <a:pt x="2141" y="2857"/>
                  </a:cubicBezTo>
                  <a:lnTo>
                    <a:pt x="670" y="8"/>
                  </a:lnTo>
                  <a:cubicBezTo>
                    <a:pt x="646" y="3"/>
                    <a:pt x="621" y="1"/>
                    <a:pt x="596" y="1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436;p78">
              <a:extLst>
                <a:ext uri="{FF2B5EF4-FFF2-40B4-BE49-F238E27FC236}">
                  <a16:creationId xmlns:a16="http://schemas.microsoft.com/office/drawing/2014/main" id="{39C1CA0A-8404-9770-25E6-85543439A428}"/>
                </a:ext>
              </a:extLst>
            </p:cNvPr>
            <p:cNvSpPr/>
            <p:nvPr/>
          </p:nvSpPr>
          <p:spPr>
            <a:xfrm>
              <a:off x="4203250" y="4203300"/>
              <a:ext cx="158650" cy="212925"/>
            </a:xfrm>
            <a:custGeom>
              <a:avLst/>
              <a:gdLst/>
              <a:ahLst/>
              <a:cxnLst/>
              <a:rect l="l" t="t" r="r" b="b"/>
              <a:pathLst>
                <a:path w="6346" h="8517" extrusionOk="0">
                  <a:moveTo>
                    <a:pt x="3548" y="504"/>
                  </a:moveTo>
                  <a:lnTo>
                    <a:pt x="3548" y="504"/>
                  </a:lnTo>
                  <a:cubicBezTo>
                    <a:pt x="3704" y="532"/>
                    <a:pt x="3855" y="578"/>
                    <a:pt x="4000" y="639"/>
                  </a:cubicBezTo>
                  <a:lnTo>
                    <a:pt x="4000" y="639"/>
                  </a:lnTo>
                  <a:lnTo>
                    <a:pt x="3698" y="795"/>
                  </a:lnTo>
                  <a:lnTo>
                    <a:pt x="3548" y="504"/>
                  </a:lnTo>
                  <a:close/>
                  <a:moveTo>
                    <a:pt x="4435" y="878"/>
                  </a:moveTo>
                  <a:lnTo>
                    <a:pt x="4435" y="878"/>
                  </a:lnTo>
                  <a:cubicBezTo>
                    <a:pt x="4497" y="921"/>
                    <a:pt x="4557" y="967"/>
                    <a:pt x="4616" y="1015"/>
                  </a:cubicBezTo>
                  <a:lnTo>
                    <a:pt x="4528" y="1059"/>
                  </a:lnTo>
                  <a:lnTo>
                    <a:pt x="4435" y="878"/>
                  </a:lnTo>
                  <a:close/>
                  <a:moveTo>
                    <a:pt x="3184" y="471"/>
                  </a:moveTo>
                  <a:cubicBezTo>
                    <a:pt x="3305" y="471"/>
                    <a:pt x="3424" y="482"/>
                    <a:pt x="3541" y="503"/>
                  </a:cubicBezTo>
                  <a:lnTo>
                    <a:pt x="3541" y="503"/>
                  </a:lnTo>
                  <a:cubicBezTo>
                    <a:pt x="3509" y="498"/>
                    <a:pt x="3477" y="493"/>
                    <a:pt x="3445" y="488"/>
                  </a:cubicBezTo>
                  <a:lnTo>
                    <a:pt x="3445" y="488"/>
                  </a:lnTo>
                  <a:lnTo>
                    <a:pt x="3624" y="833"/>
                  </a:lnTo>
                  <a:lnTo>
                    <a:pt x="3150" y="1078"/>
                  </a:lnTo>
                  <a:lnTo>
                    <a:pt x="2906" y="604"/>
                  </a:lnTo>
                  <a:lnTo>
                    <a:pt x="3162" y="472"/>
                  </a:lnTo>
                  <a:cubicBezTo>
                    <a:pt x="3094" y="472"/>
                    <a:pt x="3026" y="476"/>
                    <a:pt x="2955" y="484"/>
                  </a:cubicBezTo>
                  <a:lnTo>
                    <a:pt x="2867" y="529"/>
                  </a:lnTo>
                  <a:lnTo>
                    <a:pt x="2852" y="498"/>
                  </a:lnTo>
                  <a:cubicBezTo>
                    <a:pt x="2823" y="503"/>
                    <a:pt x="2794" y="508"/>
                    <a:pt x="2765" y="514"/>
                  </a:cubicBezTo>
                  <a:lnTo>
                    <a:pt x="2793" y="568"/>
                  </a:lnTo>
                  <a:lnTo>
                    <a:pt x="2320" y="812"/>
                  </a:lnTo>
                  <a:lnTo>
                    <a:pt x="2252" y="681"/>
                  </a:lnTo>
                  <a:lnTo>
                    <a:pt x="2252" y="681"/>
                  </a:lnTo>
                  <a:cubicBezTo>
                    <a:pt x="2573" y="536"/>
                    <a:pt x="2886" y="471"/>
                    <a:pt x="3184" y="471"/>
                  </a:cubicBezTo>
                  <a:close/>
                  <a:moveTo>
                    <a:pt x="2179" y="714"/>
                  </a:moveTo>
                  <a:lnTo>
                    <a:pt x="2179" y="714"/>
                  </a:lnTo>
                  <a:cubicBezTo>
                    <a:pt x="2178" y="715"/>
                    <a:pt x="2177" y="716"/>
                    <a:pt x="2175" y="717"/>
                  </a:cubicBezTo>
                  <a:lnTo>
                    <a:pt x="2245" y="851"/>
                  </a:lnTo>
                  <a:lnTo>
                    <a:pt x="1772" y="1096"/>
                  </a:lnTo>
                  <a:lnTo>
                    <a:pt x="1720" y="994"/>
                  </a:lnTo>
                  <a:cubicBezTo>
                    <a:pt x="1701" y="1009"/>
                    <a:pt x="1683" y="1023"/>
                    <a:pt x="1665" y="1037"/>
                  </a:cubicBezTo>
                  <a:lnTo>
                    <a:pt x="1665" y="1037"/>
                  </a:lnTo>
                  <a:cubicBezTo>
                    <a:pt x="1796" y="932"/>
                    <a:pt x="1944" y="835"/>
                    <a:pt x="2111" y="748"/>
                  </a:cubicBezTo>
                  <a:cubicBezTo>
                    <a:pt x="2134" y="737"/>
                    <a:pt x="2157" y="725"/>
                    <a:pt x="2179" y="714"/>
                  </a:cubicBezTo>
                  <a:close/>
                  <a:moveTo>
                    <a:pt x="4096" y="683"/>
                  </a:moveTo>
                  <a:lnTo>
                    <a:pt x="4096" y="683"/>
                  </a:lnTo>
                  <a:cubicBezTo>
                    <a:pt x="4116" y="692"/>
                    <a:pt x="4136" y="702"/>
                    <a:pt x="4155" y="712"/>
                  </a:cubicBezTo>
                  <a:lnTo>
                    <a:pt x="4156" y="711"/>
                  </a:lnTo>
                  <a:cubicBezTo>
                    <a:pt x="4202" y="735"/>
                    <a:pt x="4249" y="762"/>
                    <a:pt x="4295" y="788"/>
                  </a:cubicBezTo>
                  <a:lnTo>
                    <a:pt x="4455" y="1098"/>
                  </a:lnTo>
                  <a:lnTo>
                    <a:pt x="3981" y="1342"/>
                  </a:lnTo>
                  <a:lnTo>
                    <a:pt x="3736" y="870"/>
                  </a:lnTo>
                  <a:lnTo>
                    <a:pt x="4096" y="683"/>
                  </a:lnTo>
                  <a:close/>
                  <a:moveTo>
                    <a:pt x="2832" y="643"/>
                  </a:moveTo>
                  <a:lnTo>
                    <a:pt x="3076" y="1115"/>
                  </a:lnTo>
                  <a:lnTo>
                    <a:pt x="2603" y="1360"/>
                  </a:lnTo>
                  <a:lnTo>
                    <a:pt x="2358" y="886"/>
                  </a:lnTo>
                  <a:lnTo>
                    <a:pt x="2832" y="643"/>
                  </a:lnTo>
                  <a:close/>
                  <a:moveTo>
                    <a:pt x="4685" y="1073"/>
                  </a:moveTo>
                  <a:cubicBezTo>
                    <a:pt x="4823" y="1194"/>
                    <a:pt x="4952" y="1329"/>
                    <a:pt x="5069" y="1475"/>
                  </a:cubicBezTo>
                  <a:lnTo>
                    <a:pt x="4812" y="1608"/>
                  </a:lnTo>
                  <a:lnTo>
                    <a:pt x="4567" y="1134"/>
                  </a:lnTo>
                  <a:lnTo>
                    <a:pt x="4685" y="1073"/>
                  </a:lnTo>
                  <a:close/>
                  <a:moveTo>
                    <a:pt x="3663" y="907"/>
                  </a:moveTo>
                  <a:lnTo>
                    <a:pt x="3907" y="1381"/>
                  </a:lnTo>
                  <a:lnTo>
                    <a:pt x="3433" y="1625"/>
                  </a:lnTo>
                  <a:lnTo>
                    <a:pt x="3189" y="1152"/>
                  </a:lnTo>
                  <a:lnTo>
                    <a:pt x="3663" y="907"/>
                  </a:lnTo>
                  <a:close/>
                  <a:moveTo>
                    <a:pt x="2284" y="925"/>
                  </a:moveTo>
                  <a:lnTo>
                    <a:pt x="2528" y="1399"/>
                  </a:lnTo>
                  <a:lnTo>
                    <a:pt x="2055" y="1643"/>
                  </a:lnTo>
                  <a:lnTo>
                    <a:pt x="1811" y="1169"/>
                  </a:lnTo>
                  <a:lnTo>
                    <a:pt x="2284" y="925"/>
                  </a:lnTo>
                  <a:close/>
                  <a:moveTo>
                    <a:pt x="4493" y="1173"/>
                  </a:moveTo>
                  <a:lnTo>
                    <a:pt x="4737" y="1645"/>
                  </a:lnTo>
                  <a:lnTo>
                    <a:pt x="4264" y="1890"/>
                  </a:lnTo>
                  <a:lnTo>
                    <a:pt x="4019" y="1417"/>
                  </a:lnTo>
                  <a:lnTo>
                    <a:pt x="4493" y="1173"/>
                  </a:lnTo>
                  <a:close/>
                  <a:moveTo>
                    <a:pt x="3115" y="1190"/>
                  </a:moveTo>
                  <a:lnTo>
                    <a:pt x="3358" y="1664"/>
                  </a:lnTo>
                  <a:lnTo>
                    <a:pt x="2886" y="1908"/>
                  </a:lnTo>
                  <a:lnTo>
                    <a:pt x="2641" y="1435"/>
                  </a:lnTo>
                  <a:lnTo>
                    <a:pt x="3115" y="1190"/>
                  </a:lnTo>
                  <a:close/>
                  <a:moveTo>
                    <a:pt x="5121" y="1542"/>
                  </a:moveTo>
                  <a:cubicBezTo>
                    <a:pt x="5230" y="1683"/>
                    <a:pt x="5328" y="1833"/>
                    <a:pt x="5415" y="1990"/>
                  </a:cubicBezTo>
                  <a:lnTo>
                    <a:pt x="5094" y="2155"/>
                  </a:lnTo>
                  <a:lnTo>
                    <a:pt x="4850" y="1682"/>
                  </a:lnTo>
                  <a:lnTo>
                    <a:pt x="5121" y="1542"/>
                  </a:lnTo>
                  <a:close/>
                  <a:moveTo>
                    <a:pt x="3946" y="1455"/>
                  </a:moveTo>
                  <a:lnTo>
                    <a:pt x="4189" y="1928"/>
                  </a:lnTo>
                  <a:lnTo>
                    <a:pt x="3717" y="2173"/>
                  </a:lnTo>
                  <a:lnTo>
                    <a:pt x="3472" y="1699"/>
                  </a:lnTo>
                  <a:lnTo>
                    <a:pt x="3946" y="1455"/>
                  </a:lnTo>
                  <a:close/>
                  <a:moveTo>
                    <a:pt x="2566" y="1473"/>
                  </a:moveTo>
                  <a:lnTo>
                    <a:pt x="2811" y="1946"/>
                  </a:lnTo>
                  <a:lnTo>
                    <a:pt x="2337" y="2191"/>
                  </a:lnTo>
                  <a:lnTo>
                    <a:pt x="2094" y="1717"/>
                  </a:lnTo>
                  <a:lnTo>
                    <a:pt x="2566" y="1473"/>
                  </a:lnTo>
                  <a:close/>
                  <a:moveTo>
                    <a:pt x="1653" y="1047"/>
                  </a:moveTo>
                  <a:lnTo>
                    <a:pt x="1697" y="1134"/>
                  </a:lnTo>
                  <a:lnTo>
                    <a:pt x="1406" y="1284"/>
                  </a:lnTo>
                  <a:cubicBezTo>
                    <a:pt x="1359" y="1337"/>
                    <a:pt x="1316" y="1391"/>
                    <a:pt x="1276" y="1446"/>
                  </a:cubicBezTo>
                  <a:lnTo>
                    <a:pt x="1736" y="1208"/>
                  </a:lnTo>
                  <a:lnTo>
                    <a:pt x="1980" y="1682"/>
                  </a:lnTo>
                  <a:lnTo>
                    <a:pt x="1506" y="1926"/>
                  </a:lnTo>
                  <a:lnTo>
                    <a:pt x="1266" y="1459"/>
                  </a:lnTo>
                  <a:cubicBezTo>
                    <a:pt x="1248" y="1486"/>
                    <a:pt x="1230" y="1511"/>
                    <a:pt x="1212" y="1538"/>
                  </a:cubicBezTo>
                  <a:lnTo>
                    <a:pt x="1433" y="1965"/>
                  </a:lnTo>
                  <a:lnTo>
                    <a:pt x="959" y="2208"/>
                  </a:lnTo>
                  <a:lnTo>
                    <a:pt x="940" y="2172"/>
                  </a:lnTo>
                  <a:cubicBezTo>
                    <a:pt x="938" y="2182"/>
                    <a:pt x="935" y="2191"/>
                    <a:pt x="933" y="2201"/>
                  </a:cubicBezTo>
                  <a:lnTo>
                    <a:pt x="933" y="2201"/>
                  </a:lnTo>
                  <a:cubicBezTo>
                    <a:pt x="1034" y="1768"/>
                    <a:pt x="1263" y="1367"/>
                    <a:pt x="1653" y="1047"/>
                  </a:cubicBezTo>
                  <a:close/>
                  <a:moveTo>
                    <a:pt x="4775" y="1720"/>
                  </a:moveTo>
                  <a:lnTo>
                    <a:pt x="5020" y="2194"/>
                  </a:lnTo>
                  <a:lnTo>
                    <a:pt x="4546" y="2437"/>
                  </a:lnTo>
                  <a:lnTo>
                    <a:pt x="4302" y="1965"/>
                  </a:lnTo>
                  <a:lnTo>
                    <a:pt x="4775" y="1720"/>
                  </a:lnTo>
                  <a:close/>
                  <a:moveTo>
                    <a:pt x="3397" y="1738"/>
                  </a:moveTo>
                  <a:lnTo>
                    <a:pt x="3642" y="2212"/>
                  </a:lnTo>
                  <a:lnTo>
                    <a:pt x="3168" y="2455"/>
                  </a:lnTo>
                  <a:lnTo>
                    <a:pt x="2924" y="1982"/>
                  </a:lnTo>
                  <a:lnTo>
                    <a:pt x="3397" y="1738"/>
                  </a:lnTo>
                  <a:close/>
                  <a:moveTo>
                    <a:pt x="2019" y="1755"/>
                  </a:moveTo>
                  <a:lnTo>
                    <a:pt x="2263" y="2229"/>
                  </a:lnTo>
                  <a:lnTo>
                    <a:pt x="1790" y="2474"/>
                  </a:lnTo>
                  <a:lnTo>
                    <a:pt x="1545" y="2000"/>
                  </a:lnTo>
                  <a:lnTo>
                    <a:pt x="2019" y="1755"/>
                  </a:lnTo>
                  <a:close/>
                  <a:moveTo>
                    <a:pt x="5455" y="2063"/>
                  </a:moveTo>
                  <a:cubicBezTo>
                    <a:pt x="5459" y="2073"/>
                    <a:pt x="5465" y="2082"/>
                    <a:pt x="5469" y="2091"/>
                  </a:cubicBezTo>
                  <a:cubicBezTo>
                    <a:pt x="5546" y="2240"/>
                    <a:pt x="5614" y="2394"/>
                    <a:pt x="5669" y="2552"/>
                  </a:cubicBezTo>
                  <a:lnTo>
                    <a:pt x="5377" y="2703"/>
                  </a:lnTo>
                  <a:lnTo>
                    <a:pt x="5132" y="2229"/>
                  </a:lnTo>
                  <a:lnTo>
                    <a:pt x="5455" y="2063"/>
                  </a:lnTo>
                  <a:close/>
                  <a:moveTo>
                    <a:pt x="4228" y="2003"/>
                  </a:moveTo>
                  <a:lnTo>
                    <a:pt x="4472" y="2476"/>
                  </a:lnTo>
                  <a:lnTo>
                    <a:pt x="3999" y="2721"/>
                  </a:lnTo>
                  <a:lnTo>
                    <a:pt x="3754" y="2247"/>
                  </a:lnTo>
                  <a:lnTo>
                    <a:pt x="4228" y="2003"/>
                  </a:lnTo>
                  <a:close/>
                  <a:moveTo>
                    <a:pt x="2849" y="2021"/>
                  </a:moveTo>
                  <a:lnTo>
                    <a:pt x="3094" y="2494"/>
                  </a:lnTo>
                  <a:lnTo>
                    <a:pt x="2620" y="2738"/>
                  </a:lnTo>
                  <a:lnTo>
                    <a:pt x="2376" y="2264"/>
                  </a:lnTo>
                  <a:lnTo>
                    <a:pt x="2849" y="2021"/>
                  </a:lnTo>
                  <a:close/>
                  <a:moveTo>
                    <a:pt x="1471" y="2039"/>
                  </a:moveTo>
                  <a:lnTo>
                    <a:pt x="1716" y="2511"/>
                  </a:lnTo>
                  <a:lnTo>
                    <a:pt x="1242" y="2756"/>
                  </a:lnTo>
                  <a:lnTo>
                    <a:pt x="997" y="2282"/>
                  </a:lnTo>
                  <a:lnTo>
                    <a:pt x="1471" y="2039"/>
                  </a:lnTo>
                  <a:close/>
                  <a:moveTo>
                    <a:pt x="918" y="2268"/>
                  </a:moveTo>
                  <a:lnTo>
                    <a:pt x="918" y="2268"/>
                  </a:lnTo>
                  <a:cubicBezTo>
                    <a:pt x="916" y="2278"/>
                    <a:pt x="915" y="2289"/>
                    <a:pt x="913" y="2300"/>
                  </a:cubicBezTo>
                  <a:cubicBezTo>
                    <a:pt x="910" y="2310"/>
                    <a:pt x="908" y="2320"/>
                    <a:pt x="907" y="2331"/>
                  </a:cubicBezTo>
                  <a:lnTo>
                    <a:pt x="924" y="2322"/>
                  </a:lnTo>
                  <a:lnTo>
                    <a:pt x="1167" y="2795"/>
                  </a:lnTo>
                  <a:lnTo>
                    <a:pt x="877" y="2945"/>
                  </a:lnTo>
                  <a:cubicBezTo>
                    <a:pt x="876" y="2943"/>
                    <a:pt x="876" y="2941"/>
                    <a:pt x="876" y="2939"/>
                  </a:cubicBezTo>
                  <a:cubicBezTo>
                    <a:pt x="876" y="2930"/>
                    <a:pt x="875" y="2921"/>
                    <a:pt x="875" y="2912"/>
                  </a:cubicBezTo>
                  <a:cubicBezTo>
                    <a:pt x="874" y="2907"/>
                    <a:pt x="874" y="2902"/>
                    <a:pt x="874" y="2898"/>
                  </a:cubicBezTo>
                  <a:cubicBezTo>
                    <a:pt x="863" y="2685"/>
                    <a:pt x="877" y="2473"/>
                    <a:pt x="918" y="2268"/>
                  </a:cubicBezTo>
                  <a:close/>
                  <a:moveTo>
                    <a:pt x="5058" y="2268"/>
                  </a:moveTo>
                  <a:lnTo>
                    <a:pt x="5302" y="2742"/>
                  </a:lnTo>
                  <a:lnTo>
                    <a:pt x="4829" y="2985"/>
                  </a:lnTo>
                  <a:lnTo>
                    <a:pt x="4585" y="2512"/>
                  </a:lnTo>
                  <a:lnTo>
                    <a:pt x="5058" y="2268"/>
                  </a:lnTo>
                  <a:close/>
                  <a:moveTo>
                    <a:pt x="3680" y="2285"/>
                  </a:moveTo>
                  <a:lnTo>
                    <a:pt x="3925" y="2759"/>
                  </a:lnTo>
                  <a:lnTo>
                    <a:pt x="3451" y="3004"/>
                  </a:lnTo>
                  <a:lnTo>
                    <a:pt x="3206" y="2530"/>
                  </a:lnTo>
                  <a:lnTo>
                    <a:pt x="3680" y="2285"/>
                  </a:lnTo>
                  <a:close/>
                  <a:moveTo>
                    <a:pt x="2302" y="2303"/>
                  </a:moveTo>
                  <a:lnTo>
                    <a:pt x="2546" y="2777"/>
                  </a:lnTo>
                  <a:lnTo>
                    <a:pt x="2073" y="3021"/>
                  </a:lnTo>
                  <a:lnTo>
                    <a:pt x="1828" y="2548"/>
                  </a:lnTo>
                  <a:lnTo>
                    <a:pt x="2302" y="2303"/>
                  </a:lnTo>
                  <a:close/>
                  <a:moveTo>
                    <a:pt x="5696" y="2632"/>
                  </a:moveTo>
                  <a:cubicBezTo>
                    <a:pt x="5738" y="2760"/>
                    <a:pt x="5773" y="2891"/>
                    <a:pt x="5799" y="3022"/>
                  </a:cubicBezTo>
                  <a:cubicBezTo>
                    <a:pt x="5809" y="3070"/>
                    <a:pt x="5817" y="3117"/>
                    <a:pt x="5825" y="3166"/>
                  </a:cubicBezTo>
                  <a:lnTo>
                    <a:pt x="5660" y="3251"/>
                  </a:lnTo>
                  <a:lnTo>
                    <a:pt x="5415" y="2777"/>
                  </a:lnTo>
                  <a:lnTo>
                    <a:pt x="5696" y="2632"/>
                  </a:lnTo>
                  <a:close/>
                  <a:moveTo>
                    <a:pt x="4511" y="2551"/>
                  </a:moveTo>
                  <a:lnTo>
                    <a:pt x="4754" y="3024"/>
                  </a:lnTo>
                  <a:lnTo>
                    <a:pt x="4282" y="3268"/>
                  </a:lnTo>
                  <a:lnTo>
                    <a:pt x="4037" y="2795"/>
                  </a:lnTo>
                  <a:lnTo>
                    <a:pt x="4511" y="2551"/>
                  </a:lnTo>
                  <a:close/>
                  <a:moveTo>
                    <a:pt x="3133" y="2569"/>
                  </a:moveTo>
                  <a:lnTo>
                    <a:pt x="3376" y="3041"/>
                  </a:lnTo>
                  <a:lnTo>
                    <a:pt x="2903" y="3286"/>
                  </a:lnTo>
                  <a:lnTo>
                    <a:pt x="2659" y="2813"/>
                  </a:lnTo>
                  <a:lnTo>
                    <a:pt x="3133" y="2569"/>
                  </a:lnTo>
                  <a:close/>
                  <a:moveTo>
                    <a:pt x="1754" y="2586"/>
                  </a:moveTo>
                  <a:lnTo>
                    <a:pt x="1998" y="3060"/>
                  </a:lnTo>
                  <a:lnTo>
                    <a:pt x="1525" y="3303"/>
                  </a:lnTo>
                  <a:lnTo>
                    <a:pt x="1281" y="2831"/>
                  </a:lnTo>
                  <a:lnTo>
                    <a:pt x="1754" y="2586"/>
                  </a:lnTo>
                  <a:close/>
                  <a:moveTo>
                    <a:pt x="5340" y="2815"/>
                  </a:moveTo>
                  <a:lnTo>
                    <a:pt x="5585" y="3289"/>
                  </a:lnTo>
                  <a:lnTo>
                    <a:pt x="5111" y="3534"/>
                  </a:lnTo>
                  <a:lnTo>
                    <a:pt x="4868" y="3060"/>
                  </a:lnTo>
                  <a:lnTo>
                    <a:pt x="5340" y="2815"/>
                  </a:lnTo>
                  <a:close/>
                  <a:moveTo>
                    <a:pt x="3962" y="2833"/>
                  </a:moveTo>
                  <a:lnTo>
                    <a:pt x="4207" y="3307"/>
                  </a:lnTo>
                  <a:lnTo>
                    <a:pt x="3734" y="3551"/>
                  </a:lnTo>
                  <a:lnTo>
                    <a:pt x="3490" y="3078"/>
                  </a:lnTo>
                  <a:lnTo>
                    <a:pt x="3962" y="2833"/>
                  </a:lnTo>
                  <a:close/>
                  <a:moveTo>
                    <a:pt x="2584" y="2852"/>
                  </a:moveTo>
                  <a:lnTo>
                    <a:pt x="2829" y="3324"/>
                  </a:lnTo>
                  <a:lnTo>
                    <a:pt x="2356" y="3569"/>
                  </a:lnTo>
                  <a:lnTo>
                    <a:pt x="2111" y="3095"/>
                  </a:lnTo>
                  <a:lnTo>
                    <a:pt x="2584" y="2852"/>
                  </a:lnTo>
                  <a:close/>
                  <a:moveTo>
                    <a:pt x="1207" y="2869"/>
                  </a:moveTo>
                  <a:lnTo>
                    <a:pt x="1450" y="3342"/>
                  </a:lnTo>
                  <a:lnTo>
                    <a:pt x="990" y="3581"/>
                  </a:lnTo>
                  <a:cubicBezTo>
                    <a:pt x="945" y="3423"/>
                    <a:pt x="912" y="3264"/>
                    <a:pt x="893" y="3104"/>
                  </a:cubicBezTo>
                  <a:cubicBezTo>
                    <a:pt x="892" y="3102"/>
                    <a:pt x="892" y="3101"/>
                    <a:pt x="892" y="3098"/>
                  </a:cubicBezTo>
                  <a:cubicBezTo>
                    <a:pt x="889" y="3082"/>
                    <a:pt x="888" y="3067"/>
                    <a:pt x="886" y="3050"/>
                  </a:cubicBezTo>
                  <a:cubicBezTo>
                    <a:pt x="886" y="3046"/>
                    <a:pt x="885" y="3041"/>
                    <a:pt x="885" y="3036"/>
                  </a:cubicBezTo>
                  <a:lnTo>
                    <a:pt x="885" y="3035"/>
                  </a:lnTo>
                  <a:lnTo>
                    <a:pt x="1207" y="2869"/>
                  </a:lnTo>
                  <a:close/>
                  <a:moveTo>
                    <a:pt x="5837" y="3253"/>
                  </a:moveTo>
                  <a:lnTo>
                    <a:pt x="5837" y="3254"/>
                  </a:lnTo>
                  <a:cubicBezTo>
                    <a:pt x="5853" y="3382"/>
                    <a:pt x="5860" y="3509"/>
                    <a:pt x="5858" y="3636"/>
                  </a:cubicBezTo>
                  <a:lnTo>
                    <a:pt x="5699" y="3325"/>
                  </a:lnTo>
                  <a:lnTo>
                    <a:pt x="5837" y="3253"/>
                  </a:lnTo>
                  <a:close/>
                  <a:moveTo>
                    <a:pt x="4793" y="3098"/>
                  </a:moveTo>
                  <a:lnTo>
                    <a:pt x="5037" y="3572"/>
                  </a:lnTo>
                  <a:lnTo>
                    <a:pt x="4564" y="3816"/>
                  </a:lnTo>
                  <a:lnTo>
                    <a:pt x="4320" y="3343"/>
                  </a:lnTo>
                  <a:lnTo>
                    <a:pt x="4793" y="3098"/>
                  </a:lnTo>
                  <a:close/>
                  <a:moveTo>
                    <a:pt x="3415" y="3116"/>
                  </a:moveTo>
                  <a:lnTo>
                    <a:pt x="3659" y="3590"/>
                  </a:lnTo>
                  <a:lnTo>
                    <a:pt x="3185" y="3833"/>
                  </a:lnTo>
                  <a:lnTo>
                    <a:pt x="2942" y="3361"/>
                  </a:lnTo>
                  <a:lnTo>
                    <a:pt x="3415" y="3116"/>
                  </a:lnTo>
                  <a:close/>
                  <a:moveTo>
                    <a:pt x="2036" y="3134"/>
                  </a:moveTo>
                  <a:lnTo>
                    <a:pt x="2281" y="3607"/>
                  </a:lnTo>
                  <a:lnTo>
                    <a:pt x="1807" y="3852"/>
                  </a:lnTo>
                  <a:lnTo>
                    <a:pt x="1563" y="3378"/>
                  </a:lnTo>
                  <a:lnTo>
                    <a:pt x="2036" y="3134"/>
                  </a:lnTo>
                  <a:close/>
                  <a:moveTo>
                    <a:pt x="5624" y="3363"/>
                  </a:moveTo>
                  <a:lnTo>
                    <a:pt x="5851" y="3804"/>
                  </a:lnTo>
                  <a:cubicBezTo>
                    <a:pt x="5849" y="3818"/>
                    <a:pt x="5848" y="3833"/>
                    <a:pt x="5847" y="3848"/>
                  </a:cubicBezTo>
                  <a:lnTo>
                    <a:pt x="5394" y="4081"/>
                  </a:lnTo>
                  <a:lnTo>
                    <a:pt x="5150" y="3607"/>
                  </a:lnTo>
                  <a:lnTo>
                    <a:pt x="5624" y="3363"/>
                  </a:lnTo>
                  <a:close/>
                  <a:moveTo>
                    <a:pt x="4245" y="3382"/>
                  </a:moveTo>
                  <a:lnTo>
                    <a:pt x="4490" y="3854"/>
                  </a:lnTo>
                  <a:lnTo>
                    <a:pt x="4016" y="4099"/>
                  </a:lnTo>
                  <a:lnTo>
                    <a:pt x="3772" y="3625"/>
                  </a:lnTo>
                  <a:lnTo>
                    <a:pt x="4245" y="3382"/>
                  </a:lnTo>
                  <a:close/>
                  <a:moveTo>
                    <a:pt x="2867" y="3399"/>
                  </a:moveTo>
                  <a:lnTo>
                    <a:pt x="3112" y="3872"/>
                  </a:lnTo>
                  <a:lnTo>
                    <a:pt x="2638" y="4116"/>
                  </a:lnTo>
                  <a:lnTo>
                    <a:pt x="2393" y="3643"/>
                  </a:lnTo>
                  <a:lnTo>
                    <a:pt x="2867" y="3399"/>
                  </a:lnTo>
                  <a:close/>
                  <a:moveTo>
                    <a:pt x="1489" y="3417"/>
                  </a:moveTo>
                  <a:lnTo>
                    <a:pt x="1733" y="3890"/>
                  </a:lnTo>
                  <a:lnTo>
                    <a:pt x="1260" y="4134"/>
                  </a:lnTo>
                  <a:lnTo>
                    <a:pt x="1015" y="3661"/>
                  </a:lnTo>
                  <a:lnTo>
                    <a:pt x="1489" y="3417"/>
                  </a:lnTo>
                  <a:close/>
                  <a:moveTo>
                    <a:pt x="1252" y="4250"/>
                  </a:moveTo>
                  <a:lnTo>
                    <a:pt x="1252" y="4250"/>
                  </a:lnTo>
                  <a:cubicBezTo>
                    <a:pt x="1254" y="4255"/>
                    <a:pt x="1257" y="4260"/>
                    <a:pt x="1260" y="4264"/>
                  </a:cubicBezTo>
                  <a:cubicBezTo>
                    <a:pt x="1256" y="4260"/>
                    <a:pt x="1254" y="4255"/>
                    <a:pt x="1252" y="4250"/>
                  </a:cubicBezTo>
                  <a:close/>
                  <a:moveTo>
                    <a:pt x="5076" y="3646"/>
                  </a:moveTo>
                  <a:lnTo>
                    <a:pt x="5321" y="4120"/>
                  </a:lnTo>
                  <a:lnTo>
                    <a:pt x="4847" y="4364"/>
                  </a:lnTo>
                  <a:lnTo>
                    <a:pt x="4602" y="3891"/>
                  </a:lnTo>
                  <a:lnTo>
                    <a:pt x="5076" y="3646"/>
                  </a:lnTo>
                  <a:close/>
                  <a:moveTo>
                    <a:pt x="3698" y="3664"/>
                  </a:moveTo>
                  <a:lnTo>
                    <a:pt x="3942" y="4137"/>
                  </a:lnTo>
                  <a:lnTo>
                    <a:pt x="3469" y="4382"/>
                  </a:lnTo>
                  <a:lnTo>
                    <a:pt x="3224" y="3908"/>
                  </a:lnTo>
                  <a:lnTo>
                    <a:pt x="3698" y="3664"/>
                  </a:lnTo>
                  <a:close/>
                  <a:moveTo>
                    <a:pt x="2320" y="3681"/>
                  </a:moveTo>
                  <a:lnTo>
                    <a:pt x="2564" y="4155"/>
                  </a:lnTo>
                  <a:lnTo>
                    <a:pt x="2090" y="4400"/>
                  </a:lnTo>
                  <a:lnTo>
                    <a:pt x="1846" y="3926"/>
                  </a:lnTo>
                  <a:lnTo>
                    <a:pt x="2320" y="3681"/>
                  </a:lnTo>
                  <a:close/>
                  <a:moveTo>
                    <a:pt x="4528" y="3929"/>
                  </a:moveTo>
                  <a:lnTo>
                    <a:pt x="4773" y="4402"/>
                  </a:lnTo>
                  <a:lnTo>
                    <a:pt x="4299" y="4646"/>
                  </a:lnTo>
                  <a:lnTo>
                    <a:pt x="4055" y="4173"/>
                  </a:lnTo>
                  <a:lnTo>
                    <a:pt x="4528" y="3929"/>
                  </a:lnTo>
                  <a:close/>
                  <a:moveTo>
                    <a:pt x="3150" y="3947"/>
                  </a:moveTo>
                  <a:lnTo>
                    <a:pt x="3395" y="4419"/>
                  </a:lnTo>
                  <a:lnTo>
                    <a:pt x="2921" y="4664"/>
                  </a:lnTo>
                  <a:lnTo>
                    <a:pt x="2676" y="4191"/>
                  </a:lnTo>
                  <a:lnTo>
                    <a:pt x="3150" y="3947"/>
                  </a:lnTo>
                  <a:close/>
                  <a:moveTo>
                    <a:pt x="1772" y="3964"/>
                  </a:moveTo>
                  <a:lnTo>
                    <a:pt x="2017" y="4438"/>
                  </a:lnTo>
                  <a:lnTo>
                    <a:pt x="1543" y="4682"/>
                  </a:lnTo>
                  <a:lnTo>
                    <a:pt x="1298" y="4209"/>
                  </a:lnTo>
                  <a:lnTo>
                    <a:pt x="1772" y="3964"/>
                  </a:lnTo>
                  <a:close/>
                  <a:moveTo>
                    <a:pt x="5359" y="4194"/>
                  </a:moveTo>
                  <a:lnTo>
                    <a:pt x="5603" y="4667"/>
                  </a:lnTo>
                  <a:lnTo>
                    <a:pt x="5130" y="4912"/>
                  </a:lnTo>
                  <a:lnTo>
                    <a:pt x="4885" y="4438"/>
                  </a:lnTo>
                  <a:lnTo>
                    <a:pt x="5359" y="4194"/>
                  </a:lnTo>
                  <a:close/>
                  <a:moveTo>
                    <a:pt x="3980" y="4211"/>
                  </a:moveTo>
                  <a:lnTo>
                    <a:pt x="4224" y="4685"/>
                  </a:lnTo>
                  <a:lnTo>
                    <a:pt x="3752" y="4930"/>
                  </a:lnTo>
                  <a:lnTo>
                    <a:pt x="3507" y="4456"/>
                  </a:lnTo>
                  <a:lnTo>
                    <a:pt x="3980" y="4211"/>
                  </a:lnTo>
                  <a:close/>
                  <a:moveTo>
                    <a:pt x="2602" y="4229"/>
                  </a:moveTo>
                  <a:lnTo>
                    <a:pt x="2846" y="4703"/>
                  </a:lnTo>
                  <a:lnTo>
                    <a:pt x="2374" y="4947"/>
                  </a:lnTo>
                  <a:lnTo>
                    <a:pt x="2129" y="4473"/>
                  </a:lnTo>
                  <a:lnTo>
                    <a:pt x="2602" y="4229"/>
                  </a:lnTo>
                  <a:close/>
                  <a:moveTo>
                    <a:pt x="2054" y="4512"/>
                  </a:moveTo>
                  <a:lnTo>
                    <a:pt x="2299" y="4986"/>
                  </a:lnTo>
                  <a:lnTo>
                    <a:pt x="1930" y="5176"/>
                  </a:lnTo>
                  <a:cubicBezTo>
                    <a:pt x="1818" y="5068"/>
                    <a:pt x="1714" y="4952"/>
                    <a:pt x="1618" y="4827"/>
                  </a:cubicBezTo>
                  <a:lnTo>
                    <a:pt x="1581" y="4757"/>
                  </a:lnTo>
                  <a:lnTo>
                    <a:pt x="2054" y="4512"/>
                  </a:lnTo>
                  <a:close/>
                  <a:moveTo>
                    <a:pt x="4811" y="4477"/>
                  </a:moveTo>
                  <a:lnTo>
                    <a:pt x="5055" y="4950"/>
                  </a:lnTo>
                  <a:lnTo>
                    <a:pt x="4581" y="5194"/>
                  </a:lnTo>
                  <a:lnTo>
                    <a:pt x="4338" y="4721"/>
                  </a:lnTo>
                  <a:lnTo>
                    <a:pt x="4811" y="4477"/>
                  </a:lnTo>
                  <a:close/>
                  <a:moveTo>
                    <a:pt x="3432" y="4494"/>
                  </a:moveTo>
                  <a:lnTo>
                    <a:pt x="3677" y="4968"/>
                  </a:lnTo>
                  <a:lnTo>
                    <a:pt x="3203" y="5212"/>
                  </a:lnTo>
                  <a:lnTo>
                    <a:pt x="2960" y="4739"/>
                  </a:lnTo>
                  <a:lnTo>
                    <a:pt x="3432" y="4494"/>
                  </a:lnTo>
                  <a:close/>
                  <a:moveTo>
                    <a:pt x="4263" y="4760"/>
                  </a:moveTo>
                  <a:lnTo>
                    <a:pt x="4508" y="5233"/>
                  </a:lnTo>
                  <a:lnTo>
                    <a:pt x="4034" y="5477"/>
                  </a:lnTo>
                  <a:lnTo>
                    <a:pt x="3789" y="5003"/>
                  </a:lnTo>
                  <a:lnTo>
                    <a:pt x="4263" y="4760"/>
                  </a:lnTo>
                  <a:close/>
                  <a:moveTo>
                    <a:pt x="2885" y="4777"/>
                  </a:moveTo>
                  <a:lnTo>
                    <a:pt x="3129" y="5250"/>
                  </a:lnTo>
                  <a:lnTo>
                    <a:pt x="2656" y="5495"/>
                  </a:lnTo>
                  <a:lnTo>
                    <a:pt x="2411" y="5021"/>
                  </a:lnTo>
                  <a:lnTo>
                    <a:pt x="2885" y="4777"/>
                  </a:lnTo>
                  <a:close/>
                  <a:moveTo>
                    <a:pt x="2337" y="5060"/>
                  </a:moveTo>
                  <a:lnTo>
                    <a:pt x="2582" y="5533"/>
                  </a:lnTo>
                  <a:lnTo>
                    <a:pt x="2473" y="5589"/>
                  </a:lnTo>
                  <a:cubicBezTo>
                    <a:pt x="2303" y="5491"/>
                    <a:pt x="2142" y="5372"/>
                    <a:pt x="1993" y="5237"/>
                  </a:cubicBezTo>
                  <a:lnTo>
                    <a:pt x="2337" y="5060"/>
                  </a:lnTo>
                  <a:close/>
                  <a:moveTo>
                    <a:pt x="2620" y="5608"/>
                  </a:moveTo>
                  <a:lnTo>
                    <a:pt x="2660" y="5686"/>
                  </a:lnTo>
                  <a:cubicBezTo>
                    <a:pt x="2627" y="5671"/>
                    <a:pt x="2594" y="5654"/>
                    <a:pt x="2562" y="5638"/>
                  </a:cubicBezTo>
                  <a:lnTo>
                    <a:pt x="2620" y="5608"/>
                  </a:lnTo>
                  <a:close/>
                  <a:moveTo>
                    <a:pt x="3715" y="5042"/>
                  </a:moveTo>
                  <a:lnTo>
                    <a:pt x="3960" y="5516"/>
                  </a:lnTo>
                  <a:lnTo>
                    <a:pt x="3486" y="5760"/>
                  </a:lnTo>
                  <a:lnTo>
                    <a:pt x="3242" y="5286"/>
                  </a:lnTo>
                  <a:lnTo>
                    <a:pt x="3715" y="5042"/>
                  </a:lnTo>
                  <a:close/>
                  <a:moveTo>
                    <a:pt x="3168" y="5325"/>
                  </a:moveTo>
                  <a:lnTo>
                    <a:pt x="3412" y="5799"/>
                  </a:lnTo>
                  <a:lnTo>
                    <a:pt x="3280" y="5867"/>
                  </a:lnTo>
                  <a:cubicBezTo>
                    <a:pt x="3191" y="5855"/>
                    <a:pt x="3103" y="5837"/>
                    <a:pt x="3017" y="5815"/>
                  </a:cubicBezTo>
                  <a:cubicBezTo>
                    <a:pt x="3008" y="5812"/>
                    <a:pt x="2998" y="5810"/>
                    <a:pt x="2989" y="5807"/>
                  </a:cubicBezTo>
                  <a:cubicBezTo>
                    <a:pt x="2920" y="5788"/>
                    <a:pt x="2853" y="5766"/>
                    <a:pt x="2784" y="5739"/>
                  </a:cubicBezTo>
                  <a:cubicBezTo>
                    <a:pt x="2783" y="5739"/>
                    <a:pt x="2782" y="5739"/>
                    <a:pt x="2781" y="5738"/>
                  </a:cubicBezTo>
                  <a:lnTo>
                    <a:pt x="2694" y="5570"/>
                  </a:lnTo>
                  <a:lnTo>
                    <a:pt x="3168" y="5325"/>
                  </a:lnTo>
                  <a:close/>
                  <a:moveTo>
                    <a:pt x="3450" y="5873"/>
                  </a:moveTo>
                  <a:lnTo>
                    <a:pt x="3455" y="5883"/>
                  </a:lnTo>
                  <a:cubicBezTo>
                    <a:pt x="3448" y="5881"/>
                    <a:pt x="3441" y="5881"/>
                    <a:pt x="3433" y="5881"/>
                  </a:cubicBezTo>
                  <a:lnTo>
                    <a:pt x="3450" y="5873"/>
                  </a:lnTo>
                  <a:close/>
                  <a:moveTo>
                    <a:pt x="5835" y="3948"/>
                  </a:moveTo>
                  <a:cubicBezTo>
                    <a:pt x="5824" y="4029"/>
                    <a:pt x="5809" y="4110"/>
                    <a:pt x="5789" y="4188"/>
                  </a:cubicBezTo>
                  <a:cubicBezTo>
                    <a:pt x="5782" y="4213"/>
                    <a:pt x="5776" y="4239"/>
                    <a:pt x="5769" y="4264"/>
                  </a:cubicBezTo>
                  <a:cubicBezTo>
                    <a:pt x="5754" y="4319"/>
                    <a:pt x="5736" y="4373"/>
                    <a:pt x="5715" y="4426"/>
                  </a:cubicBezTo>
                  <a:lnTo>
                    <a:pt x="5715" y="4428"/>
                  </a:lnTo>
                  <a:cubicBezTo>
                    <a:pt x="5538" y="4899"/>
                    <a:pt x="5188" y="5314"/>
                    <a:pt x="4620" y="5608"/>
                  </a:cubicBezTo>
                  <a:cubicBezTo>
                    <a:pt x="4270" y="5789"/>
                    <a:pt x="3929" y="5874"/>
                    <a:pt x="3606" y="5884"/>
                  </a:cubicBezTo>
                  <a:lnTo>
                    <a:pt x="3550" y="5884"/>
                  </a:lnTo>
                  <a:lnTo>
                    <a:pt x="3525" y="5834"/>
                  </a:lnTo>
                  <a:lnTo>
                    <a:pt x="3999" y="5591"/>
                  </a:lnTo>
                  <a:lnTo>
                    <a:pt x="4110" y="5808"/>
                  </a:lnTo>
                  <a:cubicBezTo>
                    <a:pt x="4137" y="5800"/>
                    <a:pt x="4165" y="5792"/>
                    <a:pt x="4192" y="5783"/>
                  </a:cubicBezTo>
                  <a:lnTo>
                    <a:pt x="4072" y="5552"/>
                  </a:lnTo>
                  <a:lnTo>
                    <a:pt x="4546" y="5307"/>
                  </a:lnTo>
                  <a:lnTo>
                    <a:pt x="4683" y="5573"/>
                  </a:lnTo>
                  <a:cubicBezTo>
                    <a:pt x="4708" y="5560"/>
                    <a:pt x="4732" y="5545"/>
                    <a:pt x="4755" y="5532"/>
                  </a:cubicBezTo>
                  <a:lnTo>
                    <a:pt x="4620" y="5269"/>
                  </a:lnTo>
                  <a:lnTo>
                    <a:pt x="5094" y="5024"/>
                  </a:lnTo>
                  <a:lnTo>
                    <a:pt x="5190" y="5209"/>
                  </a:lnTo>
                  <a:cubicBezTo>
                    <a:pt x="5210" y="5190"/>
                    <a:pt x="5231" y="5170"/>
                    <a:pt x="5252" y="5149"/>
                  </a:cubicBezTo>
                  <a:lnTo>
                    <a:pt x="5167" y="4986"/>
                  </a:lnTo>
                  <a:lnTo>
                    <a:pt x="5529" y="4800"/>
                  </a:lnTo>
                  <a:cubicBezTo>
                    <a:pt x="5556" y="4758"/>
                    <a:pt x="5581" y="4714"/>
                    <a:pt x="5605" y="4671"/>
                  </a:cubicBezTo>
                  <a:cubicBezTo>
                    <a:pt x="5605" y="4668"/>
                    <a:pt x="5606" y="4667"/>
                    <a:pt x="5607" y="4665"/>
                  </a:cubicBezTo>
                  <a:cubicBezTo>
                    <a:pt x="5622" y="4636"/>
                    <a:pt x="5637" y="4607"/>
                    <a:pt x="5651" y="4578"/>
                  </a:cubicBezTo>
                  <a:lnTo>
                    <a:pt x="5433" y="4156"/>
                  </a:lnTo>
                  <a:lnTo>
                    <a:pt x="5835" y="3948"/>
                  </a:lnTo>
                  <a:close/>
                  <a:moveTo>
                    <a:pt x="5494" y="5574"/>
                  </a:moveTo>
                  <a:lnTo>
                    <a:pt x="5494" y="5574"/>
                  </a:lnTo>
                  <a:cubicBezTo>
                    <a:pt x="5431" y="6089"/>
                    <a:pt x="5408" y="6696"/>
                    <a:pt x="5496" y="7305"/>
                  </a:cubicBezTo>
                  <a:cubicBezTo>
                    <a:pt x="5051" y="6881"/>
                    <a:pt x="4542" y="6548"/>
                    <a:pt x="4084" y="6301"/>
                  </a:cubicBezTo>
                  <a:cubicBezTo>
                    <a:pt x="4337" y="6249"/>
                    <a:pt x="4590" y="6160"/>
                    <a:pt x="4839" y="6032"/>
                  </a:cubicBezTo>
                  <a:cubicBezTo>
                    <a:pt x="5087" y="5903"/>
                    <a:pt x="5305" y="5749"/>
                    <a:pt x="5494" y="5574"/>
                  </a:cubicBezTo>
                  <a:close/>
                  <a:moveTo>
                    <a:pt x="3176" y="0"/>
                  </a:moveTo>
                  <a:cubicBezTo>
                    <a:pt x="2750" y="0"/>
                    <a:pt x="2315" y="105"/>
                    <a:pt x="1892" y="323"/>
                  </a:cubicBezTo>
                  <a:cubicBezTo>
                    <a:pt x="455" y="1065"/>
                    <a:pt x="0" y="2683"/>
                    <a:pt x="746" y="4304"/>
                  </a:cubicBezTo>
                  <a:cubicBezTo>
                    <a:pt x="774" y="4364"/>
                    <a:pt x="804" y="4425"/>
                    <a:pt x="833" y="4484"/>
                  </a:cubicBezTo>
                  <a:cubicBezTo>
                    <a:pt x="1100" y="5001"/>
                    <a:pt x="1441" y="5418"/>
                    <a:pt x="1829" y="5727"/>
                  </a:cubicBezTo>
                  <a:cubicBezTo>
                    <a:pt x="1880" y="5768"/>
                    <a:pt x="1931" y="5805"/>
                    <a:pt x="1982" y="5843"/>
                  </a:cubicBezTo>
                  <a:cubicBezTo>
                    <a:pt x="2192" y="5990"/>
                    <a:pt x="2413" y="6107"/>
                    <a:pt x="2642" y="6191"/>
                  </a:cubicBezTo>
                  <a:lnTo>
                    <a:pt x="2643" y="6191"/>
                  </a:lnTo>
                  <a:cubicBezTo>
                    <a:pt x="2645" y="6191"/>
                    <a:pt x="2645" y="6191"/>
                    <a:pt x="2646" y="6192"/>
                  </a:cubicBezTo>
                  <a:cubicBezTo>
                    <a:pt x="2648" y="6192"/>
                    <a:pt x="2650" y="6193"/>
                    <a:pt x="2654" y="6194"/>
                  </a:cubicBezTo>
                  <a:cubicBezTo>
                    <a:pt x="2657" y="6195"/>
                    <a:pt x="2659" y="6197"/>
                    <a:pt x="2662" y="6198"/>
                  </a:cubicBezTo>
                  <a:cubicBezTo>
                    <a:pt x="2664" y="6198"/>
                    <a:pt x="2667" y="6199"/>
                    <a:pt x="2669" y="6200"/>
                  </a:cubicBezTo>
                  <a:cubicBezTo>
                    <a:pt x="2671" y="6201"/>
                    <a:pt x="2672" y="6201"/>
                    <a:pt x="2674" y="6202"/>
                  </a:cubicBezTo>
                  <a:cubicBezTo>
                    <a:pt x="2693" y="6209"/>
                    <a:pt x="2721" y="6217"/>
                    <a:pt x="2755" y="6230"/>
                  </a:cubicBezTo>
                  <a:lnTo>
                    <a:pt x="2756" y="6230"/>
                  </a:lnTo>
                  <a:cubicBezTo>
                    <a:pt x="2757" y="6230"/>
                    <a:pt x="2758" y="6231"/>
                    <a:pt x="2759" y="6231"/>
                  </a:cubicBezTo>
                  <a:cubicBezTo>
                    <a:pt x="2760" y="6231"/>
                    <a:pt x="2761" y="6232"/>
                    <a:pt x="2762" y="6232"/>
                  </a:cubicBezTo>
                  <a:cubicBezTo>
                    <a:pt x="2762" y="6232"/>
                    <a:pt x="2763" y="6232"/>
                    <a:pt x="2764" y="6232"/>
                  </a:cubicBezTo>
                  <a:cubicBezTo>
                    <a:pt x="2877" y="6274"/>
                    <a:pt x="3065" y="6345"/>
                    <a:pt x="3297" y="6449"/>
                  </a:cubicBezTo>
                  <a:cubicBezTo>
                    <a:pt x="3914" y="6725"/>
                    <a:pt x="4836" y="7228"/>
                    <a:pt x="5472" y="7975"/>
                  </a:cubicBezTo>
                  <a:cubicBezTo>
                    <a:pt x="5615" y="8143"/>
                    <a:pt x="5743" y="8323"/>
                    <a:pt x="5849" y="8516"/>
                  </a:cubicBezTo>
                  <a:lnTo>
                    <a:pt x="5851" y="8517"/>
                  </a:lnTo>
                  <a:cubicBezTo>
                    <a:pt x="5940" y="8441"/>
                    <a:pt x="6035" y="8399"/>
                    <a:pt x="6035" y="8399"/>
                  </a:cubicBezTo>
                  <a:cubicBezTo>
                    <a:pt x="6035" y="8399"/>
                    <a:pt x="6148" y="8332"/>
                    <a:pt x="6282" y="8307"/>
                  </a:cubicBezTo>
                  <a:cubicBezTo>
                    <a:pt x="6282" y="8306"/>
                    <a:pt x="6282" y="8306"/>
                    <a:pt x="6282" y="8306"/>
                  </a:cubicBezTo>
                  <a:cubicBezTo>
                    <a:pt x="6255" y="8251"/>
                    <a:pt x="6231" y="8195"/>
                    <a:pt x="6208" y="8139"/>
                  </a:cubicBezTo>
                  <a:cubicBezTo>
                    <a:pt x="5634" y="6742"/>
                    <a:pt x="6069" y="4936"/>
                    <a:pt x="6203" y="4457"/>
                  </a:cubicBezTo>
                  <a:cubicBezTo>
                    <a:pt x="6203" y="4456"/>
                    <a:pt x="6204" y="4456"/>
                    <a:pt x="6204" y="4455"/>
                  </a:cubicBezTo>
                  <a:cubicBezTo>
                    <a:pt x="6205" y="4452"/>
                    <a:pt x="6205" y="4450"/>
                    <a:pt x="6205" y="4448"/>
                  </a:cubicBezTo>
                  <a:cubicBezTo>
                    <a:pt x="6217" y="4413"/>
                    <a:pt x="6228" y="4375"/>
                    <a:pt x="6238" y="4338"/>
                  </a:cubicBezTo>
                  <a:cubicBezTo>
                    <a:pt x="6238" y="4337"/>
                    <a:pt x="6238" y="4337"/>
                    <a:pt x="6238" y="4337"/>
                  </a:cubicBezTo>
                  <a:cubicBezTo>
                    <a:pt x="6239" y="4336"/>
                    <a:pt x="6239" y="4336"/>
                    <a:pt x="6239" y="4336"/>
                  </a:cubicBezTo>
                  <a:cubicBezTo>
                    <a:pt x="6245" y="4314"/>
                    <a:pt x="6250" y="4292"/>
                    <a:pt x="6256" y="4271"/>
                  </a:cubicBezTo>
                  <a:cubicBezTo>
                    <a:pt x="6298" y="4100"/>
                    <a:pt x="6323" y="3925"/>
                    <a:pt x="6334" y="3745"/>
                  </a:cubicBezTo>
                  <a:cubicBezTo>
                    <a:pt x="6345" y="3523"/>
                    <a:pt x="6333" y="3291"/>
                    <a:pt x="6295" y="3059"/>
                  </a:cubicBezTo>
                  <a:cubicBezTo>
                    <a:pt x="6233" y="2670"/>
                    <a:pt x="6100" y="2269"/>
                    <a:pt x="5895" y="1872"/>
                  </a:cubicBezTo>
                  <a:cubicBezTo>
                    <a:pt x="5274" y="669"/>
                    <a:pt x="4253" y="0"/>
                    <a:pt x="3176" y="0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437;p78">
              <a:extLst>
                <a:ext uri="{FF2B5EF4-FFF2-40B4-BE49-F238E27FC236}">
                  <a16:creationId xmlns:a16="http://schemas.microsoft.com/office/drawing/2014/main" id="{3B24186F-FEC6-8BAC-1878-14E38D8FDB25}"/>
                </a:ext>
              </a:extLst>
            </p:cNvPr>
            <p:cNvSpPr/>
            <p:nvPr/>
          </p:nvSpPr>
          <p:spPr>
            <a:xfrm>
              <a:off x="4318775" y="4432100"/>
              <a:ext cx="100625" cy="256225"/>
            </a:xfrm>
            <a:custGeom>
              <a:avLst/>
              <a:gdLst/>
              <a:ahLst/>
              <a:cxnLst/>
              <a:rect l="l" t="t" r="r" b="b"/>
              <a:pathLst>
                <a:path w="4025" h="10249" extrusionOk="0">
                  <a:moveTo>
                    <a:pt x="2621" y="0"/>
                  </a:moveTo>
                  <a:cubicBezTo>
                    <a:pt x="2426" y="3"/>
                    <a:pt x="2228" y="28"/>
                    <a:pt x="2033" y="46"/>
                  </a:cubicBezTo>
                  <a:cubicBezTo>
                    <a:pt x="1875" y="60"/>
                    <a:pt x="1775" y="126"/>
                    <a:pt x="1711" y="273"/>
                  </a:cubicBezTo>
                  <a:cubicBezTo>
                    <a:pt x="1637" y="437"/>
                    <a:pt x="1601" y="617"/>
                    <a:pt x="1544" y="787"/>
                  </a:cubicBezTo>
                  <a:cubicBezTo>
                    <a:pt x="1484" y="970"/>
                    <a:pt x="1407" y="1144"/>
                    <a:pt x="1344" y="1323"/>
                  </a:cubicBezTo>
                  <a:cubicBezTo>
                    <a:pt x="1280" y="1505"/>
                    <a:pt x="1379" y="1620"/>
                    <a:pt x="1480" y="1765"/>
                  </a:cubicBezTo>
                  <a:cubicBezTo>
                    <a:pt x="1594" y="1933"/>
                    <a:pt x="1708" y="2100"/>
                    <a:pt x="1820" y="2269"/>
                  </a:cubicBezTo>
                  <a:cubicBezTo>
                    <a:pt x="1884" y="2363"/>
                    <a:pt x="1964" y="2636"/>
                    <a:pt x="2022" y="2753"/>
                  </a:cubicBezTo>
                  <a:cubicBezTo>
                    <a:pt x="1903" y="4479"/>
                    <a:pt x="1469" y="5975"/>
                    <a:pt x="1584" y="7736"/>
                  </a:cubicBezTo>
                  <a:cubicBezTo>
                    <a:pt x="1382" y="7730"/>
                    <a:pt x="1180" y="7726"/>
                    <a:pt x="978" y="7721"/>
                  </a:cubicBezTo>
                  <a:cubicBezTo>
                    <a:pt x="736" y="7948"/>
                    <a:pt x="494" y="8176"/>
                    <a:pt x="251" y="8401"/>
                  </a:cubicBezTo>
                  <a:cubicBezTo>
                    <a:pt x="134" y="8512"/>
                    <a:pt x="7" y="8639"/>
                    <a:pt x="2" y="8801"/>
                  </a:cubicBezTo>
                  <a:cubicBezTo>
                    <a:pt x="0" y="8856"/>
                    <a:pt x="15" y="8913"/>
                    <a:pt x="28" y="8966"/>
                  </a:cubicBezTo>
                  <a:cubicBezTo>
                    <a:pt x="134" y="9396"/>
                    <a:pt x="240" y="9821"/>
                    <a:pt x="347" y="10249"/>
                  </a:cubicBezTo>
                  <a:cubicBezTo>
                    <a:pt x="1139" y="10155"/>
                    <a:pt x="1926" y="10021"/>
                    <a:pt x="2704" y="9847"/>
                  </a:cubicBezTo>
                  <a:cubicBezTo>
                    <a:pt x="3087" y="9762"/>
                    <a:pt x="3508" y="9638"/>
                    <a:pt x="3707" y="9300"/>
                  </a:cubicBezTo>
                  <a:cubicBezTo>
                    <a:pt x="3835" y="9084"/>
                    <a:pt x="3864" y="8820"/>
                    <a:pt x="3846" y="8570"/>
                  </a:cubicBezTo>
                  <a:cubicBezTo>
                    <a:pt x="3575" y="4869"/>
                    <a:pt x="3339" y="4699"/>
                    <a:pt x="3495" y="2760"/>
                  </a:cubicBezTo>
                  <a:cubicBezTo>
                    <a:pt x="3529" y="2653"/>
                    <a:pt x="3567" y="2547"/>
                    <a:pt x="3620" y="2447"/>
                  </a:cubicBezTo>
                  <a:cubicBezTo>
                    <a:pt x="3741" y="2219"/>
                    <a:pt x="3863" y="1990"/>
                    <a:pt x="3956" y="1750"/>
                  </a:cubicBezTo>
                  <a:cubicBezTo>
                    <a:pt x="3993" y="1659"/>
                    <a:pt x="4025" y="1553"/>
                    <a:pt x="3999" y="1453"/>
                  </a:cubicBezTo>
                  <a:cubicBezTo>
                    <a:pt x="3975" y="1352"/>
                    <a:pt x="3890" y="1291"/>
                    <a:pt x="3810" y="1235"/>
                  </a:cubicBezTo>
                  <a:cubicBezTo>
                    <a:pt x="3703" y="1162"/>
                    <a:pt x="3597" y="1096"/>
                    <a:pt x="3487" y="1027"/>
                  </a:cubicBezTo>
                  <a:cubicBezTo>
                    <a:pt x="3425" y="989"/>
                    <a:pt x="3361" y="957"/>
                    <a:pt x="3297" y="925"/>
                  </a:cubicBezTo>
                  <a:cubicBezTo>
                    <a:pt x="3306" y="906"/>
                    <a:pt x="3314" y="885"/>
                    <a:pt x="3318" y="863"/>
                  </a:cubicBezTo>
                  <a:cubicBezTo>
                    <a:pt x="3332" y="783"/>
                    <a:pt x="3318" y="702"/>
                    <a:pt x="3275" y="630"/>
                  </a:cubicBezTo>
                  <a:cubicBezTo>
                    <a:pt x="3240" y="568"/>
                    <a:pt x="3186" y="517"/>
                    <a:pt x="3127" y="479"/>
                  </a:cubicBezTo>
                  <a:cubicBezTo>
                    <a:pt x="3133" y="455"/>
                    <a:pt x="3140" y="432"/>
                    <a:pt x="3144" y="409"/>
                  </a:cubicBezTo>
                  <a:cubicBezTo>
                    <a:pt x="3167" y="273"/>
                    <a:pt x="3131" y="154"/>
                    <a:pt x="3012" y="75"/>
                  </a:cubicBezTo>
                  <a:cubicBezTo>
                    <a:pt x="2898" y="0"/>
                    <a:pt x="2753" y="0"/>
                    <a:pt x="2621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38;p78">
              <a:extLst>
                <a:ext uri="{FF2B5EF4-FFF2-40B4-BE49-F238E27FC236}">
                  <a16:creationId xmlns:a16="http://schemas.microsoft.com/office/drawing/2014/main" id="{9C7EACC8-26B8-DE19-0C43-D859B78C6B83}"/>
                </a:ext>
              </a:extLst>
            </p:cNvPr>
            <p:cNvSpPr/>
            <p:nvPr/>
          </p:nvSpPr>
          <p:spPr>
            <a:xfrm>
              <a:off x="3977075" y="4185450"/>
              <a:ext cx="160400" cy="303850"/>
            </a:xfrm>
            <a:custGeom>
              <a:avLst/>
              <a:gdLst/>
              <a:ahLst/>
              <a:cxnLst/>
              <a:rect l="l" t="t" r="r" b="b"/>
              <a:pathLst>
                <a:path w="6416" h="12154" extrusionOk="0">
                  <a:moveTo>
                    <a:pt x="1602" y="1"/>
                  </a:moveTo>
                  <a:cubicBezTo>
                    <a:pt x="1599" y="1"/>
                    <a:pt x="1595" y="1"/>
                    <a:pt x="1592" y="2"/>
                  </a:cubicBezTo>
                  <a:cubicBezTo>
                    <a:pt x="1573" y="4"/>
                    <a:pt x="1558" y="16"/>
                    <a:pt x="1546" y="31"/>
                  </a:cubicBezTo>
                  <a:cubicBezTo>
                    <a:pt x="1462" y="125"/>
                    <a:pt x="1517" y="402"/>
                    <a:pt x="1579" y="511"/>
                  </a:cubicBezTo>
                  <a:cubicBezTo>
                    <a:pt x="1658" y="649"/>
                    <a:pt x="1931" y="1119"/>
                    <a:pt x="1931" y="1119"/>
                  </a:cubicBezTo>
                  <a:cubicBezTo>
                    <a:pt x="2033" y="1348"/>
                    <a:pt x="2076" y="1686"/>
                    <a:pt x="2118" y="1930"/>
                  </a:cubicBezTo>
                  <a:cubicBezTo>
                    <a:pt x="2070" y="1852"/>
                    <a:pt x="2015" y="1780"/>
                    <a:pt x="1962" y="1708"/>
                  </a:cubicBezTo>
                  <a:cubicBezTo>
                    <a:pt x="1798" y="1493"/>
                    <a:pt x="1631" y="1273"/>
                    <a:pt x="1409" y="1115"/>
                  </a:cubicBezTo>
                  <a:cubicBezTo>
                    <a:pt x="1178" y="949"/>
                    <a:pt x="894" y="860"/>
                    <a:pt x="610" y="860"/>
                  </a:cubicBezTo>
                  <a:cubicBezTo>
                    <a:pt x="583" y="860"/>
                    <a:pt x="556" y="860"/>
                    <a:pt x="529" y="862"/>
                  </a:cubicBezTo>
                  <a:cubicBezTo>
                    <a:pt x="504" y="864"/>
                    <a:pt x="474" y="869"/>
                    <a:pt x="457" y="890"/>
                  </a:cubicBezTo>
                  <a:cubicBezTo>
                    <a:pt x="437" y="913"/>
                    <a:pt x="444" y="949"/>
                    <a:pt x="457" y="979"/>
                  </a:cubicBezTo>
                  <a:cubicBezTo>
                    <a:pt x="515" y="1119"/>
                    <a:pt x="625" y="1248"/>
                    <a:pt x="765" y="1302"/>
                  </a:cubicBezTo>
                  <a:cubicBezTo>
                    <a:pt x="1132" y="1445"/>
                    <a:pt x="1442" y="1765"/>
                    <a:pt x="1667" y="2099"/>
                  </a:cubicBezTo>
                  <a:cubicBezTo>
                    <a:pt x="1463" y="1953"/>
                    <a:pt x="1197" y="1887"/>
                    <a:pt x="956" y="1808"/>
                  </a:cubicBezTo>
                  <a:cubicBezTo>
                    <a:pt x="802" y="1758"/>
                    <a:pt x="637" y="1723"/>
                    <a:pt x="475" y="1723"/>
                  </a:cubicBezTo>
                  <a:cubicBezTo>
                    <a:pt x="318" y="1723"/>
                    <a:pt x="164" y="1756"/>
                    <a:pt x="30" y="1838"/>
                  </a:cubicBezTo>
                  <a:cubicBezTo>
                    <a:pt x="19" y="1841"/>
                    <a:pt x="9" y="1848"/>
                    <a:pt x="7" y="1859"/>
                  </a:cubicBezTo>
                  <a:cubicBezTo>
                    <a:pt x="0" y="1871"/>
                    <a:pt x="9" y="1887"/>
                    <a:pt x="14" y="1898"/>
                  </a:cubicBezTo>
                  <a:cubicBezTo>
                    <a:pt x="76" y="2006"/>
                    <a:pt x="184" y="2051"/>
                    <a:pt x="301" y="2095"/>
                  </a:cubicBezTo>
                  <a:cubicBezTo>
                    <a:pt x="442" y="2150"/>
                    <a:pt x="651" y="2161"/>
                    <a:pt x="762" y="2192"/>
                  </a:cubicBezTo>
                  <a:cubicBezTo>
                    <a:pt x="1005" y="2259"/>
                    <a:pt x="1133" y="2401"/>
                    <a:pt x="1343" y="2539"/>
                  </a:cubicBezTo>
                  <a:cubicBezTo>
                    <a:pt x="1102" y="2513"/>
                    <a:pt x="864" y="2447"/>
                    <a:pt x="627" y="2447"/>
                  </a:cubicBezTo>
                  <a:cubicBezTo>
                    <a:pt x="557" y="2447"/>
                    <a:pt x="486" y="2453"/>
                    <a:pt x="417" y="2467"/>
                  </a:cubicBezTo>
                  <a:cubicBezTo>
                    <a:pt x="282" y="2493"/>
                    <a:pt x="131" y="2544"/>
                    <a:pt x="83" y="2671"/>
                  </a:cubicBezTo>
                  <a:cubicBezTo>
                    <a:pt x="78" y="2682"/>
                    <a:pt x="76" y="2695"/>
                    <a:pt x="78" y="2705"/>
                  </a:cubicBezTo>
                  <a:cubicBezTo>
                    <a:pt x="83" y="2716"/>
                    <a:pt x="93" y="2723"/>
                    <a:pt x="104" y="2728"/>
                  </a:cubicBezTo>
                  <a:cubicBezTo>
                    <a:pt x="212" y="2792"/>
                    <a:pt x="339" y="2810"/>
                    <a:pt x="463" y="2820"/>
                  </a:cubicBezTo>
                  <a:cubicBezTo>
                    <a:pt x="991" y="2864"/>
                    <a:pt x="1256" y="3104"/>
                    <a:pt x="1311" y="3145"/>
                  </a:cubicBezTo>
                  <a:cubicBezTo>
                    <a:pt x="1420" y="3225"/>
                    <a:pt x="1458" y="3368"/>
                    <a:pt x="1492" y="3500"/>
                  </a:cubicBezTo>
                  <a:cubicBezTo>
                    <a:pt x="1562" y="3751"/>
                    <a:pt x="1645" y="4002"/>
                    <a:pt x="1773" y="4229"/>
                  </a:cubicBezTo>
                  <a:cubicBezTo>
                    <a:pt x="1853" y="4375"/>
                    <a:pt x="1951" y="4512"/>
                    <a:pt x="2068" y="4631"/>
                  </a:cubicBezTo>
                  <a:cubicBezTo>
                    <a:pt x="2100" y="4762"/>
                    <a:pt x="2134" y="4892"/>
                    <a:pt x="2166" y="5024"/>
                  </a:cubicBezTo>
                  <a:cubicBezTo>
                    <a:pt x="2349" y="5755"/>
                    <a:pt x="2530" y="6486"/>
                    <a:pt x="2715" y="7220"/>
                  </a:cubicBezTo>
                  <a:cubicBezTo>
                    <a:pt x="2795" y="7541"/>
                    <a:pt x="2876" y="7865"/>
                    <a:pt x="2995" y="8174"/>
                  </a:cubicBezTo>
                  <a:cubicBezTo>
                    <a:pt x="3141" y="8555"/>
                    <a:pt x="3344" y="8912"/>
                    <a:pt x="3502" y="9288"/>
                  </a:cubicBezTo>
                  <a:cubicBezTo>
                    <a:pt x="3888" y="10200"/>
                    <a:pt x="3998" y="11204"/>
                    <a:pt x="4270" y="12154"/>
                  </a:cubicBezTo>
                  <a:cubicBezTo>
                    <a:pt x="4463" y="11977"/>
                    <a:pt x="4685" y="11833"/>
                    <a:pt x="4913" y="11701"/>
                  </a:cubicBezTo>
                  <a:cubicBezTo>
                    <a:pt x="4978" y="11662"/>
                    <a:pt x="5046" y="11627"/>
                    <a:pt x="5112" y="11591"/>
                  </a:cubicBezTo>
                  <a:cubicBezTo>
                    <a:pt x="5556" y="11356"/>
                    <a:pt x="6020" y="11152"/>
                    <a:pt x="6415" y="10844"/>
                  </a:cubicBezTo>
                  <a:cubicBezTo>
                    <a:pt x="5935" y="10079"/>
                    <a:pt x="5722" y="9167"/>
                    <a:pt x="5331" y="8348"/>
                  </a:cubicBezTo>
                  <a:cubicBezTo>
                    <a:pt x="5096" y="7856"/>
                    <a:pt x="4794" y="7399"/>
                    <a:pt x="4529" y="6923"/>
                  </a:cubicBezTo>
                  <a:cubicBezTo>
                    <a:pt x="3960" y="5891"/>
                    <a:pt x="3554" y="4780"/>
                    <a:pt x="3163" y="3670"/>
                  </a:cubicBezTo>
                  <a:cubicBezTo>
                    <a:pt x="3180" y="3415"/>
                    <a:pt x="3239" y="3162"/>
                    <a:pt x="3307" y="2916"/>
                  </a:cubicBezTo>
                  <a:cubicBezTo>
                    <a:pt x="3342" y="2794"/>
                    <a:pt x="3380" y="2673"/>
                    <a:pt x="3381" y="2548"/>
                  </a:cubicBezTo>
                  <a:cubicBezTo>
                    <a:pt x="3386" y="2433"/>
                    <a:pt x="3360" y="2319"/>
                    <a:pt x="3346" y="2203"/>
                  </a:cubicBezTo>
                  <a:cubicBezTo>
                    <a:pt x="3294" y="1838"/>
                    <a:pt x="3339" y="1459"/>
                    <a:pt x="3473" y="1118"/>
                  </a:cubicBezTo>
                  <a:cubicBezTo>
                    <a:pt x="3493" y="1064"/>
                    <a:pt x="3516" y="1002"/>
                    <a:pt x="3486" y="956"/>
                  </a:cubicBezTo>
                  <a:cubicBezTo>
                    <a:pt x="3473" y="935"/>
                    <a:pt x="3450" y="919"/>
                    <a:pt x="3426" y="911"/>
                  </a:cubicBezTo>
                  <a:cubicBezTo>
                    <a:pt x="3406" y="903"/>
                    <a:pt x="3386" y="900"/>
                    <a:pt x="3365" y="900"/>
                  </a:cubicBezTo>
                  <a:cubicBezTo>
                    <a:pt x="3279" y="900"/>
                    <a:pt x="3193" y="961"/>
                    <a:pt x="3131" y="1030"/>
                  </a:cubicBezTo>
                  <a:cubicBezTo>
                    <a:pt x="2876" y="1310"/>
                    <a:pt x="2804" y="1706"/>
                    <a:pt x="2747" y="2082"/>
                  </a:cubicBezTo>
                  <a:lnTo>
                    <a:pt x="2740" y="2082"/>
                  </a:lnTo>
                  <a:cubicBezTo>
                    <a:pt x="2644" y="1699"/>
                    <a:pt x="2546" y="1315"/>
                    <a:pt x="2383" y="953"/>
                  </a:cubicBezTo>
                  <a:cubicBezTo>
                    <a:pt x="2219" y="594"/>
                    <a:pt x="1988" y="256"/>
                    <a:pt x="1665" y="27"/>
                  </a:cubicBezTo>
                  <a:cubicBezTo>
                    <a:pt x="1645" y="13"/>
                    <a:pt x="1625" y="1"/>
                    <a:pt x="1602" y="1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39;p78">
              <a:extLst>
                <a:ext uri="{FF2B5EF4-FFF2-40B4-BE49-F238E27FC236}">
                  <a16:creationId xmlns:a16="http://schemas.microsoft.com/office/drawing/2014/main" id="{C83F984B-3F9B-83D3-A829-FFCB4A010CC4}"/>
                </a:ext>
              </a:extLst>
            </p:cNvPr>
            <p:cNvSpPr/>
            <p:nvPr/>
          </p:nvSpPr>
          <p:spPr>
            <a:xfrm>
              <a:off x="3953950" y="5054400"/>
              <a:ext cx="234175" cy="208225"/>
            </a:xfrm>
            <a:custGeom>
              <a:avLst/>
              <a:gdLst/>
              <a:ahLst/>
              <a:cxnLst/>
              <a:rect l="l" t="t" r="r" b="b"/>
              <a:pathLst>
                <a:path w="9367" h="8329" extrusionOk="0">
                  <a:moveTo>
                    <a:pt x="1885" y="0"/>
                  </a:moveTo>
                  <a:cubicBezTo>
                    <a:pt x="1873" y="0"/>
                    <a:pt x="1860" y="1"/>
                    <a:pt x="1847" y="1"/>
                  </a:cubicBezTo>
                  <a:cubicBezTo>
                    <a:pt x="1828" y="1"/>
                    <a:pt x="1810" y="3"/>
                    <a:pt x="1790" y="3"/>
                  </a:cubicBezTo>
                  <a:cubicBezTo>
                    <a:pt x="1403" y="17"/>
                    <a:pt x="1000" y="129"/>
                    <a:pt x="589" y="342"/>
                  </a:cubicBezTo>
                  <a:cubicBezTo>
                    <a:pt x="436" y="422"/>
                    <a:pt x="281" y="517"/>
                    <a:pt x="120" y="564"/>
                  </a:cubicBezTo>
                  <a:cubicBezTo>
                    <a:pt x="1" y="863"/>
                    <a:pt x="83" y="1220"/>
                    <a:pt x="264" y="1490"/>
                  </a:cubicBezTo>
                  <a:cubicBezTo>
                    <a:pt x="456" y="1778"/>
                    <a:pt x="740" y="1988"/>
                    <a:pt x="1017" y="2192"/>
                  </a:cubicBezTo>
                  <a:cubicBezTo>
                    <a:pt x="3427" y="3963"/>
                    <a:pt x="5865" y="5817"/>
                    <a:pt x="7485" y="8329"/>
                  </a:cubicBezTo>
                  <a:cubicBezTo>
                    <a:pt x="7636" y="8265"/>
                    <a:pt x="7795" y="8212"/>
                    <a:pt x="7951" y="8163"/>
                  </a:cubicBezTo>
                  <a:cubicBezTo>
                    <a:pt x="7954" y="8161"/>
                    <a:pt x="7958" y="8161"/>
                    <a:pt x="7963" y="8159"/>
                  </a:cubicBezTo>
                  <a:cubicBezTo>
                    <a:pt x="8320" y="8047"/>
                    <a:pt x="8690" y="7935"/>
                    <a:pt x="8983" y="7704"/>
                  </a:cubicBezTo>
                  <a:cubicBezTo>
                    <a:pt x="9156" y="7567"/>
                    <a:pt x="9298" y="7377"/>
                    <a:pt x="9366" y="7171"/>
                  </a:cubicBezTo>
                  <a:cubicBezTo>
                    <a:pt x="9225" y="6968"/>
                    <a:pt x="9090" y="6762"/>
                    <a:pt x="8960" y="6552"/>
                  </a:cubicBezTo>
                  <a:cubicBezTo>
                    <a:pt x="8025" y="5064"/>
                    <a:pt x="7265" y="3436"/>
                    <a:pt x="5948" y="2290"/>
                  </a:cubicBezTo>
                  <a:cubicBezTo>
                    <a:pt x="5748" y="2254"/>
                    <a:pt x="5548" y="2211"/>
                    <a:pt x="5351" y="2160"/>
                  </a:cubicBezTo>
                  <a:cubicBezTo>
                    <a:pt x="5049" y="2084"/>
                    <a:pt x="4745" y="1986"/>
                    <a:pt x="4492" y="1803"/>
                  </a:cubicBezTo>
                  <a:cubicBezTo>
                    <a:pt x="4280" y="1650"/>
                    <a:pt x="4102" y="1429"/>
                    <a:pt x="4042" y="1174"/>
                  </a:cubicBezTo>
                  <a:cubicBezTo>
                    <a:pt x="3443" y="418"/>
                    <a:pt x="2698" y="0"/>
                    <a:pt x="1885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40;p78">
              <a:extLst>
                <a:ext uri="{FF2B5EF4-FFF2-40B4-BE49-F238E27FC236}">
                  <a16:creationId xmlns:a16="http://schemas.microsoft.com/office/drawing/2014/main" id="{7416617E-F2B0-4CD9-29DD-2A7FC92D5C06}"/>
                </a:ext>
              </a:extLst>
            </p:cNvPr>
            <p:cNvSpPr/>
            <p:nvPr/>
          </p:nvSpPr>
          <p:spPr>
            <a:xfrm>
              <a:off x="4054950" y="5036575"/>
              <a:ext cx="289050" cy="123075"/>
            </a:xfrm>
            <a:custGeom>
              <a:avLst/>
              <a:gdLst/>
              <a:ahLst/>
              <a:cxnLst/>
              <a:rect l="l" t="t" r="r" b="b"/>
              <a:pathLst>
                <a:path w="11562" h="4923" extrusionOk="0">
                  <a:moveTo>
                    <a:pt x="4071" y="0"/>
                  </a:moveTo>
                  <a:cubicBezTo>
                    <a:pt x="3728" y="0"/>
                    <a:pt x="3366" y="41"/>
                    <a:pt x="3003" y="120"/>
                  </a:cubicBezTo>
                  <a:cubicBezTo>
                    <a:pt x="2983" y="138"/>
                    <a:pt x="2967" y="156"/>
                    <a:pt x="2947" y="173"/>
                  </a:cubicBezTo>
                  <a:cubicBezTo>
                    <a:pt x="2898" y="172"/>
                    <a:pt x="2850" y="170"/>
                    <a:pt x="2800" y="167"/>
                  </a:cubicBezTo>
                  <a:cubicBezTo>
                    <a:pt x="1676" y="447"/>
                    <a:pt x="573" y="1073"/>
                    <a:pt x="35" y="1927"/>
                  </a:cubicBezTo>
                  <a:cubicBezTo>
                    <a:pt x="30" y="1920"/>
                    <a:pt x="25" y="1915"/>
                    <a:pt x="21" y="1908"/>
                  </a:cubicBezTo>
                  <a:cubicBezTo>
                    <a:pt x="14" y="1899"/>
                    <a:pt x="7" y="1893"/>
                    <a:pt x="1" y="1887"/>
                  </a:cubicBezTo>
                  <a:lnTo>
                    <a:pt x="1" y="1887"/>
                  </a:lnTo>
                  <a:cubicBezTo>
                    <a:pt x="62" y="2142"/>
                    <a:pt x="240" y="2363"/>
                    <a:pt x="451" y="2516"/>
                  </a:cubicBezTo>
                  <a:cubicBezTo>
                    <a:pt x="705" y="2699"/>
                    <a:pt x="1009" y="2797"/>
                    <a:pt x="1311" y="2873"/>
                  </a:cubicBezTo>
                  <a:cubicBezTo>
                    <a:pt x="1508" y="2924"/>
                    <a:pt x="1708" y="2967"/>
                    <a:pt x="1908" y="3003"/>
                  </a:cubicBezTo>
                  <a:cubicBezTo>
                    <a:pt x="2529" y="3118"/>
                    <a:pt x="3158" y="3179"/>
                    <a:pt x="3783" y="3271"/>
                  </a:cubicBezTo>
                  <a:cubicBezTo>
                    <a:pt x="5692" y="3549"/>
                    <a:pt x="7557" y="4099"/>
                    <a:pt x="9314" y="4901"/>
                  </a:cubicBezTo>
                  <a:lnTo>
                    <a:pt x="9343" y="4922"/>
                  </a:lnTo>
                  <a:cubicBezTo>
                    <a:pt x="9352" y="4909"/>
                    <a:pt x="9361" y="4897"/>
                    <a:pt x="9373" y="4884"/>
                  </a:cubicBezTo>
                  <a:cubicBezTo>
                    <a:pt x="9455" y="4778"/>
                    <a:pt x="9565" y="4690"/>
                    <a:pt x="9686" y="4629"/>
                  </a:cubicBezTo>
                  <a:cubicBezTo>
                    <a:pt x="9888" y="4520"/>
                    <a:pt x="10119" y="4476"/>
                    <a:pt x="10349" y="4452"/>
                  </a:cubicBezTo>
                  <a:cubicBezTo>
                    <a:pt x="10628" y="4422"/>
                    <a:pt x="10923" y="4421"/>
                    <a:pt x="11168" y="4282"/>
                  </a:cubicBezTo>
                  <a:cubicBezTo>
                    <a:pt x="11413" y="4140"/>
                    <a:pt x="11561" y="3853"/>
                    <a:pt x="11559" y="3568"/>
                  </a:cubicBezTo>
                  <a:cubicBezTo>
                    <a:pt x="10294" y="2958"/>
                    <a:pt x="9067" y="2269"/>
                    <a:pt x="7886" y="1508"/>
                  </a:cubicBezTo>
                  <a:cubicBezTo>
                    <a:pt x="6905" y="879"/>
                    <a:pt x="5899" y="177"/>
                    <a:pt x="4752" y="16"/>
                  </a:cubicBezTo>
                  <a:cubicBezTo>
                    <a:pt x="4714" y="27"/>
                    <a:pt x="4674" y="31"/>
                    <a:pt x="4633" y="31"/>
                  </a:cubicBezTo>
                  <a:cubicBezTo>
                    <a:pt x="4581" y="31"/>
                    <a:pt x="4529" y="25"/>
                    <a:pt x="4476" y="21"/>
                  </a:cubicBezTo>
                  <a:cubicBezTo>
                    <a:pt x="4345" y="7"/>
                    <a:pt x="4210" y="0"/>
                    <a:pt x="4071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41;p78">
              <a:extLst>
                <a:ext uri="{FF2B5EF4-FFF2-40B4-BE49-F238E27FC236}">
                  <a16:creationId xmlns:a16="http://schemas.microsoft.com/office/drawing/2014/main" id="{F2AAFF0C-5018-B1AC-DAA3-5F9711837147}"/>
                </a:ext>
              </a:extLst>
            </p:cNvPr>
            <p:cNvSpPr/>
            <p:nvPr/>
          </p:nvSpPr>
          <p:spPr>
            <a:xfrm>
              <a:off x="4057150" y="4774350"/>
              <a:ext cx="125600" cy="61200"/>
            </a:xfrm>
            <a:custGeom>
              <a:avLst/>
              <a:gdLst/>
              <a:ahLst/>
              <a:cxnLst/>
              <a:rect l="l" t="t" r="r" b="b"/>
              <a:pathLst>
                <a:path w="5024" h="2448" extrusionOk="0">
                  <a:moveTo>
                    <a:pt x="1615" y="0"/>
                  </a:moveTo>
                  <a:cubicBezTo>
                    <a:pt x="1260" y="0"/>
                    <a:pt x="911" y="100"/>
                    <a:pt x="564" y="183"/>
                  </a:cubicBezTo>
                  <a:cubicBezTo>
                    <a:pt x="411" y="219"/>
                    <a:pt x="258" y="253"/>
                    <a:pt x="104" y="282"/>
                  </a:cubicBezTo>
                  <a:cubicBezTo>
                    <a:pt x="91" y="342"/>
                    <a:pt x="79" y="404"/>
                    <a:pt x="64" y="465"/>
                  </a:cubicBezTo>
                  <a:cubicBezTo>
                    <a:pt x="58" y="493"/>
                    <a:pt x="52" y="523"/>
                    <a:pt x="45" y="552"/>
                  </a:cubicBezTo>
                  <a:cubicBezTo>
                    <a:pt x="31" y="621"/>
                    <a:pt x="15" y="689"/>
                    <a:pt x="1" y="758"/>
                  </a:cubicBezTo>
                  <a:cubicBezTo>
                    <a:pt x="426" y="1126"/>
                    <a:pt x="850" y="1497"/>
                    <a:pt x="1276" y="1865"/>
                  </a:cubicBezTo>
                  <a:cubicBezTo>
                    <a:pt x="1488" y="2047"/>
                    <a:pt x="1705" y="2236"/>
                    <a:pt x="1966" y="2336"/>
                  </a:cubicBezTo>
                  <a:cubicBezTo>
                    <a:pt x="2220" y="2434"/>
                    <a:pt x="2498" y="2444"/>
                    <a:pt x="2768" y="2446"/>
                  </a:cubicBezTo>
                  <a:cubicBezTo>
                    <a:pt x="2816" y="2447"/>
                    <a:pt x="2864" y="2447"/>
                    <a:pt x="2911" y="2447"/>
                  </a:cubicBezTo>
                  <a:cubicBezTo>
                    <a:pt x="3268" y="2447"/>
                    <a:pt x="3626" y="2433"/>
                    <a:pt x="3982" y="2404"/>
                  </a:cubicBezTo>
                  <a:cubicBezTo>
                    <a:pt x="3988" y="2404"/>
                    <a:pt x="3995" y="2404"/>
                    <a:pt x="4001" y="2402"/>
                  </a:cubicBezTo>
                  <a:cubicBezTo>
                    <a:pt x="4344" y="2377"/>
                    <a:pt x="4683" y="2341"/>
                    <a:pt x="5024" y="2290"/>
                  </a:cubicBezTo>
                  <a:lnTo>
                    <a:pt x="4219" y="1581"/>
                  </a:lnTo>
                  <a:lnTo>
                    <a:pt x="4219" y="1579"/>
                  </a:lnTo>
                  <a:cubicBezTo>
                    <a:pt x="4009" y="1396"/>
                    <a:pt x="3801" y="1212"/>
                    <a:pt x="3590" y="1027"/>
                  </a:cubicBezTo>
                  <a:cubicBezTo>
                    <a:pt x="3061" y="559"/>
                    <a:pt x="2476" y="67"/>
                    <a:pt x="1771" y="7"/>
                  </a:cubicBezTo>
                  <a:cubicBezTo>
                    <a:pt x="1719" y="2"/>
                    <a:pt x="1667" y="0"/>
                    <a:pt x="1615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42;p78">
              <a:extLst>
                <a:ext uri="{FF2B5EF4-FFF2-40B4-BE49-F238E27FC236}">
                  <a16:creationId xmlns:a16="http://schemas.microsoft.com/office/drawing/2014/main" id="{97EC7907-ABC4-42F5-DEF3-D3BE2020182A}"/>
                </a:ext>
              </a:extLst>
            </p:cNvPr>
            <p:cNvSpPr/>
            <p:nvPr/>
          </p:nvSpPr>
          <p:spPr>
            <a:xfrm>
              <a:off x="4161350" y="4530900"/>
              <a:ext cx="68475" cy="59050"/>
            </a:xfrm>
            <a:custGeom>
              <a:avLst/>
              <a:gdLst/>
              <a:ahLst/>
              <a:cxnLst/>
              <a:rect l="l" t="t" r="r" b="b"/>
              <a:pathLst>
                <a:path w="2739" h="2362" extrusionOk="0">
                  <a:moveTo>
                    <a:pt x="1766" y="0"/>
                  </a:moveTo>
                  <a:cubicBezTo>
                    <a:pt x="1631" y="92"/>
                    <a:pt x="1420" y="202"/>
                    <a:pt x="1175" y="202"/>
                  </a:cubicBezTo>
                  <a:cubicBezTo>
                    <a:pt x="1080" y="202"/>
                    <a:pt x="980" y="185"/>
                    <a:pt x="877" y="145"/>
                  </a:cubicBezTo>
                  <a:cubicBezTo>
                    <a:pt x="824" y="124"/>
                    <a:pt x="769" y="103"/>
                    <a:pt x="715" y="76"/>
                  </a:cubicBezTo>
                  <a:cubicBezTo>
                    <a:pt x="625" y="502"/>
                    <a:pt x="458" y="913"/>
                    <a:pt x="218" y="1277"/>
                  </a:cubicBezTo>
                  <a:cubicBezTo>
                    <a:pt x="177" y="1346"/>
                    <a:pt x="131" y="1414"/>
                    <a:pt x="77" y="1480"/>
                  </a:cubicBezTo>
                  <a:cubicBezTo>
                    <a:pt x="12" y="1668"/>
                    <a:pt x="1" y="1873"/>
                    <a:pt x="44" y="2068"/>
                  </a:cubicBezTo>
                  <a:cubicBezTo>
                    <a:pt x="54" y="2119"/>
                    <a:pt x="69" y="2171"/>
                    <a:pt x="101" y="2213"/>
                  </a:cubicBezTo>
                  <a:cubicBezTo>
                    <a:pt x="144" y="2272"/>
                    <a:pt x="213" y="2306"/>
                    <a:pt x="284" y="2328"/>
                  </a:cubicBezTo>
                  <a:cubicBezTo>
                    <a:pt x="366" y="2353"/>
                    <a:pt x="452" y="2362"/>
                    <a:pt x="538" y="2362"/>
                  </a:cubicBezTo>
                  <a:cubicBezTo>
                    <a:pt x="606" y="2362"/>
                    <a:pt x="674" y="2356"/>
                    <a:pt x="741" y="2349"/>
                  </a:cubicBezTo>
                  <a:cubicBezTo>
                    <a:pt x="1249" y="2292"/>
                    <a:pt x="1740" y="2126"/>
                    <a:pt x="2210" y="1922"/>
                  </a:cubicBezTo>
                  <a:cubicBezTo>
                    <a:pt x="2397" y="1841"/>
                    <a:pt x="2588" y="1752"/>
                    <a:pt x="2738" y="1611"/>
                  </a:cubicBezTo>
                  <a:cubicBezTo>
                    <a:pt x="2718" y="1556"/>
                    <a:pt x="2703" y="1496"/>
                    <a:pt x="2692" y="1435"/>
                  </a:cubicBezTo>
                  <a:cubicBezTo>
                    <a:pt x="2688" y="1412"/>
                    <a:pt x="2683" y="1386"/>
                    <a:pt x="2679" y="1361"/>
                  </a:cubicBezTo>
                  <a:cubicBezTo>
                    <a:pt x="2667" y="1282"/>
                    <a:pt x="2437" y="428"/>
                    <a:pt x="2471" y="71"/>
                  </a:cubicBezTo>
                  <a:lnTo>
                    <a:pt x="2471" y="71"/>
                  </a:lnTo>
                  <a:cubicBezTo>
                    <a:pt x="2381" y="101"/>
                    <a:pt x="2287" y="117"/>
                    <a:pt x="2191" y="117"/>
                  </a:cubicBezTo>
                  <a:cubicBezTo>
                    <a:pt x="2185" y="117"/>
                    <a:pt x="2179" y="117"/>
                    <a:pt x="2173" y="117"/>
                  </a:cubicBezTo>
                  <a:cubicBezTo>
                    <a:pt x="2125" y="117"/>
                    <a:pt x="2077" y="110"/>
                    <a:pt x="2031" y="103"/>
                  </a:cubicBezTo>
                  <a:cubicBezTo>
                    <a:pt x="1938" y="83"/>
                    <a:pt x="1848" y="49"/>
                    <a:pt x="1766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43;p78">
              <a:extLst>
                <a:ext uri="{FF2B5EF4-FFF2-40B4-BE49-F238E27FC236}">
                  <a16:creationId xmlns:a16="http://schemas.microsoft.com/office/drawing/2014/main" id="{0E13FF2B-4B68-1614-D16C-D611110AFF69}"/>
                </a:ext>
              </a:extLst>
            </p:cNvPr>
            <p:cNvSpPr/>
            <p:nvPr/>
          </p:nvSpPr>
          <p:spPr>
            <a:xfrm>
              <a:off x="4162125" y="4530900"/>
              <a:ext cx="61475" cy="41925"/>
            </a:xfrm>
            <a:custGeom>
              <a:avLst/>
              <a:gdLst/>
              <a:ahLst/>
              <a:cxnLst/>
              <a:rect l="l" t="t" r="r" b="b"/>
              <a:pathLst>
                <a:path w="2459" h="1677" extrusionOk="0">
                  <a:moveTo>
                    <a:pt x="1735" y="0"/>
                  </a:moveTo>
                  <a:cubicBezTo>
                    <a:pt x="1600" y="92"/>
                    <a:pt x="1389" y="202"/>
                    <a:pt x="1144" y="202"/>
                  </a:cubicBezTo>
                  <a:cubicBezTo>
                    <a:pt x="1049" y="202"/>
                    <a:pt x="949" y="185"/>
                    <a:pt x="846" y="145"/>
                  </a:cubicBezTo>
                  <a:cubicBezTo>
                    <a:pt x="793" y="124"/>
                    <a:pt x="738" y="102"/>
                    <a:pt x="685" y="76"/>
                  </a:cubicBezTo>
                  <a:cubicBezTo>
                    <a:pt x="595" y="502"/>
                    <a:pt x="427" y="913"/>
                    <a:pt x="187" y="1277"/>
                  </a:cubicBezTo>
                  <a:cubicBezTo>
                    <a:pt x="146" y="1346"/>
                    <a:pt x="100" y="1414"/>
                    <a:pt x="47" y="1480"/>
                  </a:cubicBezTo>
                  <a:cubicBezTo>
                    <a:pt x="24" y="1544"/>
                    <a:pt x="10" y="1610"/>
                    <a:pt x="1" y="1676"/>
                  </a:cubicBezTo>
                  <a:cubicBezTo>
                    <a:pt x="732" y="1128"/>
                    <a:pt x="1511" y="649"/>
                    <a:pt x="2458" y="424"/>
                  </a:cubicBezTo>
                  <a:cubicBezTo>
                    <a:pt x="2440" y="288"/>
                    <a:pt x="2431" y="162"/>
                    <a:pt x="2440" y="70"/>
                  </a:cubicBezTo>
                  <a:lnTo>
                    <a:pt x="2440" y="70"/>
                  </a:lnTo>
                  <a:cubicBezTo>
                    <a:pt x="2349" y="100"/>
                    <a:pt x="2256" y="117"/>
                    <a:pt x="2159" y="117"/>
                  </a:cubicBezTo>
                  <a:cubicBezTo>
                    <a:pt x="2154" y="117"/>
                    <a:pt x="2148" y="117"/>
                    <a:pt x="2142" y="117"/>
                  </a:cubicBezTo>
                  <a:cubicBezTo>
                    <a:pt x="2094" y="117"/>
                    <a:pt x="2046" y="110"/>
                    <a:pt x="2000" y="102"/>
                  </a:cubicBezTo>
                  <a:cubicBezTo>
                    <a:pt x="1907" y="83"/>
                    <a:pt x="1817" y="49"/>
                    <a:pt x="1735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44;p78">
              <a:extLst>
                <a:ext uri="{FF2B5EF4-FFF2-40B4-BE49-F238E27FC236}">
                  <a16:creationId xmlns:a16="http://schemas.microsoft.com/office/drawing/2014/main" id="{289BB985-A038-535A-A5E3-290884914D77}"/>
                </a:ext>
              </a:extLst>
            </p:cNvPr>
            <p:cNvSpPr/>
            <p:nvPr/>
          </p:nvSpPr>
          <p:spPr>
            <a:xfrm>
              <a:off x="4033075" y="4455325"/>
              <a:ext cx="314075" cy="399550"/>
            </a:xfrm>
            <a:custGeom>
              <a:avLst/>
              <a:gdLst/>
              <a:ahLst/>
              <a:cxnLst/>
              <a:rect l="l" t="t" r="r" b="b"/>
              <a:pathLst>
                <a:path w="12563" h="15982" extrusionOk="0">
                  <a:moveTo>
                    <a:pt x="4239" y="0"/>
                  </a:moveTo>
                  <a:cubicBezTo>
                    <a:pt x="4218" y="18"/>
                    <a:pt x="4196" y="34"/>
                    <a:pt x="4175" y="49"/>
                  </a:cubicBezTo>
                  <a:cubicBezTo>
                    <a:pt x="3780" y="357"/>
                    <a:pt x="3317" y="562"/>
                    <a:pt x="2872" y="796"/>
                  </a:cubicBezTo>
                  <a:cubicBezTo>
                    <a:pt x="2807" y="832"/>
                    <a:pt x="2739" y="867"/>
                    <a:pt x="2673" y="906"/>
                  </a:cubicBezTo>
                  <a:cubicBezTo>
                    <a:pt x="2445" y="1038"/>
                    <a:pt x="2224" y="1182"/>
                    <a:pt x="2030" y="1359"/>
                  </a:cubicBezTo>
                  <a:cubicBezTo>
                    <a:pt x="1888" y="1484"/>
                    <a:pt x="1760" y="1624"/>
                    <a:pt x="1659" y="1786"/>
                  </a:cubicBezTo>
                  <a:cubicBezTo>
                    <a:pt x="2362" y="2673"/>
                    <a:pt x="2677" y="3792"/>
                    <a:pt x="2958" y="4892"/>
                  </a:cubicBezTo>
                  <a:cubicBezTo>
                    <a:pt x="2947" y="4911"/>
                    <a:pt x="2936" y="4928"/>
                    <a:pt x="2924" y="4947"/>
                  </a:cubicBezTo>
                  <a:cubicBezTo>
                    <a:pt x="2545" y="5540"/>
                    <a:pt x="2131" y="6150"/>
                    <a:pt x="2062" y="6852"/>
                  </a:cubicBezTo>
                  <a:cubicBezTo>
                    <a:pt x="2041" y="7072"/>
                    <a:pt x="2057" y="7300"/>
                    <a:pt x="1995" y="7513"/>
                  </a:cubicBezTo>
                  <a:cubicBezTo>
                    <a:pt x="1918" y="7783"/>
                    <a:pt x="1733" y="8005"/>
                    <a:pt x="1575" y="8238"/>
                  </a:cubicBezTo>
                  <a:cubicBezTo>
                    <a:pt x="951" y="9162"/>
                    <a:pt x="760" y="10306"/>
                    <a:pt x="585" y="11409"/>
                  </a:cubicBezTo>
                  <a:cubicBezTo>
                    <a:pt x="486" y="12040"/>
                    <a:pt x="377" y="12701"/>
                    <a:pt x="1" y="13218"/>
                  </a:cubicBezTo>
                  <a:cubicBezTo>
                    <a:pt x="358" y="13176"/>
                    <a:pt x="715" y="13118"/>
                    <a:pt x="1067" y="13043"/>
                  </a:cubicBezTo>
                  <a:cubicBezTo>
                    <a:pt x="1221" y="13014"/>
                    <a:pt x="1374" y="12980"/>
                    <a:pt x="1527" y="12944"/>
                  </a:cubicBezTo>
                  <a:cubicBezTo>
                    <a:pt x="1875" y="12860"/>
                    <a:pt x="2226" y="12761"/>
                    <a:pt x="2582" y="12761"/>
                  </a:cubicBezTo>
                  <a:cubicBezTo>
                    <a:pt x="2632" y="12761"/>
                    <a:pt x="2683" y="12763"/>
                    <a:pt x="2734" y="12767"/>
                  </a:cubicBezTo>
                  <a:cubicBezTo>
                    <a:pt x="3439" y="12826"/>
                    <a:pt x="4024" y="13320"/>
                    <a:pt x="4553" y="13788"/>
                  </a:cubicBezTo>
                  <a:cubicBezTo>
                    <a:pt x="4764" y="13972"/>
                    <a:pt x="4973" y="14157"/>
                    <a:pt x="5183" y="14340"/>
                  </a:cubicBezTo>
                  <a:lnTo>
                    <a:pt x="5183" y="14342"/>
                  </a:lnTo>
                  <a:lnTo>
                    <a:pt x="5987" y="15051"/>
                  </a:lnTo>
                  <a:cubicBezTo>
                    <a:pt x="6314" y="15339"/>
                    <a:pt x="6641" y="15626"/>
                    <a:pt x="6968" y="15916"/>
                  </a:cubicBezTo>
                  <a:cubicBezTo>
                    <a:pt x="6994" y="15937"/>
                    <a:pt x="7018" y="15960"/>
                    <a:pt x="7043" y="15982"/>
                  </a:cubicBezTo>
                  <a:cubicBezTo>
                    <a:pt x="7167" y="15518"/>
                    <a:pt x="7192" y="15029"/>
                    <a:pt x="7117" y="14555"/>
                  </a:cubicBezTo>
                  <a:cubicBezTo>
                    <a:pt x="7075" y="14269"/>
                    <a:pt x="7019" y="13913"/>
                    <a:pt x="7256" y="13745"/>
                  </a:cubicBezTo>
                  <a:cubicBezTo>
                    <a:pt x="7366" y="13665"/>
                    <a:pt x="7513" y="13656"/>
                    <a:pt x="7627" y="13583"/>
                  </a:cubicBezTo>
                  <a:cubicBezTo>
                    <a:pt x="7853" y="13448"/>
                    <a:pt x="7891" y="13146"/>
                    <a:pt x="7917" y="12885"/>
                  </a:cubicBezTo>
                  <a:cubicBezTo>
                    <a:pt x="7968" y="12351"/>
                    <a:pt x="8059" y="11819"/>
                    <a:pt x="8191" y="11298"/>
                  </a:cubicBezTo>
                  <a:cubicBezTo>
                    <a:pt x="8235" y="11126"/>
                    <a:pt x="8288" y="10944"/>
                    <a:pt x="8420" y="10825"/>
                  </a:cubicBezTo>
                  <a:cubicBezTo>
                    <a:pt x="8586" y="10678"/>
                    <a:pt x="8825" y="10660"/>
                    <a:pt x="9033" y="10587"/>
                  </a:cubicBezTo>
                  <a:cubicBezTo>
                    <a:pt x="9241" y="10514"/>
                    <a:pt x="9449" y="10304"/>
                    <a:pt x="9366" y="10100"/>
                  </a:cubicBezTo>
                  <a:cubicBezTo>
                    <a:pt x="9351" y="10063"/>
                    <a:pt x="9330" y="10029"/>
                    <a:pt x="9308" y="9993"/>
                  </a:cubicBezTo>
                  <a:cubicBezTo>
                    <a:pt x="9255" y="9908"/>
                    <a:pt x="9200" y="9825"/>
                    <a:pt x="9253" y="9750"/>
                  </a:cubicBezTo>
                  <a:cubicBezTo>
                    <a:pt x="9255" y="9749"/>
                    <a:pt x="9258" y="9745"/>
                    <a:pt x="9262" y="9743"/>
                  </a:cubicBezTo>
                  <a:cubicBezTo>
                    <a:pt x="9301" y="9695"/>
                    <a:pt x="9372" y="9687"/>
                    <a:pt x="9434" y="9683"/>
                  </a:cubicBezTo>
                  <a:cubicBezTo>
                    <a:pt x="10234" y="9640"/>
                    <a:pt x="11035" y="9596"/>
                    <a:pt x="11832" y="9551"/>
                  </a:cubicBezTo>
                  <a:cubicBezTo>
                    <a:pt x="11813" y="9475"/>
                    <a:pt x="11794" y="9398"/>
                    <a:pt x="11774" y="9320"/>
                  </a:cubicBezTo>
                  <a:cubicBezTo>
                    <a:pt x="11668" y="8892"/>
                    <a:pt x="11561" y="8467"/>
                    <a:pt x="11456" y="8037"/>
                  </a:cubicBezTo>
                  <a:cubicBezTo>
                    <a:pt x="11442" y="7984"/>
                    <a:pt x="11428" y="7927"/>
                    <a:pt x="11430" y="7872"/>
                  </a:cubicBezTo>
                  <a:cubicBezTo>
                    <a:pt x="11435" y="7710"/>
                    <a:pt x="11562" y="7582"/>
                    <a:pt x="11679" y="7472"/>
                  </a:cubicBezTo>
                  <a:cubicBezTo>
                    <a:pt x="11922" y="7246"/>
                    <a:pt x="12164" y="7019"/>
                    <a:pt x="12406" y="6792"/>
                  </a:cubicBezTo>
                  <a:cubicBezTo>
                    <a:pt x="12437" y="6763"/>
                    <a:pt x="12469" y="6733"/>
                    <a:pt x="12501" y="6703"/>
                  </a:cubicBezTo>
                  <a:cubicBezTo>
                    <a:pt x="12525" y="6681"/>
                    <a:pt x="12551" y="6656"/>
                    <a:pt x="12555" y="6622"/>
                  </a:cubicBezTo>
                  <a:cubicBezTo>
                    <a:pt x="12563" y="6558"/>
                    <a:pt x="12491" y="6518"/>
                    <a:pt x="12434" y="6496"/>
                  </a:cubicBezTo>
                  <a:cubicBezTo>
                    <a:pt x="11120" y="5990"/>
                    <a:pt x="9777" y="5508"/>
                    <a:pt x="8637" y="4681"/>
                  </a:cubicBezTo>
                  <a:cubicBezTo>
                    <a:pt x="8535" y="4609"/>
                    <a:pt x="8435" y="4533"/>
                    <a:pt x="8320" y="4483"/>
                  </a:cubicBezTo>
                  <a:cubicBezTo>
                    <a:pt x="8229" y="4445"/>
                    <a:pt x="8132" y="4426"/>
                    <a:pt x="8035" y="4426"/>
                  </a:cubicBezTo>
                  <a:cubicBezTo>
                    <a:pt x="7963" y="4426"/>
                    <a:pt x="7892" y="4436"/>
                    <a:pt x="7823" y="4458"/>
                  </a:cubicBezTo>
                  <a:cubicBezTo>
                    <a:pt x="7833" y="4519"/>
                    <a:pt x="7849" y="4579"/>
                    <a:pt x="7869" y="4634"/>
                  </a:cubicBezTo>
                  <a:cubicBezTo>
                    <a:pt x="7719" y="4775"/>
                    <a:pt x="7528" y="4864"/>
                    <a:pt x="7341" y="4945"/>
                  </a:cubicBezTo>
                  <a:cubicBezTo>
                    <a:pt x="6870" y="5149"/>
                    <a:pt x="6380" y="5315"/>
                    <a:pt x="5872" y="5372"/>
                  </a:cubicBezTo>
                  <a:cubicBezTo>
                    <a:pt x="5805" y="5379"/>
                    <a:pt x="5737" y="5385"/>
                    <a:pt x="5669" y="5385"/>
                  </a:cubicBezTo>
                  <a:cubicBezTo>
                    <a:pt x="5583" y="5385"/>
                    <a:pt x="5497" y="5376"/>
                    <a:pt x="5415" y="5351"/>
                  </a:cubicBezTo>
                  <a:cubicBezTo>
                    <a:pt x="5344" y="5329"/>
                    <a:pt x="5274" y="5295"/>
                    <a:pt x="5232" y="5236"/>
                  </a:cubicBezTo>
                  <a:cubicBezTo>
                    <a:pt x="5200" y="5194"/>
                    <a:pt x="5185" y="5142"/>
                    <a:pt x="5175" y="5091"/>
                  </a:cubicBezTo>
                  <a:cubicBezTo>
                    <a:pt x="5132" y="4896"/>
                    <a:pt x="5143" y="4691"/>
                    <a:pt x="5209" y="4503"/>
                  </a:cubicBezTo>
                  <a:cubicBezTo>
                    <a:pt x="5262" y="4437"/>
                    <a:pt x="5308" y="4369"/>
                    <a:pt x="5349" y="4300"/>
                  </a:cubicBezTo>
                  <a:cubicBezTo>
                    <a:pt x="5589" y="3934"/>
                    <a:pt x="5756" y="3525"/>
                    <a:pt x="5846" y="3099"/>
                  </a:cubicBezTo>
                  <a:cubicBezTo>
                    <a:pt x="5332" y="2872"/>
                    <a:pt x="4820" y="2520"/>
                    <a:pt x="4841" y="2394"/>
                  </a:cubicBezTo>
                  <a:cubicBezTo>
                    <a:pt x="4864" y="2255"/>
                    <a:pt x="5083" y="1974"/>
                    <a:pt x="5088" y="1827"/>
                  </a:cubicBezTo>
                  <a:cubicBezTo>
                    <a:pt x="5090" y="1676"/>
                    <a:pt x="5093" y="1647"/>
                    <a:pt x="5140" y="1626"/>
                  </a:cubicBezTo>
                  <a:cubicBezTo>
                    <a:pt x="5183" y="1608"/>
                    <a:pt x="5274" y="1608"/>
                    <a:pt x="5338" y="1590"/>
                  </a:cubicBezTo>
                  <a:cubicBezTo>
                    <a:pt x="5094" y="986"/>
                    <a:pt x="4717" y="440"/>
                    <a:pt x="4239" y="0"/>
                  </a:cubicBezTo>
                  <a:close/>
                </a:path>
              </a:pathLst>
            </a:custGeom>
            <a:solidFill>
              <a:srgbClr val="FFA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45;p78">
              <a:extLst>
                <a:ext uri="{FF2B5EF4-FFF2-40B4-BE49-F238E27FC236}">
                  <a16:creationId xmlns:a16="http://schemas.microsoft.com/office/drawing/2014/main" id="{666FFAD4-50FE-7A87-CE4F-BB411E7BFE69}"/>
                </a:ext>
              </a:extLst>
            </p:cNvPr>
            <p:cNvSpPr/>
            <p:nvPr/>
          </p:nvSpPr>
          <p:spPr>
            <a:xfrm>
              <a:off x="4177925" y="5215875"/>
              <a:ext cx="43675" cy="52700"/>
            </a:xfrm>
            <a:custGeom>
              <a:avLst/>
              <a:gdLst/>
              <a:ahLst/>
              <a:cxnLst/>
              <a:rect l="l" t="t" r="r" b="b"/>
              <a:pathLst>
                <a:path w="1747" h="2108" extrusionOk="0">
                  <a:moveTo>
                    <a:pt x="446" y="0"/>
                  </a:moveTo>
                  <a:cubicBezTo>
                    <a:pt x="303" y="0"/>
                    <a:pt x="162" y="23"/>
                    <a:pt x="28" y="76"/>
                  </a:cubicBezTo>
                  <a:lnTo>
                    <a:pt x="1" y="93"/>
                  </a:lnTo>
                  <a:cubicBezTo>
                    <a:pt x="127" y="295"/>
                    <a:pt x="258" y="495"/>
                    <a:pt x="392" y="690"/>
                  </a:cubicBezTo>
                  <a:cubicBezTo>
                    <a:pt x="398" y="696"/>
                    <a:pt x="402" y="704"/>
                    <a:pt x="407" y="712"/>
                  </a:cubicBezTo>
                  <a:cubicBezTo>
                    <a:pt x="404" y="722"/>
                    <a:pt x="399" y="731"/>
                    <a:pt x="395" y="740"/>
                  </a:cubicBezTo>
                  <a:cubicBezTo>
                    <a:pt x="433" y="1320"/>
                    <a:pt x="758" y="1726"/>
                    <a:pt x="1154" y="2108"/>
                  </a:cubicBezTo>
                  <a:cubicBezTo>
                    <a:pt x="1225" y="1923"/>
                    <a:pt x="1293" y="1739"/>
                    <a:pt x="1362" y="1554"/>
                  </a:cubicBezTo>
                  <a:cubicBezTo>
                    <a:pt x="1489" y="1204"/>
                    <a:pt x="1619" y="858"/>
                    <a:pt x="1746" y="509"/>
                  </a:cubicBezTo>
                  <a:cubicBezTo>
                    <a:pt x="1506" y="353"/>
                    <a:pt x="1262" y="199"/>
                    <a:pt x="994" y="101"/>
                  </a:cubicBezTo>
                  <a:cubicBezTo>
                    <a:pt x="819" y="39"/>
                    <a:pt x="631" y="0"/>
                    <a:pt x="446" y="0"/>
                  </a:cubicBezTo>
                  <a:close/>
                </a:path>
              </a:pathLst>
            </a:custGeom>
            <a:solidFill>
              <a:srgbClr val="69A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46;p78">
              <a:extLst>
                <a:ext uri="{FF2B5EF4-FFF2-40B4-BE49-F238E27FC236}">
                  <a16:creationId xmlns:a16="http://schemas.microsoft.com/office/drawing/2014/main" id="{BDF4B86B-A959-FCBB-5377-3A8EFF2FD7BF}"/>
                </a:ext>
              </a:extLst>
            </p:cNvPr>
            <p:cNvSpPr/>
            <p:nvPr/>
          </p:nvSpPr>
          <p:spPr>
            <a:xfrm>
              <a:off x="4127550" y="5234375"/>
              <a:ext cx="79250" cy="105975"/>
            </a:xfrm>
            <a:custGeom>
              <a:avLst/>
              <a:gdLst/>
              <a:ahLst/>
              <a:cxnLst/>
              <a:rect l="l" t="t" r="r" b="b"/>
              <a:pathLst>
                <a:path w="3170" h="4239" extrusionOk="0">
                  <a:moveTo>
                    <a:pt x="2410" y="0"/>
                  </a:moveTo>
                  <a:cubicBezTo>
                    <a:pt x="2339" y="195"/>
                    <a:pt x="2203" y="375"/>
                    <a:pt x="2039" y="505"/>
                  </a:cubicBezTo>
                  <a:cubicBezTo>
                    <a:pt x="1746" y="736"/>
                    <a:pt x="1376" y="848"/>
                    <a:pt x="1019" y="960"/>
                  </a:cubicBezTo>
                  <a:cubicBezTo>
                    <a:pt x="1014" y="962"/>
                    <a:pt x="1011" y="962"/>
                    <a:pt x="1007" y="964"/>
                  </a:cubicBezTo>
                  <a:cubicBezTo>
                    <a:pt x="851" y="1013"/>
                    <a:pt x="692" y="1066"/>
                    <a:pt x="541" y="1130"/>
                  </a:cubicBezTo>
                  <a:cubicBezTo>
                    <a:pt x="344" y="1215"/>
                    <a:pt x="156" y="1319"/>
                    <a:pt x="1" y="1466"/>
                  </a:cubicBezTo>
                  <a:cubicBezTo>
                    <a:pt x="222" y="1603"/>
                    <a:pt x="344" y="1859"/>
                    <a:pt x="409" y="2111"/>
                  </a:cubicBezTo>
                  <a:cubicBezTo>
                    <a:pt x="556" y="2675"/>
                    <a:pt x="471" y="3264"/>
                    <a:pt x="260" y="3812"/>
                  </a:cubicBezTo>
                  <a:cubicBezTo>
                    <a:pt x="694" y="3841"/>
                    <a:pt x="1098" y="3968"/>
                    <a:pt x="1426" y="4239"/>
                  </a:cubicBezTo>
                  <a:cubicBezTo>
                    <a:pt x="1652" y="4029"/>
                    <a:pt x="1861" y="3802"/>
                    <a:pt x="2048" y="3558"/>
                  </a:cubicBezTo>
                  <a:cubicBezTo>
                    <a:pt x="2546" y="2900"/>
                    <a:pt x="2875" y="2140"/>
                    <a:pt x="3169" y="1368"/>
                  </a:cubicBezTo>
                  <a:cubicBezTo>
                    <a:pt x="2773" y="986"/>
                    <a:pt x="2448" y="580"/>
                    <a:pt x="2410" y="0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47;p78">
              <a:extLst>
                <a:ext uri="{FF2B5EF4-FFF2-40B4-BE49-F238E27FC236}">
                  <a16:creationId xmlns:a16="http://schemas.microsoft.com/office/drawing/2014/main" id="{3B07BB94-B246-92F3-494B-6B2BE41B7323}"/>
                </a:ext>
              </a:extLst>
            </p:cNvPr>
            <p:cNvSpPr/>
            <p:nvPr/>
          </p:nvSpPr>
          <p:spPr>
            <a:xfrm>
              <a:off x="4120000" y="5329675"/>
              <a:ext cx="43225" cy="29000"/>
            </a:xfrm>
            <a:custGeom>
              <a:avLst/>
              <a:gdLst/>
              <a:ahLst/>
              <a:cxnLst/>
              <a:rect l="l" t="t" r="r" b="b"/>
              <a:pathLst>
                <a:path w="1729" h="1160" extrusionOk="0">
                  <a:moveTo>
                    <a:pt x="562" y="0"/>
                  </a:moveTo>
                  <a:cubicBezTo>
                    <a:pt x="443" y="308"/>
                    <a:pt x="285" y="604"/>
                    <a:pt x="106" y="876"/>
                  </a:cubicBezTo>
                  <a:cubicBezTo>
                    <a:pt x="60" y="945"/>
                    <a:pt x="14" y="1014"/>
                    <a:pt x="3" y="1096"/>
                  </a:cubicBezTo>
                  <a:cubicBezTo>
                    <a:pt x="1" y="1112"/>
                    <a:pt x="1" y="1126"/>
                    <a:pt x="3" y="1144"/>
                  </a:cubicBezTo>
                  <a:cubicBezTo>
                    <a:pt x="71" y="1155"/>
                    <a:pt x="140" y="1160"/>
                    <a:pt x="209" y="1160"/>
                  </a:cubicBezTo>
                  <a:cubicBezTo>
                    <a:pt x="414" y="1160"/>
                    <a:pt x="621" y="1115"/>
                    <a:pt x="813" y="1040"/>
                  </a:cubicBezTo>
                  <a:cubicBezTo>
                    <a:pt x="1128" y="919"/>
                    <a:pt x="1406" y="717"/>
                    <a:pt x="1659" y="492"/>
                  </a:cubicBezTo>
                  <a:cubicBezTo>
                    <a:pt x="1683" y="471"/>
                    <a:pt x="1705" y="448"/>
                    <a:pt x="1728" y="427"/>
                  </a:cubicBezTo>
                  <a:cubicBezTo>
                    <a:pt x="1400" y="156"/>
                    <a:pt x="996" y="29"/>
                    <a:pt x="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48;p78">
              <a:extLst>
                <a:ext uri="{FF2B5EF4-FFF2-40B4-BE49-F238E27FC236}">
                  <a16:creationId xmlns:a16="http://schemas.microsoft.com/office/drawing/2014/main" id="{4A4AADBC-28D6-AA5C-278D-78724684A93E}"/>
                </a:ext>
              </a:extLst>
            </p:cNvPr>
            <p:cNvSpPr/>
            <p:nvPr/>
          </p:nvSpPr>
          <p:spPr>
            <a:xfrm>
              <a:off x="4274675" y="5213825"/>
              <a:ext cx="30725" cy="18250"/>
            </a:xfrm>
            <a:custGeom>
              <a:avLst/>
              <a:gdLst/>
              <a:ahLst/>
              <a:cxnLst/>
              <a:rect l="l" t="t" r="r" b="b"/>
              <a:pathLst>
                <a:path w="1229" h="730" extrusionOk="0">
                  <a:moveTo>
                    <a:pt x="613" y="1"/>
                  </a:moveTo>
                  <a:lnTo>
                    <a:pt x="613" y="4"/>
                  </a:lnTo>
                  <a:cubicBezTo>
                    <a:pt x="482" y="294"/>
                    <a:pt x="187" y="473"/>
                    <a:pt x="0" y="730"/>
                  </a:cubicBezTo>
                  <a:cubicBezTo>
                    <a:pt x="435" y="690"/>
                    <a:pt x="856" y="556"/>
                    <a:pt x="1229" y="350"/>
                  </a:cubicBezTo>
                  <a:cubicBezTo>
                    <a:pt x="1037" y="202"/>
                    <a:pt x="831" y="83"/>
                    <a:pt x="6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49;p78">
              <a:extLst>
                <a:ext uri="{FF2B5EF4-FFF2-40B4-BE49-F238E27FC236}">
                  <a16:creationId xmlns:a16="http://schemas.microsoft.com/office/drawing/2014/main" id="{58469766-2E02-FC51-E1BA-DEFB2818A094}"/>
                </a:ext>
              </a:extLst>
            </p:cNvPr>
            <p:cNvSpPr/>
            <p:nvPr/>
          </p:nvSpPr>
          <p:spPr>
            <a:xfrm>
              <a:off x="4272675" y="5222525"/>
              <a:ext cx="44275" cy="17400"/>
            </a:xfrm>
            <a:custGeom>
              <a:avLst/>
              <a:gdLst/>
              <a:ahLst/>
              <a:cxnLst/>
              <a:rect l="l" t="t" r="r" b="b"/>
              <a:pathLst>
                <a:path w="1771" h="696" extrusionOk="0">
                  <a:moveTo>
                    <a:pt x="1309" y="1"/>
                  </a:moveTo>
                  <a:cubicBezTo>
                    <a:pt x="936" y="208"/>
                    <a:pt x="515" y="342"/>
                    <a:pt x="80" y="382"/>
                  </a:cubicBezTo>
                  <a:lnTo>
                    <a:pt x="79" y="382"/>
                  </a:lnTo>
                  <a:cubicBezTo>
                    <a:pt x="74" y="389"/>
                    <a:pt x="69" y="395"/>
                    <a:pt x="66" y="400"/>
                  </a:cubicBezTo>
                  <a:cubicBezTo>
                    <a:pt x="41" y="435"/>
                    <a:pt x="17" y="471"/>
                    <a:pt x="1" y="509"/>
                  </a:cubicBezTo>
                  <a:lnTo>
                    <a:pt x="1" y="510"/>
                  </a:lnTo>
                  <a:lnTo>
                    <a:pt x="3" y="510"/>
                  </a:lnTo>
                  <a:cubicBezTo>
                    <a:pt x="263" y="632"/>
                    <a:pt x="551" y="695"/>
                    <a:pt x="837" y="695"/>
                  </a:cubicBezTo>
                  <a:cubicBezTo>
                    <a:pt x="1081" y="695"/>
                    <a:pt x="1325" y="649"/>
                    <a:pt x="1549" y="553"/>
                  </a:cubicBezTo>
                  <a:cubicBezTo>
                    <a:pt x="1586" y="536"/>
                    <a:pt x="1625" y="517"/>
                    <a:pt x="1662" y="498"/>
                  </a:cubicBezTo>
                  <a:cubicBezTo>
                    <a:pt x="1699" y="478"/>
                    <a:pt x="1735" y="456"/>
                    <a:pt x="1770" y="435"/>
                  </a:cubicBezTo>
                  <a:cubicBezTo>
                    <a:pt x="1625" y="273"/>
                    <a:pt x="1471" y="126"/>
                    <a:pt x="1309" y="1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50;p78">
              <a:extLst>
                <a:ext uri="{FF2B5EF4-FFF2-40B4-BE49-F238E27FC236}">
                  <a16:creationId xmlns:a16="http://schemas.microsoft.com/office/drawing/2014/main" id="{0C425379-88A2-4133-E5C5-436FE1612384}"/>
                </a:ext>
              </a:extLst>
            </p:cNvPr>
            <p:cNvSpPr/>
            <p:nvPr/>
          </p:nvSpPr>
          <p:spPr>
            <a:xfrm>
              <a:off x="4314225" y="5233375"/>
              <a:ext cx="2750" cy="1600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108" y="1"/>
                  </a:moveTo>
                  <a:cubicBezTo>
                    <a:pt x="73" y="22"/>
                    <a:pt x="37" y="44"/>
                    <a:pt x="0" y="64"/>
                  </a:cubicBezTo>
                  <a:cubicBezTo>
                    <a:pt x="37" y="46"/>
                    <a:pt x="73" y="24"/>
                    <a:pt x="109" y="2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D2D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51;p78">
              <a:extLst>
                <a:ext uri="{FF2B5EF4-FFF2-40B4-BE49-F238E27FC236}">
                  <a16:creationId xmlns:a16="http://schemas.microsoft.com/office/drawing/2014/main" id="{F25BCA3E-02D6-37B1-3432-0FC4C9F58890}"/>
                </a:ext>
              </a:extLst>
            </p:cNvPr>
            <p:cNvSpPr/>
            <p:nvPr/>
          </p:nvSpPr>
          <p:spPr>
            <a:xfrm>
              <a:off x="4287400" y="5117625"/>
              <a:ext cx="75600" cy="115800"/>
            </a:xfrm>
            <a:custGeom>
              <a:avLst/>
              <a:gdLst/>
              <a:ahLst/>
              <a:cxnLst/>
              <a:rect l="l" t="t" r="r" b="b"/>
              <a:pathLst>
                <a:path w="3024" h="4632" extrusionOk="0">
                  <a:moveTo>
                    <a:pt x="2189" y="0"/>
                  </a:moveTo>
                  <a:lnTo>
                    <a:pt x="2189" y="0"/>
                  </a:lnTo>
                  <a:cubicBezTo>
                    <a:pt x="2237" y="103"/>
                    <a:pt x="2260" y="214"/>
                    <a:pt x="2260" y="326"/>
                  </a:cubicBezTo>
                  <a:cubicBezTo>
                    <a:pt x="2263" y="611"/>
                    <a:pt x="2117" y="897"/>
                    <a:pt x="1870" y="1040"/>
                  </a:cubicBezTo>
                  <a:cubicBezTo>
                    <a:pt x="1860" y="1046"/>
                    <a:pt x="1850" y="1049"/>
                    <a:pt x="1840" y="1055"/>
                  </a:cubicBezTo>
                  <a:cubicBezTo>
                    <a:pt x="1601" y="1179"/>
                    <a:pt x="1319" y="1182"/>
                    <a:pt x="1050" y="1210"/>
                  </a:cubicBezTo>
                  <a:cubicBezTo>
                    <a:pt x="822" y="1233"/>
                    <a:pt x="591" y="1278"/>
                    <a:pt x="389" y="1387"/>
                  </a:cubicBezTo>
                  <a:cubicBezTo>
                    <a:pt x="266" y="1449"/>
                    <a:pt x="157" y="1536"/>
                    <a:pt x="76" y="1642"/>
                  </a:cubicBezTo>
                  <a:cubicBezTo>
                    <a:pt x="63" y="1655"/>
                    <a:pt x="54" y="1667"/>
                    <a:pt x="46" y="1680"/>
                  </a:cubicBezTo>
                  <a:cubicBezTo>
                    <a:pt x="30" y="1703"/>
                    <a:pt x="14" y="1727"/>
                    <a:pt x="0" y="1753"/>
                  </a:cubicBezTo>
                  <a:cubicBezTo>
                    <a:pt x="124" y="2254"/>
                    <a:pt x="189" y="2771"/>
                    <a:pt x="190" y="3287"/>
                  </a:cubicBezTo>
                  <a:cubicBezTo>
                    <a:pt x="190" y="3477"/>
                    <a:pt x="182" y="3674"/>
                    <a:pt x="104" y="3849"/>
                  </a:cubicBezTo>
                  <a:cubicBezTo>
                    <a:pt x="322" y="3931"/>
                    <a:pt x="528" y="4050"/>
                    <a:pt x="720" y="4197"/>
                  </a:cubicBezTo>
                  <a:cubicBezTo>
                    <a:pt x="884" y="4322"/>
                    <a:pt x="1037" y="4469"/>
                    <a:pt x="1182" y="4632"/>
                  </a:cubicBezTo>
                  <a:cubicBezTo>
                    <a:pt x="1209" y="4615"/>
                    <a:pt x="1235" y="4599"/>
                    <a:pt x="1263" y="4582"/>
                  </a:cubicBezTo>
                  <a:cubicBezTo>
                    <a:pt x="1339" y="4532"/>
                    <a:pt x="1411" y="4477"/>
                    <a:pt x="1481" y="4419"/>
                  </a:cubicBezTo>
                  <a:cubicBezTo>
                    <a:pt x="1507" y="4399"/>
                    <a:pt x="1532" y="4375"/>
                    <a:pt x="1557" y="4351"/>
                  </a:cubicBezTo>
                  <a:lnTo>
                    <a:pt x="1626" y="4286"/>
                  </a:lnTo>
                  <a:cubicBezTo>
                    <a:pt x="1671" y="4243"/>
                    <a:pt x="1716" y="4199"/>
                    <a:pt x="1757" y="4150"/>
                  </a:cubicBezTo>
                  <a:cubicBezTo>
                    <a:pt x="1800" y="4104"/>
                    <a:pt x="1841" y="4056"/>
                    <a:pt x="1883" y="4006"/>
                  </a:cubicBezTo>
                  <a:cubicBezTo>
                    <a:pt x="1916" y="3970"/>
                    <a:pt x="1947" y="3930"/>
                    <a:pt x="1979" y="3890"/>
                  </a:cubicBezTo>
                  <a:cubicBezTo>
                    <a:pt x="2013" y="3847"/>
                    <a:pt x="2048" y="3801"/>
                    <a:pt x="2079" y="3757"/>
                  </a:cubicBezTo>
                  <a:cubicBezTo>
                    <a:pt x="2131" y="3689"/>
                    <a:pt x="2180" y="3622"/>
                    <a:pt x="2229" y="3553"/>
                  </a:cubicBezTo>
                  <a:cubicBezTo>
                    <a:pt x="2369" y="3356"/>
                    <a:pt x="2504" y="3156"/>
                    <a:pt x="2635" y="2954"/>
                  </a:cubicBezTo>
                  <a:cubicBezTo>
                    <a:pt x="2695" y="2865"/>
                    <a:pt x="2753" y="2773"/>
                    <a:pt x="2811" y="2684"/>
                  </a:cubicBezTo>
                  <a:cubicBezTo>
                    <a:pt x="2823" y="2668"/>
                    <a:pt x="2833" y="2651"/>
                    <a:pt x="2843" y="2634"/>
                  </a:cubicBezTo>
                  <a:cubicBezTo>
                    <a:pt x="2902" y="2537"/>
                    <a:pt x="2963" y="2438"/>
                    <a:pt x="3023" y="2340"/>
                  </a:cubicBezTo>
                  <a:cubicBezTo>
                    <a:pt x="2661" y="1655"/>
                    <a:pt x="2731" y="919"/>
                    <a:pt x="2849" y="222"/>
                  </a:cubicBezTo>
                  <a:lnTo>
                    <a:pt x="2849" y="221"/>
                  </a:lnTo>
                  <a:cubicBezTo>
                    <a:pt x="2807" y="208"/>
                    <a:pt x="2764" y="197"/>
                    <a:pt x="2721" y="188"/>
                  </a:cubicBezTo>
                  <a:cubicBezTo>
                    <a:pt x="2534" y="148"/>
                    <a:pt x="2333" y="128"/>
                    <a:pt x="2189" y="0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52;p78">
              <a:extLst>
                <a:ext uri="{FF2B5EF4-FFF2-40B4-BE49-F238E27FC236}">
                  <a16:creationId xmlns:a16="http://schemas.microsoft.com/office/drawing/2014/main" id="{36994D6D-41D2-F969-B45E-1E13B7ED9D25}"/>
                </a:ext>
              </a:extLst>
            </p:cNvPr>
            <p:cNvSpPr/>
            <p:nvPr/>
          </p:nvSpPr>
          <p:spPr>
            <a:xfrm>
              <a:off x="4177925" y="5215875"/>
              <a:ext cx="43675" cy="52700"/>
            </a:xfrm>
            <a:custGeom>
              <a:avLst/>
              <a:gdLst/>
              <a:ahLst/>
              <a:cxnLst/>
              <a:rect l="l" t="t" r="r" b="b"/>
              <a:pathLst>
                <a:path w="1747" h="2108" extrusionOk="0">
                  <a:moveTo>
                    <a:pt x="446" y="0"/>
                  </a:moveTo>
                  <a:cubicBezTo>
                    <a:pt x="303" y="0"/>
                    <a:pt x="162" y="23"/>
                    <a:pt x="28" y="76"/>
                  </a:cubicBezTo>
                  <a:lnTo>
                    <a:pt x="1" y="93"/>
                  </a:lnTo>
                  <a:cubicBezTo>
                    <a:pt x="127" y="295"/>
                    <a:pt x="258" y="495"/>
                    <a:pt x="392" y="690"/>
                  </a:cubicBezTo>
                  <a:cubicBezTo>
                    <a:pt x="398" y="696"/>
                    <a:pt x="402" y="704"/>
                    <a:pt x="407" y="712"/>
                  </a:cubicBezTo>
                  <a:cubicBezTo>
                    <a:pt x="404" y="722"/>
                    <a:pt x="399" y="731"/>
                    <a:pt x="395" y="740"/>
                  </a:cubicBezTo>
                  <a:cubicBezTo>
                    <a:pt x="433" y="1320"/>
                    <a:pt x="758" y="1728"/>
                    <a:pt x="1154" y="2108"/>
                  </a:cubicBezTo>
                  <a:cubicBezTo>
                    <a:pt x="1225" y="1924"/>
                    <a:pt x="1293" y="1739"/>
                    <a:pt x="1362" y="1554"/>
                  </a:cubicBezTo>
                  <a:cubicBezTo>
                    <a:pt x="1489" y="1204"/>
                    <a:pt x="1619" y="858"/>
                    <a:pt x="1746" y="509"/>
                  </a:cubicBezTo>
                  <a:cubicBezTo>
                    <a:pt x="1506" y="353"/>
                    <a:pt x="1262" y="199"/>
                    <a:pt x="994" y="101"/>
                  </a:cubicBezTo>
                  <a:cubicBezTo>
                    <a:pt x="819" y="39"/>
                    <a:pt x="631" y="0"/>
                    <a:pt x="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53;p78">
              <a:extLst>
                <a:ext uri="{FF2B5EF4-FFF2-40B4-BE49-F238E27FC236}">
                  <a16:creationId xmlns:a16="http://schemas.microsoft.com/office/drawing/2014/main" id="{01D21385-867C-A1E5-1E5A-D8DA4ACCEEA8}"/>
                </a:ext>
              </a:extLst>
            </p:cNvPr>
            <p:cNvSpPr/>
            <p:nvPr/>
          </p:nvSpPr>
          <p:spPr>
            <a:xfrm>
              <a:off x="4167775" y="5234375"/>
              <a:ext cx="39025" cy="72125"/>
            </a:xfrm>
            <a:custGeom>
              <a:avLst/>
              <a:gdLst/>
              <a:ahLst/>
              <a:cxnLst/>
              <a:rect l="l" t="t" r="r" b="b"/>
              <a:pathLst>
                <a:path w="1561" h="2885" extrusionOk="0">
                  <a:moveTo>
                    <a:pt x="801" y="0"/>
                  </a:moveTo>
                  <a:cubicBezTo>
                    <a:pt x="730" y="195"/>
                    <a:pt x="594" y="375"/>
                    <a:pt x="431" y="505"/>
                  </a:cubicBezTo>
                  <a:cubicBezTo>
                    <a:pt x="300" y="607"/>
                    <a:pt x="154" y="685"/>
                    <a:pt x="0" y="751"/>
                  </a:cubicBezTo>
                  <a:cubicBezTo>
                    <a:pt x="483" y="1462"/>
                    <a:pt x="844" y="2173"/>
                    <a:pt x="876" y="2885"/>
                  </a:cubicBezTo>
                  <a:cubicBezTo>
                    <a:pt x="1147" y="2403"/>
                    <a:pt x="1362" y="1888"/>
                    <a:pt x="1560" y="1368"/>
                  </a:cubicBezTo>
                  <a:cubicBezTo>
                    <a:pt x="1164" y="988"/>
                    <a:pt x="839" y="580"/>
                    <a:pt x="801" y="0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454;p78">
              <a:extLst>
                <a:ext uri="{FF2B5EF4-FFF2-40B4-BE49-F238E27FC236}">
                  <a16:creationId xmlns:a16="http://schemas.microsoft.com/office/drawing/2014/main" id="{315AF5C3-2DCF-E352-2DA7-450909ED28BA}"/>
                </a:ext>
              </a:extLst>
            </p:cNvPr>
            <p:cNvSpPr/>
            <p:nvPr/>
          </p:nvSpPr>
          <p:spPr>
            <a:xfrm>
              <a:off x="4353900" y="5123125"/>
              <a:ext cx="29650" cy="53025"/>
            </a:xfrm>
            <a:custGeom>
              <a:avLst/>
              <a:gdLst/>
              <a:ahLst/>
              <a:cxnLst/>
              <a:rect l="l" t="t" r="r" b="b"/>
              <a:pathLst>
                <a:path w="1186" h="2121" extrusionOk="0">
                  <a:moveTo>
                    <a:pt x="189" y="1"/>
                  </a:moveTo>
                  <a:lnTo>
                    <a:pt x="189" y="3"/>
                  </a:lnTo>
                  <a:cubicBezTo>
                    <a:pt x="71" y="699"/>
                    <a:pt x="1" y="1435"/>
                    <a:pt x="363" y="2120"/>
                  </a:cubicBezTo>
                  <a:cubicBezTo>
                    <a:pt x="585" y="1755"/>
                    <a:pt x="795" y="1384"/>
                    <a:pt x="991" y="1008"/>
                  </a:cubicBezTo>
                  <a:cubicBezTo>
                    <a:pt x="1057" y="881"/>
                    <a:pt x="1122" y="754"/>
                    <a:pt x="1185" y="626"/>
                  </a:cubicBezTo>
                  <a:cubicBezTo>
                    <a:pt x="1152" y="590"/>
                    <a:pt x="1117" y="554"/>
                    <a:pt x="1081" y="521"/>
                  </a:cubicBezTo>
                  <a:cubicBezTo>
                    <a:pt x="1011" y="451"/>
                    <a:pt x="935" y="386"/>
                    <a:pt x="855" y="329"/>
                  </a:cubicBezTo>
                  <a:cubicBezTo>
                    <a:pt x="654" y="183"/>
                    <a:pt x="427" y="70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455;p78">
              <a:extLst>
                <a:ext uri="{FF2B5EF4-FFF2-40B4-BE49-F238E27FC236}">
                  <a16:creationId xmlns:a16="http://schemas.microsoft.com/office/drawing/2014/main" id="{57EF6377-49CD-7857-4EEA-052D28C53B9C}"/>
                </a:ext>
              </a:extLst>
            </p:cNvPr>
            <p:cNvSpPr/>
            <p:nvPr/>
          </p:nvSpPr>
          <p:spPr>
            <a:xfrm>
              <a:off x="4305375" y="5117625"/>
              <a:ext cx="57625" cy="115800"/>
            </a:xfrm>
            <a:custGeom>
              <a:avLst/>
              <a:gdLst/>
              <a:ahLst/>
              <a:cxnLst/>
              <a:rect l="l" t="t" r="r" b="b"/>
              <a:pathLst>
                <a:path w="2305" h="4632" extrusionOk="0">
                  <a:moveTo>
                    <a:pt x="1469" y="0"/>
                  </a:moveTo>
                  <a:cubicBezTo>
                    <a:pt x="1518" y="103"/>
                    <a:pt x="1541" y="214"/>
                    <a:pt x="1541" y="326"/>
                  </a:cubicBezTo>
                  <a:cubicBezTo>
                    <a:pt x="1544" y="611"/>
                    <a:pt x="1396" y="897"/>
                    <a:pt x="1151" y="1040"/>
                  </a:cubicBezTo>
                  <a:cubicBezTo>
                    <a:pt x="1141" y="1046"/>
                    <a:pt x="1131" y="1049"/>
                    <a:pt x="1121" y="1055"/>
                  </a:cubicBezTo>
                  <a:cubicBezTo>
                    <a:pt x="1784" y="2347"/>
                    <a:pt x="1106" y="3586"/>
                    <a:pt x="1" y="4197"/>
                  </a:cubicBezTo>
                  <a:cubicBezTo>
                    <a:pt x="163" y="4322"/>
                    <a:pt x="317" y="4469"/>
                    <a:pt x="462" y="4631"/>
                  </a:cubicBezTo>
                  <a:lnTo>
                    <a:pt x="463" y="4632"/>
                  </a:lnTo>
                  <a:cubicBezTo>
                    <a:pt x="490" y="4615"/>
                    <a:pt x="516" y="4599"/>
                    <a:pt x="543" y="4582"/>
                  </a:cubicBezTo>
                  <a:cubicBezTo>
                    <a:pt x="620" y="4535"/>
                    <a:pt x="692" y="4479"/>
                    <a:pt x="762" y="4419"/>
                  </a:cubicBezTo>
                  <a:cubicBezTo>
                    <a:pt x="788" y="4399"/>
                    <a:pt x="813" y="4375"/>
                    <a:pt x="838" y="4351"/>
                  </a:cubicBezTo>
                  <a:lnTo>
                    <a:pt x="907" y="4286"/>
                  </a:lnTo>
                  <a:cubicBezTo>
                    <a:pt x="951" y="4243"/>
                    <a:pt x="997" y="4199"/>
                    <a:pt x="1038" y="4150"/>
                  </a:cubicBezTo>
                  <a:cubicBezTo>
                    <a:pt x="1081" y="4104"/>
                    <a:pt x="1122" y="4056"/>
                    <a:pt x="1164" y="4006"/>
                  </a:cubicBezTo>
                  <a:cubicBezTo>
                    <a:pt x="1197" y="3970"/>
                    <a:pt x="1228" y="3930"/>
                    <a:pt x="1260" y="3890"/>
                  </a:cubicBezTo>
                  <a:cubicBezTo>
                    <a:pt x="1294" y="3847"/>
                    <a:pt x="1329" y="3801"/>
                    <a:pt x="1360" y="3757"/>
                  </a:cubicBezTo>
                  <a:cubicBezTo>
                    <a:pt x="1412" y="3689"/>
                    <a:pt x="1461" y="3622"/>
                    <a:pt x="1510" y="3553"/>
                  </a:cubicBezTo>
                  <a:cubicBezTo>
                    <a:pt x="1650" y="3356"/>
                    <a:pt x="1785" y="3156"/>
                    <a:pt x="1916" y="2954"/>
                  </a:cubicBezTo>
                  <a:cubicBezTo>
                    <a:pt x="1976" y="2865"/>
                    <a:pt x="2034" y="2773"/>
                    <a:pt x="2092" y="2684"/>
                  </a:cubicBezTo>
                  <a:cubicBezTo>
                    <a:pt x="2104" y="2668"/>
                    <a:pt x="2114" y="2651"/>
                    <a:pt x="2124" y="2634"/>
                  </a:cubicBezTo>
                  <a:cubicBezTo>
                    <a:pt x="2183" y="2537"/>
                    <a:pt x="2244" y="2438"/>
                    <a:pt x="2304" y="2340"/>
                  </a:cubicBezTo>
                  <a:cubicBezTo>
                    <a:pt x="1942" y="1655"/>
                    <a:pt x="2012" y="919"/>
                    <a:pt x="2130" y="222"/>
                  </a:cubicBezTo>
                  <a:cubicBezTo>
                    <a:pt x="2088" y="207"/>
                    <a:pt x="2045" y="197"/>
                    <a:pt x="2002" y="188"/>
                  </a:cubicBezTo>
                  <a:cubicBezTo>
                    <a:pt x="1815" y="148"/>
                    <a:pt x="1614" y="128"/>
                    <a:pt x="1469" y="0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56;p78">
              <a:extLst>
                <a:ext uri="{FF2B5EF4-FFF2-40B4-BE49-F238E27FC236}">
                  <a16:creationId xmlns:a16="http://schemas.microsoft.com/office/drawing/2014/main" id="{3B2DE0B3-EAAF-9AAA-735B-2460C040BEF1}"/>
                </a:ext>
              </a:extLst>
            </p:cNvPr>
            <p:cNvSpPr/>
            <p:nvPr/>
          </p:nvSpPr>
          <p:spPr>
            <a:xfrm>
              <a:off x="4271050" y="5138800"/>
              <a:ext cx="120550" cy="111825"/>
            </a:xfrm>
            <a:custGeom>
              <a:avLst/>
              <a:gdLst/>
              <a:ahLst/>
              <a:cxnLst/>
              <a:rect l="l" t="t" r="r" b="b"/>
              <a:pathLst>
                <a:path w="4822" h="4473" extrusionOk="0">
                  <a:moveTo>
                    <a:pt x="4498" y="0"/>
                  </a:moveTo>
                  <a:cubicBezTo>
                    <a:pt x="4033" y="941"/>
                    <a:pt x="3491" y="1849"/>
                    <a:pt x="2883" y="2706"/>
                  </a:cubicBezTo>
                  <a:cubicBezTo>
                    <a:pt x="2543" y="3187"/>
                    <a:pt x="2156" y="3669"/>
                    <a:pt x="1614" y="3901"/>
                  </a:cubicBezTo>
                  <a:cubicBezTo>
                    <a:pt x="1389" y="3998"/>
                    <a:pt x="1145" y="4045"/>
                    <a:pt x="899" y="4045"/>
                  </a:cubicBezTo>
                  <a:cubicBezTo>
                    <a:pt x="614" y="4045"/>
                    <a:pt x="327" y="3981"/>
                    <a:pt x="68" y="3859"/>
                  </a:cubicBezTo>
                  <a:lnTo>
                    <a:pt x="66" y="3859"/>
                  </a:lnTo>
                  <a:cubicBezTo>
                    <a:pt x="20" y="3958"/>
                    <a:pt x="1" y="4069"/>
                    <a:pt x="47" y="4166"/>
                  </a:cubicBezTo>
                  <a:cubicBezTo>
                    <a:pt x="111" y="4303"/>
                    <a:pt x="276" y="4356"/>
                    <a:pt x="426" y="4390"/>
                  </a:cubicBezTo>
                  <a:cubicBezTo>
                    <a:pt x="654" y="4439"/>
                    <a:pt x="892" y="4473"/>
                    <a:pt x="1128" y="4473"/>
                  </a:cubicBezTo>
                  <a:cubicBezTo>
                    <a:pt x="1465" y="4473"/>
                    <a:pt x="1795" y="4404"/>
                    <a:pt x="2073" y="4218"/>
                  </a:cubicBezTo>
                  <a:cubicBezTo>
                    <a:pt x="2322" y="4054"/>
                    <a:pt x="2504" y="3811"/>
                    <a:pt x="2681" y="3571"/>
                  </a:cubicBezTo>
                  <a:cubicBezTo>
                    <a:pt x="3425" y="2562"/>
                    <a:pt x="4139" y="1529"/>
                    <a:pt x="4822" y="474"/>
                  </a:cubicBezTo>
                  <a:cubicBezTo>
                    <a:pt x="4736" y="302"/>
                    <a:pt x="4626" y="143"/>
                    <a:pt x="4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57;p78">
              <a:extLst>
                <a:ext uri="{FF2B5EF4-FFF2-40B4-BE49-F238E27FC236}">
                  <a16:creationId xmlns:a16="http://schemas.microsoft.com/office/drawing/2014/main" id="{6DAD3CED-EEF6-3D3F-D3CC-3B48B785A2F0}"/>
                </a:ext>
              </a:extLst>
            </p:cNvPr>
            <p:cNvSpPr/>
            <p:nvPr/>
          </p:nvSpPr>
          <p:spPr>
            <a:xfrm>
              <a:off x="4120075" y="5228600"/>
              <a:ext cx="108750" cy="137850"/>
            </a:xfrm>
            <a:custGeom>
              <a:avLst/>
              <a:gdLst/>
              <a:ahLst/>
              <a:cxnLst/>
              <a:rect l="l" t="t" r="r" b="b"/>
              <a:pathLst>
                <a:path w="4350" h="5514" extrusionOk="0">
                  <a:moveTo>
                    <a:pt x="4060" y="0"/>
                  </a:moveTo>
                  <a:cubicBezTo>
                    <a:pt x="3932" y="349"/>
                    <a:pt x="3803" y="695"/>
                    <a:pt x="3676" y="1045"/>
                  </a:cubicBezTo>
                  <a:cubicBezTo>
                    <a:pt x="3323" y="2003"/>
                    <a:pt x="2964" y="2975"/>
                    <a:pt x="2347" y="3789"/>
                  </a:cubicBezTo>
                  <a:cubicBezTo>
                    <a:pt x="2141" y="4059"/>
                    <a:pt x="1909" y="4309"/>
                    <a:pt x="1656" y="4535"/>
                  </a:cubicBezTo>
                  <a:cubicBezTo>
                    <a:pt x="1403" y="4760"/>
                    <a:pt x="1125" y="4962"/>
                    <a:pt x="810" y="5083"/>
                  </a:cubicBezTo>
                  <a:cubicBezTo>
                    <a:pt x="618" y="5158"/>
                    <a:pt x="411" y="5203"/>
                    <a:pt x="206" y="5203"/>
                  </a:cubicBezTo>
                  <a:cubicBezTo>
                    <a:pt x="137" y="5203"/>
                    <a:pt x="68" y="5198"/>
                    <a:pt x="0" y="5187"/>
                  </a:cubicBezTo>
                  <a:lnTo>
                    <a:pt x="0" y="5187"/>
                  </a:lnTo>
                  <a:cubicBezTo>
                    <a:pt x="7" y="5298"/>
                    <a:pt x="87" y="5397"/>
                    <a:pt x="187" y="5453"/>
                  </a:cubicBezTo>
                  <a:cubicBezTo>
                    <a:pt x="273" y="5498"/>
                    <a:pt x="374" y="5514"/>
                    <a:pt x="474" y="5514"/>
                  </a:cubicBezTo>
                  <a:cubicBezTo>
                    <a:pt x="504" y="5514"/>
                    <a:pt x="535" y="5512"/>
                    <a:pt x="565" y="5510"/>
                  </a:cubicBezTo>
                  <a:cubicBezTo>
                    <a:pt x="1174" y="5470"/>
                    <a:pt x="1711" y="5098"/>
                    <a:pt x="2141" y="4666"/>
                  </a:cubicBezTo>
                  <a:cubicBezTo>
                    <a:pt x="3264" y="3531"/>
                    <a:pt x="3803" y="1960"/>
                    <a:pt x="4309" y="447"/>
                  </a:cubicBezTo>
                  <a:cubicBezTo>
                    <a:pt x="4330" y="386"/>
                    <a:pt x="4350" y="322"/>
                    <a:pt x="4334" y="258"/>
                  </a:cubicBezTo>
                  <a:cubicBezTo>
                    <a:pt x="4316" y="175"/>
                    <a:pt x="4239" y="119"/>
                    <a:pt x="4167" y="71"/>
                  </a:cubicBezTo>
                  <a:cubicBezTo>
                    <a:pt x="4131" y="47"/>
                    <a:pt x="4094" y="24"/>
                    <a:pt x="4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58;p78">
              <a:extLst>
                <a:ext uri="{FF2B5EF4-FFF2-40B4-BE49-F238E27FC236}">
                  <a16:creationId xmlns:a16="http://schemas.microsoft.com/office/drawing/2014/main" id="{CF1D5869-D1F1-443C-107B-0B6DF04B6A78}"/>
                </a:ext>
              </a:extLst>
            </p:cNvPr>
            <p:cNvSpPr/>
            <p:nvPr/>
          </p:nvSpPr>
          <p:spPr>
            <a:xfrm>
              <a:off x="3950375" y="4785975"/>
              <a:ext cx="225525" cy="298775"/>
            </a:xfrm>
            <a:custGeom>
              <a:avLst/>
              <a:gdLst/>
              <a:ahLst/>
              <a:cxnLst/>
              <a:rect l="l" t="t" r="r" b="b"/>
              <a:pathLst>
                <a:path w="9021" h="11951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176" y="51"/>
                    <a:pt x="4036" y="172"/>
                    <a:pt x="3946" y="317"/>
                  </a:cubicBezTo>
                  <a:cubicBezTo>
                    <a:pt x="3823" y="513"/>
                    <a:pt x="3769" y="740"/>
                    <a:pt x="3708" y="961"/>
                  </a:cubicBezTo>
                  <a:cubicBezTo>
                    <a:pt x="3523" y="1629"/>
                    <a:pt x="3247" y="2271"/>
                    <a:pt x="2889" y="2862"/>
                  </a:cubicBezTo>
                  <a:cubicBezTo>
                    <a:pt x="2594" y="3353"/>
                    <a:pt x="2228" y="3867"/>
                    <a:pt x="2294" y="4437"/>
                  </a:cubicBezTo>
                  <a:cubicBezTo>
                    <a:pt x="2342" y="4824"/>
                    <a:pt x="2586" y="5217"/>
                    <a:pt x="2435" y="5576"/>
                  </a:cubicBezTo>
                  <a:cubicBezTo>
                    <a:pt x="2377" y="5710"/>
                    <a:pt x="2273" y="5816"/>
                    <a:pt x="2182" y="5929"/>
                  </a:cubicBezTo>
                  <a:cubicBezTo>
                    <a:pt x="1438" y="6843"/>
                    <a:pt x="1533" y="8259"/>
                    <a:pt x="721" y="9115"/>
                  </a:cubicBezTo>
                  <a:cubicBezTo>
                    <a:pt x="508" y="9341"/>
                    <a:pt x="226" y="9540"/>
                    <a:pt x="176" y="9846"/>
                  </a:cubicBezTo>
                  <a:cubicBezTo>
                    <a:pt x="117" y="10178"/>
                    <a:pt x="360" y="10526"/>
                    <a:pt x="237" y="10839"/>
                  </a:cubicBezTo>
                  <a:cubicBezTo>
                    <a:pt x="171" y="11009"/>
                    <a:pt x="0" y="11154"/>
                    <a:pt x="28" y="11335"/>
                  </a:cubicBezTo>
                  <a:cubicBezTo>
                    <a:pt x="37" y="11335"/>
                    <a:pt x="46" y="11335"/>
                    <a:pt x="54" y="11335"/>
                  </a:cubicBezTo>
                  <a:cubicBezTo>
                    <a:pt x="126" y="11335"/>
                    <a:pt x="194" y="11323"/>
                    <a:pt x="263" y="11301"/>
                  </a:cubicBezTo>
                  <a:cubicBezTo>
                    <a:pt x="424" y="11253"/>
                    <a:pt x="579" y="11159"/>
                    <a:pt x="732" y="11079"/>
                  </a:cubicBezTo>
                  <a:cubicBezTo>
                    <a:pt x="1142" y="10864"/>
                    <a:pt x="1546" y="10754"/>
                    <a:pt x="1933" y="10740"/>
                  </a:cubicBezTo>
                  <a:cubicBezTo>
                    <a:pt x="1954" y="10720"/>
                    <a:pt x="1974" y="10701"/>
                    <a:pt x="1995" y="10680"/>
                  </a:cubicBezTo>
                  <a:cubicBezTo>
                    <a:pt x="2278" y="10386"/>
                    <a:pt x="2552" y="10061"/>
                    <a:pt x="2601" y="9661"/>
                  </a:cubicBezTo>
                  <a:cubicBezTo>
                    <a:pt x="2637" y="9364"/>
                    <a:pt x="2539" y="9064"/>
                    <a:pt x="2537" y="8762"/>
                  </a:cubicBezTo>
                  <a:cubicBezTo>
                    <a:pt x="2534" y="8371"/>
                    <a:pt x="2701" y="7982"/>
                    <a:pt x="2985" y="7715"/>
                  </a:cubicBezTo>
                  <a:cubicBezTo>
                    <a:pt x="3130" y="7578"/>
                    <a:pt x="3305" y="7472"/>
                    <a:pt x="3428" y="7317"/>
                  </a:cubicBezTo>
                  <a:cubicBezTo>
                    <a:pt x="3609" y="7093"/>
                    <a:pt x="3664" y="6791"/>
                    <a:pt x="3648" y="6507"/>
                  </a:cubicBezTo>
                  <a:cubicBezTo>
                    <a:pt x="3634" y="6222"/>
                    <a:pt x="3552" y="5944"/>
                    <a:pt x="3483" y="5668"/>
                  </a:cubicBezTo>
                  <a:cubicBezTo>
                    <a:pt x="3323" y="5023"/>
                    <a:pt x="3227" y="4367"/>
                    <a:pt x="3195" y="3705"/>
                  </a:cubicBezTo>
                  <a:lnTo>
                    <a:pt x="3195" y="3705"/>
                  </a:lnTo>
                  <a:cubicBezTo>
                    <a:pt x="3506" y="4233"/>
                    <a:pt x="3817" y="4762"/>
                    <a:pt x="4126" y="5291"/>
                  </a:cubicBezTo>
                  <a:cubicBezTo>
                    <a:pt x="4277" y="5544"/>
                    <a:pt x="4431" y="5814"/>
                    <a:pt x="4426" y="6109"/>
                  </a:cubicBezTo>
                  <a:cubicBezTo>
                    <a:pt x="4421" y="6498"/>
                    <a:pt x="4140" y="6837"/>
                    <a:pt x="4114" y="7225"/>
                  </a:cubicBezTo>
                  <a:cubicBezTo>
                    <a:pt x="4078" y="7783"/>
                    <a:pt x="4572" y="8242"/>
                    <a:pt x="4654" y="8797"/>
                  </a:cubicBezTo>
                  <a:cubicBezTo>
                    <a:pt x="4737" y="9356"/>
                    <a:pt x="4389" y="9878"/>
                    <a:pt x="4248" y="10429"/>
                  </a:cubicBezTo>
                  <a:cubicBezTo>
                    <a:pt x="4121" y="10916"/>
                    <a:pt x="4161" y="11429"/>
                    <a:pt x="4204" y="11932"/>
                  </a:cubicBezTo>
                  <a:cubicBezTo>
                    <a:pt x="4208" y="11939"/>
                    <a:pt x="4213" y="11945"/>
                    <a:pt x="4218" y="11951"/>
                  </a:cubicBezTo>
                  <a:cubicBezTo>
                    <a:pt x="4756" y="11097"/>
                    <a:pt x="5859" y="10472"/>
                    <a:pt x="6984" y="10191"/>
                  </a:cubicBezTo>
                  <a:cubicBezTo>
                    <a:pt x="7049" y="10174"/>
                    <a:pt x="7118" y="10157"/>
                    <a:pt x="7186" y="10144"/>
                  </a:cubicBezTo>
                  <a:cubicBezTo>
                    <a:pt x="7353" y="9981"/>
                    <a:pt x="7520" y="9817"/>
                    <a:pt x="7687" y="9654"/>
                  </a:cubicBezTo>
                  <a:cubicBezTo>
                    <a:pt x="7872" y="9473"/>
                    <a:pt x="8066" y="9275"/>
                    <a:pt x="8110" y="9020"/>
                  </a:cubicBezTo>
                  <a:cubicBezTo>
                    <a:pt x="8140" y="8849"/>
                    <a:pt x="8098" y="8678"/>
                    <a:pt x="8057" y="8511"/>
                  </a:cubicBezTo>
                  <a:cubicBezTo>
                    <a:pt x="7979" y="8197"/>
                    <a:pt x="7900" y="7882"/>
                    <a:pt x="7822" y="7568"/>
                  </a:cubicBezTo>
                  <a:cubicBezTo>
                    <a:pt x="7717" y="7145"/>
                    <a:pt x="7613" y="6697"/>
                    <a:pt x="7751" y="6284"/>
                  </a:cubicBezTo>
                  <a:cubicBezTo>
                    <a:pt x="7868" y="5940"/>
                    <a:pt x="8136" y="5674"/>
                    <a:pt x="8370" y="5396"/>
                  </a:cubicBezTo>
                  <a:cubicBezTo>
                    <a:pt x="8661" y="5047"/>
                    <a:pt x="8917" y="4641"/>
                    <a:pt x="8965" y="4188"/>
                  </a:cubicBezTo>
                  <a:cubicBezTo>
                    <a:pt x="9020" y="3680"/>
                    <a:pt x="8814" y="3182"/>
                    <a:pt x="8610" y="2713"/>
                  </a:cubicBezTo>
                  <a:cubicBezTo>
                    <a:pt x="8497" y="2456"/>
                    <a:pt x="8385" y="2194"/>
                    <a:pt x="8272" y="1937"/>
                  </a:cubicBezTo>
                  <a:cubicBezTo>
                    <a:pt x="8266" y="1939"/>
                    <a:pt x="8259" y="1939"/>
                    <a:pt x="8253" y="1939"/>
                  </a:cubicBezTo>
                  <a:cubicBezTo>
                    <a:pt x="7895" y="1967"/>
                    <a:pt x="7534" y="1982"/>
                    <a:pt x="7176" y="1982"/>
                  </a:cubicBezTo>
                  <a:cubicBezTo>
                    <a:pt x="7130" y="1982"/>
                    <a:pt x="7085" y="1982"/>
                    <a:pt x="7039" y="1981"/>
                  </a:cubicBezTo>
                  <a:cubicBezTo>
                    <a:pt x="6769" y="1979"/>
                    <a:pt x="6491" y="1969"/>
                    <a:pt x="6237" y="1871"/>
                  </a:cubicBezTo>
                  <a:cubicBezTo>
                    <a:pt x="5976" y="1771"/>
                    <a:pt x="5759" y="1582"/>
                    <a:pt x="5547" y="1398"/>
                  </a:cubicBezTo>
                  <a:cubicBezTo>
                    <a:pt x="5121" y="1032"/>
                    <a:pt x="4697" y="661"/>
                    <a:pt x="4272" y="293"/>
                  </a:cubicBezTo>
                  <a:cubicBezTo>
                    <a:pt x="4286" y="224"/>
                    <a:pt x="4302" y="156"/>
                    <a:pt x="4316" y="87"/>
                  </a:cubicBezTo>
                  <a:cubicBezTo>
                    <a:pt x="4323" y="58"/>
                    <a:pt x="4329" y="28"/>
                    <a:pt x="4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59;p78">
              <a:extLst>
                <a:ext uri="{FF2B5EF4-FFF2-40B4-BE49-F238E27FC236}">
                  <a16:creationId xmlns:a16="http://schemas.microsoft.com/office/drawing/2014/main" id="{CC2DFF28-E5CD-DB5B-3C00-4E97E560225D}"/>
                </a:ext>
              </a:extLst>
            </p:cNvPr>
            <p:cNvSpPr/>
            <p:nvPr/>
          </p:nvSpPr>
          <p:spPr>
            <a:xfrm>
              <a:off x="3999600" y="5054400"/>
              <a:ext cx="188525" cy="204000"/>
            </a:xfrm>
            <a:custGeom>
              <a:avLst/>
              <a:gdLst/>
              <a:ahLst/>
              <a:cxnLst/>
              <a:rect l="l" t="t" r="r" b="b"/>
              <a:pathLst>
                <a:path w="7541" h="8160" extrusionOk="0">
                  <a:moveTo>
                    <a:pt x="59" y="0"/>
                  </a:moveTo>
                  <a:cubicBezTo>
                    <a:pt x="47" y="0"/>
                    <a:pt x="34" y="1"/>
                    <a:pt x="21" y="1"/>
                  </a:cubicBezTo>
                  <a:cubicBezTo>
                    <a:pt x="5" y="209"/>
                    <a:pt x="0" y="415"/>
                    <a:pt x="5" y="621"/>
                  </a:cubicBezTo>
                  <a:cubicBezTo>
                    <a:pt x="9" y="817"/>
                    <a:pt x="23" y="1019"/>
                    <a:pt x="124" y="1184"/>
                  </a:cubicBezTo>
                  <a:cubicBezTo>
                    <a:pt x="220" y="1344"/>
                    <a:pt x="380" y="1450"/>
                    <a:pt x="538" y="1548"/>
                  </a:cubicBezTo>
                  <a:cubicBezTo>
                    <a:pt x="1489" y="2147"/>
                    <a:pt x="2464" y="2709"/>
                    <a:pt x="3372" y="3372"/>
                  </a:cubicBezTo>
                  <a:cubicBezTo>
                    <a:pt x="4277" y="4035"/>
                    <a:pt x="5119" y="4806"/>
                    <a:pt x="5727" y="5753"/>
                  </a:cubicBezTo>
                  <a:cubicBezTo>
                    <a:pt x="5958" y="6112"/>
                    <a:pt x="6158" y="6501"/>
                    <a:pt x="6249" y="6917"/>
                  </a:cubicBezTo>
                  <a:cubicBezTo>
                    <a:pt x="6338" y="7329"/>
                    <a:pt x="6320" y="7778"/>
                    <a:pt x="6137" y="8159"/>
                  </a:cubicBezTo>
                  <a:cubicBezTo>
                    <a:pt x="6494" y="8046"/>
                    <a:pt x="6864" y="7935"/>
                    <a:pt x="7157" y="7704"/>
                  </a:cubicBezTo>
                  <a:cubicBezTo>
                    <a:pt x="7330" y="7567"/>
                    <a:pt x="7472" y="7377"/>
                    <a:pt x="7540" y="7171"/>
                  </a:cubicBezTo>
                  <a:cubicBezTo>
                    <a:pt x="7399" y="6968"/>
                    <a:pt x="7264" y="6762"/>
                    <a:pt x="7134" y="6552"/>
                  </a:cubicBezTo>
                  <a:cubicBezTo>
                    <a:pt x="6199" y="5063"/>
                    <a:pt x="5439" y="3436"/>
                    <a:pt x="4122" y="2290"/>
                  </a:cubicBezTo>
                  <a:cubicBezTo>
                    <a:pt x="3922" y="2254"/>
                    <a:pt x="3722" y="2211"/>
                    <a:pt x="3525" y="2160"/>
                  </a:cubicBezTo>
                  <a:cubicBezTo>
                    <a:pt x="3223" y="2083"/>
                    <a:pt x="2919" y="1986"/>
                    <a:pt x="2665" y="1803"/>
                  </a:cubicBezTo>
                  <a:cubicBezTo>
                    <a:pt x="2453" y="1650"/>
                    <a:pt x="2276" y="1429"/>
                    <a:pt x="2215" y="1174"/>
                  </a:cubicBezTo>
                  <a:cubicBezTo>
                    <a:pt x="1617" y="418"/>
                    <a:pt x="872" y="0"/>
                    <a:pt x="59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60;p78">
              <a:extLst>
                <a:ext uri="{FF2B5EF4-FFF2-40B4-BE49-F238E27FC236}">
                  <a16:creationId xmlns:a16="http://schemas.microsoft.com/office/drawing/2014/main" id="{AD115050-A6ED-1A50-FA28-4FF354D3D964}"/>
                </a:ext>
              </a:extLst>
            </p:cNvPr>
            <p:cNvSpPr/>
            <p:nvPr/>
          </p:nvSpPr>
          <p:spPr>
            <a:xfrm>
              <a:off x="4000125" y="4878600"/>
              <a:ext cx="68675" cy="205700"/>
            </a:xfrm>
            <a:custGeom>
              <a:avLst/>
              <a:gdLst/>
              <a:ahLst/>
              <a:cxnLst/>
              <a:rect l="l" t="t" r="r" b="b"/>
              <a:pathLst>
                <a:path w="2747" h="8228" extrusionOk="0">
                  <a:moveTo>
                    <a:pt x="1205" y="0"/>
                  </a:moveTo>
                  <a:lnTo>
                    <a:pt x="1205" y="0"/>
                  </a:lnTo>
                  <a:cubicBezTo>
                    <a:pt x="1237" y="662"/>
                    <a:pt x="1333" y="1318"/>
                    <a:pt x="1493" y="1963"/>
                  </a:cubicBezTo>
                  <a:cubicBezTo>
                    <a:pt x="1562" y="2239"/>
                    <a:pt x="1644" y="2517"/>
                    <a:pt x="1658" y="2802"/>
                  </a:cubicBezTo>
                  <a:cubicBezTo>
                    <a:pt x="1674" y="3086"/>
                    <a:pt x="1619" y="3388"/>
                    <a:pt x="1438" y="3612"/>
                  </a:cubicBezTo>
                  <a:cubicBezTo>
                    <a:pt x="1315" y="3767"/>
                    <a:pt x="1140" y="3873"/>
                    <a:pt x="995" y="4010"/>
                  </a:cubicBezTo>
                  <a:cubicBezTo>
                    <a:pt x="711" y="4277"/>
                    <a:pt x="544" y="4666"/>
                    <a:pt x="547" y="5057"/>
                  </a:cubicBezTo>
                  <a:cubicBezTo>
                    <a:pt x="549" y="5359"/>
                    <a:pt x="647" y="5659"/>
                    <a:pt x="611" y="5956"/>
                  </a:cubicBezTo>
                  <a:cubicBezTo>
                    <a:pt x="562" y="6356"/>
                    <a:pt x="288" y="6681"/>
                    <a:pt x="5" y="6974"/>
                  </a:cubicBezTo>
                  <a:cubicBezTo>
                    <a:pt x="2" y="6994"/>
                    <a:pt x="0" y="7013"/>
                    <a:pt x="0" y="7033"/>
                  </a:cubicBezTo>
                  <a:cubicBezTo>
                    <a:pt x="13" y="7033"/>
                    <a:pt x="26" y="7032"/>
                    <a:pt x="38" y="7032"/>
                  </a:cubicBezTo>
                  <a:cubicBezTo>
                    <a:pt x="851" y="7032"/>
                    <a:pt x="1596" y="7450"/>
                    <a:pt x="2194" y="8206"/>
                  </a:cubicBezTo>
                  <a:cubicBezTo>
                    <a:pt x="2200" y="8212"/>
                    <a:pt x="2207" y="8218"/>
                    <a:pt x="2214" y="8227"/>
                  </a:cubicBezTo>
                  <a:cubicBezTo>
                    <a:pt x="2171" y="7724"/>
                    <a:pt x="2131" y="7211"/>
                    <a:pt x="2258" y="6724"/>
                  </a:cubicBezTo>
                  <a:cubicBezTo>
                    <a:pt x="2399" y="6173"/>
                    <a:pt x="2747" y="5650"/>
                    <a:pt x="2664" y="5092"/>
                  </a:cubicBezTo>
                  <a:cubicBezTo>
                    <a:pt x="2582" y="4536"/>
                    <a:pt x="2088" y="4078"/>
                    <a:pt x="2124" y="3520"/>
                  </a:cubicBezTo>
                  <a:cubicBezTo>
                    <a:pt x="2150" y="3132"/>
                    <a:pt x="2431" y="2793"/>
                    <a:pt x="2436" y="2404"/>
                  </a:cubicBezTo>
                  <a:cubicBezTo>
                    <a:pt x="2441" y="2109"/>
                    <a:pt x="2287" y="1839"/>
                    <a:pt x="2136" y="1586"/>
                  </a:cubicBezTo>
                  <a:cubicBezTo>
                    <a:pt x="1827" y="1057"/>
                    <a:pt x="1516" y="527"/>
                    <a:pt x="1205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61;p78">
              <a:extLst>
                <a:ext uri="{FF2B5EF4-FFF2-40B4-BE49-F238E27FC236}">
                  <a16:creationId xmlns:a16="http://schemas.microsoft.com/office/drawing/2014/main" id="{26C7C792-82D1-9DF2-322A-7F727489252E}"/>
                </a:ext>
              </a:extLst>
            </p:cNvPr>
            <p:cNvSpPr/>
            <p:nvPr/>
          </p:nvSpPr>
          <p:spPr>
            <a:xfrm>
              <a:off x="4031225" y="4311050"/>
              <a:ext cx="68675" cy="178250"/>
            </a:xfrm>
            <a:custGeom>
              <a:avLst/>
              <a:gdLst/>
              <a:ahLst/>
              <a:cxnLst/>
              <a:rect l="l" t="t" r="r" b="b"/>
              <a:pathLst>
                <a:path w="2747" h="713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732"/>
                    <a:pt x="364" y="1462"/>
                    <a:pt x="549" y="2196"/>
                  </a:cubicBezTo>
                  <a:cubicBezTo>
                    <a:pt x="629" y="2517"/>
                    <a:pt x="710" y="2841"/>
                    <a:pt x="830" y="3150"/>
                  </a:cubicBezTo>
                  <a:cubicBezTo>
                    <a:pt x="976" y="3531"/>
                    <a:pt x="1178" y="3888"/>
                    <a:pt x="1338" y="4264"/>
                  </a:cubicBezTo>
                  <a:cubicBezTo>
                    <a:pt x="1722" y="5176"/>
                    <a:pt x="1832" y="6180"/>
                    <a:pt x="2104" y="7130"/>
                  </a:cubicBezTo>
                  <a:cubicBezTo>
                    <a:pt x="2298" y="6953"/>
                    <a:pt x="2519" y="6809"/>
                    <a:pt x="2747" y="6677"/>
                  </a:cubicBezTo>
                  <a:cubicBezTo>
                    <a:pt x="2722" y="6608"/>
                    <a:pt x="2699" y="6543"/>
                    <a:pt x="2678" y="6475"/>
                  </a:cubicBezTo>
                  <a:cubicBezTo>
                    <a:pt x="2017" y="4424"/>
                    <a:pt x="1450" y="2436"/>
                    <a:pt x="361" y="577"/>
                  </a:cubicBezTo>
                  <a:cubicBezTo>
                    <a:pt x="277" y="430"/>
                    <a:pt x="144" y="225"/>
                    <a:pt x="0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62;p78">
              <a:extLst>
                <a:ext uri="{FF2B5EF4-FFF2-40B4-BE49-F238E27FC236}">
                  <a16:creationId xmlns:a16="http://schemas.microsoft.com/office/drawing/2014/main" id="{09E3F0FC-0A10-7BA5-A35F-525B462DDC4D}"/>
                </a:ext>
              </a:extLst>
            </p:cNvPr>
            <p:cNvSpPr/>
            <p:nvPr/>
          </p:nvSpPr>
          <p:spPr>
            <a:xfrm>
              <a:off x="4058250" y="4774325"/>
              <a:ext cx="124500" cy="60150"/>
            </a:xfrm>
            <a:custGeom>
              <a:avLst/>
              <a:gdLst/>
              <a:ahLst/>
              <a:cxnLst/>
              <a:rect l="l" t="t" r="r" b="b"/>
              <a:pathLst>
                <a:path w="4980" h="2406" extrusionOk="0">
                  <a:moveTo>
                    <a:pt x="1575" y="1"/>
                  </a:moveTo>
                  <a:cubicBezTo>
                    <a:pt x="1219" y="1"/>
                    <a:pt x="868" y="100"/>
                    <a:pt x="520" y="184"/>
                  </a:cubicBezTo>
                  <a:cubicBezTo>
                    <a:pt x="367" y="220"/>
                    <a:pt x="214" y="254"/>
                    <a:pt x="60" y="283"/>
                  </a:cubicBezTo>
                  <a:cubicBezTo>
                    <a:pt x="47" y="343"/>
                    <a:pt x="35" y="405"/>
                    <a:pt x="20" y="466"/>
                  </a:cubicBezTo>
                  <a:lnTo>
                    <a:pt x="21" y="466"/>
                  </a:lnTo>
                  <a:cubicBezTo>
                    <a:pt x="14" y="494"/>
                    <a:pt x="8" y="524"/>
                    <a:pt x="1" y="553"/>
                  </a:cubicBezTo>
                  <a:cubicBezTo>
                    <a:pt x="127" y="541"/>
                    <a:pt x="253" y="536"/>
                    <a:pt x="379" y="536"/>
                  </a:cubicBezTo>
                  <a:cubicBezTo>
                    <a:pt x="1771" y="536"/>
                    <a:pt x="3155" y="1252"/>
                    <a:pt x="3937" y="2405"/>
                  </a:cubicBezTo>
                  <a:cubicBezTo>
                    <a:pt x="3944" y="2405"/>
                    <a:pt x="3951" y="2405"/>
                    <a:pt x="3957" y="2403"/>
                  </a:cubicBezTo>
                  <a:cubicBezTo>
                    <a:pt x="4299" y="2378"/>
                    <a:pt x="4639" y="2342"/>
                    <a:pt x="4980" y="2291"/>
                  </a:cubicBezTo>
                  <a:cubicBezTo>
                    <a:pt x="4712" y="2054"/>
                    <a:pt x="4444" y="1818"/>
                    <a:pt x="4175" y="1582"/>
                  </a:cubicBezTo>
                  <a:lnTo>
                    <a:pt x="4175" y="1580"/>
                  </a:lnTo>
                  <a:cubicBezTo>
                    <a:pt x="3965" y="1397"/>
                    <a:pt x="3757" y="1212"/>
                    <a:pt x="3546" y="1028"/>
                  </a:cubicBezTo>
                  <a:cubicBezTo>
                    <a:pt x="3017" y="560"/>
                    <a:pt x="2432" y="66"/>
                    <a:pt x="1727" y="7"/>
                  </a:cubicBezTo>
                  <a:cubicBezTo>
                    <a:pt x="1676" y="3"/>
                    <a:pt x="1625" y="1"/>
                    <a:pt x="1575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63;p78">
              <a:extLst>
                <a:ext uri="{FF2B5EF4-FFF2-40B4-BE49-F238E27FC236}">
                  <a16:creationId xmlns:a16="http://schemas.microsoft.com/office/drawing/2014/main" id="{4E2E9B95-3522-2825-928A-1928BB6B91ED}"/>
                </a:ext>
              </a:extLst>
            </p:cNvPr>
            <p:cNvSpPr/>
            <p:nvPr/>
          </p:nvSpPr>
          <p:spPr>
            <a:xfrm>
              <a:off x="4074550" y="4477950"/>
              <a:ext cx="48975" cy="99675"/>
            </a:xfrm>
            <a:custGeom>
              <a:avLst/>
              <a:gdLst/>
              <a:ahLst/>
              <a:cxnLst/>
              <a:rect l="l" t="t" r="r" b="b"/>
              <a:pathLst>
                <a:path w="1959" h="3987" extrusionOk="0">
                  <a:moveTo>
                    <a:pt x="1014" y="1"/>
                  </a:moveTo>
                  <a:cubicBezTo>
                    <a:pt x="786" y="133"/>
                    <a:pt x="565" y="277"/>
                    <a:pt x="371" y="454"/>
                  </a:cubicBezTo>
                  <a:cubicBezTo>
                    <a:pt x="229" y="579"/>
                    <a:pt x="101" y="719"/>
                    <a:pt x="0" y="881"/>
                  </a:cubicBezTo>
                  <a:cubicBezTo>
                    <a:pt x="703" y="1767"/>
                    <a:pt x="1018" y="2887"/>
                    <a:pt x="1298" y="3987"/>
                  </a:cubicBezTo>
                  <a:cubicBezTo>
                    <a:pt x="1620" y="3479"/>
                    <a:pt x="1921" y="2926"/>
                    <a:pt x="1959" y="2339"/>
                  </a:cubicBezTo>
                  <a:cubicBezTo>
                    <a:pt x="1596" y="1581"/>
                    <a:pt x="1279" y="801"/>
                    <a:pt x="1014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64;p78">
              <a:extLst>
                <a:ext uri="{FF2B5EF4-FFF2-40B4-BE49-F238E27FC236}">
                  <a16:creationId xmlns:a16="http://schemas.microsoft.com/office/drawing/2014/main" id="{FD0B0C36-AF6C-8226-75F3-6E3344DCB3F6}"/>
                </a:ext>
              </a:extLst>
            </p:cNvPr>
            <p:cNvSpPr/>
            <p:nvPr/>
          </p:nvSpPr>
          <p:spPr>
            <a:xfrm>
              <a:off x="4128625" y="5036575"/>
              <a:ext cx="215375" cy="122100"/>
            </a:xfrm>
            <a:custGeom>
              <a:avLst/>
              <a:gdLst/>
              <a:ahLst/>
              <a:cxnLst/>
              <a:rect l="l" t="t" r="r" b="b"/>
              <a:pathLst>
                <a:path w="8615" h="4884" extrusionOk="0">
                  <a:moveTo>
                    <a:pt x="1124" y="0"/>
                  </a:moveTo>
                  <a:cubicBezTo>
                    <a:pt x="781" y="0"/>
                    <a:pt x="419" y="41"/>
                    <a:pt x="56" y="120"/>
                  </a:cubicBezTo>
                  <a:cubicBezTo>
                    <a:pt x="37" y="138"/>
                    <a:pt x="20" y="156"/>
                    <a:pt x="1" y="174"/>
                  </a:cubicBezTo>
                  <a:cubicBezTo>
                    <a:pt x="1548" y="270"/>
                    <a:pt x="3064" y="771"/>
                    <a:pt x="4388" y="1581"/>
                  </a:cubicBezTo>
                  <a:cubicBezTo>
                    <a:pt x="4982" y="1942"/>
                    <a:pt x="5547" y="2376"/>
                    <a:pt x="5946" y="2944"/>
                  </a:cubicBezTo>
                  <a:cubicBezTo>
                    <a:pt x="6339" y="3504"/>
                    <a:pt x="6558" y="4214"/>
                    <a:pt x="6426" y="4884"/>
                  </a:cubicBezTo>
                  <a:cubicBezTo>
                    <a:pt x="6508" y="4778"/>
                    <a:pt x="6618" y="4691"/>
                    <a:pt x="6739" y="4629"/>
                  </a:cubicBezTo>
                  <a:cubicBezTo>
                    <a:pt x="6941" y="4520"/>
                    <a:pt x="7173" y="4476"/>
                    <a:pt x="7402" y="4453"/>
                  </a:cubicBezTo>
                  <a:cubicBezTo>
                    <a:pt x="7681" y="4423"/>
                    <a:pt x="7976" y="4421"/>
                    <a:pt x="8221" y="4282"/>
                  </a:cubicBezTo>
                  <a:cubicBezTo>
                    <a:pt x="8468" y="4140"/>
                    <a:pt x="8614" y="3854"/>
                    <a:pt x="8612" y="3568"/>
                  </a:cubicBezTo>
                  <a:cubicBezTo>
                    <a:pt x="7347" y="2958"/>
                    <a:pt x="6121" y="2269"/>
                    <a:pt x="4939" y="1508"/>
                  </a:cubicBezTo>
                  <a:cubicBezTo>
                    <a:pt x="3958" y="879"/>
                    <a:pt x="2953" y="178"/>
                    <a:pt x="1805" y="16"/>
                  </a:cubicBezTo>
                  <a:cubicBezTo>
                    <a:pt x="1767" y="28"/>
                    <a:pt x="1726" y="32"/>
                    <a:pt x="1684" y="32"/>
                  </a:cubicBezTo>
                  <a:cubicBezTo>
                    <a:pt x="1633" y="32"/>
                    <a:pt x="1581" y="26"/>
                    <a:pt x="1529" y="21"/>
                  </a:cubicBezTo>
                  <a:cubicBezTo>
                    <a:pt x="1398" y="7"/>
                    <a:pt x="1263" y="0"/>
                    <a:pt x="1124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65;p78">
              <a:extLst>
                <a:ext uri="{FF2B5EF4-FFF2-40B4-BE49-F238E27FC236}">
                  <a16:creationId xmlns:a16="http://schemas.microsoft.com/office/drawing/2014/main" id="{FDA76298-95E5-84B0-DEAD-4445D9B0CBFE}"/>
                </a:ext>
              </a:extLst>
            </p:cNvPr>
            <p:cNvSpPr/>
            <p:nvPr/>
          </p:nvSpPr>
          <p:spPr>
            <a:xfrm>
              <a:off x="4130000" y="4831550"/>
              <a:ext cx="77300" cy="208025"/>
            </a:xfrm>
            <a:custGeom>
              <a:avLst/>
              <a:gdLst/>
              <a:ahLst/>
              <a:cxnLst/>
              <a:rect l="l" t="t" r="r" b="b"/>
              <a:pathLst>
                <a:path w="3092" h="8321" extrusionOk="0">
                  <a:moveTo>
                    <a:pt x="2110" y="1"/>
                  </a:moveTo>
                  <a:cubicBezTo>
                    <a:pt x="1769" y="53"/>
                    <a:pt x="1430" y="89"/>
                    <a:pt x="1087" y="114"/>
                  </a:cubicBezTo>
                  <a:cubicBezTo>
                    <a:pt x="1200" y="371"/>
                    <a:pt x="1312" y="632"/>
                    <a:pt x="1425" y="890"/>
                  </a:cubicBezTo>
                  <a:cubicBezTo>
                    <a:pt x="1629" y="1359"/>
                    <a:pt x="1835" y="1857"/>
                    <a:pt x="1780" y="2365"/>
                  </a:cubicBezTo>
                  <a:cubicBezTo>
                    <a:pt x="1732" y="2818"/>
                    <a:pt x="1476" y="3224"/>
                    <a:pt x="1185" y="3573"/>
                  </a:cubicBezTo>
                  <a:cubicBezTo>
                    <a:pt x="951" y="3851"/>
                    <a:pt x="683" y="4117"/>
                    <a:pt x="566" y="4461"/>
                  </a:cubicBezTo>
                  <a:cubicBezTo>
                    <a:pt x="428" y="4874"/>
                    <a:pt x="532" y="5322"/>
                    <a:pt x="637" y="5745"/>
                  </a:cubicBezTo>
                  <a:cubicBezTo>
                    <a:pt x="715" y="6059"/>
                    <a:pt x="794" y="6374"/>
                    <a:pt x="872" y="6688"/>
                  </a:cubicBezTo>
                  <a:cubicBezTo>
                    <a:pt x="913" y="6855"/>
                    <a:pt x="955" y="7026"/>
                    <a:pt x="925" y="7196"/>
                  </a:cubicBezTo>
                  <a:cubicBezTo>
                    <a:pt x="881" y="7452"/>
                    <a:pt x="687" y="7649"/>
                    <a:pt x="502" y="7830"/>
                  </a:cubicBezTo>
                  <a:cubicBezTo>
                    <a:pt x="335" y="7994"/>
                    <a:pt x="168" y="8158"/>
                    <a:pt x="1" y="8321"/>
                  </a:cubicBezTo>
                  <a:cubicBezTo>
                    <a:pt x="364" y="8242"/>
                    <a:pt x="726" y="8201"/>
                    <a:pt x="1069" y="8201"/>
                  </a:cubicBezTo>
                  <a:cubicBezTo>
                    <a:pt x="1208" y="8201"/>
                    <a:pt x="1343" y="8208"/>
                    <a:pt x="1474" y="8222"/>
                  </a:cubicBezTo>
                  <a:cubicBezTo>
                    <a:pt x="1527" y="8226"/>
                    <a:pt x="1580" y="8232"/>
                    <a:pt x="1632" y="8232"/>
                  </a:cubicBezTo>
                  <a:cubicBezTo>
                    <a:pt x="1672" y="8232"/>
                    <a:pt x="1712" y="8228"/>
                    <a:pt x="1750" y="8217"/>
                  </a:cubicBezTo>
                  <a:cubicBezTo>
                    <a:pt x="1767" y="8213"/>
                    <a:pt x="1787" y="8206"/>
                    <a:pt x="1803" y="8198"/>
                  </a:cubicBezTo>
                  <a:cubicBezTo>
                    <a:pt x="1980" y="8113"/>
                    <a:pt x="2016" y="7879"/>
                    <a:pt x="2003" y="7684"/>
                  </a:cubicBezTo>
                  <a:cubicBezTo>
                    <a:pt x="1993" y="7488"/>
                    <a:pt x="1965" y="7273"/>
                    <a:pt x="2078" y="7113"/>
                  </a:cubicBezTo>
                  <a:cubicBezTo>
                    <a:pt x="2254" y="6869"/>
                    <a:pt x="2725" y="6820"/>
                    <a:pt x="2700" y="6519"/>
                  </a:cubicBezTo>
                  <a:cubicBezTo>
                    <a:pt x="2692" y="6425"/>
                    <a:pt x="2629" y="6347"/>
                    <a:pt x="2581" y="6265"/>
                  </a:cubicBezTo>
                  <a:cubicBezTo>
                    <a:pt x="2377" y="5921"/>
                    <a:pt x="2446" y="5485"/>
                    <a:pt x="2517" y="5092"/>
                  </a:cubicBezTo>
                  <a:cubicBezTo>
                    <a:pt x="2658" y="4346"/>
                    <a:pt x="2798" y="3600"/>
                    <a:pt x="2937" y="2854"/>
                  </a:cubicBezTo>
                  <a:cubicBezTo>
                    <a:pt x="2990" y="2569"/>
                    <a:pt x="3043" y="2280"/>
                    <a:pt x="3015" y="1993"/>
                  </a:cubicBezTo>
                  <a:cubicBezTo>
                    <a:pt x="2994" y="1778"/>
                    <a:pt x="2928" y="1570"/>
                    <a:pt x="2924" y="1355"/>
                  </a:cubicBezTo>
                  <a:cubicBezTo>
                    <a:pt x="2919" y="1178"/>
                    <a:pt x="2970" y="988"/>
                    <a:pt x="3091" y="867"/>
                  </a:cubicBezTo>
                  <a:cubicBezTo>
                    <a:pt x="2764" y="577"/>
                    <a:pt x="2437" y="290"/>
                    <a:pt x="2110" y="1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66;p78">
              <a:extLst>
                <a:ext uri="{FF2B5EF4-FFF2-40B4-BE49-F238E27FC236}">
                  <a16:creationId xmlns:a16="http://schemas.microsoft.com/office/drawing/2014/main" id="{1A5D3E7C-2ADB-6971-B44D-00AEA8F6D270}"/>
                </a:ext>
              </a:extLst>
            </p:cNvPr>
            <p:cNvSpPr/>
            <p:nvPr/>
          </p:nvSpPr>
          <p:spPr>
            <a:xfrm>
              <a:off x="4162625" y="4643650"/>
              <a:ext cx="106700" cy="211225"/>
            </a:xfrm>
            <a:custGeom>
              <a:avLst/>
              <a:gdLst/>
              <a:ahLst/>
              <a:cxnLst/>
              <a:rect l="l" t="t" r="r" b="b"/>
              <a:pathLst>
                <a:path w="4268" h="8449" extrusionOk="0">
                  <a:moveTo>
                    <a:pt x="3515" y="1"/>
                  </a:moveTo>
                  <a:lnTo>
                    <a:pt x="3515" y="1"/>
                  </a:lnTo>
                  <a:cubicBezTo>
                    <a:pt x="3096" y="118"/>
                    <a:pt x="2694" y="289"/>
                    <a:pt x="2322" y="513"/>
                  </a:cubicBezTo>
                  <a:cubicBezTo>
                    <a:pt x="2086" y="655"/>
                    <a:pt x="1841" y="845"/>
                    <a:pt x="1793" y="1117"/>
                  </a:cubicBezTo>
                  <a:cubicBezTo>
                    <a:pt x="1740" y="1416"/>
                    <a:pt x="1942" y="1723"/>
                    <a:pt x="1871" y="2018"/>
                  </a:cubicBezTo>
                  <a:cubicBezTo>
                    <a:pt x="1793" y="2345"/>
                    <a:pt x="1432" y="2503"/>
                    <a:pt x="1187" y="2734"/>
                  </a:cubicBezTo>
                  <a:cubicBezTo>
                    <a:pt x="1121" y="2798"/>
                    <a:pt x="1061" y="2871"/>
                    <a:pt x="1027" y="2956"/>
                  </a:cubicBezTo>
                  <a:cubicBezTo>
                    <a:pt x="991" y="3054"/>
                    <a:pt x="995" y="3162"/>
                    <a:pt x="1006" y="3264"/>
                  </a:cubicBezTo>
                  <a:cubicBezTo>
                    <a:pt x="1047" y="3610"/>
                    <a:pt x="1187" y="3933"/>
                    <a:pt x="1278" y="4269"/>
                  </a:cubicBezTo>
                  <a:cubicBezTo>
                    <a:pt x="1372" y="4605"/>
                    <a:pt x="1412" y="4975"/>
                    <a:pt x="1265" y="5289"/>
                  </a:cubicBezTo>
                  <a:cubicBezTo>
                    <a:pt x="1112" y="5613"/>
                    <a:pt x="794" y="5815"/>
                    <a:pt x="515" y="6038"/>
                  </a:cubicBezTo>
                  <a:cubicBezTo>
                    <a:pt x="268" y="6238"/>
                    <a:pt x="30" y="6501"/>
                    <a:pt x="0" y="6807"/>
                  </a:cubicBezTo>
                  <a:lnTo>
                    <a:pt x="0" y="6809"/>
                  </a:lnTo>
                  <a:cubicBezTo>
                    <a:pt x="268" y="7045"/>
                    <a:pt x="537" y="7281"/>
                    <a:pt x="805" y="7517"/>
                  </a:cubicBezTo>
                  <a:lnTo>
                    <a:pt x="805" y="7518"/>
                  </a:lnTo>
                  <a:cubicBezTo>
                    <a:pt x="1132" y="7806"/>
                    <a:pt x="1459" y="8093"/>
                    <a:pt x="1786" y="8383"/>
                  </a:cubicBezTo>
                  <a:cubicBezTo>
                    <a:pt x="1812" y="8404"/>
                    <a:pt x="1836" y="8427"/>
                    <a:pt x="1861" y="8449"/>
                  </a:cubicBezTo>
                  <a:cubicBezTo>
                    <a:pt x="1985" y="7985"/>
                    <a:pt x="2010" y="7496"/>
                    <a:pt x="1935" y="7022"/>
                  </a:cubicBezTo>
                  <a:cubicBezTo>
                    <a:pt x="1893" y="6736"/>
                    <a:pt x="1837" y="6380"/>
                    <a:pt x="2074" y="6212"/>
                  </a:cubicBezTo>
                  <a:cubicBezTo>
                    <a:pt x="2184" y="6132"/>
                    <a:pt x="2331" y="6123"/>
                    <a:pt x="2445" y="6050"/>
                  </a:cubicBezTo>
                  <a:cubicBezTo>
                    <a:pt x="2671" y="5915"/>
                    <a:pt x="2709" y="5613"/>
                    <a:pt x="2735" y="5352"/>
                  </a:cubicBezTo>
                  <a:cubicBezTo>
                    <a:pt x="2786" y="4818"/>
                    <a:pt x="2877" y="4286"/>
                    <a:pt x="3009" y="3765"/>
                  </a:cubicBezTo>
                  <a:cubicBezTo>
                    <a:pt x="3053" y="3593"/>
                    <a:pt x="3106" y="3411"/>
                    <a:pt x="3238" y="3292"/>
                  </a:cubicBezTo>
                  <a:cubicBezTo>
                    <a:pt x="3404" y="3145"/>
                    <a:pt x="3643" y="3127"/>
                    <a:pt x="3851" y="3054"/>
                  </a:cubicBezTo>
                  <a:cubicBezTo>
                    <a:pt x="4059" y="2981"/>
                    <a:pt x="4267" y="2771"/>
                    <a:pt x="4184" y="2567"/>
                  </a:cubicBezTo>
                  <a:cubicBezTo>
                    <a:pt x="4169" y="2530"/>
                    <a:pt x="4148" y="2496"/>
                    <a:pt x="4126" y="2460"/>
                  </a:cubicBezTo>
                  <a:cubicBezTo>
                    <a:pt x="4073" y="2375"/>
                    <a:pt x="4018" y="2292"/>
                    <a:pt x="4071" y="2217"/>
                  </a:cubicBezTo>
                  <a:cubicBezTo>
                    <a:pt x="4073" y="2216"/>
                    <a:pt x="4076" y="2212"/>
                    <a:pt x="4080" y="2210"/>
                  </a:cubicBezTo>
                  <a:cubicBezTo>
                    <a:pt x="3997" y="1906"/>
                    <a:pt x="3833" y="1616"/>
                    <a:pt x="3693" y="1332"/>
                  </a:cubicBezTo>
                  <a:cubicBezTo>
                    <a:pt x="3490" y="915"/>
                    <a:pt x="3325" y="424"/>
                    <a:pt x="3515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67;p78">
              <a:extLst>
                <a:ext uri="{FF2B5EF4-FFF2-40B4-BE49-F238E27FC236}">
                  <a16:creationId xmlns:a16="http://schemas.microsoft.com/office/drawing/2014/main" id="{9661CFEC-4606-DB1B-C3D8-6B3054D4B338}"/>
                </a:ext>
              </a:extLst>
            </p:cNvPr>
            <p:cNvSpPr/>
            <p:nvPr/>
          </p:nvSpPr>
          <p:spPr>
            <a:xfrm>
              <a:off x="4031175" y="4286875"/>
              <a:ext cx="18700" cy="14575"/>
            </a:xfrm>
            <a:custGeom>
              <a:avLst/>
              <a:gdLst/>
              <a:ahLst/>
              <a:cxnLst/>
              <a:rect l="l" t="t" r="r" b="b"/>
              <a:pathLst>
                <a:path w="748" h="583" extrusionOk="0">
                  <a:moveTo>
                    <a:pt x="748" y="0"/>
                  </a:moveTo>
                  <a:lnTo>
                    <a:pt x="748" y="0"/>
                  </a:lnTo>
                  <a:cubicBezTo>
                    <a:pt x="437" y="97"/>
                    <a:pt x="171" y="304"/>
                    <a:pt x="1" y="583"/>
                  </a:cubicBezTo>
                  <a:cubicBezTo>
                    <a:pt x="290" y="429"/>
                    <a:pt x="528" y="242"/>
                    <a:pt x="748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68;p78">
              <a:extLst>
                <a:ext uri="{FF2B5EF4-FFF2-40B4-BE49-F238E27FC236}">
                  <a16:creationId xmlns:a16="http://schemas.microsoft.com/office/drawing/2014/main" id="{E09FE49B-2737-0749-BDFC-CB35EF497C4E}"/>
                </a:ext>
              </a:extLst>
            </p:cNvPr>
            <p:cNvSpPr/>
            <p:nvPr/>
          </p:nvSpPr>
          <p:spPr>
            <a:xfrm>
              <a:off x="4010050" y="4230425"/>
              <a:ext cx="25575" cy="23900"/>
            </a:xfrm>
            <a:custGeom>
              <a:avLst/>
              <a:gdLst/>
              <a:ahLst/>
              <a:cxnLst/>
              <a:rect l="l" t="t" r="r" b="b"/>
              <a:pathLst>
                <a:path w="1023" h="956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553" y="111"/>
                    <a:pt x="141" y="494"/>
                    <a:pt x="1" y="956"/>
                  </a:cubicBezTo>
                  <a:cubicBezTo>
                    <a:pt x="301" y="577"/>
                    <a:pt x="623" y="274"/>
                    <a:pt x="1022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69;p78">
              <a:extLst>
                <a:ext uri="{FF2B5EF4-FFF2-40B4-BE49-F238E27FC236}">
                  <a16:creationId xmlns:a16="http://schemas.microsoft.com/office/drawing/2014/main" id="{A46D3346-451B-954B-2E03-308B2ECB6E89}"/>
                </a:ext>
              </a:extLst>
            </p:cNvPr>
            <p:cNvSpPr/>
            <p:nvPr/>
          </p:nvSpPr>
          <p:spPr>
            <a:xfrm>
              <a:off x="4026375" y="4239375"/>
              <a:ext cx="19025" cy="37525"/>
            </a:xfrm>
            <a:custGeom>
              <a:avLst/>
              <a:gdLst/>
              <a:ahLst/>
              <a:cxnLst/>
              <a:rect l="l" t="t" r="r" b="b"/>
              <a:pathLst>
                <a:path w="761" h="1501" extrusionOk="0">
                  <a:moveTo>
                    <a:pt x="744" y="1"/>
                  </a:moveTo>
                  <a:cubicBezTo>
                    <a:pt x="657" y="284"/>
                    <a:pt x="390" y="422"/>
                    <a:pt x="240" y="669"/>
                  </a:cubicBezTo>
                  <a:cubicBezTo>
                    <a:pt x="82" y="915"/>
                    <a:pt x="0" y="1215"/>
                    <a:pt x="35" y="1500"/>
                  </a:cubicBezTo>
                  <a:cubicBezTo>
                    <a:pt x="99" y="1222"/>
                    <a:pt x="195" y="966"/>
                    <a:pt x="344" y="738"/>
                  </a:cubicBezTo>
                  <a:cubicBezTo>
                    <a:pt x="480" y="507"/>
                    <a:pt x="760" y="299"/>
                    <a:pt x="744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70;p78">
              <a:extLst>
                <a:ext uri="{FF2B5EF4-FFF2-40B4-BE49-F238E27FC236}">
                  <a16:creationId xmlns:a16="http://schemas.microsoft.com/office/drawing/2014/main" id="{A6FE41CF-24FB-0021-3406-048460F54988}"/>
                </a:ext>
              </a:extLst>
            </p:cNvPr>
            <p:cNvSpPr/>
            <p:nvPr/>
          </p:nvSpPr>
          <p:spPr>
            <a:xfrm>
              <a:off x="4355153" y="4582795"/>
              <a:ext cx="7850" cy="60625"/>
            </a:xfrm>
            <a:custGeom>
              <a:avLst/>
              <a:gdLst/>
              <a:ahLst/>
              <a:cxnLst/>
              <a:rect l="l" t="t" r="r" b="b"/>
              <a:pathLst>
                <a:path w="314" h="2425" extrusionOk="0">
                  <a:moveTo>
                    <a:pt x="160" y="0"/>
                  </a:moveTo>
                  <a:cubicBezTo>
                    <a:pt x="37" y="800"/>
                    <a:pt x="1" y="1661"/>
                    <a:pt x="314" y="2424"/>
                  </a:cubicBezTo>
                  <a:cubicBezTo>
                    <a:pt x="169" y="1615"/>
                    <a:pt x="209" y="817"/>
                    <a:pt x="160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71;p78">
              <a:extLst>
                <a:ext uri="{FF2B5EF4-FFF2-40B4-BE49-F238E27FC236}">
                  <a16:creationId xmlns:a16="http://schemas.microsoft.com/office/drawing/2014/main" id="{D0DFC034-6F29-E93F-EF73-BACAEC47F288}"/>
                </a:ext>
              </a:extLst>
            </p:cNvPr>
            <p:cNvSpPr/>
            <p:nvPr/>
          </p:nvSpPr>
          <p:spPr>
            <a:xfrm>
              <a:off x="4364725" y="4454125"/>
              <a:ext cx="37350" cy="38100"/>
            </a:xfrm>
            <a:custGeom>
              <a:avLst/>
              <a:gdLst/>
              <a:ahLst/>
              <a:cxnLst/>
              <a:rect l="l" t="t" r="r" b="b"/>
              <a:pathLst>
                <a:path w="1494" h="1524" extrusionOk="0">
                  <a:moveTo>
                    <a:pt x="170" y="709"/>
                  </a:moveTo>
                  <a:cubicBezTo>
                    <a:pt x="169" y="711"/>
                    <a:pt x="169" y="713"/>
                    <a:pt x="167" y="713"/>
                  </a:cubicBezTo>
                  <a:cubicBezTo>
                    <a:pt x="167" y="713"/>
                    <a:pt x="167" y="713"/>
                    <a:pt x="167" y="713"/>
                  </a:cubicBezTo>
                  <a:cubicBezTo>
                    <a:pt x="168" y="712"/>
                    <a:pt x="169" y="710"/>
                    <a:pt x="170" y="709"/>
                  </a:cubicBezTo>
                  <a:close/>
                  <a:moveTo>
                    <a:pt x="914" y="0"/>
                  </a:moveTo>
                  <a:cubicBezTo>
                    <a:pt x="817" y="0"/>
                    <a:pt x="718" y="2"/>
                    <a:pt x="617" y="6"/>
                  </a:cubicBezTo>
                  <a:cubicBezTo>
                    <a:pt x="577" y="11"/>
                    <a:pt x="532" y="47"/>
                    <a:pt x="514" y="77"/>
                  </a:cubicBezTo>
                  <a:cubicBezTo>
                    <a:pt x="381" y="271"/>
                    <a:pt x="235" y="459"/>
                    <a:pt x="78" y="633"/>
                  </a:cubicBezTo>
                  <a:cubicBezTo>
                    <a:pt x="1" y="718"/>
                    <a:pt x="116" y="801"/>
                    <a:pt x="189" y="830"/>
                  </a:cubicBezTo>
                  <a:cubicBezTo>
                    <a:pt x="243" y="853"/>
                    <a:pt x="298" y="862"/>
                    <a:pt x="354" y="862"/>
                  </a:cubicBezTo>
                  <a:cubicBezTo>
                    <a:pt x="512" y="862"/>
                    <a:pt x="669" y="783"/>
                    <a:pt x="791" y="692"/>
                  </a:cubicBezTo>
                  <a:cubicBezTo>
                    <a:pt x="864" y="635"/>
                    <a:pt x="898" y="581"/>
                    <a:pt x="950" y="581"/>
                  </a:cubicBezTo>
                  <a:cubicBezTo>
                    <a:pt x="977" y="581"/>
                    <a:pt x="1008" y="595"/>
                    <a:pt x="1051" y="630"/>
                  </a:cubicBezTo>
                  <a:cubicBezTo>
                    <a:pt x="1138" y="698"/>
                    <a:pt x="1236" y="758"/>
                    <a:pt x="1341" y="801"/>
                  </a:cubicBezTo>
                  <a:lnTo>
                    <a:pt x="1341" y="801"/>
                  </a:lnTo>
                  <a:cubicBezTo>
                    <a:pt x="1160" y="1014"/>
                    <a:pt x="977" y="1247"/>
                    <a:pt x="921" y="1523"/>
                  </a:cubicBezTo>
                  <a:cubicBezTo>
                    <a:pt x="1036" y="1217"/>
                    <a:pt x="1271" y="998"/>
                    <a:pt x="1494" y="767"/>
                  </a:cubicBezTo>
                  <a:cubicBezTo>
                    <a:pt x="1356" y="714"/>
                    <a:pt x="1234" y="638"/>
                    <a:pt x="1118" y="543"/>
                  </a:cubicBezTo>
                  <a:cubicBezTo>
                    <a:pt x="1070" y="504"/>
                    <a:pt x="1008" y="464"/>
                    <a:pt x="941" y="464"/>
                  </a:cubicBezTo>
                  <a:cubicBezTo>
                    <a:pt x="924" y="464"/>
                    <a:pt x="907" y="467"/>
                    <a:pt x="890" y="472"/>
                  </a:cubicBezTo>
                  <a:cubicBezTo>
                    <a:pt x="798" y="508"/>
                    <a:pt x="768" y="565"/>
                    <a:pt x="718" y="596"/>
                  </a:cubicBezTo>
                  <a:cubicBezTo>
                    <a:pt x="616" y="669"/>
                    <a:pt x="479" y="740"/>
                    <a:pt x="351" y="740"/>
                  </a:cubicBezTo>
                  <a:cubicBezTo>
                    <a:pt x="293" y="740"/>
                    <a:pt x="237" y="726"/>
                    <a:pt x="187" y="690"/>
                  </a:cubicBezTo>
                  <a:lnTo>
                    <a:pt x="187" y="690"/>
                  </a:lnTo>
                  <a:cubicBezTo>
                    <a:pt x="189" y="688"/>
                    <a:pt x="190" y="685"/>
                    <a:pt x="191" y="684"/>
                  </a:cubicBezTo>
                  <a:cubicBezTo>
                    <a:pt x="338" y="510"/>
                    <a:pt x="471" y="323"/>
                    <a:pt x="586" y="125"/>
                  </a:cubicBezTo>
                  <a:cubicBezTo>
                    <a:pt x="601" y="100"/>
                    <a:pt x="610" y="91"/>
                    <a:pt x="634" y="85"/>
                  </a:cubicBezTo>
                  <a:cubicBezTo>
                    <a:pt x="878" y="60"/>
                    <a:pt x="1145" y="39"/>
                    <a:pt x="1400" y="7"/>
                  </a:cubicBezTo>
                  <a:cubicBezTo>
                    <a:pt x="1237" y="5"/>
                    <a:pt x="1077" y="0"/>
                    <a:pt x="914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72;p78">
              <a:extLst>
                <a:ext uri="{FF2B5EF4-FFF2-40B4-BE49-F238E27FC236}">
                  <a16:creationId xmlns:a16="http://schemas.microsoft.com/office/drawing/2014/main" id="{2451BA19-BB14-EEE6-5CA0-3D8B578A9816}"/>
                </a:ext>
              </a:extLst>
            </p:cNvPr>
            <p:cNvSpPr/>
            <p:nvPr/>
          </p:nvSpPr>
          <p:spPr>
            <a:xfrm>
              <a:off x="4364900" y="4443200"/>
              <a:ext cx="31350" cy="25750"/>
            </a:xfrm>
            <a:custGeom>
              <a:avLst/>
              <a:gdLst/>
              <a:ahLst/>
              <a:cxnLst/>
              <a:rect l="l" t="t" r="r" b="b"/>
              <a:pathLst>
                <a:path w="1254" h="1030" extrusionOk="0">
                  <a:moveTo>
                    <a:pt x="666" y="1"/>
                  </a:moveTo>
                  <a:cubicBezTo>
                    <a:pt x="629" y="1"/>
                    <a:pt x="589" y="3"/>
                    <a:pt x="547" y="13"/>
                  </a:cubicBezTo>
                  <a:cubicBezTo>
                    <a:pt x="389" y="63"/>
                    <a:pt x="276" y="216"/>
                    <a:pt x="159" y="316"/>
                  </a:cubicBezTo>
                  <a:cubicBezTo>
                    <a:pt x="0" y="494"/>
                    <a:pt x="122" y="810"/>
                    <a:pt x="135" y="1029"/>
                  </a:cubicBezTo>
                  <a:cubicBezTo>
                    <a:pt x="169" y="844"/>
                    <a:pt x="162" y="648"/>
                    <a:pt x="193" y="466"/>
                  </a:cubicBezTo>
                  <a:cubicBezTo>
                    <a:pt x="200" y="439"/>
                    <a:pt x="223" y="420"/>
                    <a:pt x="245" y="395"/>
                  </a:cubicBezTo>
                  <a:lnTo>
                    <a:pt x="414" y="246"/>
                  </a:lnTo>
                  <a:cubicBezTo>
                    <a:pt x="527" y="118"/>
                    <a:pt x="631" y="107"/>
                    <a:pt x="794" y="102"/>
                  </a:cubicBezTo>
                  <a:cubicBezTo>
                    <a:pt x="950" y="89"/>
                    <a:pt x="1104" y="58"/>
                    <a:pt x="1253" y="10"/>
                  </a:cubicBezTo>
                  <a:lnTo>
                    <a:pt x="791" y="5"/>
                  </a:lnTo>
                  <a:cubicBezTo>
                    <a:pt x="751" y="4"/>
                    <a:pt x="710" y="1"/>
                    <a:pt x="666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73;p78">
              <a:extLst>
                <a:ext uri="{FF2B5EF4-FFF2-40B4-BE49-F238E27FC236}">
                  <a16:creationId xmlns:a16="http://schemas.microsoft.com/office/drawing/2014/main" id="{C10C435C-E1A1-BF7B-C806-F11FA4DE0A77}"/>
                </a:ext>
              </a:extLst>
            </p:cNvPr>
            <p:cNvSpPr/>
            <p:nvPr/>
          </p:nvSpPr>
          <p:spPr>
            <a:xfrm>
              <a:off x="4372550" y="4432125"/>
              <a:ext cx="8025" cy="11900"/>
            </a:xfrm>
            <a:custGeom>
              <a:avLst/>
              <a:gdLst/>
              <a:ahLst/>
              <a:cxnLst/>
              <a:rect l="l" t="t" r="r" b="b"/>
              <a:pathLst>
                <a:path w="321" h="476" extrusionOk="0">
                  <a:moveTo>
                    <a:pt x="283" y="0"/>
                  </a:moveTo>
                  <a:cubicBezTo>
                    <a:pt x="72" y="0"/>
                    <a:pt x="1" y="370"/>
                    <a:pt x="179" y="475"/>
                  </a:cubicBezTo>
                  <a:cubicBezTo>
                    <a:pt x="170" y="377"/>
                    <a:pt x="189" y="307"/>
                    <a:pt x="209" y="218"/>
                  </a:cubicBezTo>
                  <a:cubicBezTo>
                    <a:pt x="230" y="131"/>
                    <a:pt x="243" y="69"/>
                    <a:pt x="320" y="4"/>
                  </a:cubicBezTo>
                  <a:cubicBezTo>
                    <a:pt x="307" y="1"/>
                    <a:pt x="295" y="0"/>
                    <a:pt x="283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74;p78">
              <a:extLst>
                <a:ext uri="{FF2B5EF4-FFF2-40B4-BE49-F238E27FC236}">
                  <a16:creationId xmlns:a16="http://schemas.microsoft.com/office/drawing/2014/main" id="{FA7078EC-D053-8442-1C59-C687EBA6DB22}"/>
                </a:ext>
              </a:extLst>
            </p:cNvPr>
            <p:cNvSpPr/>
            <p:nvPr/>
          </p:nvSpPr>
          <p:spPr>
            <a:xfrm>
              <a:off x="4373950" y="4498050"/>
              <a:ext cx="23750" cy="4300"/>
            </a:xfrm>
            <a:custGeom>
              <a:avLst/>
              <a:gdLst/>
              <a:ahLst/>
              <a:cxnLst/>
              <a:rect l="l" t="t" r="r" b="b"/>
              <a:pathLst>
                <a:path w="950" h="172" extrusionOk="0">
                  <a:moveTo>
                    <a:pt x="566" y="0"/>
                  </a:moveTo>
                  <a:cubicBezTo>
                    <a:pt x="366" y="0"/>
                    <a:pt x="165" y="59"/>
                    <a:pt x="1" y="172"/>
                  </a:cubicBezTo>
                  <a:cubicBezTo>
                    <a:pt x="332" y="150"/>
                    <a:pt x="619" y="120"/>
                    <a:pt x="949" y="77"/>
                  </a:cubicBezTo>
                  <a:cubicBezTo>
                    <a:pt x="829" y="26"/>
                    <a:pt x="698" y="0"/>
                    <a:pt x="566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75;p78">
              <a:extLst>
                <a:ext uri="{FF2B5EF4-FFF2-40B4-BE49-F238E27FC236}">
                  <a16:creationId xmlns:a16="http://schemas.microsoft.com/office/drawing/2014/main" id="{C005CF2D-CDAD-6CF7-3BB5-A1267801B47D}"/>
                </a:ext>
              </a:extLst>
            </p:cNvPr>
            <p:cNvSpPr/>
            <p:nvPr/>
          </p:nvSpPr>
          <p:spPr>
            <a:xfrm>
              <a:off x="4084050" y="5063900"/>
              <a:ext cx="22425" cy="37050"/>
            </a:xfrm>
            <a:custGeom>
              <a:avLst/>
              <a:gdLst/>
              <a:ahLst/>
              <a:cxnLst/>
              <a:rect l="l" t="t" r="r" b="b"/>
              <a:pathLst>
                <a:path w="897" h="1482" extrusionOk="0">
                  <a:moveTo>
                    <a:pt x="775" y="1"/>
                  </a:moveTo>
                  <a:lnTo>
                    <a:pt x="775" y="1"/>
                  </a:lnTo>
                  <a:cubicBezTo>
                    <a:pt x="797" y="309"/>
                    <a:pt x="776" y="623"/>
                    <a:pt x="684" y="914"/>
                  </a:cubicBezTo>
                  <a:cubicBezTo>
                    <a:pt x="641" y="1035"/>
                    <a:pt x="511" y="1135"/>
                    <a:pt x="395" y="1231"/>
                  </a:cubicBezTo>
                  <a:cubicBezTo>
                    <a:pt x="272" y="1324"/>
                    <a:pt x="142" y="1408"/>
                    <a:pt x="0" y="1482"/>
                  </a:cubicBezTo>
                  <a:cubicBezTo>
                    <a:pt x="310" y="1417"/>
                    <a:pt x="659" y="1256"/>
                    <a:pt x="802" y="955"/>
                  </a:cubicBezTo>
                  <a:cubicBezTo>
                    <a:pt x="897" y="642"/>
                    <a:pt x="895" y="303"/>
                    <a:pt x="775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76;p78">
              <a:extLst>
                <a:ext uri="{FF2B5EF4-FFF2-40B4-BE49-F238E27FC236}">
                  <a16:creationId xmlns:a16="http://schemas.microsoft.com/office/drawing/2014/main" id="{247CF332-48A7-ECE0-EF7D-DB03675BB92A}"/>
                </a:ext>
              </a:extLst>
            </p:cNvPr>
            <p:cNvSpPr/>
            <p:nvPr/>
          </p:nvSpPr>
          <p:spPr>
            <a:xfrm>
              <a:off x="3968425" y="5077700"/>
              <a:ext cx="25100" cy="15875"/>
            </a:xfrm>
            <a:custGeom>
              <a:avLst/>
              <a:gdLst/>
              <a:ahLst/>
              <a:cxnLst/>
              <a:rect l="l" t="t" r="r" b="b"/>
              <a:pathLst>
                <a:path w="1004" h="635" extrusionOk="0">
                  <a:moveTo>
                    <a:pt x="1004" y="1"/>
                  </a:moveTo>
                  <a:cubicBezTo>
                    <a:pt x="768" y="375"/>
                    <a:pt x="423" y="527"/>
                    <a:pt x="0" y="607"/>
                  </a:cubicBezTo>
                  <a:cubicBezTo>
                    <a:pt x="68" y="626"/>
                    <a:pt x="137" y="634"/>
                    <a:pt x="208" y="634"/>
                  </a:cubicBezTo>
                  <a:cubicBezTo>
                    <a:pt x="579" y="634"/>
                    <a:pt x="957" y="384"/>
                    <a:pt x="1004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77;p78">
              <a:extLst>
                <a:ext uri="{FF2B5EF4-FFF2-40B4-BE49-F238E27FC236}">
                  <a16:creationId xmlns:a16="http://schemas.microsoft.com/office/drawing/2014/main" id="{39CEA5BB-AAF7-20F3-3613-73457D01B9F1}"/>
                </a:ext>
              </a:extLst>
            </p:cNvPr>
            <p:cNvSpPr/>
            <p:nvPr/>
          </p:nvSpPr>
          <p:spPr>
            <a:xfrm>
              <a:off x="4053925" y="4645200"/>
              <a:ext cx="116400" cy="125000"/>
            </a:xfrm>
            <a:custGeom>
              <a:avLst/>
              <a:gdLst/>
              <a:ahLst/>
              <a:cxnLst/>
              <a:rect l="l" t="t" r="r" b="b"/>
              <a:pathLst>
                <a:path w="4656" h="5000" extrusionOk="0">
                  <a:moveTo>
                    <a:pt x="1667" y="0"/>
                  </a:moveTo>
                  <a:cubicBezTo>
                    <a:pt x="2338" y="690"/>
                    <a:pt x="3051" y="1360"/>
                    <a:pt x="3593" y="2150"/>
                  </a:cubicBezTo>
                  <a:cubicBezTo>
                    <a:pt x="4070" y="2847"/>
                    <a:pt x="4434" y="3646"/>
                    <a:pt x="4486" y="4490"/>
                  </a:cubicBezTo>
                  <a:cubicBezTo>
                    <a:pt x="4484" y="4613"/>
                    <a:pt x="4531" y="4851"/>
                    <a:pt x="4401" y="4851"/>
                  </a:cubicBezTo>
                  <a:cubicBezTo>
                    <a:pt x="4380" y="4851"/>
                    <a:pt x="4354" y="4845"/>
                    <a:pt x="4322" y="4830"/>
                  </a:cubicBezTo>
                  <a:cubicBezTo>
                    <a:pt x="3636" y="4359"/>
                    <a:pt x="2800" y="4115"/>
                    <a:pt x="1968" y="4115"/>
                  </a:cubicBezTo>
                  <a:cubicBezTo>
                    <a:pt x="1282" y="4115"/>
                    <a:pt x="597" y="4281"/>
                    <a:pt x="1" y="4622"/>
                  </a:cubicBezTo>
                  <a:cubicBezTo>
                    <a:pt x="574" y="4339"/>
                    <a:pt x="1201" y="4202"/>
                    <a:pt x="1827" y="4202"/>
                  </a:cubicBezTo>
                  <a:cubicBezTo>
                    <a:pt x="2686" y="4202"/>
                    <a:pt x="3544" y="4461"/>
                    <a:pt x="4258" y="4960"/>
                  </a:cubicBezTo>
                  <a:cubicBezTo>
                    <a:pt x="4298" y="4979"/>
                    <a:pt x="4348" y="5000"/>
                    <a:pt x="4404" y="5000"/>
                  </a:cubicBezTo>
                  <a:cubicBezTo>
                    <a:pt x="4424" y="5000"/>
                    <a:pt x="4444" y="4997"/>
                    <a:pt x="4465" y="4991"/>
                  </a:cubicBezTo>
                  <a:cubicBezTo>
                    <a:pt x="4548" y="4970"/>
                    <a:pt x="4603" y="4892"/>
                    <a:pt x="4620" y="4829"/>
                  </a:cubicBezTo>
                  <a:cubicBezTo>
                    <a:pt x="4656" y="4696"/>
                    <a:pt x="4635" y="4592"/>
                    <a:pt x="4636" y="4482"/>
                  </a:cubicBezTo>
                  <a:cubicBezTo>
                    <a:pt x="4590" y="3600"/>
                    <a:pt x="4223" y="2767"/>
                    <a:pt x="3723" y="2060"/>
                  </a:cubicBezTo>
                  <a:cubicBezTo>
                    <a:pt x="3288" y="1446"/>
                    <a:pt x="2769" y="905"/>
                    <a:pt x="2235" y="386"/>
                  </a:cubicBezTo>
                  <a:lnTo>
                    <a:pt x="2235" y="386"/>
                  </a:lnTo>
                  <a:cubicBezTo>
                    <a:pt x="3141" y="808"/>
                    <a:pt x="3964" y="1411"/>
                    <a:pt x="4648" y="2148"/>
                  </a:cubicBezTo>
                  <a:cubicBezTo>
                    <a:pt x="3868" y="1191"/>
                    <a:pt x="2817" y="462"/>
                    <a:pt x="1667" y="0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78;p78">
              <a:extLst>
                <a:ext uri="{FF2B5EF4-FFF2-40B4-BE49-F238E27FC236}">
                  <a16:creationId xmlns:a16="http://schemas.microsoft.com/office/drawing/2014/main" id="{AE72B77D-C227-7D9E-1E87-A40EFC71FD77}"/>
                </a:ext>
              </a:extLst>
            </p:cNvPr>
            <p:cNvSpPr/>
            <p:nvPr/>
          </p:nvSpPr>
          <p:spPr>
            <a:xfrm>
              <a:off x="3999325" y="4840325"/>
              <a:ext cx="72450" cy="182700"/>
            </a:xfrm>
            <a:custGeom>
              <a:avLst/>
              <a:gdLst/>
              <a:ahLst/>
              <a:cxnLst/>
              <a:rect l="l" t="t" r="r" b="b"/>
              <a:pathLst>
                <a:path w="2898" h="7308" extrusionOk="0">
                  <a:moveTo>
                    <a:pt x="1722" y="0"/>
                  </a:moveTo>
                  <a:cubicBezTo>
                    <a:pt x="1809" y="1115"/>
                    <a:pt x="2603" y="2073"/>
                    <a:pt x="2700" y="3175"/>
                  </a:cubicBezTo>
                  <a:lnTo>
                    <a:pt x="2700" y="3175"/>
                  </a:lnTo>
                  <a:cubicBezTo>
                    <a:pt x="2280" y="2295"/>
                    <a:pt x="1350" y="1681"/>
                    <a:pt x="1215" y="669"/>
                  </a:cubicBezTo>
                  <a:cubicBezTo>
                    <a:pt x="836" y="1212"/>
                    <a:pt x="632" y="1880"/>
                    <a:pt x="693" y="2541"/>
                  </a:cubicBezTo>
                  <a:cubicBezTo>
                    <a:pt x="744" y="3140"/>
                    <a:pt x="1012" y="3670"/>
                    <a:pt x="1115" y="4224"/>
                  </a:cubicBezTo>
                  <a:cubicBezTo>
                    <a:pt x="1171" y="4495"/>
                    <a:pt x="1172" y="4780"/>
                    <a:pt x="996" y="5007"/>
                  </a:cubicBezTo>
                  <a:cubicBezTo>
                    <a:pt x="834" y="5232"/>
                    <a:pt x="587" y="5397"/>
                    <a:pt x="398" y="5625"/>
                  </a:cubicBezTo>
                  <a:cubicBezTo>
                    <a:pt x="0" y="6105"/>
                    <a:pt x="142" y="6765"/>
                    <a:pt x="296" y="7308"/>
                  </a:cubicBezTo>
                  <a:cubicBezTo>
                    <a:pt x="181" y="6772"/>
                    <a:pt x="59" y="6119"/>
                    <a:pt x="461" y="5678"/>
                  </a:cubicBezTo>
                  <a:cubicBezTo>
                    <a:pt x="645" y="5466"/>
                    <a:pt x="895" y="5310"/>
                    <a:pt x="1080" y="5070"/>
                  </a:cubicBezTo>
                  <a:cubicBezTo>
                    <a:pt x="1278" y="4833"/>
                    <a:pt x="1296" y="4492"/>
                    <a:pt x="1241" y="4202"/>
                  </a:cubicBezTo>
                  <a:cubicBezTo>
                    <a:pt x="1149" y="3618"/>
                    <a:pt x="881" y="3090"/>
                    <a:pt x="843" y="2529"/>
                  </a:cubicBezTo>
                  <a:cubicBezTo>
                    <a:pt x="805" y="2033"/>
                    <a:pt x="915" y="1529"/>
                    <a:pt x="1150" y="1093"/>
                  </a:cubicBezTo>
                  <a:lnTo>
                    <a:pt x="1150" y="1093"/>
                  </a:lnTo>
                  <a:cubicBezTo>
                    <a:pt x="1465" y="2032"/>
                    <a:pt x="2422" y="2619"/>
                    <a:pt x="2706" y="3574"/>
                  </a:cubicBezTo>
                  <a:lnTo>
                    <a:pt x="2816" y="3948"/>
                  </a:lnTo>
                  <a:lnTo>
                    <a:pt x="2838" y="3561"/>
                  </a:lnTo>
                  <a:cubicBezTo>
                    <a:pt x="2898" y="2264"/>
                    <a:pt x="1901" y="1246"/>
                    <a:pt x="1722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79;p78">
              <a:extLst>
                <a:ext uri="{FF2B5EF4-FFF2-40B4-BE49-F238E27FC236}">
                  <a16:creationId xmlns:a16="http://schemas.microsoft.com/office/drawing/2014/main" id="{8710359E-9A47-05F9-28F1-991D422A9118}"/>
                </a:ext>
              </a:extLst>
            </p:cNvPr>
            <p:cNvSpPr/>
            <p:nvPr/>
          </p:nvSpPr>
          <p:spPr>
            <a:xfrm>
              <a:off x="4023975" y="4287825"/>
              <a:ext cx="59275" cy="67275"/>
            </a:xfrm>
            <a:custGeom>
              <a:avLst/>
              <a:gdLst/>
              <a:ahLst/>
              <a:cxnLst/>
              <a:rect l="l" t="t" r="r" b="b"/>
              <a:pathLst>
                <a:path w="2371" h="2691" extrusionOk="0">
                  <a:moveTo>
                    <a:pt x="1493" y="1"/>
                  </a:moveTo>
                  <a:cubicBezTo>
                    <a:pt x="1416" y="89"/>
                    <a:pt x="1308" y="148"/>
                    <a:pt x="1203" y="201"/>
                  </a:cubicBezTo>
                  <a:cubicBezTo>
                    <a:pt x="907" y="351"/>
                    <a:pt x="595" y="471"/>
                    <a:pt x="277" y="561"/>
                  </a:cubicBezTo>
                  <a:cubicBezTo>
                    <a:pt x="200" y="580"/>
                    <a:pt x="121" y="600"/>
                    <a:pt x="47" y="622"/>
                  </a:cubicBezTo>
                  <a:cubicBezTo>
                    <a:pt x="28" y="627"/>
                    <a:pt x="8" y="634"/>
                    <a:pt x="4" y="652"/>
                  </a:cubicBezTo>
                  <a:cubicBezTo>
                    <a:pt x="0" y="664"/>
                    <a:pt x="9" y="677"/>
                    <a:pt x="16" y="688"/>
                  </a:cubicBezTo>
                  <a:cubicBezTo>
                    <a:pt x="372" y="1270"/>
                    <a:pt x="508" y="1952"/>
                    <a:pt x="656" y="2618"/>
                  </a:cubicBezTo>
                  <a:cubicBezTo>
                    <a:pt x="657" y="2633"/>
                    <a:pt x="662" y="2651"/>
                    <a:pt x="671" y="2662"/>
                  </a:cubicBezTo>
                  <a:cubicBezTo>
                    <a:pt x="687" y="2678"/>
                    <a:pt x="712" y="2681"/>
                    <a:pt x="732" y="2684"/>
                  </a:cubicBezTo>
                  <a:cubicBezTo>
                    <a:pt x="777" y="2688"/>
                    <a:pt x="822" y="2690"/>
                    <a:pt x="867" y="2690"/>
                  </a:cubicBezTo>
                  <a:cubicBezTo>
                    <a:pt x="1344" y="2690"/>
                    <a:pt x="1805" y="2469"/>
                    <a:pt x="2189" y="2183"/>
                  </a:cubicBezTo>
                  <a:cubicBezTo>
                    <a:pt x="2275" y="2118"/>
                    <a:pt x="2370" y="2024"/>
                    <a:pt x="2348" y="1919"/>
                  </a:cubicBezTo>
                  <a:cubicBezTo>
                    <a:pt x="2338" y="1874"/>
                    <a:pt x="2306" y="1835"/>
                    <a:pt x="2280" y="1799"/>
                  </a:cubicBezTo>
                  <a:cubicBezTo>
                    <a:pt x="1977" y="1404"/>
                    <a:pt x="1821" y="922"/>
                    <a:pt x="1668" y="450"/>
                  </a:cubicBezTo>
                  <a:cubicBezTo>
                    <a:pt x="1639" y="358"/>
                    <a:pt x="1609" y="264"/>
                    <a:pt x="1578" y="171"/>
                  </a:cubicBezTo>
                  <a:cubicBezTo>
                    <a:pt x="1559" y="111"/>
                    <a:pt x="1537" y="47"/>
                    <a:pt x="14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80;p78">
              <a:extLst>
                <a:ext uri="{FF2B5EF4-FFF2-40B4-BE49-F238E27FC236}">
                  <a16:creationId xmlns:a16="http://schemas.microsoft.com/office/drawing/2014/main" id="{71195E56-19E5-6000-031D-6A2CD3B0B847}"/>
                </a:ext>
              </a:extLst>
            </p:cNvPr>
            <p:cNvSpPr/>
            <p:nvPr/>
          </p:nvSpPr>
          <p:spPr>
            <a:xfrm>
              <a:off x="4362200" y="4501350"/>
              <a:ext cx="46150" cy="59375"/>
            </a:xfrm>
            <a:custGeom>
              <a:avLst/>
              <a:gdLst/>
              <a:ahLst/>
              <a:cxnLst/>
              <a:rect l="l" t="t" r="r" b="b"/>
              <a:pathLst>
                <a:path w="1846" h="2375" extrusionOk="0">
                  <a:moveTo>
                    <a:pt x="1785" y="0"/>
                  </a:moveTo>
                  <a:cubicBezTo>
                    <a:pt x="1679" y="51"/>
                    <a:pt x="1557" y="64"/>
                    <a:pt x="1440" y="74"/>
                  </a:cubicBezTo>
                  <a:cubicBezTo>
                    <a:pt x="1317" y="83"/>
                    <a:pt x="1193" y="87"/>
                    <a:pt x="1069" y="87"/>
                  </a:cubicBezTo>
                  <a:cubicBezTo>
                    <a:pt x="861" y="87"/>
                    <a:pt x="653" y="75"/>
                    <a:pt x="447" y="50"/>
                  </a:cubicBezTo>
                  <a:cubicBezTo>
                    <a:pt x="367" y="39"/>
                    <a:pt x="288" y="27"/>
                    <a:pt x="210" y="18"/>
                  </a:cubicBezTo>
                  <a:cubicBezTo>
                    <a:pt x="204" y="17"/>
                    <a:pt x="197" y="16"/>
                    <a:pt x="191" y="16"/>
                  </a:cubicBezTo>
                  <a:cubicBezTo>
                    <a:pt x="179" y="16"/>
                    <a:pt x="167" y="19"/>
                    <a:pt x="159" y="29"/>
                  </a:cubicBezTo>
                  <a:cubicBezTo>
                    <a:pt x="152" y="39"/>
                    <a:pt x="155" y="54"/>
                    <a:pt x="157" y="67"/>
                  </a:cubicBezTo>
                  <a:cubicBezTo>
                    <a:pt x="263" y="741"/>
                    <a:pt x="126" y="1424"/>
                    <a:pt x="7" y="2096"/>
                  </a:cubicBezTo>
                  <a:cubicBezTo>
                    <a:pt x="3" y="2109"/>
                    <a:pt x="0" y="2128"/>
                    <a:pt x="4" y="2142"/>
                  </a:cubicBezTo>
                  <a:cubicBezTo>
                    <a:pt x="13" y="2162"/>
                    <a:pt x="35" y="2175"/>
                    <a:pt x="52" y="2185"/>
                  </a:cubicBezTo>
                  <a:cubicBezTo>
                    <a:pt x="309" y="2321"/>
                    <a:pt x="596" y="2375"/>
                    <a:pt x="887" y="2375"/>
                  </a:cubicBezTo>
                  <a:cubicBezTo>
                    <a:pt x="1123" y="2375"/>
                    <a:pt x="1362" y="2339"/>
                    <a:pt x="1590" y="2282"/>
                  </a:cubicBezTo>
                  <a:cubicBezTo>
                    <a:pt x="1694" y="2255"/>
                    <a:pt x="1817" y="2206"/>
                    <a:pt x="1838" y="2099"/>
                  </a:cubicBezTo>
                  <a:cubicBezTo>
                    <a:pt x="1846" y="2053"/>
                    <a:pt x="1832" y="2006"/>
                    <a:pt x="1820" y="1961"/>
                  </a:cubicBezTo>
                  <a:cubicBezTo>
                    <a:pt x="1693" y="1481"/>
                    <a:pt x="1733" y="976"/>
                    <a:pt x="1774" y="482"/>
                  </a:cubicBezTo>
                  <a:cubicBezTo>
                    <a:pt x="1782" y="385"/>
                    <a:pt x="1790" y="287"/>
                    <a:pt x="1797" y="190"/>
                  </a:cubicBezTo>
                  <a:cubicBezTo>
                    <a:pt x="1804" y="127"/>
                    <a:pt x="1807" y="59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81;p78">
              <a:extLst>
                <a:ext uri="{FF2B5EF4-FFF2-40B4-BE49-F238E27FC236}">
                  <a16:creationId xmlns:a16="http://schemas.microsoft.com/office/drawing/2014/main" id="{EEFF3AEC-5F3E-9BAC-AF42-282FA4B7F5FB}"/>
                </a:ext>
              </a:extLst>
            </p:cNvPr>
            <p:cNvSpPr/>
            <p:nvPr/>
          </p:nvSpPr>
          <p:spPr>
            <a:xfrm>
              <a:off x="4375025" y="4467150"/>
              <a:ext cx="33350" cy="34200"/>
            </a:xfrm>
            <a:custGeom>
              <a:avLst/>
              <a:gdLst/>
              <a:ahLst/>
              <a:cxnLst/>
              <a:rect l="l" t="t" r="r" b="b"/>
              <a:pathLst>
                <a:path w="1334" h="1368" extrusionOk="0">
                  <a:moveTo>
                    <a:pt x="528" y="0"/>
                  </a:moveTo>
                  <a:cubicBezTo>
                    <a:pt x="523" y="0"/>
                    <a:pt x="518" y="0"/>
                    <a:pt x="513" y="1"/>
                  </a:cubicBezTo>
                  <a:cubicBezTo>
                    <a:pt x="465" y="10"/>
                    <a:pt x="428" y="48"/>
                    <a:pt x="392" y="80"/>
                  </a:cubicBezTo>
                  <a:cubicBezTo>
                    <a:pt x="316" y="150"/>
                    <a:pt x="224" y="206"/>
                    <a:pt x="126" y="241"/>
                  </a:cubicBezTo>
                  <a:cubicBezTo>
                    <a:pt x="87" y="257"/>
                    <a:pt x="44" y="269"/>
                    <a:pt x="1" y="275"/>
                  </a:cubicBezTo>
                  <a:lnTo>
                    <a:pt x="2" y="275"/>
                  </a:lnTo>
                  <a:lnTo>
                    <a:pt x="396" y="1039"/>
                  </a:lnTo>
                  <a:cubicBezTo>
                    <a:pt x="396" y="1039"/>
                    <a:pt x="416" y="1174"/>
                    <a:pt x="462" y="1270"/>
                  </a:cubicBezTo>
                  <a:cubicBezTo>
                    <a:pt x="469" y="1286"/>
                    <a:pt x="478" y="1302"/>
                    <a:pt x="486" y="1315"/>
                  </a:cubicBezTo>
                  <a:cubicBezTo>
                    <a:pt x="511" y="1351"/>
                    <a:pt x="556" y="1368"/>
                    <a:pt x="615" y="1368"/>
                  </a:cubicBezTo>
                  <a:cubicBezTo>
                    <a:pt x="704" y="1368"/>
                    <a:pt x="827" y="1329"/>
                    <a:pt x="968" y="1256"/>
                  </a:cubicBezTo>
                  <a:cubicBezTo>
                    <a:pt x="1205" y="1132"/>
                    <a:pt x="1334" y="996"/>
                    <a:pt x="1296" y="894"/>
                  </a:cubicBezTo>
                  <a:cubicBezTo>
                    <a:pt x="1260" y="792"/>
                    <a:pt x="1121" y="660"/>
                    <a:pt x="1121" y="660"/>
                  </a:cubicBezTo>
                  <a:lnTo>
                    <a:pt x="947" y="325"/>
                  </a:lnTo>
                  <a:lnTo>
                    <a:pt x="886" y="206"/>
                  </a:lnTo>
                  <a:cubicBezTo>
                    <a:pt x="815" y="169"/>
                    <a:pt x="750" y="124"/>
                    <a:pt x="686" y="76"/>
                  </a:cubicBezTo>
                  <a:cubicBezTo>
                    <a:pt x="638" y="40"/>
                    <a:pt x="586" y="0"/>
                    <a:pt x="528" y="0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82;p78">
              <a:extLst>
                <a:ext uri="{FF2B5EF4-FFF2-40B4-BE49-F238E27FC236}">
                  <a16:creationId xmlns:a16="http://schemas.microsoft.com/office/drawing/2014/main" id="{E7953D20-ADCB-39E5-D3A9-079D0F7DCEE0}"/>
                </a:ext>
              </a:extLst>
            </p:cNvPr>
            <p:cNvSpPr/>
            <p:nvPr/>
          </p:nvSpPr>
          <p:spPr>
            <a:xfrm>
              <a:off x="4153550" y="4443375"/>
              <a:ext cx="84725" cy="92575"/>
            </a:xfrm>
            <a:custGeom>
              <a:avLst/>
              <a:gdLst/>
              <a:ahLst/>
              <a:cxnLst/>
              <a:rect l="l" t="t" r="r" b="b"/>
              <a:pathLst>
                <a:path w="3389" h="3703" extrusionOk="0">
                  <a:moveTo>
                    <a:pt x="2979" y="0"/>
                  </a:moveTo>
                  <a:lnTo>
                    <a:pt x="2929" y="9"/>
                  </a:lnTo>
                  <a:cubicBezTo>
                    <a:pt x="2929" y="9"/>
                    <a:pt x="2105" y="197"/>
                    <a:pt x="1948" y="332"/>
                  </a:cubicBezTo>
                  <a:cubicBezTo>
                    <a:pt x="1790" y="465"/>
                    <a:pt x="1671" y="799"/>
                    <a:pt x="1671" y="799"/>
                  </a:cubicBezTo>
                  <a:cubicBezTo>
                    <a:pt x="1671" y="799"/>
                    <a:pt x="957" y="942"/>
                    <a:pt x="687" y="954"/>
                  </a:cubicBezTo>
                  <a:cubicBezTo>
                    <a:pt x="687" y="954"/>
                    <a:pt x="598" y="1105"/>
                    <a:pt x="612" y="1199"/>
                  </a:cubicBezTo>
                  <a:cubicBezTo>
                    <a:pt x="623" y="1260"/>
                    <a:pt x="681" y="1386"/>
                    <a:pt x="738" y="1526"/>
                  </a:cubicBezTo>
                  <a:cubicBezTo>
                    <a:pt x="765" y="1594"/>
                    <a:pt x="740" y="1671"/>
                    <a:pt x="678" y="1711"/>
                  </a:cubicBezTo>
                  <a:cubicBezTo>
                    <a:pt x="678" y="1711"/>
                    <a:pt x="607" y="1758"/>
                    <a:pt x="528" y="1811"/>
                  </a:cubicBezTo>
                  <a:cubicBezTo>
                    <a:pt x="458" y="1837"/>
                    <a:pt x="528" y="2039"/>
                    <a:pt x="528" y="2039"/>
                  </a:cubicBezTo>
                  <a:cubicBezTo>
                    <a:pt x="528" y="2039"/>
                    <a:pt x="427" y="1998"/>
                    <a:pt x="371" y="1998"/>
                  </a:cubicBezTo>
                  <a:cubicBezTo>
                    <a:pt x="361" y="1998"/>
                    <a:pt x="353" y="1999"/>
                    <a:pt x="347" y="2002"/>
                  </a:cubicBezTo>
                  <a:cubicBezTo>
                    <a:pt x="299" y="2023"/>
                    <a:pt x="271" y="2154"/>
                    <a:pt x="269" y="2305"/>
                  </a:cubicBezTo>
                  <a:cubicBezTo>
                    <a:pt x="264" y="2454"/>
                    <a:pt x="45" y="2733"/>
                    <a:pt x="22" y="2872"/>
                  </a:cubicBezTo>
                  <a:cubicBezTo>
                    <a:pt x="1" y="2998"/>
                    <a:pt x="513" y="3350"/>
                    <a:pt x="1028" y="3577"/>
                  </a:cubicBezTo>
                  <a:cubicBezTo>
                    <a:pt x="1081" y="3603"/>
                    <a:pt x="1136" y="3625"/>
                    <a:pt x="1189" y="3646"/>
                  </a:cubicBezTo>
                  <a:cubicBezTo>
                    <a:pt x="1292" y="3686"/>
                    <a:pt x="1392" y="3703"/>
                    <a:pt x="1487" y="3703"/>
                  </a:cubicBezTo>
                  <a:cubicBezTo>
                    <a:pt x="1732" y="3703"/>
                    <a:pt x="1943" y="3593"/>
                    <a:pt x="2078" y="3501"/>
                  </a:cubicBezTo>
                  <a:cubicBezTo>
                    <a:pt x="2160" y="3550"/>
                    <a:pt x="2250" y="3584"/>
                    <a:pt x="2343" y="3603"/>
                  </a:cubicBezTo>
                  <a:cubicBezTo>
                    <a:pt x="2389" y="3611"/>
                    <a:pt x="2437" y="3618"/>
                    <a:pt x="2485" y="3618"/>
                  </a:cubicBezTo>
                  <a:cubicBezTo>
                    <a:pt x="2491" y="3618"/>
                    <a:pt x="2497" y="3618"/>
                    <a:pt x="2502" y="3618"/>
                  </a:cubicBezTo>
                  <a:cubicBezTo>
                    <a:pt x="2599" y="3618"/>
                    <a:pt x="2692" y="3601"/>
                    <a:pt x="2783" y="3571"/>
                  </a:cubicBezTo>
                  <a:cubicBezTo>
                    <a:pt x="2881" y="3538"/>
                    <a:pt x="2972" y="3486"/>
                    <a:pt x="3050" y="3420"/>
                  </a:cubicBezTo>
                  <a:cubicBezTo>
                    <a:pt x="3185" y="3307"/>
                    <a:pt x="3286" y="3148"/>
                    <a:pt x="3308" y="2974"/>
                  </a:cubicBezTo>
                  <a:cubicBezTo>
                    <a:pt x="3329" y="2800"/>
                    <a:pt x="3268" y="2612"/>
                    <a:pt x="3130" y="2502"/>
                  </a:cubicBezTo>
                  <a:cubicBezTo>
                    <a:pt x="3085" y="2466"/>
                    <a:pt x="3032" y="2438"/>
                    <a:pt x="2977" y="2425"/>
                  </a:cubicBezTo>
                  <a:cubicBezTo>
                    <a:pt x="3189" y="2257"/>
                    <a:pt x="3315" y="1990"/>
                    <a:pt x="3350" y="1718"/>
                  </a:cubicBezTo>
                  <a:cubicBezTo>
                    <a:pt x="3389" y="1411"/>
                    <a:pt x="3325" y="1098"/>
                    <a:pt x="3229" y="805"/>
                  </a:cubicBezTo>
                  <a:cubicBezTo>
                    <a:pt x="3142" y="540"/>
                    <a:pt x="3027" y="272"/>
                    <a:pt x="2979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83;p78">
              <a:extLst>
                <a:ext uri="{FF2B5EF4-FFF2-40B4-BE49-F238E27FC236}">
                  <a16:creationId xmlns:a16="http://schemas.microsoft.com/office/drawing/2014/main" id="{7ACC2125-E0D2-7C26-0706-A654DF4721DA}"/>
                </a:ext>
              </a:extLst>
            </p:cNvPr>
            <p:cNvSpPr/>
            <p:nvPr/>
          </p:nvSpPr>
          <p:spPr>
            <a:xfrm>
              <a:off x="4227950" y="4442550"/>
              <a:ext cx="39150" cy="65425"/>
            </a:xfrm>
            <a:custGeom>
              <a:avLst/>
              <a:gdLst/>
              <a:ahLst/>
              <a:cxnLst/>
              <a:rect l="l" t="t" r="r" b="b"/>
              <a:pathLst>
                <a:path w="1566" h="2617" extrusionOk="0">
                  <a:moveTo>
                    <a:pt x="403" y="1"/>
                  </a:moveTo>
                  <a:cubicBezTo>
                    <a:pt x="172" y="1"/>
                    <a:pt x="3" y="33"/>
                    <a:pt x="3" y="33"/>
                  </a:cubicBezTo>
                  <a:cubicBezTo>
                    <a:pt x="349" y="1934"/>
                    <a:pt x="1" y="2459"/>
                    <a:pt x="1" y="2459"/>
                  </a:cubicBezTo>
                  <a:cubicBezTo>
                    <a:pt x="155" y="2517"/>
                    <a:pt x="231" y="2617"/>
                    <a:pt x="231" y="2617"/>
                  </a:cubicBezTo>
                  <a:cubicBezTo>
                    <a:pt x="1565" y="1584"/>
                    <a:pt x="1453" y="396"/>
                    <a:pt x="1453" y="396"/>
                  </a:cubicBezTo>
                  <a:cubicBezTo>
                    <a:pt x="1193" y="68"/>
                    <a:pt x="735" y="1"/>
                    <a:pt x="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84;p78">
              <a:extLst>
                <a:ext uri="{FF2B5EF4-FFF2-40B4-BE49-F238E27FC236}">
                  <a16:creationId xmlns:a16="http://schemas.microsoft.com/office/drawing/2014/main" id="{DF9C0E7C-90C3-8234-9735-96C946EC102A}"/>
                </a:ext>
              </a:extLst>
            </p:cNvPr>
            <p:cNvSpPr/>
            <p:nvPr/>
          </p:nvSpPr>
          <p:spPr>
            <a:xfrm>
              <a:off x="4174750" y="4240150"/>
              <a:ext cx="59750" cy="59800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85;p78">
              <a:extLst>
                <a:ext uri="{FF2B5EF4-FFF2-40B4-BE49-F238E27FC236}">
                  <a16:creationId xmlns:a16="http://schemas.microsoft.com/office/drawing/2014/main" id="{16975087-BF83-D1FC-2B1D-E11C5C8F1914}"/>
                </a:ext>
              </a:extLst>
            </p:cNvPr>
            <p:cNvSpPr/>
            <p:nvPr/>
          </p:nvSpPr>
          <p:spPr>
            <a:xfrm>
              <a:off x="4174750" y="4254425"/>
              <a:ext cx="59125" cy="4552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86;p78">
              <a:extLst>
                <a:ext uri="{FF2B5EF4-FFF2-40B4-BE49-F238E27FC236}">
                  <a16:creationId xmlns:a16="http://schemas.microsoft.com/office/drawing/2014/main" id="{E870A380-369F-D133-9E5C-22F6FE1F98E5}"/>
                </a:ext>
              </a:extLst>
            </p:cNvPr>
            <p:cNvSpPr/>
            <p:nvPr/>
          </p:nvSpPr>
          <p:spPr>
            <a:xfrm>
              <a:off x="4174775" y="4270100"/>
              <a:ext cx="44475" cy="28025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87;p78">
              <a:extLst>
                <a:ext uri="{FF2B5EF4-FFF2-40B4-BE49-F238E27FC236}">
                  <a16:creationId xmlns:a16="http://schemas.microsoft.com/office/drawing/2014/main" id="{7BC0BE0C-AC20-AC91-EBF4-E7F1E6D6F5C4}"/>
                </a:ext>
              </a:extLst>
            </p:cNvPr>
            <p:cNvSpPr/>
            <p:nvPr/>
          </p:nvSpPr>
          <p:spPr>
            <a:xfrm>
              <a:off x="4186550" y="4242900"/>
              <a:ext cx="46800" cy="18850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DFA7C9-10E3-96F5-85C2-849F82FC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Intro" panose="02000000000000000000" charset="0"/>
              </a:rPr>
              <a:t>Решение</a:t>
            </a:r>
            <a:r>
              <a:rPr lang="en-US" dirty="0">
                <a:solidFill>
                  <a:schemeClr val="bg1"/>
                </a:solidFill>
                <a:latin typeface="Intro" panose="02000000000000000000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Intro" panose="02000000000000000000" charset="0"/>
              </a:rPr>
              <a:t>проблемы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1D2D25-2033-B0C3-36DC-8F79F28C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398168"/>
            <a:ext cx="105156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ndara Light" panose="020E0502030303020204" pitchFamily="34" charset="0"/>
              </a:rPr>
              <a:t>УТП, бизнес-модель, </a:t>
            </a:r>
            <a:r>
              <a:rPr lang="en-US" dirty="0">
                <a:solidFill>
                  <a:srgbClr val="002060"/>
                </a:solidFill>
                <a:latin typeface="Candara Light" panose="020E0502030303020204" pitchFamily="34" charset="0"/>
              </a:rPr>
              <a:t>MVP</a:t>
            </a:r>
            <a:endParaRPr lang="ru-RU" dirty="0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231" name="Google Shape;548;p39">
            <a:extLst>
              <a:ext uri="{FF2B5EF4-FFF2-40B4-BE49-F238E27FC236}">
                <a16:creationId xmlns:a16="http://schemas.microsoft.com/office/drawing/2014/main" id="{7CA89FD2-3474-3D11-F88A-828AA597AD2F}"/>
              </a:ext>
            </a:extLst>
          </p:cNvPr>
          <p:cNvSpPr/>
          <p:nvPr/>
        </p:nvSpPr>
        <p:spPr>
          <a:xfrm>
            <a:off x="9829597" y="334638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548;p39">
            <a:extLst>
              <a:ext uri="{FF2B5EF4-FFF2-40B4-BE49-F238E27FC236}">
                <a16:creationId xmlns:a16="http://schemas.microsoft.com/office/drawing/2014/main" id="{2A43BC05-9B9E-014B-7A63-EA65B854445E}"/>
              </a:ext>
            </a:extLst>
          </p:cNvPr>
          <p:cNvSpPr/>
          <p:nvPr/>
        </p:nvSpPr>
        <p:spPr>
          <a:xfrm>
            <a:off x="8297667" y="225937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548;p39">
            <a:extLst>
              <a:ext uri="{FF2B5EF4-FFF2-40B4-BE49-F238E27FC236}">
                <a16:creationId xmlns:a16="http://schemas.microsoft.com/office/drawing/2014/main" id="{4FB8CE47-04A0-9A06-2201-567A391A3A44}"/>
              </a:ext>
            </a:extLst>
          </p:cNvPr>
          <p:cNvSpPr/>
          <p:nvPr/>
        </p:nvSpPr>
        <p:spPr>
          <a:xfrm>
            <a:off x="8976400" y="175586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548;p39">
            <a:extLst>
              <a:ext uri="{FF2B5EF4-FFF2-40B4-BE49-F238E27FC236}">
                <a16:creationId xmlns:a16="http://schemas.microsoft.com/office/drawing/2014/main" id="{6A69856A-4CC0-4841-BAB0-62B6FDDFD49A}"/>
              </a:ext>
            </a:extLst>
          </p:cNvPr>
          <p:cNvSpPr/>
          <p:nvPr/>
        </p:nvSpPr>
        <p:spPr>
          <a:xfrm>
            <a:off x="9832399" y="412557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548;p39">
            <a:extLst>
              <a:ext uri="{FF2B5EF4-FFF2-40B4-BE49-F238E27FC236}">
                <a16:creationId xmlns:a16="http://schemas.microsoft.com/office/drawing/2014/main" id="{4EABDEAE-9570-ABD5-9C18-1518673EB6B5}"/>
              </a:ext>
            </a:extLst>
          </p:cNvPr>
          <p:cNvSpPr/>
          <p:nvPr/>
        </p:nvSpPr>
        <p:spPr>
          <a:xfrm>
            <a:off x="11360150" y="487840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548;p39">
            <a:extLst>
              <a:ext uri="{FF2B5EF4-FFF2-40B4-BE49-F238E27FC236}">
                <a16:creationId xmlns:a16="http://schemas.microsoft.com/office/drawing/2014/main" id="{08CA7A3F-1A4C-4B0B-DF92-606BB0F1B819}"/>
              </a:ext>
            </a:extLst>
          </p:cNvPr>
          <p:cNvSpPr/>
          <p:nvPr/>
        </p:nvSpPr>
        <p:spPr>
          <a:xfrm>
            <a:off x="9914294" y="267755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548;p39">
            <a:extLst>
              <a:ext uri="{FF2B5EF4-FFF2-40B4-BE49-F238E27FC236}">
                <a16:creationId xmlns:a16="http://schemas.microsoft.com/office/drawing/2014/main" id="{C57FA6FC-6211-7E78-FB97-20924726F978}"/>
              </a:ext>
            </a:extLst>
          </p:cNvPr>
          <p:cNvSpPr/>
          <p:nvPr/>
        </p:nvSpPr>
        <p:spPr>
          <a:xfrm>
            <a:off x="10670107" y="203387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548;p39">
            <a:extLst>
              <a:ext uri="{FF2B5EF4-FFF2-40B4-BE49-F238E27FC236}">
                <a16:creationId xmlns:a16="http://schemas.microsoft.com/office/drawing/2014/main" id="{9373747B-B192-38D4-3B58-55CD5CE965F4}"/>
              </a:ext>
            </a:extLst>
          </p:cNvPr>
          <p:cNvSpPr/>
          <p:nvPr/>
        </p:nvSpPr>
        <p:spPr>
          <a:xfrm>
            <a:off x="10007811" y="510741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548;p39">
            <a:extLst>
              <a:ext uri="{FF2B5EF4-FFF2-40B4-BE49-F238E27FC236}">
                <a16:creationId xmlns:a16="http://schemas.microsoft.com/office/drawing/2014/main" id="{D7BDD068-2B56-4DDC-DA6E-707BC5C5669E}"/>
              </a:ext>
            </a:extLst>
          </p:cNvPr>
          <p:cNvSpPr/>
          <p:nvPr/>
        </p:nvSpPr>
        <p:spPr>
          <a:xfrm>
            <a:off x="9653039" y="191043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548;p39">
            <a:extLst>
              <a:ext uri="{FF2B5EF4-FFF2-40B4-BE49-F238E27FC236}">
                <a16:creationId xmlns:a16="http://schemas.microsoft.com/office/drawing/2014/main" id="{03354D7D-6899-459F-3BC8-C561ED6DB58E}"/>
              </a:ext>
            </a:extLst>
          </p:cNvPr>
          <p:cNvSpPr/>
          <p:nvPr/>
        </p:nvSpPr>
        <p:spPr>
          <a:xfrm>
            <a:off x="8888319" y="332043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548;p39">
            <a:extLst>
              <a:ext uri="{FF2B5EF4-FFF2-40B4-BE49-F238E27FC236}">
                <a16:creationId xmlns:a16="http://schemas.microsoft.com/office/drawing/2014/main" id="{CAF07060-D5E9-ECB0-B26E-3B7583DCAA7A}"/>
              </a:ext>
            </a:extLst>
          </p:cNvPr>
          <p:cNvSpPr/>
          <p:nvPr/>
        </p:nvSpPr>
        <p:spPr>
          <a:xfrm>
            <a:off x="7885214" y="411665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548;p39">
            <a:extLst>
              <a:ext uri="{FF2B5EF4-FFF2-40B4-BE49-F238E27FC236}">
                <a16:creationId xmlns:a16="http://schemas.microsoft.com/office/drawing/2014/main" id="{2D39C3C7-E407-5E57-BB85-72A0FFAA29A7}"/>
              </a:ext>
            </a:extLst>
          </p:cNvPr>
          <p:cNvSpPr/>
          <p:nvPr/>
        </p:nvSpPr>
        <p:spPr>
          <a:xfrm>
            <a:off x="8986456" y="384043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548;p39">
            <a:extLst>
              <a:ext uri="{FF2B5EF4-FFF2-40B4-BE49-F238E27FC236}">
                <a16:creationId xmlns:a16="http://schemas.microsoft.com/office/drawing/2014/main" id="{BB61497F-40CE-1950-1580-359FEAF2D8CB}"/>
              </a:ext>
            </a:extLst>
          </p:cNvPr>
          <p:cNvSpPr/>
          <p:nvPr/>
        </p:nvSpPr>
        <p:spPr>
          <a:xfrm>
            <a:off x="11208711" y="337947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548;p39">
            <a:extLst>
              <a:ext uri="{FF2B5EF4-FFF2-40B4-BE49-F238E27FC236}">
                <a16:creationId xmlns:a16="http://schemas.microsoft.com/office/drawing/2014/main" id="{8295233B-7CA1-3D3E-06C5-1DD0501A878B}"/>
              </a:ext>
            </a:extLst>
          </p:cNvPr>
          <p:cNvSpPr/>
          <p:nvPr/>
        </p:nvSpPr>
        <p:spPr>
          <a:xfrm>
            <a:off x="9521857" y="105897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548;p39">
            <a:extLst>
              <a:ext uri="{FF2B5EF4-FFF2-40B4-BE49-F238E27FC236}">
                <a16:creationId xmlns:a16="http://schemas.microsoft.com/office/drawing/2014/main" id="{9D986FCA-DB2C-8270-6B6F-7458DB4D95A7}"/>
              </a:ext>
            </a:extLst>
          </p:cNvPr>
          <p:cNvSpPr/>
          <p:nvPr/>
        </p:nvSpPr>
        <p:spPr>
          <a:xfrm>
            <a:off x="11569153" y="250858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548;p39">
            <a:extLst>
              <a:ext uri="{FF2B5EF4-FFF2-40B4-BE49-F238E27FC236}">
                <a16:creationId xmlns:a16="http://schemas.microsoft.com/office/drawing/2014/main" id="{CE8CE000-608A-1632-7CD1-84DE885BC6AA}"/>
              </a:ext>
            </a:extLst>
          </p:cNvPr>
          <p:cNvSpPr/>
          <p:nvPr/>
        </p:nvSpPr>
        <p:spPr>
          <a:xfrm>
            <a:off x="10936272" y="106809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548;p39">
            <a:extLst>
              <a:ext uri="{FF2B5EF4-FFF2-40B4-BE49-F238E27FC236}">
                <a16:creationId xmlns:a16="http://schemas.microsoft.com/office/drawing/2014/main" id="{069B0B68-5C0C-591E-7FD5-BDB70F8802EA}"/>
              </a:ext>
            </a:extLst>
          </p:cNvPr>
          <p:cNvSpPr/>
          <p:nvPr/>
        </p:nvSpPr>
        <p:spPr>
          <a:xfrm>
            <a:off x="10268685" y="126179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548;p39">
            <a:extLst>
              <a:ext uri="{FF2B5EF4-FFF2-40B4-BE49-F238E27FC236}">
                <a16:creationId xmlns:a16="http://schemas.microsoft.com/office/drawing/2014/main" id="{8CA20B30-C8F3-7D7C-33C2-522155DB67F4}"/>
              </a:ext>
            </a:extLst>
          </p:cNvPr>
          <p:cNvSpPr/>
          <p:nvPr/>
        </p:nvSpPr>
        <p:spPr>
          <a:xfrm>
            <a:off x="9203450" y="244697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548;p39">
            <a:extLst>
              <a:ext uri="{FF2B5EF4-FFF2-40B4-BE49-F238E27FC236}">
                <a16:creationId xmlns:a16="http://schemas.microsoft.com/office/drawing/2014/main" id="{E20E0767-07D2-D38B-B1C2-5C6D7779A6ED}"/>
              </a:ext>
            </a:extLst>
          </p:cNvPr>
          <p:cNvSpPr/>
          <p:nvPr/>
        </p:nvSpPr>
        <p:spPr>
          <a:xfrm rot="19480082">
            <a:off x="2559620" y="324336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548;p39">
            <a:extLst>
              <a:ext uri="{FF2B5EF4-FFF2-40B4-BE49-F238E27FC236}">
                <a16:creationId xmlns:a16="http://schemas.microsoft.com/office/drawing/2014/main" id="{54D59881-A1F8-BA71-1CA5-9DC5A56A38B1}"/>
              </a:ext>
            </a:extLst>
          </p:cNvPr>
          <p:cNvSpPr/>
          <p:nvPr/>
        </p:nvSpPr>
        <p:spPr>
          <a:xfrm rot="19480082">
            <a:off x="1156676" y="165851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548;p39">
            <a:extLst>
              <a:ext uri="{FF2B5EF4-FFF2-40B4-BE49-F238E27FC236}">
                <a16:creationId xmlns:a16="http://schemas.microsoft.com/office/drawing/2014/main" id="{43EBBFC4-E643-D310-FEC3-241C4E6D69E5}"/>
              </a:ext>
            </a:extLst>
          </p:cNvPr>
          <p:cNvSpPr/>
          <p:nvPr/>
        </p:nvSpPr>
        <p:spPr>
          <a:xfrm rot="19480082">
            <a:off x="3435624" y="-120538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548;p39">
            <a:extLst>
              <a:ext uri="{FF2B5EF4-FFF2-40B4-BE49-F238E27FC236}">
                <a16:creationId xmlns:a16="http://schemas.microsoft.com/office/drawing/2014/main" id="{806A5429-5019-2CC5-152C-A7987A2C0637}"/>
              </a:ext>
            </a:extLst>
          </p:cNvPr>
          <p:cNvSpPr/>
          <p:nvPr/>
        </p:nvSpPr>
        <p:spPr>
          <a:xfrm rot="19480082">
            <a:off x="3189768" y="268760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548;p39">
            <a:extLst>
              <a:ext uri="{FF2B5EF4-FFF2-40B4-BE49-F238E27FC236}">
                <a16:creationId xmlns:a16="http://schemas.microsoft.com/office/drawing/2014/main" id="{0BEB6F4C-13CE-D9B5-01F4-AD2DC51FD7D4}"/>
              </a:ext>
            </a:extLst>
          </p:cNvPr>
          <p:cNvSpPr/>
          <p:nvPr/>
        </p:nvSpPr>
        <p:spPr>
          <a:xfrm rot="19480082">
            <a:off x="271468" y="261235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548;p39">
            <a:extLst>
              <a:ext uri="{FF2B5EF4-FFF2-40B4-BE49-F238E27FC236}">
                <a16:creationId xmlns:a16="http://schemas.microsoft.com/office/drawing/2014/main" id="{2D01AB14-7E6F-8F1A-F4C3-802E480846F8}"/>
              </a:ext>
            </a:extLst>
          </p:cNvPr>
          <p:cNvSpPr/>
          <p:nvPr/>
        </p:nvSpPr>
        <p:spPr>
          <a:xfrm rot="19480082">
            <a:off x="2389173" y="252345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548;p39">
            <a:extLst>
              <a:ext uri="{FF2B5EF4-FFF2-40B4-BE49-F238E27FC236}">
                <a16:creationId xmlns:a16="http://schemas.microsoft.com/office/drawing/2014/main" id="{79FBE1F7-C531-D1B1-671E-6E8CFFA4BCA4}"/>
              </a:ext>
            </a:extLst>
          </p:cNvPr>
          <p:cNvSpPr/>
          <p:nvPr/>
        </p:nvSpPr>
        <p:spPr>
          <a:xfrm rot="19480082">
            <a:off x="435749" y="196471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548;p39">
            <a:extLst>
              <a:ext uri="{FF2B5EF4-FFF2-40B4-BE49-F238E27FC236}">
                <a16:creationId xmlns:a16="http://schemas.microsoft.com/office/drawing/2014/main" id="{567A94F9-547A-D565-7321-B98CC734B977}"/>
              </a:ext>
            </a:extLst>
          </p:cNvPr>
          <p:cNvSpPr/>
          <p:nvPr/>
        </p:nvSpPr>
        <p:spPr>
          <a:xfrm rot="19480082">
            <a:off x="3402896" y="332184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548;p39">
            <a:extLst>
              <a:ext uri="{FF2B5EF4-FFF2-40B4-BE49-F238E27FC236}">
                <a16:creationId xmlns:a16="http://schemas.microsoft.com/office/drawing/2014/main" id="{929499F6-7EE1-B860-B798-90F5CD4DB68B}"/>
              </a:ext>
            </a:extLst>
          </p:cNvPr>
          <p:cNvSpPr/>
          <p:nvPr/>
        </p:nvSpPr>
        <p:spPr>
          <a:xfrm rot="19480082">
            <a:off x="497518" y="113809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548;p39">
            <a:extLst>
              <a:ext uri="{FF2B5EF4-FFF2-40B4-BE49-F238E27FC236}">
                <a16:creationId xmlns:a16="http://schemas.microsoft.com/office/drawing/2014/main" id="{2D2109BF-E2C4-7275-C3C8-13C40BF9715A}"/>
              </a:ext>
            </a:extLst>
          </p:cNvPr>
          <p:cNvSpPr/>
          <p:nvPr/>
        </p:nvSpPr>
        <p:spPr>
          <a:xfrm rot="19480082">
            <a:off x="1964949" y="130667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548;p39">
            <a:extLst>
              <a:ext uri="{FF2B5EF4-FFF2-40B4-BE49-F238E27FC236}">
                <a16:creationId xmlns:a16="http://schemas.microsoft.com/office/drawing/2014/main" id="{1311C7B7-49E8-B1FA-7286-A7BFB6D6D870}"/>
              </a:ext>
            </a:extLst>
          </p:cNvPr>
          <p:cNvSpPr/>
          <p:nvPr/>
        </p:nvSpPr>
        <p:spPr>
          <a:xfrm rot="19480082">
            <a:off x="1662865" y="212279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548;p39">
            <a:extLst>
              <a:ext uri="{FF2B5EF4-FFF2-40B4-BE49-F238E27FC236}">
                <a16:creationId xmlns:a16="http://schemas.microsoft.com/office/drawing/2014/main" id="{EF3F1BD9-0E8F-12B1-E2B6-4E8D8971EDF9}"/>
              </a:ext>
            </a:extLst>
          </p:cNvPr>
          <p:cNvSpPr/>
          <p:nvPr/>
        </p:nvSpPr>
        <p:spPr>
          <a:xfrm rot="19480082">
            <a:off x="2764107" y="184658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548;p39">
            <a:extLst>
              <a:ext uri="{FF2B5EF4-FFF2-40B4-BE49-F238E27FC236}">
                <a16:creationId xmlns:a16="http://schemas.microsoft.com/office/drawing/2014/main" id="{0117DDBE-1DE0-978C-2BF6-AB53D7FDA1CB}"/>
              </a:ext>
            </a:extLst>
          </p:cNvPr>
          <p:cNvSpPr/>
          <p:nvPr/>
        </p:nvSpPr>
        <p:spPr>
          <a:xfrm rot="19480082">
            <a:off x="1133760" y="487775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548;p39">
            <a:extLst>
              <a:ext uri="{FF2B5EF4-FFF2-40B4-BE49-F238E27FC236}">
                <a16:creationId xmlns:a16="http://schemas.microsoft.com/office/drawing/2014/main" id="{0003AF0F-FC05-A2F0-03D7-94717EFAD1F7}"/>
              </a:ext>
            </a:extLst>
          </p:cNvPr>
          <p:cNvSpPr/>
          <p:nvPr/>
        </p:nvSpPr>
        <p:spPr>
          <a:xfrm rot="19480082">
            <a:off x="1773234" y="-137959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548;p39">
            <a:extLst>
              <a:ext uri="{FF2B5EF4-FFF2-40B4-BE49-F238E27FC236}">
                <a16:creationId xmlns:a16="http://schemas.microsoft.com/office/drawing/2014/main" id="{6FE1C90F-60DA-66C0-B07E-F9E6F084FEAA}"/>
              </a:ext>
            </a:extLst>
          </p:cNvPr>
          <p:cNvSpPr/>
          <p:nvPr/>
        </p:nvSpPr>
        <p:spPr>
          <a:xfrm rot="19480082">
            <a:off x="931949" y="248651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548;p39">
            <a:extLst>
              <a:ext uri="{FF2B5EF4-FFF2-40B4-BE49-F238E27FC236}">
                <a16:creationId xmlns:a16="http://schemas.microsoft.com/office/drawing/2014/main" id="{C8CD07DA-FAAA-7889-6C64-53F4A01EBDD6}"/>
              </a:ext>
            </a:extLst>
          </p:cNvPr>
          <p:cNvSpPr/>
          <p:nvPr/>
        </p:nvSpPr>
        <p:spPr>
          <a:xfrm rot="19480082">
            <a:off x="584823" y="417985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548;p39">
            <a:extLst>
              <a:ext uri="{FF2B5EF4-FFF2-40B4-BE49-F238E27FC236}">
                <a16:creationId xmlns:a16="http://schemas.microsoft.com/office/drawing/2014/main" id="{DD37B54E-5214-9AFC-95CA-703F9CF4C941}"/>
              </a:ext>
            </a:extLst>
          </p:cNvPr>
          <p:cNvSpPr/>
          <p:nvPr/>
        </p:nvSpPr>
        <p:spPr>
          <a:xfrm rot="19480082">
            <a:off x="659239" y="468090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59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3146FE-6220-2524-8E70-F5052D01759E}"/>
              </a:ext>
            </a:extLst>
          </p:cNvPr>
          <p:cNvSpPr/>
          <p:nvPr/>
        </p:nvSpPr>
        <p:spPr>
          <a:xfrm>
            <a:off x="6746858" y="1200034"/>
            <a:ext cx="5160662" cy="440944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4D8633-717F-F39B-4797-413E4960A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0" b="95486" l="9470" r="89773">
                        <a14:foregroundMark x1="66667" y1="89120" x2="31629" y2="88310"/>
                        <a14:foregroundMark x1="56439" y1="89236" x2="37500" y2="53009"/>
                        <a14:foregroundMark x1="37500" y1="53009" x2="42803" y2="30440"/>
                        <a14:foregroundMark x1="42803" y1="30440" x2="38068" y2="41435"/>
                        <a14:foregroundMark x1="38068" y1="41435" x2="31818" y2="17361"/>
                        <a14:foregroundMark x1="31818" y1="17361" x2="44129" y2="12269"/>
                        <a14:foregroundMark x1="44129" y1="12269" x2="31818" y2="9491"/>
                        <a14:foregroundMark x1="31818" y1="9491" x2="67235" y2="7407"/>
                        <a14:foregroundMark x1="45644" y1="6597" x2="36742" y2="6944"/>
                        <a14:foregroundMark x1="25189" y1="6713" x2="46402" y2="5556"/>
                        <a14:foregroundMark x1="46402" y1="5556" x2="74053" y2="5556"/>
                        <a14:foregroundMark x1="73864" y1="83912" x2="75000" y2="84838"/>
                        <a14:foregroundMark x1="75189" y1="88657" x2="49811" y2="88889"/>
                        <a14:foregroundMark x1="55682" y1="91088" x2="26326" y2="90162"/>
                        <a14:foregroundMark x1="13447" y1="69676" x2="16098" y2="61227"/>
                        <a14:foregroundMark x1="16098" y1="61227" x2="13068" y2="13889"/>
                        <a14:foregroundMark x1="13068" y1="13889" x2="24621" y2="6713"/>
                        <a14:foregroundMark x1="24621" y1="6713" x2="30682" y2="5903"/>
                        <a14:foregroundMark x1="21970" y1="5440" x2="13826" y2="10995"/>
                        <a14:foregroundMark x1="13068" y1="10069" x2="15341" y2="7292"/>
                        <a14:foregroundMark x1="13068" y1="22454" x2="13068" y2="22454"/>
                        <a14:foregroundMark x1="12500" y1="23148" x2="12500" y2="26968"/>
                        <a14:foregroundMark x1="12311" y1="25000" x2="11932" y2="43403"/>
                        <a14:foregroundMark x1="12879" y1="47454" x2="12500" y2="86806"/>
                        <a14:foregroundMark x1="13826" y1="84606" x2="14015" y2="92130"/>
                        <a14:foregroundMark x1="14015" y1="92130" x2="21402" y2="93866"/>
                        <a14:foregroundMark x1="20265" y1="94213" x2="58523" y2="95486"/>
                        <a14:foregroundMark x1="58523" y1="95486" x2="75758" y2="93866"/>
                        <a14:foregroundMark x1="76894" y1="94329" x2="82765" y2="85185"/>
                        <a14:foregroundMark x1="82765" y1="85185" x2="82008" y2="77546"/>
                        <a14:foregroundMark x1="82008" y1="77546" x2="82197" y2="77083"/>
                        <a14:foregroundMark x1="82197" y1="76620" x2="82386" y2="66319"/>
                        <a14:foregroundMark x1="82386" y1="65278" x2="81250" y2="59028"/>
                        <a14:foregroundMark x1="81818" y1="56366" x2="82765" y2="51968"/>
                        <a14:foregroundMark x1="82765" y1="48495" x2="81818" y2="44676"/>
                        <a14:foregroundMark x1="81629" y1="42477" x2="82765" y2="39468"/>
                        <a14:foregroundMark x1="83712" y1="34259" x2="83712" y2="34259"/>
                        <a14:foregroundMark x1="83523" y1="33912" x2="82955" y2="37847"/>
                        <a14:foregroundMark x1="82765" y1="35648" x2="82386" y2="32755"/>
                        <a14:foregroundMark x1="82955" y1="32870" x2="82197" y2="29745"/>
                        <a14:foregroundMark x1="83144" y1="28356" x2="82197" y2="15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8502" y="1696720"/>
            <a:ext cx="2358356" cy="3859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11A15E-895D-21D0-E60B-EEC11BBF6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2" b="95853" l="8554" r="89817">
                        <a14:foregroundMark x1="72505" y1="29032" x2="69450" y2="29724"/>
                        <a14:foregroundMark x1="72505" y1="27650" x2="59674" y2="27535"/>
                        <a14:foregroundMark x1="79837" y1="9677" x2="27699" y2="8065"/>
                        <a14:foregroundMark x1="27699" y1="8065" x2="27699" y2="8065"/>
                        <a14:foregroundMark x1="20163" y1="6912" x2="49084" y2="6452"/>
                        <a14:foregroundMark x1="49084" y1="6452" x2="73931" y2="6567"/>
                        <a14:foregroundMark x1="73931" y1="6567" x2="82281" y2="12327"/>
                        <a14:foregroundMark x1="82281" y1="12327" x2="84318" y2="87327"/>
                        <a14:foregroundMark x1="84318" y1="87327" x2="74949" y2="94355"/>
                        <a14:foregroundMark x1="74949" y1="94355" x2="17108" y2="94009"/>
                        <a14:foregroundMark x1="17108" y1="94009" x2="10183" y2="85945"/>
                        <a14:foregroundMark x1="10183" y1="85945" x2="9980" y2="17857"/>
                        <a14:foregroundMark x1="9980" y1="17857" x2="14868" y2="7834"/>
                        <a14:foregroundMark x1="14868" y1="7834" x2="18737" y2="6452"/>
                        <a14:foregroundMark x1="84929" y1="29147" x2="82688" y2="10023"/>
                        <a14:foregroundMark x1="82688" y1="10023" x2="80448" y2="8410"/>
                        <a14:foregroundMark x1="81466" y1="90668" x2="65580" y2="93548"/>
                        <a14:foregroundMark x1="65580" y1="93548" x2="24644" y2="94124"/>
                        <a14:foregroundMark x1="14664" y1="92166" x2="10794" y2="90323"/>
                        <a14:foregroundMark x1="10387" y1="89286" x2="14868" y2="93203"/>
                        <a14:foregroundMark x1="83503" y1="90092" x2="78208" y2="93548"/>
                        <a14:foregroundMark x1="82077" y1="92512" x2="78819" y2="94124"/>
                        <a14:foregroundMark x1="75967" y1="94816" x2="20163" y2="95853"/>
                        <a14:foregroundMark x1="9572" y1="86866" x2="9165" y2="83410"/>
                        <a14:foregroundMark x1="8961" y1="82373" x2="8554" y2="71544"/>
                        <a14:foregroundMark x1="8554" y1="71889" x2="8554" y2="60369"/>
                        <a14:foregroundMark x1="8554" y1="59562" x2="10183" y2="51498"/>
                        <a14:foregroundMark x1="10183" y1="51498" x2="10183" y2="51498"/>
                        <a14:foregroundMark x1="10183" y1="49424" x2="10183" y2="44009"/>
                        <a14:foregroundMark x1="9572" y1="50461" x2="8554" y2="55991"/>
                        <a14:foregroundMark x1="85540" y1="34101" x2="85336" y2="384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8961" y="1044562"/>
            <a:ext cx="2838094" cy="5017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4D4CC2-F3D4-44C9-4787-6262095E43A0}"/>
              </a:ext>
            </a:extLst>
          </p:cNvPr>
          <p:cNvSpPr txBox="1"/>
          <p:nvPr/>
        </p:nvSpPr>
        <p:spPr>
          <a:xfrm>
            <a:off x="6969760" y="1696720"/>
            <a:ext cx="493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ndara Light" panose="020E0502030303020204" pitchFamily="34" charset="0"/>
              </a:rPr>
              <a:t>В мобильном приложении, доступном для скачивания на </a:t>
            </a:r>
            <a:r>
              <a:rPr lang="en-US" b="1" dirty="0">
                <a:latin typeface="Candara Light" panose="020E0502030303020204" pitchFamily="34" charset="0"/>
              </a:rPr>
              <a:t>android </a:t>
            </a:r>
            <a:r>
              <a:rPr lang="ru-RU" b="1" dirty="0">
                <a:latin typeface="Candara Light" panose="020E0502030303020204" pitchFamily="34" charset="0"/>
              </a:rPr>
              <a:t>и </a:t>
            </a:r>
            <a:r>
              <a:rPr lang="en-US" b="1" dirty="0">
                <a:latin typeface="Candara Light" panose="020E0502030303020204" pitchFamily="34" charset="0"/>
              </a:rPr>
              <a:t>iOS</a:t>
            </a:r>
            <a:r>
              <a:rPr lang="ru-RU" b="1" dirty="0">
                <a:latin typeface="Candara Light" panose="020E0502030303020204" pitchFamily="34" charset="0"/>
              </a:rPr>
              <a:t>, будет 5 вкладок, которые обозначают основные функции.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Главная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Турниры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Поиск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Лента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Профиль</a:t>
            </a:r>
          </a:p>
          <a:p>
            <a:r>
              <a:rPr lang="ru-RU" b="1" dirty="0">
                <a:latin typeface="Candara Light" panose="020E0502030303020204" pitchFamily="34" charset="0"/>
              </a:rPr>
              <a:t>Пользователи смогут знакомиться с другими спортсменами, соревноваться, выигрывать призы и становиться популярными в соцсети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7C5122-AEBD-F600-F5D0-EE5F8281A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9" b="96384" l="229" r="89703">
                        <a14:foregroundMark x1="58124" y1="73192" x2="48513" y2="24564"/>
                        <a14:foregroundMark x1="48513" y1="24564" x2="44622" y2="22943"/>
                        <a14:foregroundMark x1="52174" y1="67207" x2="40732" y2="62968"/>
                        <a14:foregroundMark x1="40732" y1="62968" x2="40046" y2="51496"/>
                        <a14:foregroundMark x1="40046" y1="51496" x2="65904" y2="64214"/>
                        <a14:foregroundMark x1="65904" y1="64214" x2="36156" y2="69451"/>
                        <a14:foregroundMark x1="36156" y1="69451" x2="34783" y2="67955"/>
                        <a14:foregroundMark x1="67506" y1="83791" x2="36842" y2="84539"/>
                        <a14:foregroundMark x1="62014" y1="86534" x2="23799" y2="88279"/>
                        <a14:foregroundMark x1="67506" y1="89526" x2="43707" y2="89526"/>
                        <a14:foregroundMark x1="76430" y1="90274" x2="32494" y2="90524"/>
                        <a14:foregroundMark x1="68421" y1="91895" x2="44394" y2="92768"/>
                        <a14:foregroundMark x1="44394" y1="92768" x2="69108" y2="91771"/>
                        <a14:foregroundMark x1="69108" y1="91771" x2="47597" y2="89152"/>
                        <a14:foregroundMark x1="32037" y1="94264" x2="15561" y2="91646"/>
                        <a14:foregroundMark x1="40275" y1="37656" x2="25172" y2="23317"/>
                        <a14:foregroundMark x1="19451" y1="33042" x2="63158" y2="36783"/>
                        <a14:foregroundMark x1="63158" y1="36783" x2="72540" y2="31796"/>
                        <a14:foregroundMark x1="72540" y1="31796" x2="61098" y2="12095"/>
                        <a14:foregroundMark x1="61098" y1="12095" x2="35469" y2="11347"/>
                        <a14:foregroundMark x1="35469" y1="11347" x2="28604" y2="25436"/>
                        <a14:foregroundMark x1="28604" y1="25436" x2="52403" y2="28304"/>
                        <a14:foregroundMark x1="52403" y1="28304" x2="59039" y2="25935"/>
                        <a14:foregroundMark x1="13043" y1="4988" x2="75286" y2="2369"/>
                        <a14:foregroundMark x1="23570" y1="3741" x2="37986" y2="3741"/>
                        <a14:foregroundMark x1="37986" y1="3741" x2="55378" y2="3741"/>
                        <a14:foregroundMark x1="36613" y1="3741" x2="11670" y2="4738"/>
                        <a14:foregroundMark x1="66362" y1="2369" x2="77117" y2="2120"/>
                        <a14:foregroundMark x1="74142" y1="1372" x2="86728" y2="10723"/>
                        <a14:foregroundMark x1="86728" y1="10723" x2="87185" y2="11596"/>
                        <a14:foregroundMark x1="54920" y1="2120" x2="30892" y2="873"/>
                        <a14:foregroundMark x1="22883" y1="3616" x2="6407" y2="18579"/>
                        <a14:foregroundMark x1="24485" y1="1746" x2="5492" y2="6234"/>
                        <a14:foregroundMark x1="5492" y1="6234" x2="8238" y2="93142"/>
                        <a14:foregroundMark x1="3204" y1="18703" x2="3432" y2="91397"/>
                        <a14:foregroundMark x1="2059" y1="34788" x2="229" y2="37032"/>
                        <a14:foregroundMark x1="1373" y1="41771" x2="1373" y2="34040"/>
                        <a14:foregroundMark x1="1602" y1="34539" x2="2059" y2="14090"/>
                        <a14:foregroundMark x1="2059" y1="14090" x2="5492" y2="4988"/>
                        <a14:foregroundMark x1="5492" y1="4988" x2="5492" y2="4988"/>
                        <a14:foregroundMark x1="8924" y1="3242" x2="17620" y2="1496"/>
                        <a14:foregroundMark x1="53776" y1="998" x2="70023" y2="748"/>
                        <a14:foregroundMark x1="70023" y1="748" x2="74371" y2="748"/>
                        <a14:foregroundMark x1="75057" y1="748" x2="83982" y2="3616"/>
                        <a14:foregroundMark x1="84211" y1="3616" x2="88101" y2="12095"/>
                        <a14:foregroundMark x1="86499" y1="7980" x2="86499" y2="40648"/>
                        <a14:foregroundMark x1="88558" y1="35661" x2="86957" y2="56110"/>
                        <a14:foregroundMark x1="85355" y1="41895" x2="86957" y2="76434"/>
                        <a14:foregroundMark x1="86270" y1="73815" x2="86270" y2="95012"/>
                        <a14:foregroundMark x1="85584" y1="95137" x2="72769" y2="96010"/>
                        <a14:foregroundMark x1="71167" y1="96384" x2="13730" y2="95885"/>
                        <a14:foregroundMark x1="13730" y1="95885" x2="5950" y2="92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2477" y="1796065"/>
            <a:ext cx="2102791" cy="38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87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37693F-4C27-C2CE-0767-559B86031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12857" r="3356" b="5397"/>
          <a:stretch/>
        </p:blipFill>
        <p:spPr>
          <a:xfrm>
            <a:off x="1657350" y="1146766"/>
            <a:ext cx="8877300" cy="5297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522D2-F712-325E-1AB8-E123B2C55750}"/>
              </a:ext>
            </a:extLst>
          </p:cNvPr>
          <p:cNvSpPr txBox="1"/>
          <p:nvPr/>
        </p:nvSpPr>
        <p:spPr>
          <a:xfrm>
            <a:off x="3766457" y="163286"/>
            <a:ext cx="4669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andara Light" panose="020E0502030303020204" pitchFamily="34" charset="0"/>
              </a:rPr>
              <a:t>Бизнес-модель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F5BCF-1AB6-8E1B-B5D6-D2228AB13CE6}"/>
              </a:ext>
            </a:extLst>
          </p:cNvPr>
          <p:cNvSpPr txBox="1"/>
          <p:nvPr/>
        </p:nvSpPr>
        <p:spPr>
          <a:xfrm>
            <a:off x="8727440" y="2485672"/>
            <a:ext cx="1807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Теннисисты-любители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Начинающие теннисисты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D9FD5-9113-C332-00A9-0270264B7FA7}"/>
              </a:ext>
            </a:extLst>
          </p:cNvPr>
          <p:cNvSpPr txBox="1"/>
          <p:nvPr/>
        </p:nvSpPr>
        <p:spPr>
          <a:xfrm>
            <a:off x="6278880" y="5059680"/>
            <a:ext cx="386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Платная подписка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Платные турниры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Реклама в приложении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EB25B-CD3E-F4A2-16E8-185EDB744B4C}"/>
              </a:ext>
            </a:extLst>
          </p:cNvPr>
          <p:cNvSpPr txBox="1"/>
          <p:nvPr/>
        </p:nvSpPr>
        <p:spPr>
          <a:xfrm>
            <a:off x="3464561" y="3429000"/>
            <a:ext cx="1807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Мобильное приложение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Площадки в дни турниров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A1001-D55C-3F15-289F-A6B125CF9E19}"/>
              </a:ext>
            </a:extLst>
          </p:cNvPr>
          <p:cNvSpPr txBox="1"/>
          <p:nvPr/>
        </p:nvSpPr>
        <p:spPr>
          <a:xfrm>
            <a:off x="6920231" y="3511188"/>
            <a:ext cx="1957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ndara Light" panose="020E0502030303020204" pitchFamily="34" charset="0"/>
                <a:cs typeface="Calibri Light" panose="020F0302020204030204" pitchFamily="34" charset="0"/>
              </a:rPr>
              <a:t>Дополнительные каналы поставки не требуются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041B7-724D-DF52-054D-C333D052F96B}"/>
              </a:ext>
            </a:extLst>
          </p:cNvPr>
          <p:cNvSpPr txBox="1"/>
          <p:nvPr/>
        </p:nvSpPr>
        <p:spPr>
          <a:xfrm>
            <a:off x="6932520" y="1592948"/>
            <a:ext cx="193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 Light" panose="020E0502030303020204" pitchFamily="34" charset="0"/>
              </a:rPr>
              <a:t>Поддержка в мобильном приложении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 Light" panose="020E0502030303020204" pitchFamily="34" charset="0"/>
              </a:rPr>
              <a:t>Связь в живую на турнирах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B5A69-7DFB-7D76-973D-1CD1ABA12624}"/>
              </a:ext>
            </a:extLst>
          </p:cNvPr>
          <p:cNvSpPr txBox="1"/>
          <p:nvPr/>
        </p:nvSpPr>
        <p:spPr>
          <a:xfrm>
            <a:off x="1874520" y="4972570"/>
            <a:ext cx="386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Разработка + обновления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Размещение в магазинах приложений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Организация турниров</a:t>
            </a:r>
            <a:endParaRPr lang="en-US" dirty="0">
              <a:latin typeface="Candara Light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Налоги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B43DE-035F-30D4-7525-62B78B1FE52B}"/>
              </a:ext>
            </a:extLst>
          </p:cNvPr>
          <p:cNvSpPr txBox="1"/>
          <p:nvPr/>
        </p:nvSpPr>
        <p:spPr>
          <a:xfrm>
            <a:off x="1657352" y="2224184"/>
            <a:ext cx="1807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Теннисные центры и клубы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Знаменитые теннисисты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8CF0BC-7F87-77EA-499A-12923EAF89BE}"/>
              </a:ext>
            </a:extLst>
          </p:cNvPr>
          <p:cNvSpPr txBox="1"/>
          <p:nvPr/>
        </p:nvSpPr>
        <p:spPr>
          <a:xfrm>
            <a:off x="5222932" y="1781688"/>
            <a:ext cx="1786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Стоимость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Удобство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Схожесть с турами </a:t>
            </a:r>
            <a:r>
              <a:rPr lang="en-US" dirty="0">
                <a:latin typeface="Candara Light" panose="020E0502030303020204" pitchFamily="34" charset="0"/>
              </a:rPr>
              <a:t>ATP </a:t>
            </a:r>
            <a:r>
              <a:rPr lang="ru-RU" dirty="0">
                <a:latin typeface="Candara Light" panose="020E0502030303020204" pitchFamily="34" charset="0"/>
              </a:rPr>
              <a:t>и </a:t>
            </a:r>
            <a:r>
              <a:rPr lang="en-US" dirty="0">
                <a:latin typeface="Candara Light" panose="020E0502030303020204" pitchFamily="34" charset="0"/>
              </a:rPr>
              <a:t>WTA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ndara Light" panose="020E0502030303020204" pitchFamily="34" charset="0"/>
              </a:rPr>
              <a:t>Реферальная программа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 Light" panose="020E0502030303020204" pitchFamily="34" charset="0"/>
              </a:rPr>
              <a:t>Paddle-tennis</a:t>
            </a:r>
            <a:endParaRPr lang="ru-RU" dirty="0">
              <a:latin typeface="Candara Light" panose="020E05020303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7C228-685F-4770-8A58-ABA6927F22D5}"/>
              </a:ext>
            </a:extLst>
          </p:cNvPr>
          <p:cNvSpPr txBox="1"/>
          <p:nvPr/>
        </p:nvSpPr>
        <p:spPr>
          <a:xfrm>
            <a:off x="3464561" y="1569285"/>
            <a:ext cx="2153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 Light" panose="020E0502030303020204" pitchFamily="34" charset="0"/>
              </a:rPr>
              <a:t>Поддержка работы приложения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ndara Light" panose="020E0502030303020204" pitchFamily="34" charset="0"/>
              </a:rPr>
              <a:t>Взаимосвязь с клиентами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584AEE7-5AD3-EA75-F8DD-DA914C83BAE3}"/>
              </a:ext>
            </a:extLst>
          </p:cNvPr>
          <p:cNvGrpSpPr/>
          <p:nvPr/>
        </p:nvGrpSpPr>
        <p:grpSpPr>
          <a:xfrm rot="1232360">
            <a:off x="9076096" y="-54663"/>
            <a:ext cx="2801181" cy="1225706"/>
            <a:chOff x="7335106" y="-125795"/>
            <a:chExt cx="2997206" cy="1387907"/>
          </a:xfrm>
        </p:grpSpPr>
        <p:grpSp>
          <p:nvGrpSpPr>
            <p:cNvPr id="16" name="Google Shape;3937;p81">
              <a:extLst>
                <a:ext uri="{FF2B5EF4-FFF2-40B4-BE49-F238E27FC236}">
                  <a16:creationId xmlns:a16="http://schemas.microsoft.com/office/drawing/2014/main" id="{0C2125BC-AED7-3CD8-1598-27D8BD94E192}"/>
                </a:ext>
              </a:extLst>
            </p:cNvPr>
            <p:cNvGrpSpPr/>
            <p:nvPr/>
          </p:nvGrpSpPr>
          <p:grpSpPr>
            <a:xfrm rot="17525517">
              <a:off x="7286905" y="189830"/>
              <a:ext cx="902056" cy="805653"/>
              <a:chOff x="4059072" y="2162529"/>
              <a:chExt cx="487219" cy="472255"/>
            </a:xfrm>
          </p:grpSpPr>
          <p:sp>
            <p:nvSpPr>
              <p:cNvPr id="42" name="Google Shape;3938;p81">
                <a:extLst>
                  <a:ext uri="{FF2B5EF4-FFF2-40B4-BE49-F238E27FC236}">
                    <a16:creationId xmlns:a16="http://schemas.microsoft.com/office/drawing/2014/main" id="{32C02671-15C1-32BB-91EF-50620722764B}"/>
                  </a:ext>
                </a:extLst>
              </p:cNvPr>
              <p:cNvSpPr/>
              <p:nvPr/>
            </p:nvSpPr>
            <p:spPr>
              <a:xfrm>
                <a:off x="4059072" y="2162529"/>
                <a:ext cx="487219" cy="472255"/>
              </a:xfrm>
              <a:custGeom>
                <a:avLst/>
                <a:gdLst/>
                <a:ahLst/>
                <a:cxnLst/>
                <a:rect l="l" t="t" r="r" b="b"/>
                <a:pathLst>
                  <a:path w="15596" h="15117" extrusionOk="0">
                    <a:moveTo>
                      <a:pt x="14038" y="1531"/>
                    </a:moveTo>
                    <a:lnTo>
                      <a:pt x="8928" y="8758"/>
                    </a:lnTo>
                    <a:cubicBezTo>
                      <a:pt x="8842" y="8879"/>
                      <a:pt x="8860" y="9045"/>
                      <a:pt x="8968" y="9146"/>
                    </a:cubicBezTo>
                    <a:cubicBezTo>
                      <a:pt x="9025" y="9198"/>
                      <a:pt x="9097" y="9224"/>
                      <a:pt x="9168" y="9224"/>
                    </a:cubicBezTo>
                    <a:cubicBezTo>
                      <a:pt x="9236" y="9224"/>
                      <a:pt x="9304" y="9201"/>
                      <a:pt x="9359" y="9154"/>
                    </a:cubicBezTo>
                    <a:lnTo>
                      <a:pt x="12375" y="6599"/>
                    </a:lnTo>
                    <a:lnTo>
                      <a:pt x="9119" y="11203"/>
                    </a:lnTo>
                    <a:cubicBezTo>
                      <a:pt x="9092" y="11237"/>
                      <a:pt x="9073" y="11278"/>
                      <a:pt x="9064" y="11322"/>
                    </a:cubicBezTo>
                    <a:cubicBezTo>
                      <a:pt x="8900" y="12086"/>
                      <a:pt x="8521" y="12783"/>
                      <a:pt x="7967" y="13338"/>
                    </a:cubicBezTo>
                    <a:cubicBezTo>
                      <a:pt x="7201" y="14104"/>
                      <a:pt x="6182" y="14526"/>
                      <a:pt x="5099" y="14526"/>
                    </a:cubicBezTo>
                    <a:cubicBezTo>
                      <a:pt x="4014" y="14526"/>
                      <a:pt x="2997" y="14104"/>
                      <a:pt x="2231" y="13338"/>
                    </a:cubicBezTo>
                    <a:cubicBezTo>
                      <a:pt x="648" y="11757"/>
                      <a:pt x="648" y="9183"/>
                      <a:pt x="2231" y="7602"/>
                    </a:cubicBezTo>
                    <a:cubicBezTo>
                      <a:pt x="2785" y="7047"/>
                      <a:pt x="3483" y="6667"/>
                      <a:pt x="4246" y="6504"/>
                    </a:cubicBezTo>
                    <a:cubicBezTo>
                      <a:pt x="4285" y="6496"/>
                      <a:pt x="4321" y="6481"/>
                      <a:pt x="4352" y="6458"/>
                    </a:cubicBezTo>
                    <a:lnTo>
                      <a:pt x="8123" y="4055"/>
                    </a:lnTo>
                    <a:lnTo>
                      <a:pt x="6409" y="6217"/>
                    </a:lnTo>
                    <a:cubicBezTo>
                      <a:pt x="6318" y="6331"/>
                      <a:pt x="6325" y="6496"/>
                      <a:pt x="6425" y="6603"/>
                    </a:cubicBezTo>
                    <a:cubicBezTo>
                      <a:pt x="6483" y="6664"/>
                      <a:pt x="6561" y="6695"/>
                      <a:pt x="6640" y="6695"/>
                    </a:cubicBezTo>
                    <a:cubicBezTo>
                      <a:pt x="6700" y="6695"/>
                      <a:pt x="6759" y="6677"/>
                      <a:pt x="6811" y="6641"/>
                    </a:cubicBezTo>
                    <a:lnTo>
                      <a:pt x="14038" y="1531"/>
                    </a:lnTo>
                    <a:close/>
                    <a:moveTo>
                      <a:pt x="15272" y="0"/>
                    </a:moveTo>
                    <a:cubicBezTo>
                      <a:pt x="15213" y="0"/>
                      <a:pt x="15153" y="18"/>
                      <a:pt x="15102" y="55"/>
                    </a:cubicBezTo>
                    <a:lnTo>
                      <a:pt x="8151" y="4970"/>
                    </a:lnTo>
                    <a:lnTo>
                      <a:pt x="9677" y="3045"/>
                    </a:lnTo>
                    <a:cubicBezTo>
                      <a:pt x="9767" y="2932"/>
                      <a:pt x="9762" y="2770"/>
                      <a:pt x="9665" y="2664"/>
                    </a:cubicBezTo>
                    <a:cubicBezTo>
                      <a:pt x="9608" y="2600"/>
                      <a:pt x="9528" y="2566"/>
                      <a:pt x="9446" y="2566"/>
                    </a:cubicBezTo>
                    <a:cubicBezTo>
                      <a:pt x="9392" y="2566"/>
                      <a:pt x="9337" y="2581"/>
                      <a:pt x="9288" y="2613"/>
                    </a:cubicBezTo>
                    <a:lnTo>
                      <a:pt x="4069" y="5939"/>
                    </a:lnTo>
                    <a:cubicBezTo>
                      <a:pt x="3214" y="6132"/>
                      <a:pt x="2435" y="6562"/>
                      <a:pt x="1813" y="7184"/>
                    </a:cubicBezTo>
                    <a:cubicBezTo>
                      <a:pt x="1" y="8996"/>
                      <a:pt x="1" y="11943"/>
                      <a:pt x="1813" y="13756"/>
                    </a:cubicBezTo>
                    <a:cubicBezTo>
                      <a:pt x="2691" y="14633"/>
                      <a:pt x="3857" y="15116"/>
                      <a:pt x="5099" y="15116"/>
                    </a:cubicBezTo>
                    <a:cubicBezTo>
                      <a:pt x="6340" y="15116"/>
                      <a:pt x="7507" y="14633"/>
                      <a:pt x="8383" y="13756"/>
                    </a:cubicBezTo>
                    <a:cubicBezTo>
                      <a:pt x="9005" y="13135"/>
                      <a:pt x="9434" y="12358"/>
                      <a:pt x="9628" y="11507"/>
                    </a:cubicBezTo>
                    <a:lnTo>
                      <a:pt x="14200" y="5040"/>
                    </a:lnTo>
                    <a:cubicBezTo>
                      <a:pt x="14286" y="4919"/>
                      <a:pt x="14268" y="4753"/>
                      <a:pt x="14159" y="4652"/>
                    </a:cubicBezTo>
                    <a:cubicBezTo>
                      <a:pt x="14102" y="4600"/>
                      <a:pt x="14031" y="4574"/>
                      <a:pt x="13959" y="4574"/>
                    </a:cubicBezTo>
                    <a:cubicBezTo>
                      <a:pt x="13891" y="4574"/>
                      <a:pt x="13823" y="4598"/>
                      <a:pt x="13769" y="4644"/>
                    </a:cubicBezTo>
                    <a:lnTo>
                      <a:pt x="10752" y="7199"/>
                    </a:lnTo>
                    <a:lnTo>
                      <a:pt x="15513" y="467"/>
                    </a:lnTo>
                    <a:cubicBezTo>
                      <a:pt x="15596" y="349"/>
                      <a:pt x="15582" y="189"/>
                      <a:pt x="15482" y="87"/>
                    </a:cubicBezTo>
                    <a:cubicBezTo>
                      <a:pt x="15424" y="30"/>
                      <a:pt x="15348" y="0"/>
                      <a:pt x="15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939;p81">
                <a:extLst>
                  <a:ext uri="{FF2B5EF4-FFF2-40B4-BE49-F238E27FC236}">
                    <a16:creationId xmlns:a16="http://schemas.microsoft.com/office/drawing/2014/main" id="{1CAC2C25-B59F-F116-9097-A7475A509187}"/>
                  </a:ext>
                </a:extLst>
              </p:cNvPr>
              <p:cNvSpPr/>
              <p:nvPr/>
            </p:nvSpPr>
            <p:spPr>
              <a:xfrm>
                <a:off x="4114837" y="2380437"/>
                <a:ext cx="213588" cy="212682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808" extrusionOk="0">
                    <a:moveTo>
                      <a:pt x="2745" y="832"/>
                    </a:moveTo>
                    <a:cubicBezTo>
                      <a:pt x="2730" y="1381"/>
                      <a:pt x="2508" y="1902"/>
                      <a:pt x="2114" y="2296"/>
                    </a:cubicBezTo>
                    <a:cubicBezTo>
                      <a:pt x="1719" y="2691"/>
                      <a:pt x="1198" y="2913"/>
                      <a:pt x="651" y="2928"/>
                    </a:cubicBezTo>
                    <a:cubicBezTo>
                      <a:pt x="759" y="2417"/>
                      <a:pt x="1012" y="1948"/>
                      <a:pt x="1389" y="1570"/>
                    </a:cubicBezTo>
                    <a:cubicBezTo>
                      <a:pt x="1766" y="1193"/>
                      <a:pt x="2235" y="940"/>
                      <a:pt x="2745" y="832"/>
                    </a:cubicBezTo>
                    <a:close/>
                    <a:moveTo>
                      <a:pt x="5974" y="4064"/>
                    </a:moveTo>
                    <a:cubicBezTo>
                      <a:pt x="5869" y="4560"/>
                      <a:pt x="5624" y="5034"/>
                      <a:pt x="5238" y="5420"/>
                    </a:cubicBezTo>
                    <a:cubicBezTo>
                      <a:pt x="4861" y="5797"/>
                      <a:pt x="4391" y="6050"/>
                      <a:pt x="3881" y="6158"/>
                    </a:cubicBezTo>
                    <a:cubicBezTo>
                      <a:pt x="3896" y="5609"/>
                      <a:pt x="4118" y="5088"/>
                      <a:pt x="4513" y="4694"/>
                    </a:cubicBezTo>
                    <a:cubicBezTo>
                      <a:pt x="4907" y="4300"/>
                      <a:pt x="5427" y="4079"/>
                      <a:pt x="5974" y="4064"/>
                    </a:cubicBezTo>
                    <a:close/>
                    <a:moveTo>
                      <a:pt x="3337" y="774"/>
                    </a:moveTo>
                    <a:cubicBezTo>
                      <a:pt x="3956" y="779"/>
                      <a:pt x="4542" y="989"/>
                      <a:pt x="5019" y="1372"/>
                    </a:cubicBezTo>
                    <a:lnTo>
                      <a:pt x="4748" y="1643"/>
                    </a:lnTo>
                    <a:cubicBezTo>
                      <a:pt x="4632" y="1759"/>
                      <a:pt x="4632" y="1945"/>
                      <a:pt x="4748" y="2061"/>
                    </a:cubicBezTo>
                    <a:cubicBezTo>
                      <a:pt x="4805" y="2118"/>
                      <a:pt x="4881" y="2148"/>
                      <a:pt x="4956" y="2148"/>
                    </a:cubicBezTo>
                    <a:cubicBezTo>
                      <a:pt x="5032" y="2148"/>
                      <a:pt x="5107" y="2118"/>
                      <a:pt x="5166" y="2061"/>
                    </a:cubicBezTo>
                    <a:lnTo>
                      <a:pt x="5435" y="1790"/>
                    </a:lnTo>
                    <a:cubicBezTo>
                      <a:pt x="5830" y="2280"/>
                      <a:pt x="6028" y="2875"/>
                      <a:pt x="6034" y="3472"/>
                    </a:cubicBezTo>
                    <a:cubicBezTo>
                      <a:pt x="5309" y="3472"/>
                      <a:pt x="4616" y="3756"/>
                      <a:pt x="4095" y="4277"/>
                    </a:cubicBezTo>
                    <a:cubicBezTo>
                      <a:pt x="3575" y="4797"/>
                      <a:pt x="3289" y="5491"/>
                      <a:pt x="3291" y="6216"/>
                    </a:cubicBezTo>
                    <a:cubicBezTo>
                      <a:pt x="2572" y="6211"/>
                      <a:pt x="1898" y="5929"/>
                      <a:pt x="1389" y="5420"/>
                    </a:cubicBezTo>
                    <a:cubicBezTo>
                      <a:pt x="880" y="4911"/>
                      <a:pt x="598" y="4236"/>
                      <a:pt x="593" y="3518"/>
                    </a:cubicBezTo>
                    <a:lnTo>
                      <a:pt x="594" y="3518"/>
                    </a:lnTo>
                    <a:cubicBezTo>
                      <a:pt x="1319" y="3518"/>
                      <a:pt x="2012" y="3234"/>
                      <a:pt x="2532" y="2713"/>
                    </a:cubicBezTo>
                    <a:cubicBezTo>
                      <a:pt x="3053" y="2193"/>
                      <a:pt x="3337" y="1499"/>
                      <a:pt x="3337" y="774"/>
                    </a:cubicBezTo>
                    <a:close/>
                    <a:moveTo>
                      <a:pt x="6512" y="1"/>
                    </a:moveTo>
                    <a:cubicBezTo>
                      <a:pt x="6436" y="1"/>
                      <a:pt x="6361" y="30"/>
                      <a:pt x="6303" y="87"/>
                    </a:cubicBezTo>
                    <a:lnTo>
                      <a:pt x="5438" y="953"/>
                    </a:lnTo>
                    <a:cubicBezTo>
                      <a:pt x="4843" y="454"/>
                      <a:pt x="4099" y="182"/>
                      <a:pt x="3314" y="182"/>
                    </a:cubicBezTo>
                    <a:cubicBezTo>
                      <a:pt x="2428" y="182"/>
                      <a:pt x="1597" y="527"/>
                      <a:pt x="971" y="1152"/>
                    </a:cubicBezTo>
                    <a:cubicBezTo>
                      <a:pt x="345" y="1778"/>
                      <a:pt x="1" y="2611"/>
                      <a:pt x="1" y="3495"/>
                    </a:cubicBezTo>
                    <a:cubicBezTo>
                      <a:pt x="1" y="4379"/>
                      <a:pt x="345" y="5212"/>
                      <a:pt x="971" y="5838"/>
                    </a:cubicBezTo>
                    <a:cubicBezTo>
                      <a:pt x="1597" y="6462"/>
                      <a:pt x="2428" y="6808"/>
                      <a:pt x="3314" y="6808"/>
                    </a:cubicBezTo>
                    <a:cubicBezTo>
                      <a:pt x="4198" y="6808"/>
                      <a:pt x="5030" y="6462"/>
                      <a:pt x="5655" y="5838"/>
                    </a:cubicBezTo>
                    <a:cubicBezTo>
                      <a:pt x="6213" y="5280"/>
                      <a:pt x="6530" y="4571"/>
                      <a:pt x="6607" y="3842"/>
                    </a:cubicBezTo>
                    <a:cubicBezTo>
                      <a:pt x="6608" y="3834"/>
                      <a:pt x="6609" y="3826"/>
                      <a:pt x="6611" y="3817"/>
                    </a:cubicBezTo>
                    <a:cubicBezTo>
                      <a:pt x="6612" y="3805"/>
                      <a:pt x="6612" y="3793"/>
                      <a:pt x="6612" y="3781"/>
                    </a:cubicBezTo>
                    <a:cubicBezTo>
                      <a:pt x="6684" y="2932"/>
                      <a:pt x="6432" y="2061"/>
                      <a:pt x="5855" y="1371"/>
                    </a:cubicBezTo>
                    <a:lnTo>
                      <a:pt x="6721" y="504"/>
                    </a:lnTo>
                    <a:cubicBezTo>
                      <a:pt x="6836" y="390"/>
                      <a:pt x="6836" y="202"/>
                      <a:pt x="6721" y="87"/>
                    </a:cubicBezTo>
                    <a:cubicBezTo>
                      <a:pt x="6663" y="30"/>
                      <a:pt x="6587" y="1"/>
                      <a:pt x="6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940;p81">
                <a:extLst>
                  <a:ext uri="{FF2B5EF4-FFF2-40B4-BE49-F238E27FC236}">
                    <a16:creationId xmlns:a16="http://schemas.microsoft.com/office/drawing/2014/main" id="{6444731D-D555-7E3F-81A2-CFD605FC6AB6}"/>
                  </a:ext>
                </a:extLst>
              </p:cNvPr>
              <p:cNvSpPr/>
              <p:nvPr/>
            </p:nvSpPr>
            <p:spPr>
              <a:xfrm>
                <a:off x="4326872" y="2361567"/>
                <a:ext cx="20462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96" extrusionOk="0">
                    <a:moveTo>
                      <a:pt x="331" y="0"/>
                    </a:moveTo>
                    <a:cubicBezTo>
                      <a:pt x="254" y="0"/>
                      <a:pt x="178" y="30"/>
                      <a:pt x="120" y="88"/>
                    </a:cubicBezTo>
                    <a:lnTo>
                      <a:pt x="115" y="93"/>
                    </a:lnTo>
                    <a:cubicBezTo>
                      <a:pt x="0" y="209"/>
                      <a:pt x="2" y="395"/>
                      <a:pt x="117" y="510"/>
                    </a:cubicBezTo>
                    <a:cubicBezTo>
                      <a:pt x="175" y="567"/>
                      <a:pt x="251" y="595"/>
                      <a:pt x="326" y="595"/>
                    </a:cubicBezTo>
                    <a:cubicBezTo>
                      <a:pt x="402" y="595"/>
                      <a:pt x="478" y="567"/>
                      <a:pt x="535" y="508"/>
                    </a:cubicBezTo>
                    <a:lnTo>
                      <a:pt x="541" y="503"/>
                    </a:lnTo>
                    <a:cubicBezTo>
                      <a:pt x="655" y="387"/>
                      <a:pt x="654" y="199"/>
                      <a:pt x="538" y="85"/>
                    </a:cubicBezTo>
                    <a:cubicBezTo>
                      <a:pt x="481" y="29"/>
                      <a:pt x="406" y="0"/>
                      <a:pt x="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3937;p81">
              <a:extLst>
                <a:ext uri="{FF2B5EF4-FFF2-40B4-BE49-F238E27FC236}">
                  <a16:creationId xmlns:a16="http://schemas.microsoft.com/office/drawing/2014/main" id="{0175B783-B4A6-C17A-08A1-568B24DA57D7}"/>
                </a:ext>
              </a:extLst>
            </p:cNvPr>
            <p:cNvGrpSpPr/>
            <p:nvPr/>
          </p:nvGrpSpPr>
          <p:grpSpPr>
            <a:xfrm rot="19438587">
              <a:off x="8979636" y="-125795"/>
              <a:ext cx="902056" cy="805653"/>
              <a:chOff x="4059072" y="2162529"/>
              <a:chExt cx="487219" cy="472255"/>
            </a:xfrm>
          </p:grpSpPr>
          <p:sp>
            <p:nvSpPr>
              <p:cNvPr id="39" name="Google Shape;3938;p81">
                <a:extLst>
                  <a:ext uri="{FF2B5EF4-FFF2-40B4-BE49-F238E27FC236}">
                    <a16:creationId xmlns:a16="http://schemas.microsoft.com/office/drawing/2014/main" id="{D3C0E299-3B41-F5D3-537B-7C4BE7B0DDDB}"/>
                  </a:ext>
                </a:extLst>
              </p:cNvPr>
              <p:cNvSpPr/>
              <p:nvPr/>
            </p:nvSpPr>
            <p:spPr>
              <a:xfrm>
                <a:off x="4059072" y="2162529"/>
                <a:ext cx="487219" cy="472255"/>
              </a:xfrm>
              <a:custGeom>
                <a:avLst/>
                <a:gdLst/>
                <a:ahLst/>
                <a:cxnLst/>
                <a:rect l="l" t="t" r="r" b="b"/>
                <a:pathLst>
                  <a:path w="15596" h="15117" extrusionOk="0">
                    <a:moveTo>
                      <a:pt x="14038" y="1531"/>
                    </a:moveTo>
                    <a:lnTo>
                      <a:pt x="8928" y="8758"/>
                    </a:lnTo>
                    <a:cubicBezTo>
                      <a:pt x="8842" y="8879"/>
                      <a:pt x="8860" y="9045"/>
                      <a:pt x="8968" y="9146"/>
                    </a:cubicBezTo>
                    <a:cubicBezTo>
                      <a:pt x="9025" y="9198"/>
                      <a:pt x="9097" y="9224"/>
                      <a:pt x="9168" y="9224"/>
                    </a:cubicBezTo>
                    <a:cubicBezTo>
                      <a:pt x="9236" y="9224"/>
                      <a:pt x="9304" y="9201"/>
                      <a:pt x="9359" y="9154"/>
                    </a:cubicBezTo>
                    <a:lnTo>
                      <a:pt x="12375" y="6599"/>
                    </a:lnTo>
                    <a:lnTo>
                      <a:pt x="9119" y="11203"/>
                    </a:lnTo>
                    <a:cubicBezTo>
                      <a:pt x="9092" y="11237"/>
                      <a:pt x="9073" y="11278"/>
                      <a:pt x="9064" y="11322"/>
                    </a:cubicBezTo>
                    <a:cubicBezTo>
                      <a:pt x="8900" y="12086"/>
                      <a:pt x="8521" y="12783"/>
                      <a:pt x="7967" y="13338"/>
                    </a:cubicBezTo>
                    <a:cubicBezTo>
                      <a:pt x="7201" y="14104"/>
                      <a:pt x="6182" y="14526"/>
                      <a:pt x="5099" y="14526"/>
                    </a:cubicBezTo>
                    <a:cubicBezTo>
                      <a:pt x="4014" y="14526"/>
                      <a:pt x="2997" y="14104"/>
                      <a:pt x="2231" y="13338"/>
                    </a:cubicBezTo>
                    <a:cubicBezTo>
                      <a:pt x="648" y="11757"/>
                      <a:pt x="648" y="9183"/>
                      <a:pt x="2231" y="7602"/>
                    </a:cubicBezTo>
                    <a:cubicBezTo>
                      <a:pt x="2785" y="7047"/>
                      <a:pt x="3483" y="6667"/>
                      <a:pt x="4246" y="6504"/>
                    </a:cubicBezTo>
                    <a:cubicBezTo>
                      <a:pt x="4285" y="6496"/>
                      <a:pt x="4321" y="6481"/>
                      <a:pt x="4352" y="6458"/>
                    </a:cubicBezTo>
                    <a:lnTo>
                      <a:pt x="8123" y="4055"/>
                    </a:lnTo>
                    <a:lnTo>
                      <a:pt x="6409" y="6217"/>
                    </a:lnTo>
                    <a:cubicBezTo>
                      <a:pt x="6318" y="6331"/>
                      <a:pt x="6325" y="6496"/>
                      <a:pt x="6425" y="6603"/>
                    </a:cubicBezTo>
                    <a:cubicBezTo>
                      <a:pt x="6483" y="6664"/>
                      <a:pt x="6561" y="6695"/>
                      <a:pt x="6640" y="6695"/>
                    </a:cubicBezTo>
                    <a:cubicBezTo>
                      <a:pt x="6700" y="6695"/>
                      <a:pt x="6759" y="6677"/>
                      <a:pt x="6811" y="6641"/>
                    </a:cubicBezTo>
                    <a:lnTo>
                      <a:pt x="14038" y="1531"/>
                    </a:lnTo>
                    <a:close/>
                    <a:moveTo>
                      <a:pt x="15272" y="0"/>
                    </a:moveTo>
                    <a:cubicBezTo>
                      <a:pt x="15213" y="0"/>
                      <a:pt x="15153" y="18"/>
                      <a:pt x="15102" y="55"/>
                    </a:cubicBezTo>
                    <a:lnTo>
                      <a:pt x="8151" y="4970"/>
                    </a:lnTo>
                    <a:lnTo>
                      <a:pt x="9677" y="3045"/>
                    </a:lnTo>
                    <a:cubicBezTo>
                      <a:pt x="9767" y="2932"/>
                      <a:pt x="9762" y="2770"/>
                      <a:pt x="9665" y="2664"/>
                    </a:cubicBezTo>
                    <a:cubicBezTo>
                      <a:pt x="9608" y="2600"/>
                      <a:pt x="9528" y="2566"/>
                      <a:pt x="9446" y="2566"/>
                    </a:cubicBezTo>
                    <a:cubicBezTo>
                      <a:pt x="9392" y="2566"/>
                      <a:pt x="9337" y="2581"/>
                      <a:pt x="9288" y="2613"/>
                    </a:cubicBezTo>
                    <a:lnTo>
                      <a:pt x="4069" y="5939"/>
                    </a:lnTo>
                    <a:cubicBezTo>
                      <a:pt x="3214" y="6132"/>
                      <a:pt x="2435" y="6562"/>
                      <a:pt x="1813" y="7184"/>
                    </a:cubicBezTo>
                    <a:cubicBezTo>
                      <a:pt x="1" y="8996"/>
                      <a:pt x="1" y="11943"/>
                      <a:pt x="1813" y="13756"/>
                    </a:cubicBezTo>
                    <a:cubicBezTo>
                      <a:pt x="2691" y="14633"/>
                      <a:pt x="3857" y="15116"/>
                      <a:pt x="5099" y="15116"/>
                    </a:cubicBezTo>
                    <a:cubicBezTo>
                      <a:pt x="6340" y="15116"/>
                      <a:pt x="7507" y="14633"/>
                      <a:pt x="8383" y="13756"/>
                    </a:cubicBezTo>
                    <a:cubicBezTo>
                      <a:pt x="9005" y="13135"/>
                      <a:pt x="9434" y="12358"/>
                      <a:pt x="9628" y="11507"/>
                    </a:cubicBezTo>
                    <a:lnTo>
                      <a:pt x="14200" y="5040"/>
                    </a:lnTo>
                    <a:cubicBezTo>
                      <a:pt x="14286" y="4919"/>
                      <a:pt x="14268" y="4753"/>
                      <a:pt x="14159" y="4652"/>
                    </a:cubicBezTo>
                    <a:cubicBezTo>
                      <a:pt x="14102" y="4600"/>
                      <a:pt x="14031" y="4574"/>
                      <a:pt x="13959" y="4574"/>
                    </a:cubicBezTo>
                    <a:cubicBezTo>
                      <a:pt x="13891" y="4574"/>
                      <a:pt x="13823" y="4598"/>
                      <a:pt x="13769" y="4644"/>
                    </a:cubicBezTo>
                    <a:lnTo>
                      <a:pt x="10752" y="7199"/>
                    </a:lnTo>
                    <a:lnTo>
                      <a:pt x="15513" y="467"/>
                    </a:lnTo>
                    <a:cubicBezTo>
                      <a:pt x="15596" y="349"/>
                      <a:pt x="15582" y="189"/>
                      <a:pt x="15482" y="87"/>
                    </a:cubicBezTo>
                    <a:cubicBezTo>
                      <a:pt x="15424" y="30"/>
                      <a:pt x="15348" y="0"/>
                      <a:pt x="15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939;p81">
                <a:extLst>
                  <a:ext uri="{FF2B5EF4-FFF2-40B4-BE49-F238E27FC236}">
                    <a16:creationId xmlns:a16="http://schemas.microsoft.com/office/drawing/2014/main" id="{0538F26C-3BAA-5512-D34D-F04F8395618A}"/>
                  </a:ext>
                </a:extLst>
              </p:cNvPr>
              <p:cNvSpPr/>
              <p:nvPr/>
            </p:nvSpPr>
            <p:spPr>
              <a:xfrm>
                <a:off x="4114837" y="2380437"/>
                <a:ext cx="213588" cy="212682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808" extrusionOk="0">
                    <a:moveTo>
                      <a:pt x="2745" y="832"/>
                    </a:moveTo>
                    <a:cubicBezTo>
                      <a:pt x="2730" y="1381"/>
                      <a:pt x="2508" y="1902"/>
                      <a:pt x="2114" y="2296"/>
                    </a:cubicBezTo>
                    <a:cubicBezTo>
                      <a:pt x="1719" y="2691"/>
                      <a:pt x="1198" y="2913"/>
                      <a:pt x="651" y="2928"/>
                    </a:cubicBezTo>
                    <a:cubicBezTo>
                      <a:pt x="759" y="2417"/>
                      <a:pt x="1012" y="1948"/>
                      <a:pt x="1389" y="1570"/>
                    </a:cubicBezTo>
                    <a:cubicBezTo>
                      <a:pt x="1766" y="1193"/>
                      <a:pt x="2235" y="940"/>
                      <a:pt x="2745" y="832"/>
                    </a:cubicBezTo>
                    <a:close/>
                    <a:moveTo>
                      <a:pt x="5974" y="4064"/>
                    </a:moveTo>
                    <a:cubicBezTo>
                      <a:pt x="5869" y="4560"/>
                      <a:pt x="5624" y="5034"/>
                      <a:pt x="5238" y="5420"/>
                    </a:cubicBezTo>
                    <a:cubicBezTo>
                      <a:pt x="4861" y="5797"/>
                      <a:pt x="4391" y="6050"/>
                      <a:pt x="3881" y="6158"/>
                    </a:cubicBezTo>
                    <a:cubicBezTo>
                      <a:pt x="3896" y="5609"/>
                      <a:pt x="4118" y="5088"/>
                      <a:pt x="4513" y="4694"/>
                    </a:cubicBezTo>
                    <a:cubicBezTo>
                      <a:pt x="4907" y="4300"/>
                      <a:pt x="5427" y="4079"/>
                      <a:pt x="5974" y="4064"/>
                    </a:cubicBezTo>
                    <a:close/>
                    <a:moveTo>
                      <a:pt x="3337" y="774"/>
                    </a:moveTo>
                    <a:cubicBezTo>
                      <a:pt x="3956" y="779"/>
                      <a:pt x="4542" y="989"/>
                      <a:pt x="5019" y="1372"/>
                    </a:cubicBezTo>
                    <a:lnTo>
                      <a:pt x="4748" y="1643"/>
                    </a:lnTo>
                    <a:cubicBezTo>
                      <a:pt x="4632" y="1759"/>
                      <a:pt x="4632" y="1945"/>
                      <a:pt x="4748" y="2061"/>
                    </a:cubicBezTo>
                    <a:cubicBezTo>
                      <a:pt x="4805" y="2118"/>
                      <a:pt x="4881" y="2148"/>
                      <a:pt x="4956" y="2148"/>
                    </a:cubicBezTo>
                    <a:cubicBezTo>
                      <a:pt x="5032" y="2148"/>
                      <a:pt x="5107" y="2118"/>
                      <a:pt x="5166" y="2061"/>
                    </a:cubicBezTo>
                    <a:lnTo>
                      <a:pt x="5435" y="1790"/>
                    </a:lnTo>
                    <a:cubicBezTo>
                      <a:pt x="5830" y="2280"/>
                      <a:pt x="6028" y="2875"/>
                      <a:pt x="6034" y="3472"/>
                    </a:cubicBezTo>
                    <a:cubicBezTo>
                      <a:pt x="5309" y="3472"/>
                      <a:pt x="4616" y="3756"/>
                      <a:pt x="4095" y="4277"/>
                    </a:cubicBezTo>
                    <a:cubicBezTo>
                      <a:pt x="3575" y="4797"/>
                      <a:pt x="3289" y="5491"/>
                      <a:pt x="3291" y="6216"/>
                    </a:cubicBezTo>
                    <a:cubicBezTo>
                      <a:pt x="2572" y="6211"/>
                      <a:pt x="1898" y="5929"/>
                      <a:pt x="1389" y="5420"/>
                    </a:cubicBezTo>
                    <a:cubicBezTo>
                      <a:pt x="880" y="4911"/>
                      <a:pt x="598" y="4236"/>
                      <a:pt x="593" y="3518"/>
                    </a:cubicBezTo>
                    <a:lnTo>
                      <a:pt x="594" y="3518"/>
                    </a:lnTo>
                    <a:cubicBezTo>
                      <a:pt x="1319" y="3518"/>
                      <a:pt x="2012" y="3234"/>
                      <a:pt x="2532" y="2713"/>
                    </a:cubicBezTo>
                    <a:cubicBezTo>
                      <a:pt x="3053" y="2193"/>
                      <a:pt x="3337" y="1499"/>
                      <a:pt x="3337" y="774"/>
                    </a:cubicBezTo>
                    <a:close/>
                    <a:moveTo>
                      <a:pt x="6512" y="1"/>
                    </a:moveTo>
                    <a:cubicBezTo>
                      <a:pt x="6436" y="1"/>
                      <a:pt x="6361" y="30"/>
                      <a:pt x="6303" y="87"/>
                    </a:cubicBezTo>
                    <a:lnTo>
                      <a:pt x="5438" y="953"/>
                    </a:lnTo>
                    <a:cubicBezTo>
                      <a:pt x="4843" y="454"/>
                      <a:pt x="4099" y="182"/>
                      <a:pt x="3314" y="182"/>
                    </a:cubicBezTo>
                    <a:cubicBezTo>
                      <a:pt x="2428" y="182"/>
                      <a:pt x="1597" y="527"/>
                      <a:pt x="971" y="1152"/>
                    </a:cubicBezTo>
                    <a:cubicBezTo>
                      <a:pt x="345" y="1778"/>
                      <a:pt x="1" y="2611"/>
                      <a:pt x="1" y="3495"/>
                    </a:cubicBezTo>
                    <a:cubicBezTo>
                      <a:pt x="1" y="4379"/>
                      <a:pt x="345" y="5212"/>
                      <a:pt x="971" y="5838"/>
                    </a:cubicBezTo>
                    <a:cubicBezTo>
                      <a:pt x="1597" y="6462"/>
                      <a:pt x="2428" y="6808"/>
                      <a:pt x="3314" y="6808"/>
                    </a:cubicBezTo>
                    <a:cubicBezTo>
                      <a:pt x="4198" y="6808"/>
                      <a:pt x="5030" y="6462"/>
                      <a:pt x="5655" y="5838"/>
                    </a:cubicBezTo>
                    <a:cubicBezTo>
                      <a:pt x="6213" y="5280"/>
                      <a:pt x="6530" y="4571"/>
                      <a:pt x="6607" y="3842"/>
                    </a:cubicBezTo>
                    <a:cubicBezTo>
                      <a:pt x="6608" y="3834"/>
                      <a:pt x="6609" y="3826"/>
                      <a:pt x="6611" y="3817"/>
                    </a:cubicBezTo>
                    <a:cubicBezTo>
                      <a:pt x="6612" y="3805"/>
                      <a:pt x="6612" y="3793"/>
                      <a:pt x="6612" y="3781"/>
                    </a:cubicBezTo>
                    <a:cubicBezTo>
                      <a:pt x="6684" y="2932"/>
                      <a:pt x="6432" y="2061"/>
                      <a:pt x="5855" y="1371"/>
                    </a:cubicBezTo>
                    <a:lnTo>
                      <a:pt x="6721" y="504"/>
                    </a:lnTo>
                    <a:cubicBezTo>
                      <a:pt x="6836" y="390"/>
                      <a:pt x="6836" y="202"/>
                      <a:pt x="6721" y="87"/>
                    </a:cubicBezTo>
                    <a:cubicBezTo>
                      <a:pt x="6663" y="30"/>
                      <a:pt x="6587" y="1"/>
                      <a:pt x="6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940;p81">
                <a:extLst>
                  <a:ext uri="{FF2B5EF4-FFF2-40B4-BE49-F238E27FC236}">
                    <a16:creationId xmlns:a16="http://schemas.microsoft.com/office/drawing/2014/main" id="{9020B230-A1F2-C65F-7DE9-432158B972AA}"/>
                  </a:ext>
                </a:extLst>
              </p:cNvPr>
              <p:cNvSpPr/>
              <p:nvPr/>
            </p:nvSpPr>
            <p:spPr>
              <a:xfrm>
                <a:off x="4326872" y="2361567"/>
                <a:ext cx="20462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96" extrusionOk="0">
                    <a:moveTo>
                      <a:pt x="331" y="0"/>
                    </a:moveTo>
                    <a:cubicBezTo>
                      <a:pt x="254" y="0"/>
                      <a:pt x="178" y="30"/>
                      <a:pt x="120" y="88"/>
                    </a:cubicBezTo>
                    <a:lnTo>
                      <a:pt x="115" y="93"/>
                    </a:lnTo>
                    <a:cubicBezTo>
                      <a:pt x="0" y="209"/>
                      <a:pt x="2" y="395"/>
                      <a:pt x="117" y="510"/>
                    </a:cubicBezTo>
                    <a:cubicBezTo>
                      <a:pt x="175" y="567"/>
                      <a:pt x="251" y="595"/>
                      <a:pt x="326" y="595"/>
                    </a:cubicBezTo>
                    <a:cubicBezTo>
                      <a:pt x="402" y="595"/>
                      <a:pt x="478" y="567"/>
                      <a:pt x="535" y="508"/>
                    </a:cubicBezTo>
                    <a:lnTo>
                      <a:pt x="541" y="503"/>
                    </a:lnTo>
                    <a:cubicBezTo>
                      <a:pt x="655" y="387"/>
                      <a:pt x="654" y="199"/>
                      <a:pt x="538" y="85"/>
                    </a:cubicBezTo>
                    <a:cubicBezTo>
                      <a:pt x="481" y="29"/>
                      <a:pt x="406" y="0"/>
                      <a:pt x="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3792;p81">
              <a:extLst>
                <a:ext uri="{FF2B5EF4-FFF2-40B4-BE49-F238E27FC236}">
                  <a16:creationId xmlns:a16="http://schemas.microsoft.com/office/drawing/2014/main" id="{23C2F794-2FD3-B81F-BD2A-44D0D015F349}"/>
                </a:ext>
              </a:extLst>
            </p:cNvPr>
            <p:cNvGrpSpPr/>
            <p:nvPr/>
          </p:nvGrpSpPr>
          <p:grpSpPr>
            <a:xfrm rot="18905647">
              <a:off x="8084472" y="82607"/>
              <a:ext cx="433409" cy="472262"/>
              <a:chOff x="4092843" y="3348260"/>
              <a:chExt cx="433409" cy="472262"/>
            </a:xfrm>
          </p:grpSpPr>
          <p:sp>
            <p:nvSpPr>
              <p:cNvPr id="32" name="Google Shape;3793;p81">
                <a:extLst>
                  <a:ext uri="{FF2B5EF4-FFF2-40B4-BE49-F238E27FC236}">
                    <a16:creationId xmlns:a16="http://schemas.microsoft.com/office/drawing/2014/main" id="{FAD6B5B3-8E37-B635-F02C-2A0A36ADEECA}"/>
                  </a:ext>
                </a:extLst>
              </p:cNvPr>
              <p:cNvSpPr/>
              <p:nvPr/>
            </p:nvSpPr>
            <p:spPr>
              <a:xfrm>
                <a:off x="4092843" y="3510308"/>
                <a:ext cx="321397" cy="310213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9930" extrusionOk="0">
                    <a:moveTo>
                      <a:pt x="6789" y="989"/>
                    </a:moveTo>
                    <a:cubicBezTo>
                      <a:pt x="7255" y="1202"/>
                      <a:pt x="7683" y="1499"/>
                      <a:pt x="8057" y="1872"/>
                    </a:cubicBezTo>
                    <a:cubicBezTo>
                      <a:pt x="8436" y="2251"/>
                      <a:pt x="8731" y="2684"/>
                      <a:pt x="8942" y="3145"/>
                    </a:cubicBezTo>
                    <a:cubicBezTo>
                      <a:pt x="8297" y="3963"/>
                      <a:pt x="8093" y="4560"/>
                      <a:pt x="7911" y="5091"/>
                    </a:cubicBezTo>
                    <a:cubicBezTo>
                      <a:pt x="7725" y="5630"/>
                      <a:pt x="7565" y="6096"/>
                      <a:pt x="6939" y="6722"/>
                    </a:cubicBezTo>
                    <a:cubicBezTo>
                      <a:pt x="6441" y="7220"/>
                      <a:pt x="5778" y="7495"/>
                      <a:pt x="5075" y="7495"/>
                    </a:cubicBezTo>
                    <a:cubicBezTo>
                      <a:pt x="4370" y="7495"/>
                      <a:pt x="3708" y="7220"/>
                      <a:pt x="3210" y="6722"/>
                    </a:cubicBezTo>
                    <a:cubicBezTo>
                      <a:pt x="2712" y="6224"/>
                      <a:pt x="2437" y="5562"/>
                      <a:pt x="2437" y="4857"/>
                    </a:cubicBezTo>
                    <a:cubicBezTo>
                      <a:pt x="2437" y="4152"/>
                      <a:pt x="2712" y="3489"/>
                      <a:pt x="3210" y="2991"/>
                    </a:cubicBezTo>
                    <a:cubicBezTo>
                      <a:pt x="3836" y="2366"/>
                      <a:pt x="4302" y="2206"/>
                      <a:pt x="4841" y="2021"/>
                    </a:cubicBezTo>
                    <a:cubicBezTo>
                      <a:pt x="5372" y="1839"/>
                      <a:pt x="5970" y="1634"/>
                      <a:pt x="6789" y="989"/>
                    </a:cubicBezTo>
                    <a:close/>
                    <a:moveTo>
                      <a:pt x="4965" y="591"/>
                    </a:moveTo>
                    <a:cubicBezTo>
                      <a:pt x="5362" y="591"/>
                      <a:pt x="5753" y="644"/>
                      <a:pt x="6125" y="746"/>
                    </a:cubicBezTo>
                    <a:cubicBezTo>
                      <a:pt x="5538" y="1159"/>
                      <a:pt x="5087" y="1312"/>
                      <a:pt x="4649" y="1462"/>
                    </a:cubicBezTo>
                    <a:cubicBezTo>
                      <a:pt x="4066" y="1663"/>
                      <a:pt x="3514" y="1851"/>
                      <a:pt x="2792" y="2575"/>
                    </a:cubicBezTo>
                    <a:cubicBezTo>
                      <a:pt x="2182" y="3185"/>
                      <a:pt x="1846" y="3994"/>
                      <a:pt x="1846" y="4857"/>
                    </a:cubicBezTo>
                    <a:cubicBezTo>
                      <a:pt x="1846" y="5719"/>
                      <a:pt x="2182" y="6530"/>
                      <a:pt x="2792" y="7140"/>
                    </a:cubicBezTo>
                    <a:cubicBezTo>
                      <a:pt x="3402" y="7749"/>
                      <a:pt x="4212" y="8084"/>
                      <a:pt x="5075" y="8084"/>
                    </a:cubicBezTo>
                    <a:cubicBezTo>
                      <a:pt x="5938" y="8084"/>
                      <a:pt x="6747" y="7749"/>
                      <a:pt x="7357" y="7140"/>
                    </a:cubicBezTo>
                    <a:cubicBezTo>
                      <a:pt x="8079" y="6417"/>
                      <a:pt x="8268" y="5866"/>
                      <a:pt x="8470" y="5283"/>
                    </a:cubicBezTo>
                    <a:cubicBezTo>
                      <a:pt x="8619" y="4846"/>
                      <a:pt x="8773" y="4397"/>
                      <a:pt x="9181" y="3810"/>
                    </a:cubicBezTo>
                    <a:lnTo>
                      <a:pt x="9181" y="3810"/>
                    </a:lnTo>
                    <a:cubicBezTo>
                      <a:pt x="9580" y="5276"/>
                      <a:pt x="9206" y="6909"/>
                      <a:pt x="8057" y="8057"/>
                    </a:cubicBezTo>
                    <a:cubicBezTo>
                      <a:pt x="7232" y="8883"/>
                      <a:pt x="6132" y="9339"/>
                      <a:pt x="4965" y="9339"/>
                    </a:cubicBezTo>
                    <a:cubicBezTo>
                      <a:pt x="3796" y="9339"/>
                      <a:pt x="2698" y="8883"/>
                      <a:pt x="1872" y="8057"/>
                    </a:cubicBezTo>
                    <a:cubicBezTo>
                      <a:pt x="1046" y="7231"/>
                      <a:pt x="591" y="6133"/>
                      <a:pt x="591" y="4964"/>
                    </a:cubicBezTo>
                    <a:cubicBezTo>
                      <a:pt x="591" y="3797"/>
                      <a:pt x="1046" y="2699"/>
                      <a:pt x="1872" y="1873"/>
                    </a:cubicBezTo>
                    <a:cubicBezTo>
                      <a:pt x="2698" y="1046"/>
                      <a:pt x="3796" y="591"/>
                      <a:pt x="4965" y="591"/>
                    </a:cubicBezTo>
                    <a:close/>
                    <a:moveTo>
                      <a:pt x="4965" y="1"/>
                    </a:moveTo>
                    <a:cubicBezTo>
                      <a:pt x="3638" y="1"/>
                      <a:pt x="2392" y="516"/>
                      <a:pt x="1455" y="1455"/>
                    </a:cubicBezTo>
                    <a:cubicBezTo>
                      <a:pt x="517" y="2393"/>
                      <a:pt x="0" y="3639"/>
                      <a:pt x="0" y="4964"/>
                    </a:cubicBezTo>
                    <a:cubicBezTo>
                      <a:pt x="0" y="6291"/>
                      <a:pt x="517" y="7537"/>
                      <a:pt x="1455" y="8475"/>
                    </a:cubicBezTo>
                    <a:cubicBezTo>
                      <a:pt x="2392" y="9412"/>
                      <a:pt x="3638" y="9929"/>
                      <a:pt x="4965" y="9929"/>
                    </a:cubicBezTo>
                    <a:cubicBezTo>
                      <a:pt x="6290" y="9929"/>
                      <a:pt x="7536" y="9412"/>
                      <a:pt x="8475" y="8475"/>
                    </a:cubicBezTo>
                    <a:cubicBezTo>
                      <a:pt x="9924" y="7024"/>
                      <a:pt x="10287" y="4893"/>
                      <a:pt x="9565" y="3102"/>
                    </a:cubicBezTo>
                    <a:cubicBezTo>
                      <a:pt x="9560" y="3084"/>
                      <a:pt x="9553" y="3068"/>
                      <a:pt x="9545" y="3051"/>
                    </a:cubicBezTo>
                    <a:cubicBezTo>
                      <a:pt x="9302" y="2470"/>
                      <a:pt x="8946" y="1926"/>
                      <a:pt x="8475" y="1455"/>
                    </a:cubicBezTo>
                    <a:cubicBezTo>
                      <a:pt x="7536" y="516"/>
                      <a:pt x="6290" y="1"/>
                      <a:pt x="4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794;p81">
                <a:extLst>
                  <a:ext uri="{FF2B5EF4-FFF2-40B4-BE49-F238E27FC236}">
                    <a16:creationId xmlns:a16="http://schemas.microsoft.com/office/drawing/2014/main" id="{2D94D693-287C-5813-E4D3-BDD38901415F}"/>
                  </a:ext>
                </a:extLst>
              </p:cNvPr>
              <p:cNvSpPr/>
              <p:nvPr/>
            </p:nvSpPr>
            <p:spPr>
              <a:xfrm>
                <a:off x="4353771" y="3367160"/>
                <a:ext cx="153607" cy="151764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4858" extrusionOk="0">
                    <a:moveTo>
                      <a:pt x="4592" y="0"/>
                    </a:moveTo>
                    <a:cubicBezTo>
                      <a:pt x="4517" y="0"/>
                      <a:pt x="4441" y="29"/>
                      <a:pt x="4383" y="86"/>
                    </a:cubicBezTo>
                    <a:lnTo>
                      <a:pt x="116" y="4354"/>
                    </a:lnTo>
                    <a:cubicBezTo>
                      <a:pt x="1" y="4469"/>
                      <a:pt x="1" y="4656"/>
                      <a:pt x="116" y="4771"/>
                    </a:cubicBezTo>
                    <a:cubicBezTo>
                      <a:pt x="174" y="4829"/>
                      <a:pt x="248" y="4858"/>
                      <a:pt x="325" y="4858"/>
                    </a:cubicBezTo>
                    <a:cubicBezTo>
                      <a:pt x="399" y="4858"/>
                      <a:pt x="476" y="4829"/>
                      <a:pt x="533" y="4771"/>
                    </a:cubicBezTo>
                    <a:lnTo>
                      <a:pt x="4801" y="504"/>
                    </a:lnTo>
                    <a:cubicBezTo>
                      <a:pt x="4917" y="388"/>
                      <a:pt x="4917" y="202"/>
                      <a:pt x="4801" y="86"/>
                    </a:cubicBezTo>
                    <a:cubicBezTo>
                      <a:pt x="4743" y="29"/>
                      <a:pt x="4668" y="0"/>
                      <a:pt x="4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795;p81">
                <a:extLst>
                  <a:ext uri="{FF2B5EF4-FFF2-40B4-BE49-F238E27FC236}">
                    <a16:creationId xmlns:a16="http://schemas.microsoft.com/office/drawing/2014/main" id="{08B3AF78-DB80-96A3-108A-48B9F872178B}"/>
                  </a:ext>
                </a:extLst>
              </p:cNvPr>
              <p:cNvSpPr/>
              <p:nvPr/>
            </p:nvSpPr>
            <p:spPr>
              <a:xfrm>
                <a:off x="4505822" y="3348260"/>
                <a:ext cx="20431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96" extrusionOk="0">
                    <a:moveTo>
                      <a:pt x="329" y="0"/>
                    </a:moveTo>
                    <a:cubicBezTo>
                      <a:pt x="253" y="0"/>
                      <a:pt x="178" y="29"/>
                      <a:pt x="120" y="88"/>
                    </a:cubicBezTo>
                    <a:lnTo>
                      <a:pt x="115" y="92"/>
                    </a:lnTo>
                    <a:cubicBezTo>
                      <a:pt x="1" y="209"/>
                      <a:pt x="1" y="396"/>
                      <a:pt x="118" y="510"/>
                    </a:cubicBezTo>
                    <a:cubicBezTo>
                      <a:pt x="175" y="567"/>
                      <a:pt x="250" y="596"/>
                      <a:pt x="324" y="596"/>
                    </a:cubicBezTo>
                    <a:cubicBezTo>
                      <a:pt x="399" y="596"/>
                      <a:pt x="477" y="566"/>
                      <a:pt x="535" y="507"/>
                    </a:cubicBezTo>
                    <a:lnTo>
                      <a:pt x="539" y="503"/>
                    </a:lnTo>
                    <a:cubicBezTo>
                      <a:pt x="654" y="388"/>
                      <a:pt x="654" y="200"/>
                      <a:pt x="537" y="86"/>
                    </a:cubicBezTo>
                    <a:cubicBezTo>
                      <a:pt x="479" y="29"/>
                      <a:pt x="404" y="0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796;p81">
                <a:extLst>
                  <a:ext uri="{FF2B5EF4-FFF2-40B4-BE49-F238E27FC236}">
                    <a16:creationId xmlns:a16="http://schemas.microsoft.com/office/drawing/2014/main" id="{17A20CDB-143A-7E87-B57B-A201272ADFB2}"/>
                  </a:ext>
                </a:extLst>
              </p:cNvPr>
              <p:cNvSpPr/>
              <p:nvPr/>
            </p:nvSpPr>
            <p:spPr>
              <a:xfrm>
                <a:off x="4313094" y="3408899"/>
                <a:ext cx="73133" cy="7138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285" extrusionOk="0">
                    <a:moveTo>
                      <a:pt x="2018" y="1"/>
                    </a:moveTo>
                    <a:cubicBezTo>
                      <a:pt x="1942" y="1"/>
                      <a:pt x="1867" y="30"/>
                      <a:pt x="1809" y="88"/>
                    </a:cubicBezTo>
                    <a:lnTo>
                      <a:pt x="115" y="1780"/>
                    </a:lnTo>
                    <a:cubicBezTo>
                      <a:pt x="1" y="1896"/>
                      <a:pt x="1" y="2082"/>
                      <a:pt x="115" y="2198"/>
                    </a:cubicBezTo>
                    <a:cubicBezTo>
                      <a:pt x="173" y="2255"/>
                      <a:pt x="248" y="2285"/>
                      <a:pt x="324" y="2285"/>
                    </a:cubicBezTo>
                    <a:cubicBezTo>
                      <a:pt x="399" y="2285"/>
                      <a:pt x="475" y="2255"/>
                      <a:pt x="533" y="2198"/>
                    </a:cubicBezTo>
                    <a:lnTo>
                      <a:pt x="2227" y="504"/>
                    </a:lnTo>
                    <a:cubicBezTo>
                      <a:pt x="2341" y="390"/>
                      <a:pt x="2341" y="202"/>
                      <a:pt x="2227" y="88"/>
                    </a:cubicBezTo>
                    <a:cubicBezTo>
                      <a:pt x="2169" y="30"/>
                      <a:pt x="2093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797;p81">
                <a:extLst>
                  <a:ext uri="{FF2B5EF4-FFF2-40B4-BE49-F238E27FC236}">
                    <a16:creationId xmlns:a16="http://schemas.microsoft.com/office/drawing/2014/main" id="{7C5D0F29-75AE-FAB0-CD59-8B823ED570C7}"/>
                  </a:ext>
                </a:extLst>
              </p:cNvPr>
              <p:cNvSpPr/>
              <p:nvPr/>
            </p:nvSpPr>
            <p:spPr>
              <a:xfrm>
                <a:off x="4392447" y="3464133"/>
                <a:ext cx="97406" cy="95594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3060" extrusionOk="0">
                    <a:moveTo>
                      <a:pt x="2793" y="0"/>
                    </a:moveTo>
                    <a:cubicBezTo>
                      <a:pt x="2718" y="0"/>
                      <a:pt x="2642" y="29"/>
                      <a:pt x="2585" y="87"/>
                    </a:cubicBezTo>
                    <a:lnTo>
                      <a:pt x="117" y="2555"/>
                    </a:lnTo>
                    <a:cubicBezTo>
                      <a:pt x="1" y="2671"/>
                      <a:pt x="1" y="2857"/>
                      <a:pt x="117" y="2973"/>
                    </a:cubicBezTo>
                    <a:cubicBezTo>
                      <a:pt x="174" y="3030"/>
                      <a:pt x="250" y="3060"/>
                      <a:pt x="325" y="3060"/>
                    </a:cubicBezTo>
                    <a:cubicBezTo>
                      <a:pt x="401" y="3060"/>
                      <a:pt x="476" y="3030"/>
                      <a:pt x="534" y="2973"/>
                    </a:cubicBezTo>
                    <a:lnTo>
                      <a:pt x="3002" y="505"/>
                    </a:lnTo>
                    <a:cubicBezTo>
                      <a:pt x="3118" y="389"/>
                      <a:pt x="3118" y="203"/>
                      <a:pt x="3002" y="87"/>
                    </a:cubicBezTo>
                    <a:cubicBezTo>
                      <a:pt x="2944" y="29"/>
                      <a:pt x="2869" y="0"/>
                      <a:pt x="2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98;p81">
                <a:extLst>
                  <a:ext uri="{FF2B5EF4-FFF2-40B4-BE49-F238E27FC236}">
                    <a16:creationId xmlns:a16="http://schemas.microsoft.com/office/drawing/2014/main" id="{CF25BAF5-78D5-1E5E-452B-60453C003603}"/>
                  </a:ext>
                </a:extLst>
              </p:cNvPr>
              <p:cNvSpPr/>
              <p:nvPr/>
            </p:nvSpPr>
            <p:spPr>
              <a:xfrm>
                <a:off x="4431186" y="3548766"/>
                <a:ext cx="53545" cy="51733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656" extrusionOk="0">
                    <a:moveTo>
                      <a:pt x="1389" y="0"/>
                    </a:moveTo>
                    <a:cubicBezTo>
                      <a:pt x="1314" y="0"/>
                      <a:pt x="1238" y="29"/>
                      <a:pt x="1180" y="87"/>
                    </a:cubicBezTo>
                    <a:lnTo>
                      <a:pt x="115" y="1152"/>
                    </a:lnTo>
                    <a:cubicBezTo>
                      <a:pt x="0" y="1268"/>
                      <a:pt x="0" y="1454"/>
                      <a:pt x="115" y="1570"/>
                    </a:cubicBezTo>
                    <a:cubicBezTo>
                      <a:pt x="173" y="1627"/>
                      <a:pt x="248" y="1656"/>
                      <a:pt x="324" y="1656"/>
                    </a:cubicBezTo>
                    <a:cubicBezTo>
                      <a:pt x="400" y="1656"/>
                      <a:pt x="475" y="1627"/>
                      <a:pt x="532" y="1570"/>
                    </a:cubicBezTo>
                    <a:lnTo>
                      <a:pt x="1598" y="505"/>
                    </a:lnTo>
                    <a:cubicBezTo>
                      <a:pt x="1713" y="389"/>
                      <a:pt x="1713" y="203"/>
                      <a:pt x="1598" y="87"/>
                    </a:cubicBezTo>
                    <a:cubicBezTo>
                      <a:pt x="1541" y="29"/>
                      <a:pt x="1465" y="0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799;p81">
                <a:extLst>
                  <a:ext uri="{FF2B5EF4-FFF2-40B4-BE49-F238E27FC236}">
                    <a16:creationId xmlns:a16="http://schemas.microsoft.com/office/drawing/2014/main" id="{F6F93395-CC7F-C0D5-4E0E-01A622783387}"/>
                  </a:ext>
                </a:extLst>
              </p:cNvPr>
              <p:cNvSpPr/>
              <p:nvPr/>
            </p:nvSpPr>
            <p:spPr>
              <a:xfrm>
                <a:off x="4483172" y="3529865"/>
                <a:ext cx="20431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97" extrusionOk="0">
                    <a:moveTo>
                      <a:pt x="330" y="1"/>
                    </a:moveTo>
                    <a:cubicBezTo>
                      <a:pt x="255" y="1"/>
                      <a:pt x="179" y="29"/>
                      <a:pt x="121" y="86"/>
                    </a:cubicBezTo>
                    <a:lnTo>
                      <a:pt x="116" y="92"/>
                    </a:lnTo>
                    <a:cubicBezTo>
                      <a:pt x="0" y="207"/>
                      <a:pt x="0" y="394"/>
                      <a:pt x="116" y="510"/>
                    </a:cubicBezTo>
                    <a:cubicBezTo>
                      <a:pt x="174" y="567"/>
                      <a:pt x="249" y="597"/>
                      <a:pt x="326" y="597"/>
                    </a:cubicBezTo>
                    <a:cubicBezTo>
                      <a:pt x="400" y="597"/>
                      <a:pt x="477" y="567"/>
                      <a:pt x="534" y="510"/>
                    </a:cubicBezTo>
                    <a:lnTo>
                      <a:pt x="539" y="504"/>
                    </a:lnTo>
                    <a:cubicBezTo>
                      <a:pt x="653" y="390"/>
                      <a:pt x="653" y="202"/>
                      <a:pt x="539" y="86"/>
                    </a:cubicBezTo>
                    <a:cubicBezTo>
                      <a:pt x="481" y="29"/>
                      <a:pt x="406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3792;p81">
              <a:extLst>
                <a:ext uri="{FF2B5EF4-FFF2-40B4-BE49-F238E27FC236}">
                  <a16:creationId xmlns:a16="http://schemas.microsoft.com/office/drawing/2014/main" id="{CD05CACD-1488-0202-CAFC-1C93F5C69B87}"/>
                </a:ext>
              </a:extLst>
            </p:cNvPr>
            <p:cNvGrpSpPr/>
            <p:nvPr/>
          </p:nvGrpSpPr>
          <p:grpSpPr>
            <a:xfrm rot="18994017">
              <a:off x="8340234" y="499437"/>
              <a:ext cx="748951" cy="762675"/>
              <a:chOff x="4092843" y="3348260"/>
              <a:chExt cx="433409" cy="472262"/>
            </a:xfrm>
          </p:grpSpPr>
          <p:sp>
            <p:nvSpPr>
              <p:cNvPr id="25" name="Google Shape;3793;p81">
                <a:extLst>
                  <a:ext uri="{FF2B5EF4-FFF2-40B4-BE49-F238E27FC236}">
                    <a16:creationId xmlns:a16="http://schemas.microsoft.com/office/drawing/2014/main" id="{52274519-FAC7-7486-B698-BE90C612092D}"/>
                  </a:ext>
                </a:extLst>
              </p:cNvPr>
              <p:cNvSpPr/>
              <p:nvPr/>
            </p:nvSpPr>
            <p:spPr>
              <a:xfrm>
                <a:off x="4092843" y="3510308"/>
                <a:ext cx="321397" cy="310213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9930" extrusionOk="0">
                    <a:moveTo>
                      <a:pt x="6789" y="989"/>
                    </a:moveTo>
                    <a:cubicBezTo>
                      <a:pt x="7255" y="1202"/>
                      <a:pt x="7683" y="1499"/>
                      <a:pt x="8057" y="1872"/>
                    </a:cubicBezTo>
                    <a:cubicBezTo>
                      <a:pt x="8436" y="2251"/>
                      <a:pt x="8731" y="2684"/>
                      <a:pt x="8942" y="3145"/>
                    </a:cubicBezTo>
                    <a:cubicBezTo>
                      <a:pt x="8297" y="3963"/>
                      <a:pt x="8093" y="4560"/>
                      <a:pt x="7911" y="5091"/>
                    </a:cubicBezTo>
                    <a:cubicBezTo>
                      <a:pt x="7725" y="5630"/>
                      <a:pt x="7565" y="6096"/>
                      <a:pt x="6939" y="6722"/>
                    </a:cubicBezTo>
                    <a:cubicBezTo>
                      <a:pt x="6441" y="7220"/>
                      <a:pt x="5778" y="7495"/>
                      <a:pt x="5075" y="7495"/>
                    </a:cubicBezTo>
                    <a:cubicBezTo>
                      <a:pt x="4370" y="7495"/>
                      <a:pt x="3708" y="7220"/>
                      <a:pt x="3210" y="6722"/>
                    </a:cubicBezTo>
                    <a:cubicBezTo>
                      <a:pt x="2712" y="6224"/>
                      <a:pt x="2437" y="5562"/>
                      <a:pt x="2437" y="4857"/>
                    </a:cubicBezTo>
                    <a:cubicBezTo>
                      <a:pt x="2437" y="4152"/>
                      <a:pt x="2712" y="3489"/>
                      <a:pt x="3210" y="2991"/>
                    </a:cubicBezTo>
                    <a:cubicBezTo>
                      <a:pt x="3836" y="2366"/>
                      <a:pt x="4302" y="2206"/>
                      <a:pt x="4841" y="2021"/>
                    </a:cubicBezTo>
                    <a:cubicBezTo>
                      <a:pt x="5372" y="1839"/>
                      <a:pt x="5970" y="1634"/>
                      <a:pt x="6789" y="989"/>
                    </a:cubicBezTo>
                    <a:close/>
                    <a:moveTo>
                      <a:pt x="4965" y="591"/>
                    </a:moveTo>
                    <a:cubicBezTo>
                      <a:pt x="5362" y="591"/>
                      <a:pt x="5753" y="644"/>
                      <a:pt x="6125" y="746"/>
                    </a:cubicBezTo>
                    <a:cubicBezTo>
                      <a:pt x="5538" y="1159"/>
                      <a:pt x="5087" y="1312"/>
                      <a:pt x="4649" y="1462"/>
                    </a:cubicBezTo>
                    <a:cubicBezTo>
                      <a:pt x="4066" y="1663"/>
                      <a:pt x="3514" y="1851"/>
                      <a:pt x="2792" y="2575"/>
                    </a:cubicBezTo>
                    <a:cubicBezTo>
                      <a:pt x="2182" y="3185"/>
                      <a:pt x="1846" y="3994"/>
                      <a:pt x="1846" y="4857"/>
                    </a:cubicBezTo>
                    <a:cubicBezTo>
                      <a:pt x="1846" y="5719"/>
                      <a:pt x="2182" y="6530"/>
                      <a:pt x="2792" y="7140"/>
                    </a:cubicBezTo>
                    <a:cubicBezTo>
                      <a:pt x="3402" y="7749"/>
                      <a:pt x="4212" y="8084"/>
                      <a:pt x="5075" y="8084"/>
                    </a:cubicBezTo>
                    <a:cubicBezTo>
                      <a:pt x="5938" y="8084"/>
                      <a:pt x="6747" y="7749"/>
                      <a:pt x="7357" y="7140"/>
                    </a:cubicBezTo>
                    <a:cubicBezTo>
                      <a:pt x="8079" y="6417"/>
                      <a:pt x="8268" y="5866"/>
                      <a:pt x="8470" y="5283"/>
                    </a:cubicBezTo>
                    <a:cubicBezTo>
                      <a:pt x="8619" y="4846"/>
                      <a:pt x="8773" y="4397"/>
                      <a:pt x="9181" y="3810"/>
                    </a:cubicBezTo>
                    <a:lnTo>
                      <a:pt x="9181" y="3810"/>
                    </a:lnTo>
                    <a:cubicBezTo>
                      <a:pt x="9580" y="5276"/>
                      <a:pt x="9206" y="6909"/>
                      <a:pt x="8057" y="8057"/>
                    </a:cubicBezTo>
                    <a:cubicBezTo>
                      <a:pt x="7232" y="8883"/>
                      <a:pt x="6132" y="9339"/>
                      <a:pt x="4965" y="9339"/>
                    </a:cubicBezTo>
                    <a:cubicBezTo>
                      <a:pt x="3796" y="9339"/>
                      <a:pt x="2698" y="8883"/>
                      <a:pt x="1872" y="8057"/>
                    </a:cubicBezTo>
                    <a:cubicBezTo>
                      <a:pt x="1046" y="7231"/>
                      <a:pt x="591" y="6133"/>
                      <a:pt x="591" y="4964"/>
                    </a:cubicBezTo>
                    <a:cubicBezTo>
                      <a:pt x="591" y="3797"/>
                      <a:pt x="1046" y="2699"/>
                      <a:pt x="1872" y="1873"/>
                    </a:cubicBezTo>
                    <a:cubicBezTo>
                      <a:pt x="2698" y="1046"/>
                      <a:pt x="3796" y="591"/>
                      <a:pt x="4965" y="591"/>
                    </a:cubicBezTo>
                    <a:close/>
                    <a:moveTo>
                      <a:pt x="4965" y="1"/>
                    </a:moveTo>
                    <a:cubicBezTo>
                      <a:pt x="3638" y="1"/>
                      <a:pt x="2392" y="516"/>
                      <a:pt x="1455" y="1455"/>
                    </a:cubicBezTo>
                    <a:cubicBezTo>
                      <a:pt x="517" y="2393"/>
                      <a:pt x="0" y="3639"/>
                      <a:pt x="0" y="4964"/>
                    </a:cubicBezTo>
                    <a:cubicBezTo>
                      <a:pt x="0" y="6291"/>
                      <a:pt x="517" y="7537"/>
                      <a:pt x="1455" y="8475"/>
                    </a:cubicBezTo>
                    <a:cubicBezTo>
                      <a:pt x="2392" y="9412"/>
                      <a:pt x="3638" y="9929"/>
                      <a:pt x="4965" y="9929"/>
                    </a:cubicBezTo>
                    <a:cubicBezTo>
                      <a:pt x="6290" y="9929"/>
                      <a:pt x="7536" y="9412"/>
                      <a:pt x="8475" y="8475"/>
                    </a:cubicBezTo>
                    <a:cubicBezTo>
                      <a:pt x="9924" y="7024"/>
                      <a:pt x="10287" y="4893"/>
                      <a:pt x="9565" y="3102"/>
                    </a:cubicBezTo>
                    <a:cubicBezTo>
                      <a:pt x="9560" y="3084"/>
                      <a:pt x="9553" y="3068"/>
                      <a:pt x="9545" y="3051"/>
                    </a:cubicBezTo>
                    <a:cubicBezTo>
                      <a:pt x="9302" y="2470"/>
                      <a:pt x="8946" y="1926"/>
                      <a:pt x="8475" y="1455"/>
                    </a:cubicBezTo>
                    <a:cubicBezTo>
                      <a:pt x="7536" y="516"/>
                      <a:pt x="6290" y="1"/>
                      <a:pt x="4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794;p81">
                <a:extLst>
                  <a:ext uri="{FF2B5EF4-FFF2-40B4-BE49-F238E27FC236}">
                    <a16:creationId xmlns:a16="http://schemas.microsoft.com/office/drawing/2014/main" id="{1A908CAF-6D5F-FC69-F385-2AB8F5684BA6}"/>
                  </a:ext>
                </a:extLst>
              </p:cNvPr>
              <p:cNvSpPr/>
              <p:nvPr/>
            </p:nvSpPr>
            <p:spPr>
              <a:xfrm>
                <a:off x="4353771" y="3367160"/>
                <a:ext cx="153607" cy="151764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4858" extrusionOk="0">
                    <a:moveTo>
                      <a:pt x="4592" y="0"/>
                    </a:moveTo>
                    <a:cubicBezTo>
                      <a:pt x="4517" y="0"/>
                      <a:pt x="4441" y="29"/>
                      <a:pt x="4383" y="86"/>
                    </a:cubicBezTo>
                    <a:lnTo>
                      <a:pt x="116" y="4354"/>
                    </a:lnTo>
                    <a:cubicBezTo>
                      <a:pt x="1" y="4469"/>
                      <a:pt x="1" y="4656"/>
                      <a:pt x="116" y="4771"/>
                    </a:cubicBezTo>
                    <a:cubicBezTo>
                      <a:pt x="174" y="4829"/>
                      <a:pt x="248" y="4858"/>
                      <a:pt x="325" y="4858"/>
                    </a:cubicBezTo>
                    <a:cubicBezTo>
                      <a:pt x="399" y="4858"/>
                      <a:pt x="476" y="4829"/>
                      <a:pt x="533" y="4771"/>
                    </a:cubicBezTo>
                    <a:lnTo>
                      <a:pt x="4801" y="504"/>
                    </a:lnTo>
                    <a:cubicBezTo>
                      <a:pt x="4917" y="388"/>
                      <a:pt x="4917" y="202"/>
                      <a:pt x="4801" y="86"/>
                    </a:cubicBezTo>
                    <a:cubicBezTo>
                      <a:pt x="4743" y="29"/>
                      <a:pt x="4668" y="0"/>
                      <a:pt x="4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795;p81">
                <a:extLst>
                  <a:ext uri="{FF2B5EF4-FFF2-40B4-BE49-F238E27FC236}">
                    <a16:creationId xmlns:a16="http://schemas.microsoft.com/office/drawing/2014/main" id="{DF1E0825-EA23-591C-6A09-28D191A51D2F}"/>
                  </a:ext>
                </a:extLst>
              </p:cNvPr>
              <p:cNvSpPr/>
              <p:nvPr/>
            </p:nvSpPr>
            <p:spPr>
              <a:xfrm>
                <a:off x="4505822" y="3348260"/>
                <a:ext cx="20431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96" extrusionOk="0">
                    <a:moveTo>
                      <a:pt x="329" y="0"/>
                    </a:moveTo>
                    <a:cubicBezTo>
                      <a:pt x="253" y="0"/>
                      <a:pt x="178" y="29"/>
                      <a:pt x="120" y="88"/>
                    </a:cubicBezTo>
                    <a:lnTo>
                      <a:pt x="115" y="92"/>
                    </a:lnTo>
                    <a:cubicBezTo>
                      <a:pt x="1" y="209"/>
                      <a:pt x="1" y="396"/>
                      <a:pt x="118" y="510"/>
                    </a:cubicBezTo>
                    <a:cubicBezTo>
                      <a:pt x="175" y="567"/>
                      <a:pt x="250" y="596"/>
                      <a:pt x="324" y="596"/>
                    </a:cubicBezTo>
                    <a:cubicBezTo>
                      <a:pt x="399" y="596"/>
                      <a:pt x="477" y="566"/>
                      <a:pt x="535" y="507"/>
                    </a:cubicBezTo>
                    <a:lnTo>
                      <a:pt x="539" y="503"/>
                    </a:lnTo>
                    <a:cubicBezTo>
                      <a:pt x="654" y="388"/>
                      <a:pt x="654" y="200"/>
                      <a:pt x="537" y="86"/>
                    </a:cubicBezTo>
                    <a:cubicBezTo>
                      <a:pt x="479" y="29"/>
                      <a:pt x="404" y="0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796;p81">
                <a:extLst>
                  <a:ext uri="{FF2B5EF4-FFF2-40B4-BE49-F238E27FC236}">
                    <a16:creationId xmlns:a16="http://schemas.microsoft.com/office/drawing/2014/main" id="{946DDC9B-6BF5-563E-6A6F-4A1021558719}"/>
                  </a:ext>
                </a:extLst>
              </p:cNvPr>
              <p:cNvSpPr/>
              <p:nvPr/>
            </p:nvSpPr>
            <p:spPr>
              <a:xfrm>
                <a:off x="4313094" y="3408899"/>
                <a:ext cx="73133" cy="7138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285" extrusionOk="0">
                    <a:moveTo>
                      <a:pt x="2018" y="1"/>
                    </a:moveTo>
                    <a:cubicBezTo>
                      <a:pt x="1942" y="1"/>
                      <a:pt x="1867" y="30"/>
                      <a:pt x="1809" y="88"/>
                    </a:cubicBezTo>
                    <a:lnTo>
                      <a:pt x="115" y="1780"/>
                    </a:lnTo>
                    <a:cubicBezTo>
                      <a:pt x="1" y="1896"/>
                      <a:pt x="1" y="2082"/>
                      <a:pt x="115" y="2198"/>
                    </a:cubicBezTo>
                    <a:cubicBezTo>
                      <a:pt x="173" y="2255"/>
                      <a:pt x="248" y="2285"/>
                      <a:pt x="324" y="2285"/>
                    </a:cubicBezTo>
                    <a:cubicBezTo>
                      <a:pt x="399" y="2285"/>
                      <a:pt x="475" y="2255"/>
                      <a:pt x="533" y="2198"/>
                    </a:cubicBezTo>
                    <a:lnTo>
                      <a:pt x="2227" y="504"/>
                    </a:lnTo>
                    <a:cubicBezTo>
                      <a:pt x="2341" y="390"/>
                      <a:pt x="2341" y="202"/>
                      <a:pt x="2227" y="88"/>
                    </a:cubicBezTo>
                    <a:cubicBezTo>
                      <a:pt x="2169" y="30"/>
                      <a:pt x="2093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797;p81">
                <a:extLst>
                  <a:ext uri="{FF2B5EF4-FFF2-40B4-BE49-F238E27FC236}">
                    <a16:creationId xmlns:a16="http://schemas.microsoft.com/office/drawing/2014/main" id="{05685652-28FE-102B-DFCD-E07FA2BFC95E}"/>
                  </a:ext>
                </a:extLst>
              </p:cNvPr>
              <p:cNvSpPr/>
              <p:nvPr/>
            </p:nvSpPr>
            <p:spPr>
              <a:xfrm>
                <a:off x="4392447" y="3464133"/>
                <a:ext cx="97406" cy="95594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3060" extrusionOk="0">
                    <a:moveTo>
                      <a:pt x="2793" y="0"/>
                    </a:moveTo>
                    <a:cubicBezTo>
                      <a:pt x="2718" y="0"/>
                      <a:pt x="2642" y="29"/>
                      <a:pt x="2585" y="87"/>
                    </a:cubicBezTo>
                    <a:lnTo>
                      <a:pt x="117" y="2555"/>
                    </a:lnTo>
                    <a:cubicBezTo>
                      <a:pt x="1" y="2671"/>
                      <a:pt x="1" y="2857"/>
                      <a:pt x="117" y="2973"/>
                    </a:cubicBezTo>
                    <a:cubicBezTo>
                      <a:pt x="174" y="3030"/>
                      <a:pt x="250" y="3060"/>
                      <a:pt x="325" y="3060"/>
                    </a:cubicBezTo>
                    <a:cubicBezTo>
                      <a:pt x="401" y="3060"/>
                      <a:pt x="476" y="3030"/>
                      <a:pt x="534" y="2973"/>
                    </a:cubicBezTo>
                    <a:lnTo>
                      <a:pt x="3002" y="505"/>
                    </a:lnTo>
                    <a:cubicBezTo>
                      <a:pt x="3118" y="389"/>
                      <a:pt x="3118" y="203"/>
                      <a:pt x="3002" y="87"/>
                    </a:cubicBezTo>
                    <a:cubicBezTo>
                      <a:pt x="2944" y="29"/>
                      <a:pt x="2869" y="0"/>
                      <a:pt x="2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798;p81">
                <a:extLst>
                  <a:ext uri="{FF2B5EF4-FFF2-40B4-BE49-F238E27FC236}">
                    <a16:creationId xmlns:a16="http://schemas.microsoft.com/office/drawing/2014/main" id="{41341038-4441-31E0-5B78-C685CB36D614}"/>
                  </a:ext>
                </a:extLst>
              </p:cNvPr>
              <p:cNvSpPr/>
              <p:nvPr/>
            </p:nvSpPr>
            <p:spPr>
              <a:xfrm>
                <a:off x="4431186" y="3548766"/>
                <a:ext cx="53545" cy="51733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656" extrusionOk="0">
                    <a:moveTo>
                      <a:pt x="1389" y="0"/>
                    </a:moveTo>
                    <a:cubicBezTo>
                      <a:pt x="1314" y="0"/>
                      <a:pt x="1238" y="29"/>
                      <a:pt x="1180" y="87"/>
                    </a:cubicBezTo>
                    <a:lnTo>
                      <a:pt x="115" y="1152"/>
                    </a:lnTo>
                    <a:cubicBezTo>
                      <a:pt x="0" y="1268"/>
                      <a:pt x="0" y="1454"/>
                      <a:pt x="115" y="1570"/>
                    </a:cubicBezTo>
                    <a:cubicBezTo>
                      <a:pt x="173" y="1627"/>
                      <a:pt x="248" y="1656"/>
                      <a:pt x="324" y="1656"/>
                    </a:cubicBezTo>
                    <a:cubicBezTo>
                      <a:pt x="400" y="1656"/>
                      <a:pt x="475" y="1627"/>
                      <a:pt x="532" y="1570"/>
                    </a:cubicBezTo>
                    <a:lnTo>
                      <a:pt x="1598" y="505"/>
                    </a:lnTo>
                    <a:cubicBezTo>
                      <a:pt x="1713" y="389"/>
                      <a:pt x="1713" y="203"/>
                      <a:pt x="1598" y="87"/>
                    </a:cubicBezTo>
                    <a:cubicBezTo>
                      <a:pt x="1541" y="29"/>
                      <a:pt x="1465" y="0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799;p81">
                <a:extLst>
                  <a:ext uri="{FF2B5EF4-FFF2-40B4-BE49-F238E27FC236}">
                    <a16:creationId xmlns:a16="http://schemas.microsoft.com/office/drawing/2014/main" id="{5434C958-8004-710D-5281-C9CA074AB3B8}"/>
                  </a:ext>
                </a:extLst>
              </p:cNvPr>
              <p:cNvSpPr/>
              <p:nvPr/>
            </p:nvSpPr>
            <p:spPr>
              <a:xfrm>
                <a:off x="4483172" y="3529865"/>
                <a:ext cx="20431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97" extrusionOk="0">
                    <a:moveTo>
                      <a:pt x="330" y="1"/>
                    </a:moveTo>
                    <a:cubicBezTo>
                      <a:pt x="255" y="1"/>
                      <a:pt x="179" y="29"/>
                      <a:pt x="121" y="86"/>
                    </a:cubicBezTo>
                    <a:lnTo>
                      <a:pt x="116" y="92"/>
                    </a:lnTo>
                    <a:cubicBezTo>
                      <a:pt x="0" y="207"/>
                      <a:pt x="0" y="394"/>
                      <a:pt x="116" y="510"/>
                    </a:cubicBezTo>
                    <a:cubicBezTo>
                      <a:pt x="174" y="567"/>
                      <a:pt x="249" y="597"/>
                      <a:pt x="326" y="597"/>
                    </a:cubicBezTo>
                    <a:cubicBezTo>
                      <a:pt x="400" y="597"/>
                      <a:pt x="477" y="567"/>
                      <a:pt x="534" y="510"/>
                    </a:cubicBezTo>
                    <a:lnTo>
                      <a:pt x="539" y="504"/>
                    </a:lnTo>
                    <a:cubicBezTo>
                      <a:pt x="653" y="390"/>
                      <a:pt x="653" y="202"/>
                      <a:pt x="539" y="86"/>
                    </a:cubicBezTo>
                    <a:cubicBezTo>
                      <a:pt x="481" y="29"/>
                      <a:pt x="406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3806;p81">
              <a:extLst>
                <a:ext uri="{FF2B5EF4-FFF2-40B4-BE49-F238E27FC236}">
                  <a16:creationId xmlns:a16="http://schemas.microsoft.com/office/drawing/2014/main" id="{3C1E18E1-0A72-B3A0-2E1A-05AD997CC237}"/>
                </a:ext>
              </a:extLst>
            </p:cNvPr>
            <p:cNvGrpSpPr/>
            <p:nvPr/>
          </p:nvGrpSpPr>
          <p:grpSpPr>
            <a:xfrm>
              <a:off x="9706539" y="492258"/>
              <a:ext cx="625773" cy="630683"/>
              <a:chOff x="5465929" y="3332358"/>
              <a:chExt cx="446107" cy="472193"/>
            </a:xfrm>
          </p:grpSpPr>
          <p:sp>
            <p:nvSpPr>
              <p:cNvPr id="21" name="Google Shape;3807;p81">
                <a:extLst>
                  <a:ext uri="{FF2B5EF4-FFF2-40B4-BE49-F238E27FC236}">
                    <a16:creationId xmlns:a16="http://schemas.microsoft.com/office/drawing/2014/main" id="{E4364120-847D-64C3-8547-102A4B0B0424}"/>
                  </a:ext>
                </a:extLst>
              </p:cNvPr>
              <p:cNvSpPr/>
              <p:nvPr/>
            </p:nvSpPr>
            <p:spPr>
              <a:xfrm>
                <a:off x="5465929" y="3332358"/>
                <a:ext cx="446107" cy="472193"/>
              </a:xfrm>
              <a:custGeom>
                <a:avLst/>
                <a:gdLst/>
                <a:ahLst/>
                <a:cxnLst/>
                <a:rect l="l" t="t" r="r" b="b"/>
                <a:pathLst>
                  <a:path w="14280" h="15115" extrusionOk="0">
                    <a:moveTo>
                      <a:pt x="2886" y="8830"/>
                    </a:moveTo>
                    <a:cubicBezTo>
                      <a:pt x="2875" y="9417"/>
                      <a:pt x="2640" y="9976"/>
                      <a:pt x="2217" y="10398"/>
                    </a:cubicBezTo>
                    <a:cubicBezTo>
                      <a:pt x="1795" y="10819"/>
                      <a:pt x="1236" y="11055"/>
                      <a:pt x="649" y="11066"/>
                    </a:cubicBezTo>
                    <a:cubicBezTo>
                      <a:pt x="761" y="10519"/>
                      <a:pt x="1030" y="10017"/>
                      <a:pt x="1433" y="9614"/>
                    </a:cubicBezTo>
                    <a:cubicBezTo>
                      <a:pt x="1664" y="9383"/>
                      <a:pt x="1928" y="9195"/>
                      <a:pt x="2214" y="9057"/>
                    </a:cubicBezTo>
                    <a:cubicBezTo>
                      <a:pt x="2217" y="9056"/>
                      <a:pt x="2219" y="9055"/>
                      <a:pt x="2222" y="9053"/>
                    </a:cubicBezTo>
                    <a:cubicBezTo>
                      <a:pt x="2229" y="9051"/>
                      <a:pt x="2234" y="9047"/>
                      <a:pt x="2240" y="9044"/>
                    </a:cubicBezTo>
                    <a:cubicBezTo>
                      <a:pt x="2445" y="8947"/>
                      <a:pt x="2661" y="8875"/>
                      <a:pt x="2886" y="8830"/>
                    </a:cubicBezTo>
                    <a:close/>
                    <a:moveTo>
                      <a:pt x="13490" y="1106"/>
                    </a:moveTo>
                    <a:lnTo>
                      <a:pt x="13490" y="1106"/>
                    </a:lnTo>
                    <a:cubicBezTo>
                      <a:pt x="13757" y="2280"/>
                      <a:pt x="12757" y="2951"/>
                      <a:pt x="11443" y="3675"/>
                    </a:cubicBezTo>
                    <a:cubicBezTo>
                      <a:pt x="11290" y="3758"/>
                      <a:pt x="11146" y="3838"/>
                      <a:pt x="11013" y="3916"/>
                    </a:cubicBezTo>
                    <a:cubicBezTo>
                      <a:pt x="10581" y="4169"/>
                      <a:pt x="10353" y="4536"/>
                      <a:pt x="10387" y="4927"/>
                    </a:cubicBezTo>
                    <a:cubicBezTo>
                      <a:pt x="10419" y="5295"/>
                      <a:pt x="10690" y="5627"/>
                      <a:pt x="11078" y="5770"/>
                    </a:cubicBezTo>
                    <a:cubicBezTo>
                      <a:pt x="11217" y="5822"/>
                      <a:pt x="11361" y="5847"/>
                      <a:pt x="11505" y="5847"/>
                    </a:cubicBezTo>
                    <a:cubicBezTo>
                      <a:pt x="11535" y="5847"/>
                      <a:pt x="11565" y="5846"/>
                      <a:pt x="11595" y="5844"/>
                    </a:cubicBezTo>
                    <a:lnTo>
                      <a:pt x="11595" y="5844"/>
                    </a:lnTo>
                    <a:cubicBezTo>
                      <a:pt x="11173" y="6313"/>
                      <a:pt x="10351" y="7011"/>
                      <a:pt x="8760" y="7910"/>
                    </a:cubicBezTo>
                    <a:cubicBezTo>
                      <a:pt x="7221" y="8779"/>
                      <a:pt x="6996" y="9428"/>
                      <a:pt x="7078" y="9818"/>
                    </a:cubicBezTo>
                    <a:cubicBezTo>
                      <a:pt x="7147" y="10143"/>
                      <a:pt x="7436" y="10362"/>
                      <a:pt x="7851" y="10403"/>
                    </a:cubicBezTo>
                    <a:cubicBezTo>
                      <a:pt x="7896" y="10407"/>
                      <a:pt x="7942" y="10410"/>
                      <a:pt x="7989" y="10410"/>
                    </a:cubicBezTo>
                    <a:cubicBezTo>
                      <a:pt x="8398" y="10410"/>
                      <a:pt x="8863" y="10245"/>
                      <a:pt x="9228" y="9909"/>
                    </a:cubicBezTo>
                    <a:lnTo>
                      <a:pt x="9228" y="9909"/>
                    </a:lnTo>
                    <a:cubicBezTo>
                      <a:pt x="9226" y="9917"/>
                      <a:pt x="9224" y="9926"/>
                      <a:pt x="9222" y="9935"/>
                    </a:cubicBezTo>
                    <a:cubicBezTo>
                      <a:pt x="9004" y="10768"/>
                      <a:pt x="8081" y="11787"/>
                      <a:pt x="6781" y="12662"/>
                    </a:cubicBezTo>
                    <a:cubicBezTo>
                      <a:pt x="6847" y="12449"/>
                      <a:pt x="6890" y="12230"/>
                      <a:pt x="6913" y="12010"/>
                    </a:cubicBezTo>
                    <a:cubicBezTo>
                      <a:pt x="6915" y="12002"/>
                      <a:pt x="6916" y="11994"/>
                      <a:pt x="6917" y="11984"/>
                    </a:cubicBezTo>
                    <a:cubicBezTo>
                      <a:pt x="6919" y="11972"/>
                      <a:pt x="6919" y="11960"/>
                      <a:pt x="6919" y="11947"/>
                    </a:cubicBezTo>
                    <a:cubicBezTo>
                      <a:pt x="7004" y="10962"/>
                      <a:pt x="6671" y="9949"/>
                      <a:pt x="5919" y="9196"/>
                    </a:cubicBezTo>
                    <a:cubicBezTo>
                      <a:pt x="5621" y="8898"/>
                      <a:pt x="5279" y="8662"/>
                      <a:pt x="4908" y="8493"/>
                    </a:cubicBezTo>
                    <a:cubicBezTo>
                      <a:pt x="5183" y="8117"/>
                      <a:pt x="5364" y="7693"/>
                      <a:pt x="5530" y="7306"/>
                    </a:cubicBezTo>
                    <a:cubicBezTo>
                      <a:pt x="5565" y="7223"/>
                      <a:pt x="5600" y="7142"/>
                      <a:pt x="5634" y="7063"/>
                    </a:cubicBezTo>
                    <a:cubicBezTo>
                      <a:pt x="5701" y="6913"/>
                      <a:pt x="5633" y="6739"/>
                      <a:pt x="5485" y="6674"/>
                    </a:cubicBezTo>
                    <a:cubicBezTo>
                      <a:pt x="5445" y="6656"/>
                      <a:pt x="5404" y="6648"/>
                      <a:pt x="5364" y="6648"/>
                    </a:cubicBezTo>
                    <a:cubicBezTo>
                      <a:pt x="5251" y="6648"/>
                      <a:pt x="5144" y="6713"/>
                      <a:pt x="5096" y="6823"/>
                    </a:cubicBezTo>
                    <a:cubicBezTo>
                      <a:pt x="5059" y="6904"/>
                      <a:pt x="5023" y="6988"/>
                      <a:pt x="4985" y="7075"/>
                    </a:cubicBezTo>
                    <a:cubicBezTo>
                      <a:pt x="4813" y="7482"/>
                      <a:pt x="4617" y="7938"/>
                      <a:pt x="4317" y="8285"/>
                    </a:cubicBezTo>
                    <a:cubicBezTo>
                      <a:pt x="4042" y="8217"/>
                      <a:pt x="3758" y="8180"/>
                      <a:pt x="3467" y="8180"/>
                    </a:cubicBezTo>
                    <a:cubicBezTo>
                      <a:pt x="3442" y="8180"/>
                      <a:pt x="3418" y="8181"/>
                      <a:pt x="3393" y="8181"/>
                    </a:cubicBezTo>
                    <a:cubicBezTo>
                      <a:pt x="3889" y="7638"/>
                      <a:pt x="4165" y="7019"/>
                      <a:pt x="4419" y="6448"/>
                    </a:cubicBezTo>
                    <a:cubicBezTo>
                      <a:pt x="4664" y="5900"/>
                      <a:pt x="4875" y="5426"/>
                      <a:pt x="5236" y="5116"/>
                    </a:cubicBezTo>
                    <a:cubicBezTo>
                      <a:pt x="5534" y="4857"/>
                      <a:pt x="5925" y="4728"/>
                      <a:pt x="6448" y="4719"/>
                    </a:cubicBezTo>
                    <a:lnTo>
                      <a:pt x="6448" y="4719"/>
                    </a:lnTo>
                    <a:cubicBezTo>
                      <a:pt x="6294" y="5061"/>
                      <a:pt x="6370" y="5329"/>
                      <a:pt x="6425" y="5452"/>
                    </a:cubicBezTo>
                    <a:cubicBezTo>
                      <a:pt x="6565" y="5763"/>
                      <a:pt x="6892" y="5957"/>
                      <a:pt x="7270" y="5957"/>
                    </a:cubicBezTo>
                    <a:cubicBezTo>
                      <a:pt x="7289" y="5957"/>
                      <a:pt x="7308" y="5956"/>
                      <a:pt x="7327" y="5955"/>
                    </a:cubicBezTo>
                    <a:cubicBezTo>
                      <a:pt x="7913" y="5923"/>
                      <a:pt x="8403" y="5472"/>
                      <a:pt x="8637" y="4747"/>
                    </a:cubicBezTo>
                    <a:cubicBezTo>
                      <a:pt x="9079" y="3380"/>
                      <a:pt x="10112" y="3011"/>
                      <a:pt x="11206" y="2621"/>
                    </a:cubicBezTo>
                    <a:cubicBezTo>
                      <a:pt x="12088" y="2306"/>
                      <a:pt x="12994" y="1982"/>
                      <a:pt x="13490" y="1106"/>
                    </a:cubicBezTo>
                    <a:close/>
                    <a:moveTo>
                      <a:pt x="6283" y="12229"/>
                    </a:moveTo>
                    <a:lnTo>
                      <a:pt x="6283" y="12229"/>
                    </a:lnTo>
                    <a:cubicBezTo>
                      <a:pt x="6173" y="12762"/>
                      <a:pt x="5913" y="13270"/>
                      <a:pt x="5501" y="13682"/>
                    </a:cubicBezTo>
                    <a:cubicBezTo>
                      <a:pt x="5098" y="14085"/>
                      <a:pt x="4595" y="14354"/>
                      <a:pt x="4049" y="14466"/>
                    </a:cubicBezTo>
                    <a:cubicBezTo>
                      <a:pt x="4060" y="13879"/>
                      <a:pt x="4294" y="13320"/>
                      <a:pt x="4717" y="12898"/>
                    </a:cubicBezTo>
                    <a:cubicBezTo>
                      <a:pt x="5139" y="12477"/>
                      <a:pt x="5697" y="12241"/>
                      <a:pt x="6283" y="12229"/>
                    </a:cubicBezTo>
                    <a:close/>
                    <a:moveTo>
                      <a:pt x="3476" y="8772"/>
                    </a:moveTo>
                    <a:cubicBezTo>
                      <a:pt x="3763" y="8772"/>
                      <a:pt x="4044" y="8815"/>
                      <a:pt x="4312" y="8897"/>
                    </a:cubicBezTo>
                    <a:cubicBezTo>
                      <a:pt x="4319" y="8900"/>
                      <a:pt x="4327" y="8901"/>
                      <a:pt x="4334" y="8904"/>
                    </a:cubicBezTo>
                    <a:cubicBezTo>
                      <a:pt x="4769" y="9041"/>
                      <a:pt x="5169" y="9282"/>
                      <a:pt x="5501" y="9614"/>
                    </a:cubicBezTo>
                    <a:cubicBezTo>
                      <a:pt x="6060" y="10172"/>
                      <a:pt x="6340" y="10905"/>
                      <a:pt x="6342" y="11639"/>
                    </a:cubicBezTo>
                    <a:cubicBezTo>
                      <a:pt x="6337" y="11638"/>
                      <a:pt x="6331" y="11638"/>
                      <a:pt x="6326" y="11638"/>
                    </a:cubicBezTo>
                    <a:cubicBezTo>
                      <a:pt x="5569" y="11638"/>
                      <a:pt x="4844" y="11936"/>
                      <a:pt x="4300" y="12481"/>
                    </a:cubicBezTo>
                    <a:cubicBezTo>
                      <a:pt x="3751" y="13029"/>
                      <a:pt x="3453" y="13760"/>
                      <a:pt x="3459" y="14524"/>
                    </a:cubicBezTo>
                    <a:cubicBezTo>
                      <a:pt x="2693" y="14522"/>
                      <a:pt x="1974" y="14224"/>
                      <a:pt x="1433" y="13682"/>
                    </a:cubicBezTo>
                    <a:cubicBezTo>
                      <a:pt x="891" y="13141"/>
                      <a:pt x="593" y="12422"/>
                      <a:pt x="591" y="11658"/>
                    </a:cubicBezTo>
                    <a:lnTo>
                      <a:pt x="591" y="11656"/>
                    </a:lnTo>
                    <a:cubicBezTo>
                      <a:pt x="596" y="11656"/>
                      <a:pt x="603" y="11658"/>
                      <a:pt x="608" y="11658"/>
                    </a:cubicBezTo>
                    <a:cubicBezTo>
                      <a:pt x="1366" y="11658"/>
                      <a:pt x="2091" y="11360"/>
                      <a:pt x="2634" y="10815"/>
                    </a:cubicBezTo>
                    <a:cubicBezTo>
                      <a:pt x="3183" y="10267"/>
                      <a:pt x="3480" y="9535"/>
                      <a:pt x="3476" y="8772"/>
                    </a:cubicBezTo>
                    <a:close/>
                    <a:moveTo>
                      <a:pt x="13486" y="0"/>
                    </a:moveTo>
                    <a:cubicBezTo>
                      <a:pt x="13473" y="0"/>
                      <a:pt x="13460" y="1"/>
                      <a:pt x="13447" y="3"/>
                    </a:cubicBezTo>
                    <a:cubicBezTo>
                      <a:pt x="13324" y="19"/>
                      <a:pt x="13226" y="109"/>
                      <a:pt x="13198" y="229"/>
                    </a:cubicBezTo>
                    <a:cubicBezTo>
                      <a:pt x="12932" y="1378"/>
                      <a:pt x="12040" y="1697"/>
                      <a:pt x="11007" y="2065"/>
                    </a:cubicBezTo>
                    <a:cubicBezTo>
                      <a:pt x="9882" y="2467"/>
                      <a:pt x="8606" y="2921"/>
                      <a:pt x="8075" y="4566"/>
                    </a:cubicBezTo>
                    <a:cubicBezTo>
                      <a:pt x="7844" y="5282"/>
                      <a:pt x="7419" y="5359"/>
                      <a:pt x="7294" y="5365"/>
                    </a:cubicBezTo>
                    <a:cubicBezTo>
                      <a:pt x="7285" y="5365"/>
                      <a:pt x="7276" y="5366"/>
                      <a:pt x="7267" y="5366"/>
                    </a:cubicBezTo>
                    <a:cubicBezTo>
                      <a:pt x="7126" y="5366"/>
                      <a:pt x="7007" y="5306"/>
                      <a:pt x="6965" y="5212"/>
                    </a:cubicBezTo>
                    <a:cubicBezTo>
                      <a:pt x="6905" y="5078"/>
                      <a:pt x="6996" y="4871"/>
                      <a:pt x="7207" y="4659"/>
                    </a:cubicBezTo>
                    <a:cubicBezTo>
                      <a:pt x="7287" y="4578"/>
                      <a:pt x="7315" y="4459"/>
                      <a:pt x="7277" y="4353"/>
                    </a:cubicBezTo>
                    <a:cubicBezTo>
                      <a:pt x="7240" y="4245"/>
                      <a:pt x="7143" y="4169"/>
                      <a:pt x="7030" y="4157"/>
                    </a:cubicBezTo>
                    <a:cubicBezTo>
                      <a:pt x="6849" y="4138"/>
                      <a:pt x="6679" y="4128"/>
                      <a:pt x="6520" y="4128"/>
                    </a:cubicBezTo>
                    <a:cubicBezTo>
                      <a:pt x="4809" y="4128"/>
                      <a:pt x="4337" y="5184"/>
                      <a:pt x="3881" y="6207"/>
                    </a:cubicBezTo>
                    <a:cubicBezTo>
                      <a:pt x="3498" y="7064"/>
                      <a:pt x="3102" y="7950"/>
                      <a:pt x="1989" y="8509"/>
                    </a:cubicBezTo>
                    <a:cubicBezTo>
                      <a:pt x="1633" y="8678"/>
                      <a:pt x="1304" y="8909"/>
                      <a:pt x="1015" y="9196"/>
                    </a:cubicBezTo>
                    <a:cubicBezTo>
                      <a:pt x="361" y="9851"/>
                      <a:pt x="0" y="10721"/>
                      <a:pt x="0" y="11648"/>
                    </a:cubicBezTo>
                    <a:cubicBezTo>
                      <a:pt x="0" y="12575"/>
                      <a:pt x="361" y="13444"/>
                      <a:pt x="1015" y="14100"/>
                    </a:cubicBezTo>
                    <a:cubicBezTo>
                      <a:pt x="1671" y="14754"/>
                      <a:pt x="2542" y="15115"/>
                      <a:pt x="3467" y="15115"/>
                    </a:cubicBezTo>
                    <a:cubicBezTo>
                      <a:pt x="4393" y="15115"/>
                      <a:pt x="5264" y="14754"/>
                      <a:pt x="5919" y="14100"/>
                    </a:cubicBezTo>
                    <a:cubicBezTo>
                      <a:pt x="6057" y="13961"/>
                      <a:pt x="6181" y="13814"/>
                      <a:pt x="6291" y="13659"/>
                    </a:cubicBezTo>
                    <a:cubicBezTo>
                      <a:pt x="8153" y="12606"/>
                      <a:pt x="9493" y="11238"/>
                      <a:pt x="9794" y="10083"/>
                    </a:cubicBezTo>
                    <a:cubicBezTo>
                      <a:pt x="9904" y="9659"/>
                      <a:pt x="9864" y="9275"/>
                      <a:pt x="9678" y="8973"/>
                    </a:cubicBezTo>
                    <a:cubicBezTo>
                      <a:pt x="9625" y="8885"/>
                      <a:pt x="9529" y="8832"/>
                      <a:pt x="9426" y="8832"/>
                    </a:cubicBezTo>
                    <a:cubicBezTo>
                      <a:pt x="9419" y="8832"/>
                      <a:pt x="9412" y="8832"/>
                      <a:pt x="9404" y="8833"/>
                    </a:cubicBezTo>
                    <a:cubicBezTo>
                      <a:pt x="9294" y="8841"/>
                      <a:pt x="9199" y="8911"/>
                      <a:pt x="9156" y="9011"/>
                    </a:cubicBezTo>
                    <a:cubicBezTo>
                      <a:pt x="8898" y="9613"/>
                      <a:pt x="8332" y="9819"/>
                      <a:pt x="7985" y="9819"/>
                    </a:cubicBezTo>
                    <a:cubicBezTo>
                      <a:pt x="7958" y="9819"/>
                      <a:pt x="7933" y="9818"/>
                      <a:pt x="7909" y="9815"/>
                    </a:cubicBezTo>
                    <a:cubicBezTo>
                      <a:pt x="7772" y="9802"/>
                      <a:pt x="7668" y="9753"/>
                      <a:pt x="7656" y="9697"/>
                    </a:cubicBezTo>
                    <a:cubicBezTo>
                      <a:pt x="7632" y="9576"/>
                      <a:pt x="7832" y="9112"/>
                      <a:pt x="9051" y="8425"/>
                    </a:cubicBezTo>
                    <a:cubicBezTo>
                      <a:pt x="10492" y="7611"/>
                      <a:pt x="11524" y="6844"/>
                      <a:pt x="12120" y="6143"/>
                    </a:cubicBezTo>
                    <a:cubicBezTo>
                      <a:pt x="12584" y="5599"/>
                      <a:pt x="12626" y="5272"/>
                      <a:pt x="12629" y="5185"/>
                    </a:cubicBezTo>
                    <a:cubicBezTo>
                      <a:pt x="12632" y="5065"/>
                      <a:pt x="12562" y="4955"/>
                      <a:pt x="12452" y="4906"/>
                    </a:cubicBezTo>
                    <a:cubicBezTo>
                      <a:pt x="12414" y="4890"/>
                      <a:pt x="12374" y="4882"/>
                      <a:pt x="12334" y="4882"/>
                    </a:cubicBezTo>
                    <a:cubicBezTo>
                      <a:pt x="12259" y="4882"/>
                      <a:pt x="12185" y="4911"/>
                      <a:pt x="12128" y="4966"/>
                    </a:cubicBezTo>
                    <a:cubicBezTo>
                      <a:pt x="11891" y="5198"/>
                      <a:pt x="11669" y="5256"/>
                      <a:pt x="11505" y="5256"/>
                    </a:cubicBezTo>
                    <a:cubicBezTo>
                      <a:pt x="11408" y="5256"/>
                      <a:pt x="11331" y="5236"/>
                      <a:pt x="11283" y="5218"/>
                    </a:cubicBezTo>
                    <a:cubicBezTo>
                      <a:pt x="11112" y="5154"/>
                      <a:pt x="10988" y="5017"/>
                      <a:pt x="10976" y="4875"/>
                    </a:cubicBezTo>
                    <a:cubicBezTo>
                      <a:pt x="10962" y="4720"/>
                      <a:pt x="11081" y="4561"/>
                      <a:pt x="11311" y="4426"/>
                    </a:cubicBezTo>
                    <a:cubicBezTo>
                      <a:pt x="11437" y="4353"/>
                      <a:pt x="11579" y="4275"/>
                      <a:pt x="11728" y="4192"/>
                    </a:cubicBezTo>
                    <a:cubicBezTo>
                      <a:pt x="12361" y="3844"/>
                      <a:pt x="13150" y="3410"/>
                      <a:pt x="13641" y="2789"/>
                    </a:cubicBezTo>
                    <a:cubicBezTo>
                      <a:pt x="14245" y="2026"/>
                      <a:pt x="14279" y="1140"/>
                      <a:pt x="13746" y="154"/>
                    </a:cubicBezTo>
                    <a:cubicBezTo>
                      <a:pt x="13694" y="58"/>
                      <a:pt x="13593" y="0"/>
                      <a:pt x="13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808;p81">
                <a:extLst>
                  <a:ext uri="{FF2B5EF4-FFF2-40B4-BE49-F238E27FC236}">
                    <a16:creationId xmlns:a16="http://schemas.microsoft.com/office/drawing/2014/main" id="{0601BAB4-EB63-49FA-0CBB-4EA7360DEED1}"/>
                  </a:ext>
                </a:extLst>
              </p:cNvPr>
              <p:cNvSpPr/>
              <p:nvPr/>
            </p:nvSpPr>
            <p:spPr>
              <a:xfrm>
                <a:off x="5638818" y="3516244"/>
                <a:ext cx="21306" cy="18931"/>
              </a:xfrm>
              <a:custGeom>
                <a:avLst/>
                <a:gdLst/>
                <a:ahLst/>
                <a:cxnLst/>
                <a:rect l="l" t="t" r="r" b="b"/>
                <a:pathLst>
                  <a:path w="682" h="606" extrusionOk="0">
                    <a:moveTo>
                      <a:pt x="348" y="1"/>
                    </a:moveTo>
                    <a:cubicBezTo>
                      <a:pt x="283" y="1"/>
                      <a:pt x="219" y="22"/>
                      <a:pt x="164" y="65"/>
                    </a:cubicBezTo>
                    <a:cubicBezTo>
                      <a:pt x="156" y="72"/>
                      <a:pt x="149" y="77"/>
                      <a:pt x="142" y="84"/>
                    </a:cubicBezTo>
                    <a:cubicBezTo>
                      <a:pt x="17" y="189"/>
                      <a:pt x="1" y="374"/>
                      <a:pt x="106" y="499"/>
                    </a:cubicBezTo>
                    <a:cubicBezTo>
                      <a:pt x="164" y="569"/>
                      <a:pt x="247" y="605"/>
                      <a:pt x="332" y="605"/>
                    </a:cubicBezTo>
                    <a:cubicBezTo>
                      <a:pt x="398" y="605"/>
                      <a:pt x="466" y="582"/>
                      <a:pt x="522" y="536"/>
                    </a:cubicBezTo>
                    <a:cubicBezTo>
                      <a:pt x="525" y="533"/>
                      <a:pt x="529" y="531"/>
                      <a:pt x="532" y="526"/>
                    </a:cubicBezTo>
                    <a:cubicBezTo>
                      <a:pt x="660" y="426"/>
                      <a:pt x="681" y="239"/>
                      <a:pt x="579" y="113"/>
                    </a:cubicBezTo>
                    <a:cubicBezTo>
                      <a:pt x="521" y="39"/>
                      <a:pt x="434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809;p81">
                <a:extLst>
                  <a:ext uri="{FF2B5EF4-FFF2-40B4-BE49-F238E27FC236}">
                    <a16:creationId xmlns:a16="http://schemas.microsoft.com/office/drawing/2014/main" id="{4EF3B390-62BB-208C-720C-3C1C0AC8A90A}"/>
                  </a:ext>
                </a:extLst>
              </p:cNvPr>
              <p:cNvSpPr/>
              <p:nvPr/>
            </p:nvSpPr>
            <p:spPr>
              <a:xfrm>
                <a:off x="5811364" y="3585099"/>
                <a:ext cx="21806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05" extrusionOk="0">
                    <a:moveTo>
                      <a:pt x="359" y="1"/>
                    </a:moveTo>
                    <a:cubicBezTo>
                      <a:pt x="309" y="1"/>
                      <a:pt x="258" y="14"/>
                      <a:pt x="211" y="41"/>
                    </a:cubicBezTo>
                    <a:lnTo>
                      <a:pt x="191" y="53"/>
                    </a:lnTo>
                    <a:cubicBezTo>
                      <a:pt x="50" y="135"/>
                      <a:pt x="1" y="314"/>
                      <a:pt x="82" y="456"/>
                    </a:cubicBezTo>
                    <a:cubicBezTo>
                      <a:pt x="137" y="551"/>
                      <a:pt x="236" y="604"/>
                      <a:pt x="338" y="604"/>
                    </a:cubicBezTo>
                    <a:cubicBezTo>
                      <a:pt x="388" y="604"/>
                      <a:pt x="440" y="591"/>
                      <a:pt x="486" y="565"/>
                    </a:cubicBezTo>
                    <a:lnTo>
                      <a:pt x="508" y="551"/>
                    </a:lnTo>
                    <a:cubicBezTo>
                      <a:pt x="650" y="469"/>
                      <a:pt x="697" y="289"/>
                      <a:pt x="614" y="147"/>
                    </a:cubicBezTo>
                    <a:cubicBezTo>
                      <a:pt x="560" y="53"/>
                      <a:pt x="461" y="1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810;p81">
                <a:extLst>
                  <a:ext uri="{FF2B5EF4-FFF2-40B4-BE49-F238E27FC236}">
                    <a16:creationId xmlns:a16="http://schemas.microsoft.com/office/drawing/2014/main" id="{4A0694E5-D2F7-C8B2-A346-3F7E0A3CAC93}"/>
                  </a:ext>
                </a:extLst>
              </p:cNvPr>
              <p:cNvSpPr/>
              <p:nvPr/>
            </p:nvSpPr>
            <p:spPr>
              <a:xfrm>
                <a:off x="5836107" y="3536769"/>
                <a:ext cx="57544" cy="5026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609" extrusionOk="0">
                    <a:moveTo>
                      <a:pt x="1515" y="1"/>
                    </a:moveTo>
                    <a:cubicBezTo>
                      <a:pt x="1441" y="1"/>
                      <a:pt x="1368" y="28"/>
                      <a:pt x="1311" y="83"/>
                    </a:cubicBezTo>
                    <a:cubicBezTo>
                      <a:pt x="1305" y="89"/>
                      <a:pt x="765" y="607"/>
                      <a:pt x="154" y="1079"/>
                    </a:cubicBezTo>
                    <a:cubicBezTo>
                      <a:pt x="25" y="1180"/>
                      <a:pt x="0" y="1365"/>
                      <a:pt x="101" y="1494"/>
                    </a:cubicBezTo>
                    <a:cubicBezTo>
                      <a:pt x="158" y="1569"/>
                      <a:pt x="247" y="1608"/>
                      <a:pt x="335" y="1608"/>
                    </a:cubicBezTo>
                    <a:cubicBezTo>
                      <a:pt x="398" y="1608"/>
                      <a:pt x="462" y="1588"/>
                      <a:pt x="515" y="1547"/>
                    </a:cubicBezTo>
                    <a:cubicBezTo>
                      <a:pt x="1152" y="1056"/>
                      <a:pt x="1697" y="531"/>
                      <a:pt x="1720" y="509"/>
                    </a:cubicBezTo>
                    <a:cubicBezTo>
                      <a:pt x="1837" y="396"/>
                      <a:pt x="1841" y="208"/>
                      <a:pt x="1728" y="91"/>
                    </a:cubicBezTo>
                    <a:cubicBezTo>
                      <a:pt x="1670" y="31"/>
                      <a:pt x="1593" y="1"/>
                      <a:pt x="15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C29AD8B0-4373-1CD7-CE83-96B52CA8068E}"/>
              </a:ext>
            </a:extLst>
          </p:cNvPr>
          <p:cNvGrpSpPr/>
          <p:nvPr/>
        </p:nvGrpSpPr>
        <p:grpSpPr>
          <a:xfrm rot="20567484">
            <a:off x="-243512" y="-156919"/>
            <a:ext cx="2997206" cy="1387907"/>
            <a:chOff x="7335106" y="-125795"/>
            <a:chExt cx="2997206" cy="1387907"/>
          </a:xfrm>
        </p:grpSpPr>
        <p:grpSp>
          <p:nvGrpSpPr>
            <p:cNvPr id="46" name="Google Shape;3937;p81">
              <a:extLst>
                <a:ext uri="{FF2B5EF4-FFF2-40B4-BE49-F238E27FC236}">
                  <a16:creationId xmlns:a16="http://schemas.microsoft.com/office/drawing/2014/main" id="{D7DA9108-7F62-B9C0-49B7-5C879390AFA9}"/>
                </a:ext>
              </a:extLst>
            </p:cNvPr>
            <p:cNvGrpSpPr/>
            <p:nvPr/>
          </p:nvGrpSpPr>
          <p:grpSpPr>
            <a:xfrm rot="17525517">
              <a:off x="7286905" y="189830"/>
              <a:ext cx="902056" cy="805653"/>
              <a:chOff x="4059072" y="2162529"/>
              <a:chExt cx="487219" cy="472255"/>
            </a:xfrm>
          </p:grpSpPr>
          <p:sp>
            <p:nvSpPr>
              <p:cNvPr id="72" name="Google Shape;3938;p81">
                <a:extLst>
                  <a:ext uri="{FF2B5EF4-FFF2-40B4-BE49-F238E27FC236}">
                    <a16:creationId xmlns:a16="http://schemas.microsoft.com/office/drawing/2014/main" id="{DDD56C60-AAF8-4B98-698E-89A50FD1DCD5}"/>
                  </a:ext>
                </a:extLst>
              </p:cNvPr>
              <p:cNvSpPr/>
              <p:nvPr/>
            </p:nvSpPr>
            <p:spPr>
              <a:xfrm>
                <a:off x="4059072" y="2162529"/>
                <a:ext cx="487219" cy="472255"/>
              </a:xfrm>
              <a:custGeom>
                <a:avLst/>
                <a:gdLst/>
                <a:ahLst/>
                <a:cxnLst/>
                <a:rect l="l" t="t" r="r" b="b"/>
                <a:pathLst>
                  <a:path w="15596" h="15117" extrusionOk="0">
                    <a:moveTo>
                      <a:pt x="14038" y="1531"/>
                    </a:moveTo>
                    <a:lnTo>
                      <a:pt x="8928" y="8758"/>
                    </a:lnTo>
                    <a:cubicBezTo>
                      <a:pt x="8842" y="8879"/>
                      <a:pt x="8860" y="9045"/>
                      <a:pt x="8968" y="9146"/>
                    </a:cubicBezTo>
                    <a:cubicBezTo>
                      <a:pt x="9025" y="9198"/>
                      <a:pt x="9097" y="9224"/>
                      <a:pt x="9168" y="9224"/>
                    </a:cubicBezTo>
                    <a:cubicBezTo>
                      <a:pt x="9236" y="9224"/>
                      <a:pt x="9304" y="9201"/>
                      <a:pt x="9359" y="9154"/>
                    </a:cubicBezTo>
                    <a:lnTo>
                      <a:pt x="12375" y="6599"/>
                    </a:lnTo>
                    <a:lnTo>
                      <a:pt x="9119" y="11203"/>
                    </a:lnTo>
                    <a:cubicBezTo>
                      <a:pt x="9092" y="11237"/>
                      <a:pt x="9073" y="11278"/>
                      <a:pt x="9064" y="11322"/>
                    </a:cubicBezTo>
                    <a:cubicBezTo>
                      <a:pt x="8900" y="12086"/>
                      <a:pt x="8521" y="12783"/>
                      <a:pt x="7967" y="13338"/>
                    </a:cubicBezTo>
                    <a:cubicBezTo>
                      <a:pt x="7201" y="14104"/>
                      <a:pt x="6182" y="14526"/>
                      <a:pt x="5099" y="14526"/>
                    </a:cubicBezTo>
                    <a:cubicBezTo>
                      <a:pt x="4014" y="14526"/>
                      <a:pt x="2997" y="14104"/>
                      <a:pt x="2231" y="13338"/>
                    </a:cubicBezTo>
                    <a:cubicBezTo>
                      <a:pt x="648" y="11757"/>
                      <a:pt x="648" y="9183"/>
                      <a:pt x="2231" y="7602"/>
                    </a:cubicBezTo>
                    <a:cubicBezTo>
                      <a:pt x="2785" y="7047"/>
                      <a:pt x="3483" y="6667"/>
                      <a:pt x="4246" y="6504"/>
                    </a:cubicBezTo>
                    <a:cubicBezTo>
                      <a:pt x="4285" y="6496"/>
                      <a:pt x="4321" y="6481"/>
                      <a:pt x="4352" y="6458"/>
                    </a:cubicBezTo>
                    <a:lnTo>
                      <a:pt x="8123" y="4055"/>
                    </a:lnTo>
                    <a:lnTo>
                      <a:pt x="6409" y="6217"/>
                    </a:lnTo>
                    <a:cubicBezTo>
                      <a:pt x="6318" y="6331"/>
                      <a:pt x="6325" y="6496"/>
                      <a:pt x="6425" y="6603"/>
                    </a:cubicBezTo>
                    <a:cubicBezTo>
                      <a:pt x="6483" y="6664"/>
                      <a:pt x="6561" y="6695"/>
                      <a:pt x="6640" y="6695"/>
                    </a:cubicBezTo>
                    <a:cubicBezTo>
                      <a:pt x="6700" y="6695"/>
                      <a:pt x="6759" y="6677"/>
                      <a:pt x="6811" y="6641"/>
                    </a:cubicBezTo>
                    <a:lnTo>
                      <a:pt x="14038" y="1531"/>
                    </a:lnTo>
                    <a:close/>
                    <a:moveTo>
                      <a:pt x="15272" y="0"/>
                    </a:moveTo>
                    <a:cubicBezTo>
                      <a:pt x="15213" y="0"/>
                      <a:pt x="15153" y="18"/>
                      <a:pt x="15102" y="55"/>
                    </a:cubicBezTo>
                    <a:lnTo>
                      <a:pt x="8151" y="4970"/>
                    </a:lnTo>
                    <a:lnTo>
                      <a:pt x="9677" y="3045"/>
                    </a:lnTo>
                    <a:cubicBezTo>
                      <a:pt x="9767" y="2932"/>
                      <a:pt x="9762" y="2770"/>
                      <a:pt x="9665" y="2664"/>
                    </a:cubicBezTo>
                    <a:cubicBezTo>
                      <a:pt x="9608" y="2600"/>
                      <a:pt x="9528" y="2566"/>
                      <a:pt x="9446" y="2566"/>
                    </a:cubicBezTo>
                    <a:cubicBezTo>
                      <a:pt x="9392" y="2566"/>
                      <a:pt x="9337" y="2581"/>
                      <a:pt x="9288" y="2613"/>
                    </a:cubicBezTo>
                    <a:lnTo>
                      <a:pt x="4069" y="5939"/>
                    </a:lnTo>
                    <a:cubicBezTo>
                      <a:pt x="3214" y="6132"/>
                      <a:pt x="2435" y="6562"/>
                      <a:pt x="1813" y="7184"/>
                    </a:cubicBezTo>
                    <a:cubicBezTo>
                      <a:pt x="1" y="8996"/>
                      <a:pt x="1" y="11943"/>
                      <a:pt x="1813" y="13756"/>
                    </a:cubicBezTo>
                    <a:cubicBezTo>
                      <a:pt x="2691" y="14633"/>
                      <a:pt x="3857" y="15116"/>
                      <a:pt x="5099" y="15116"/>
                    </a:cubicBezTo>
                    <a:cubicBezTo>
                      <a:pt x="6340" y="15116"/>
                      <a:pt x="7507" y="14633"/>
                      <a:pt x="8383" y="13756"/>
                    </a:cubicBezTo>
                    <a:cubicBezTo>
                      <a:pt x="9005" y="13135"/>
                      <a:pt x="9434" y="12358"/>
                      <a:pt x="9628" y="11507"/>
                    </a:cubicBezTo>
                    <a:lnTo>
                      <a:pt x="14200" y="5040"/>
                    </a:lnTo>
                    <a:cubicBezTo>
                      <a:pt x="14286" y="4919"/>
                      <a:pt x="14268" y="4753"/>
                      <a:pt x="14159" y="4652"/>
                    </a:cubicBezTo>
                    <a:cubicBezTo>
                      <a:pt x="14102" y="4600"/>
                      <a:pt x="14031" y="4574"/>
                      <a:pt x="13959" y="4574"/>
                    </a:cubicBezTo>
                    <a:cubicBezTo>
                      <a:pt x="13891" y="4574"/>
                      <a:pt x="13823" y="4598"/>
                      <a:pt x="13769" y="4644"/>
                    </a:cubicBezTo>
                    <a:lnTo>
                      <a:pt x="10752" y="7199"/>
                    </a:lnTo>
                    <a:lnTo>
                      <a:pt x="15513" y="467"/>
                    </a:lnTo>
                    <a:cubicBezTo>
                      <a:pt x="15596" y="349"/>
                      <a:pt x="15582" y="189"/>
                      <a:pt x="15482" y="87"/>
                    </a:cubicBezTo>
                    <a:cubicBezTo>
                      <a:pt x="15424" y="30"/>
                      <a:pt x="15348" y="0"/>
                      <a:pt x="15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939;p81">
                <a:extLst>
                  <a:ext uri="{FF2B5EF4-FFF2-40B4-BE49-F238E27FC236}">
                    <a16:creationId xmlns:a16="http://schemas.microsoft.com/office/drawing/2014/main" id="{6A244A49-C301-B091-D5F1-3F2F9C4F8B37}"/>
                  </a:ext>
                </a:extLst>
              </p:cNvPr>
              <p:cNvSpPr/>
              <p:nvPr/>
            </p:nvSpPr>
            <p:spPr>
              <a:xfrm>
                <a:off x="4114837" y="2380437"/>
                <a:ext cx="213588" cy="212682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808" extrusionOk="0">
                    <a:moveTo>
                      <a:pt x="2745" y="832"/>
                    </a:moveTo>
                    <a:cubicBezTo>
                      <a:pt x="2730" y="1381"/>
                      <a:pt x="2508" y="1902"/>
                      <a:pt x="2114" y="2296"/>
                    </a:cubicBezTo>
                    <a:cubicBezTo>
                      <a:pt x="1719" y="2691"/>
                      <a:pt x="1198" y="2913"/>
                      <a:pt x="651" y="2928"/>
                    </a:cubicBezTo>
                    <a:cubicBezTo>
                      <a:pt x="759" y="2417"/>
                      <a:pt x="1012" y="1948"/>
                      <a:pt x="1389" y="1570"/>
                    </a:cubicBezTo>
                    <a:cubicBezTo>
                      <a:pt x="1766" y="1193"/>
                      <a:pt x="2235" y="940"/>
                      <a:pt x="2745" y="832"/>
                    </a:cubicBezTo>
                    <a:close/>
                    <a:moveTo>
                      <a:pt x="5974" y="4064"/>
                    </a:moveTo>
                    <a:cubicBezTo>
                      <a:pt x="5869" y="4560"/>
                      <a:pt x="5624" y="5034"/>
                      <a:pt x="5238" y="5420"/>
                    </a:cubicBezTo>
                    <a:cubicBezTo>
                      <a:pt x="4861" y="5797"/>
                      <a:pt x="4391" y="6050"/>
                      <a:pt x="3881" y="6158"/>
                    </a:cubicBezTo>
                    <a:cubicBezTo>
                      <a:pt x="3896" y="5609"/>
                      <a:pt x="4118" y="5088"/>
                      <a:pt x="4513" y="4694"/>
                    </a:cubicBezTo>
                    <a:cubicBezTo>
                      <a:pt x="4907" y="4300"/>
                      <a:pt x="5427" y="4079"/>
                      <a:pt x="5974" y="4064"/>
                    </a:cubicBezTo>
                    <a:close/>
                    <a:moveTo>
                      <a:pt x="3337" y="774"/>
                    </a:moveTo>
                    <a:cubicBezTo>
                      <a:pt x="3956" y="779"/>
                      <a:pt x="4542" y="989"/>
                      <a:pt x="5019" y="1372"/>
                    </a:cubicBezTo>
                    <a:lnTo>
                      <a:pt x="4748" y="1643"/>
                    </a:lnTo>
                    <a:cubicBezTo>
                      <a:pt x="4632" y="1759"/>
                      <a:pt x="4632" y="1945"/>
                      <a:pt x="4748" y="2061"/>
                    </a:cubicBezTo>
                    <a:cubicBezTo>
                      <a:pt x="4805" y="2118"/>
                      <a:pt x="4881" y="2148"/>
                      <a:pt x="4956" y="2148"/>
                    </a:cubicBezTo>
                    <a:cubicBezTo>
                      <a:pt x="5032" y="2148"/>
                      <a:pt x="5107" y="2118"/>
                      <a:pt x="5166" y="2061"/>
                    </a:cubicBezTo>
                    <a:lnTo>
                      <a:pt x="5435" y="1790"/>
                    </a:lnTo>
                    <a:cubicBezTo>
                      <a:pt x="5830" y="2280"/>
                      <a:pt x="6028" y="2875"/>
                      <a:pt x="6034" y="3472"/>
                    </a:cubicBezTo>
                    <a:cubicBezTo>
                      <a:pt x="5309" y="3472"/>
                      <a:pt x="4616" y="3756"/>
                      <a:pt x="4095" y="4277"/>
                    </a:cubicBezTo>
                    <a:cubicBezTo>
                      <a:pt x="3575" y="4797"/>
                      <a:pt x="3289" y="5491"/>
                      <a:pt x="3291" y="6216"/>
                    </a:cubicBezTo>
                    <a:cubicBezTo>
                      <a:pt x="2572" y="6211"/>
                      <a:pt x="1898" y="5929"/>
                      <a:pt x="1389" y="5420"/>
                    </a:cubicBezTo>
                    <a:cubicBezTo>
                      <a:pt x="880" y="4911"/>
                      <a:pt x="598" y="4236"/>
                      <a:pt x="593" y="3518"/>
                    </a:cubicBezTo>
                    <a:lnTo>
                      <a:pt x="594" y="3518"/>
                    </a:lnTo>
                    <a:cubicBezTo>
                      <a:pt x="1319" y="3518"/>
                      <a:pt x="2012" y="3234"/>
                      <a:pt x="2532" y="2713"/>
                    </a:cubicBezTo>
                    <a:cubicBezTo>
                      <a:pt x="3053" y="2193"/>
                      <a:pt x="3337" y="1499"/>
                      <a:pt x="3337" y="774"/>
                    </a:cubicBezTo>
                    <a:close/>
                    <a:moveTo>
                      <a:pt x="6512" y="1"/>
                    </a:moveTo>
                    <a:cubicBezTo>
                      <a:pt x="6436" y="1"/>
                      <a:pt x="6361" y="30"/>
                      <a:pt x="6303" y="87"/>
                    </a:cubicBezTo>
                    <a:lnTo>
                      <a:pt x="5438" y="953"/>
                    </a:lnTo>
                    <a:cubicBezTo>
                      <a:pt x="4843" y="454"/>
                      <a:pt x="4099" y="182"/>
                      <a:pt x="3314" y="182"/>
                    </a:cubicBezTo>
                    <a:cubicBezTo>
                      <a:pt x="2428" y="182"/>
                      <a:pt x="1597" y="527"/>
                      <a:pt x="971" y="1152"/>
                    </a:cubicBezTo>
                    <a:cubicBezTo>
                      <a:pt x="345" y="1778"/>
                      <a:pt x="1" y="2611"/>
                      <a:pt x="1" y="3495"/>
                    </a:cubicBezTo>
                    <a:cubicBezTo>
                      <a:pt x="1" y="4379"/>
                      <a:pt x="345" y="5212"/>
                      <a:pt x="971" y="5838"/>
                    </a:cubicBezTo>
                    <a:cubicBezTo>
                      <a:pt x="1597" y="6462"/>
                      <a:pt x="2428" y="6808"/>
                      <a:pt x="3314" y="6808"/>
                    </a:cubicBezTo>
                    <a:cubicBezTo>
                      <a:pt x="4198" y="6808"/>
                      <a:pt x="5030" y="6462"/>
                      <a:pt x="5655" y="5838"/>
                    </a:cubicBezTo>
                    <a:cubicBezTo>
                      <a:pt x="6213" y="5280"/>
                      <a:pt x="6530" y="4571"/>
                      <a:pt x="6607" y="3842"/>
                    </a:cubicBezTo>
                    <a:cubicBezTo>
                      <a:pt x="6608" y="3834"/>
                      <a:pt x="6609" y="3826"/>
                      <a:pt x="6611" y="3817"/>
                    </a:cubicBezTo>
                    <a:cubicBezTo>
                      <a:pt x="6612" y="3805"/>
                      <a:pt x="6612" y="3793"/>
                      <a:pt x="6612" y="3781"/>
                    </a:cubicBezTo>
                    <a:cubicBezTo>
                      <a:pt x="6684" y="2932"/>
                      <a:pt x="6432" y="2061"/>
                      <a:pt x="5855" y="1371"/>
                    </a:cubicBezTo>
                    <a:lnTo>
                      <a:pt x="6721" y="504"/>
                    </a:lnTo>
                    <a:cubicBezTo>
                      <a:pt x="6836" y="390"/>
                      <a:pt x="6836" y="202"/>
                      <a:pt x="6721" y="87"/>
                    </a:cubicBezTo>
                    <a:cubicBezTo>
                      <a:pt x="6663" y="30"/>
                      <a:pt x="6587" y="1"/>
                      <a:pt x="6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940;p81">
                <a:extLst>
                  <a:ext uri="{FF2B5EF4-FFF2-40B4-BE49-F238E27FC236}">
                    <a16:creationId xmlns:a16="http://schemas.microsoft.com/office/drawing/2014/main" id="{388CBD6C-6C74-34AF-76B5-0F2754AC2CA5}"/>
                  </a:ext>
                </a:extLst>
              </p:cNvPr>
              <p:cNvSpPr/>
              <p:nvPr/>
            </p:nvSpPr>
            <p:spPr>
              <a:xfrm>
                <a:off x="4326872" y="2361567"/>
                <a:ext cx="20462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96" extrusionOk="0">
                    <a:moveTo>
                      <a:pt x="331" y="0"/>
                    </a:moveTo>
                    <a:cubicBezTo>
                      <a:pt x="254" y="0"/>
                      <a:pt x="178" y="30"/>
                      <a:pt x="120" y="88"/>
                    </a:cubicBezTo>
                    <a:lnTo>
                      <a:pt x="115" y="93"/>
                    </a:lnTo>
                    <a:cubicBezTo>
                      <a:pt x="0" y="209"/>
                      <a:pt x="2" y="395"/>
                      <a:pt x="117" y="510"/>
                    </a:cubicBezTo>
                    <a:cubicBezTo>
                      <a:pt x="175" y="567"/>
                      <a:pt x="251" y="595"/>
                      <a:pt x="326" y="595"/>
                    </a:cubicBezTo>
                    <a:cubicBezTo>
                      <a:pt x="402" y="595"/>
                      <a:pt x="478" y="567"/>
                      <a:pt x="535" y="508"/>
                    </a:cubicBezTo>
                    <a:lnTo>
                      <a:pt x="541" y="503"/>
                    </a:lnTo>
                    <a:cubicBezTo>
                      <a:pt x="655" y="387"/>
                      <a:pt x="654" y="199"/>
                      <a:pt x="538" y="85"/>
                    </a:cubicBezTo>
                    <a:cubicBezTo>
                      <a:pt x="481" y="29"/>
                      <a:pt x="406" y="0"/>
                      <a:pt x="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3937;p81">
              <a:extLst>
                <a:ext uri="{FF2B5EF4-FFF2-40B4-BE49-F238E27FC236}">
                  <a16:creationId xmlns:a16="http://schemas.microsoft.com/office/drawing/2014/main" id="{65776182-4245-3E26-BEA3-5B178F41FFD2}"/>
                </a:ext>
              </a:extLst>
            </p:cNvPr>
            <p:cNvGrpSpPr/>
            <p:nvPr/>
          </p:nvGrpSpPr>
          <p:grpSpPr>
            <a:xfrm rot="19438587">
              <a:off x="8979636" y="-125795"/>
              <a:ext cx="902056" cy="805653"/>
              <a:chOff x="4059072" y="2162529"/>
              <a:chExt cx="487219" cy="472255"/>
            </a:xfrm>
          </p:grpSpPr>
          <p:sp>
            <p:nvSpPr>
              <p:cNvPr id="69" name="Google Shape;3938;p81">
                <a:extLst>
                  <a:ext uri="{FF2B5EF4-FFF2-40B4-BE49-F238E27FC236}">
                    <a16:creationId xmlns:a16="http://schemas.microsoft.com/office/drawing/2014/main" id="{B2BBD49A-15E5-3AC4-17E7-BD7EF93A65A3}"/>
                  </a:ext>
                </a:extLst>
              </p:cNvPr>
              <p:cNvSpPr/>
              <p:nvPr/>
            </p:nvSpPr>
            <p:spPr>
              <a:xfrm>
                <a:off x="4059072" y="2162529"/>
                <a:ext cx="487219" cy="472255"/>
              </a:xfrm>
              <a:custGeom>
                <a:avLst/>
                <a:gdLst/>
                <a:ahLst/>
                <a:cxnLst/>
                <a:rect l="l" t="t" r="r" b="b"/>
                <a:pathLst>
                  <a:path w="15596" h="15117" extrusionOk="0">
                    <a:moveTo>
                      <a:pt x="14038" y="1531"/>
                    </a:moveTo>
                    <a:lnTo>
                      <a:pt x="8928" y="8758"/>
                    </a:lnTo>
                    <a:cubicBezTo>
                      <a:pt x="8842" y="8879"/>
                      <a:pt x="8860" y="9045"/>
                      <a:pt x="8968" y="9146"/>
                    </a:cubicBezTo>
                    <a:cubicBezTo>
                      <a:pt x="9025" y="9198"/>
                      <a:pt x="9097" y="9224"/>
                      <a:pt x="9168" y="9224"/>
                    </a:cubicBezTo>
                    <a:cubicBezTo>
                      <a:pt x="9236" y="9224"/>
                      <a:pt x="9304" y="9201"/>
                      <a:pt x="9359" y="9154"/>
                    </a:cubicBezTo>
                    <a:lnTo>
                      <a:pt x="12375" y="6599"/>
                    </a:lnTo>
                    <a:lnTo>
                      <a:pt x="9119" y="11203"/>
                    </a:lnTo>
                    <a:cubicBezTo>
                      <a:pt x="9092" y="11237"/>
                      <a:pt x="9073" y="11278"/>
                      <a:pt x="9064" y="11322"/>
                    </a:cubicBezTo>
                    <a:cubicBezTo>
                      <a:pt x="8900" y="12086"/>
                      <a:pt x="8521" y="12783"/>
                      <a:pt x="7967" y="13338"/>
                    </a:cubicBezTo>
                    <a:cubicBezTo>
                      <a:pt x="7201" y="14104"/>
                      <a:pt x="6182" y="14526"/>
                      <a:pt x="5099" y="14526"/>
                    </a:cubicBezTo>
                    <a:cubicBezTo>
                      <a:pt x="4014" y="14526"/>
                      <a:pt x="2997" y="14104"/>
                      <a:pt x="2231" y="13338"/>
                    </a:cubicBezTo>
                    <a:cubicBezTo>
                      <a:pt x="648" y="11757"/>
                      <a:pt x="648" y="9183"/>
                      <a:pt x="2231" y="7602"/>
                    </a:cubicBezTo>
                    <a:cubicBezTo>
                      <a:pt x="2785" y="7047"/>
                      <a:pt x="3483" y="6667"/>
                      <a:pt x="4246" y="6504"/>
                    </a:cubicBezTo>
                    <a:cubicBezTo>
                      <a:pt x="4285" y="6496"/>
                      <a:pt x="4321" y="6481"/>
                      <a:pt x="4352" y="6458"/>
                    </a:cubicBezTo>
                    <a:lnTo>
                      <a:pt x="8123" y="4055"/>
                    </a:lnTo>
                    <a:lnTo>
                      <a:pt x="6409" y="6217"/>
                    </a:lnTo>
                    <a:cubicBezTo>
                      <a:pt x="6318" y="6331"/>
                      <a:pt x="6325" y="6496"/>
                      <a:pt x="6425" y="6603"/>
                    </a:cubicBezTo>
                    <a:cubicBezTo>
                      <a:pt x="6483" y="6664"/>
                      <a:pt x="6561" y="6695"/>
                      <a:pt x="6640" y="6695"/>
                    </a:cubicBezTo>
                    <a:cubicBezTo>
                      <a:pt x="6700" y="6695"/>
                      <a:pt x="6759" y="6677"/>
                      <a:pt x="6811" y="6641"/>
                    </a:cubicBezTo>
                    <a:lnTo>
                      <a:pt x="14038" y="1531"/>
                    </a:lnTo>
                    <a:close/>
                    <a:moveTo>
                      <a:pt x="15272" y="0"/>
                    </a:moveTo>
                    <a:cubicBezTo>
                      <a:pt x="15213" y="0"/>
                      <a:pt x="15153" y="18"/>
                      <a:pt x="15102" y="55"/>
                    </a:cubicBezTo>
                    <a:lnTo>
                      <a:pt x="8151" y="4970"/>
                    </a:lnTo>
                    <a:lnTo>
                      <a:pt x="9677" y="3045"/>
                    </a:lnTo>
                    <a:cubicBezTo>
                      <a:pt x="9767" y="2932"/>
                      <a:pt x="9762" y="2770"/>
                      <a:pt x="9665" y="2664"/>
                    </a:cubicBezTo>
                    <a:cubicBezTo>
                      <a:pt x="9608" y="2600"/>
                      <a:pt x="9528" y="2566"/>
                      <a:pt x="9446" y="2566"/>
                    </a:cubicBezTo>
                    <a:cubicBezTo>
                      <a:pt x="9392" y="2566"/>
                      <a:pt x="9337" y="2581"/>
                      <a:pt x="9288" y="2613"/>
                    </a:cubicBezTo>
                    <a:lnTo>
                      <a:pt x="4069" y="5939"/>
                    </a:lnTo>
                    <a:cubicBezTo>
                      <a:pt x="3214" y="6132"/>
                      <a:pt x="2435" y="6562"/>
                      <a:pt x="1813" y="7184"/>
                    </a:cubicBezTo>
                    <a:cubicBezTo>
                      <a:pt x="1" y="8996"/>
                      <a:pt x="1" y="11943"/>
                      <a:pt x="1813" y="13756"/>
                    </a:cubicBezTo>
                    <a:cubicBezTo>
                      <a:pt x="2691" y="14633"/>
                      <a:pt x="3857" y="15116"/>
                      <a:pt x="5099" y="15116"/>
                    </a:cubicBezTo>
                    <a:cubicBezTo>
                      <a:pt x="6340" y="15116"/>
                      <a:pt x="7507" y="14633"/>
                      <a:pt x="8383" y="13756"/>
                    </a:cubicBezTo>
                    <a:cubicBezTo>
                      <a:pt x="9005" y="13135"/>
                      <a:pt x="9434" y="12358"/>
                      <a:pt x="9628" y="11507"/>
                    </a:cubicBezTo>
                    <a:lnTo>
                      <a:pt x="14200" y="5040"/>
                    </a:lnTo>
                    <a:cubicBezTo>
                      <a:pt x="14286" y="4919"/>
                      <a:pt x="14268" y="4753"/>
                      <a:pt x="14159" y="4652"/>
                    </a:cubicBezTo>
                    <a:cubicBezTo>
                      <a:pt x="14102" y="4600"/>
                      <a:pt x="14031" y="4574"/>
                      <a:pt x="13959" y="4574"/>
                    </a:cubicBezTo>
                    <a:cubicBezTo>
                      <a:pt x="13891" y="4574"/>
                      <a:pt x="13823" y="4598"/>
                      <a:pt x="13769" y="4644"/>
                    </a:cubicBezTo>
                    <a:lnTo>
                      <a:pt x="10752" y="7199"/>
                    </a:lnTo>
                    <a:lnTo>
                      <a:pt x="15513" y="467"/>
                    </a:lnTo>
                    <a:cubicBezTo>
                      <a:pt x="15596" y="349"/>
                      <a:pt x="15582" y="189"/>
                      <a:pt x="15482" y="87"/>
                    </a:cubicBezTo>
                    <a:cubicBezTo>
                      <a:pt x="15424" y="30"/>
                      <a:pt x="15348" y="0"/>
                      <a:pt x="15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939;p81">
                <a:extLst>
                  <a:ext uri="{FF2B5EF4-FFF2-40B4-BE49-F238E27FC236}">
                    <a16:creationId xmlns:a16="http://schemas.microsoft.com/office/drawing/2014/main" id="{B3C6698F-8DCE-EA4C-5583-F37646F2C533}"/>
                  </a:ext>
                </a:extLst>
              </p:cNvPr>
              <p:cNvSpPr/>
              <p:nvPr/>
            </p:nvSpPr>
            <p:spPr>
              <a:xfrm>
                <a:off x="4114837" y="2380437"/>
                <a:ext cx="213588" cy="212682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808" extrusionOk="0">
                    <a:moveTo>
                      <a:pt x="2745" y="832"/>
                    </a:moveTo>
                    <a:cubicBezTo>
                      <a:pt x="2730" y="1381"/>
                      <a:pt x="2508" y="1902"/>
                      <a:pt x="2114" y="2296"/>
                    </a:cubicBezTo>
                    <a:cubicBezTo>
                      <a:pt x="1719" y="2691"/>
                      <a:pt x="1198" y="2913"/>
                      <a:pt x="651" y="2928"/>
                    </a:cubicBezTo>
                    <a:cubicBezTo>
                      <a:pt x="759" y="2417"/>
                      <a:pt x="1012" y="1948"/>
                      <a:pt x="1389" y="1570"/>
                    </a:cubicBezTo>
                    <a:cubicBezTo>
                      <a:pt x="1766" y="1193"/>
                      <a:pt x="2235" y="940"/>
                      <a:pt x="2745" y="832"/>
                    </a:cubicBezTo>
                    <a:close/>
                    <a:moveTo>
                      <a:pt x="5974" y="4064"/>
                    </a:moveTo>
                    <a:cubicBezTo>
                      <a:pt x="5869" y="4560"/>
                      <a:pt x="5624" y="5034"/>
                      <a:pt x="5238" y="5420"/>
                    </a:cubicBezTo>
                    <a:cubicBezTo>
                      <a:pt x="4861" y="5797"/>
                      <a:pt x="4391" y="6050"/>
                      <a:pt x="3881" y="6158"/>
                    </a:cubicBezTo>
                    <a:cubicBezTo>
                      <a:pt x="3896" y="5609"/>
                      <a:pt x="4118" y="5088"/>
                      <a:pt x="4513" y="4694"/>
                    </a:cubicBezTo>
                    <a:cubicBezTo>
                      <a:pt x="4907" y="4300"/>
                      <a:pt x="5427" y="4079"/>
                      <a:pt x="5974" y="4064"/>
                    </a:cubicBezTo>
                    <a:close/>
                    <a:moveTo>
                      <a:pt x="3337" y="774"/>
                    </a:moveTo>
                    <a:cubicBezTo>
                      <a:pt x="3956" y="779"/>
                      <a:pt x="4542" y="989"/>
                      <a:pt x="5019" y="1372"/>
                    </a:cubicBezTo>
                    <a:lnTo>
                      <a:pt x="4748" y="1643"/>
                    </a:lnTo>
                    <a:cubicBezTo>
                      <a:pt x="4632" y="1759"/>
                      <a:pt x="4632" y="1945"/>
                      <a:pt x="4748" y="2061"/>
                    </a:cubicBezTo>
                    <a:cubicBezTo>
                      <a:pt x="4805" y="2118"/>
                      <a:pt x="4881" y="2148"/>
                      <a:pt x="4956" y="2148"/>
                    </a:cubicBezTo>
                    <a:cubicBezTo>
                      <a:pt x="5032" y="2148"/>
                      <a:pt x="5107" y="2118"/>
                      <a:pt x="5166" y="2061"/>
                    </a:cubicBezTo>
                    <a:lnTo>
                      <a:pt x="5435" y="1790"/>
                    </a:lnTo>
                    <a:cubicBezTo>
                      <a:pt x="5830" y="2280"/>
                      <a:pt x="6028" y="2875"/>
                      <a:pt x="6034" y="3472"/>
                    </a:cubicBezTo>
                    <a:cubicBezTo>
                      <a:pt x="5309" y="3472"/>
                      <a:pt x="4616" y="3756"/>
                      <a:pt x="4095" y="4277"/>
                    </a:cubicBezTo>
                    <a:cubicBezTo>
                      <a:pt x="3575" y="4797"/>
                      <a:pt x="3289" y="5491"/>
                      <a:pt x="3291" y="6216"/>
                    </a:cubicBezTo>
                    <a:cubicBezTo>
                      <a:pt x="2572" y="6211"/>
                      <a:pt x="1898" y="5929"/>
                      <a:pt x="1389" y="5420"/>
                    </a:cubicBezTo>
                    <a:cubicBezTo>
                      <a:pt x="880" y="4911"/>
                      <a:pt x="598" y="4236"/>
                      <a:pt x="593" y="3518"/>
                    </a:cubicBezTo>
                    <a:lnTo>
                      <a:pt x="594" y="3518"/>
                    </a:lnTo>
                    <a:cubicBezTo>
                      <a:pt x="1319" y="3518"/>
                      <a:pt x="2012" y="3234"/>
                      <a:pt x="2532" y="2713"/>
                    </a:cubicBezTo>
                    <a:cubicBezTo>
                      <a:pt x="3053" y="2193"/>
                      <a:pt x="3337" y="1499"/>
                      <a:pt x="3337" y="774"/>
                    </a:cubicBezTo>
                    <a:close/>
                    <a:moveTo>
                      <a:pt x="6512" y="1"/>
                    </a:moveTo>
                    <a:cubicBezTo>
                      <a:pt x="6436" y="1"/>
                      <a:pt x="6361" y="30"/>
                      <a:pt x="6303" y="87"/>
                    </a:cubicBezTo>
                    <a:lnTo>
                      <a:pt x="5438" y="953"/>
                    </a:lnTo>
                    <a:cubicBezTo>
                      <a:pt x="4843" y="454"/>
                      <a:pt x="4099" y="182"/>
                      <a:pt x="3314" y="182"/>
                    </a:cubicBezTo>
                    <a:cubicBezTo>
                      <a:pt x="2428" y="182"/>
                      <a:pt x="1597" y="527"/>
                      <a:pt x="971" y="1152"/>
                    </a:cubicBezTo>
                    <a:cubicBezTo>
                      <a:pt x="345" y="1778"/>
                      <a:pt x="1" y="2611"/>
                      <a:pt x="1" y="3495"/>
                    </a:cubicBezTo>
                    <a:cubicBezTo>
                      <a:pt x="1" y="4379"/>
                      <a:pt x="345" y="5212"/>
                      <a:pt x="971" y="5838"/>
                    </a:cubicBezTo>
                    <a:cubicBezTo>
                      <a:pt x="1597" y="6462"/>
                      <a:pt x="2428" y="6808"/>
                      <a:pt x="3314" y="6808"/>
                    </a:cubicBezTo>
                    <a:cubicBezTo>
                      <a:pt x="4198" y="6808"/>
                      <a:pt x="5030" y="6462"/>
                      <a:pt x="5655" y="5838"/>
                    </a:cubicBezTo>
                    <a:cubicBezTo>
                      <a:pt x="6213" y="5280"/>
                      <a:pt x="6530" y="4571"/>
                      <a:pt x="6607" y="3842"/>
                    </a:cubicBezTo>
                    <a:cubicBezTo>
                      <a:pt x="6608" y="3834"/>
                      <a:pt x="6609" y="3826"/>
                      <a:pt x="6611" y="3817"/>
                    </a:cubicBezTo>
                    <a:cubicBezTo>
                      <a:pt x="6612" y="3805"/>
                      <a:pt x="6612" y="3793"/>
                      <a:pt x="6612" y="3781"/>
                    </a:cubicBezTo>
                    <a:cubicBezTo>
                      <a:pt x="6684" y="2932"/>
                      <a:pt x="6432" y="2061"/>
                      <a:pt x="5855" y="1371"/>
                    </a:cubicBezTo>
                    <a:lnTo>
                      <a:pt x="6721" y="504"/>
                    </a:lnTo>
                    <a:cubicBezTo>
                      <a:pt x="6836" y="390"/>
                      <a:pt x="6836" y="202"/>
                      <a:pt x="6721" y="87"/>
                    </a:cubicBezTo>
                    <a:cubicBezTo>
                      <a:pt x="6663" y="30"/>
                      <a:pt x="6587" y="1"/>
                      <a:pt x="6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940;p81">
                <a:extLst>
                  <a:ext uri="{FF2B5EF4-FFF2-40B4-BE49-F238E27FC236}">
                    <a16:creationId xmlns:a16="http://schemas.microsoft.com/office/drawing/2014/main" id="{0A1145A8-F0EE-7676-0F90-7E180333D4A5}"/>
                  </a:ext>
                </a:extLst>
              </p:cNvPr>
              <p:cNvSpPr/>
              <p:nvPr/>
            </p:nvSpPr>
            <p:spPr>
              <a:xfrm>
                <a:off x="4326872" y="2361567"/>
                <a:ext cx="20462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96" extrusionOk="0">
                    <a:moveTo>
                      <a:pt x="331" y="0"/>
                    </a:moveTo>
                    <a:cubicBezTo>
                      <a:pt x="254" y="0"/>
                      <a:pt x="178" y="30"/>
                      <a:pt x="120" y="88"/>
                    </a:cubicBezTo>
                    <a:lnTo>
                      <a:pt x="115" y="93"/>
                    </a:lnTo>
                    <a:cubicBezTo>
                      <a:pt x="0" y="209"/>
                      <a:pt x="2" y="395"/>
                      <a:pt x="117" y="510"/>
                    </a:cubicBezTo>
                    <a:cubicBezTo>
                      <a:pt x="175" y="567"/>
                      <a:pt x="251" y="595"/>
                      <a:pt x="326" y="595"/>
                    </a:cubicBezTo>
                    <a:cubicBezTo>
                      <a:pt x="402" y="595"/>
                      <a:pt x="478" y="567"/>
                      <a:pt x="535" y="508"/>
                    </a:cubicBezTo>
                    <a:lnTo>
                      <a:pt x="541" y="503"/>
                    </a:lnTo>
                    <a:cubicBezTo>
                      <a:pt x="655" y="387"/>
                      <a:pt x="654" y="199"/>
                      <a:pt x="538" y="85"/>
                    </a:cubicBezTo>
                    <a:cubicBezTo>
                      <a:pt x="481" y="29"/>
                      <a:pt x="406" y="0"/>
                      <a:pt x="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3792;p81">
              <a:extLst>
                <a:ext uri="{FF2B5EF4-FFF2-40B4-BE49-F238E27FC236}">
                  <a16:creationId xmlns:a16="http://schemas.microsoft.com/office/drawing/2014/main" id="{F2F4B291-2361-0A3E-EBBB-935EB27BB574}"/>
                </a:ext>
              </a:extLst>
            </p:cNvPr>
            <p:cNvGrpSpPr/>
            <p:nvPr/>
          </p:nvGrpSpPr>
          <p:grpSpPr>
            <a:xfrm rot="18905647">
              <a:off x="8084472" y="82607"/>
              <a:ext cx="433409" cy="472262"/>
              <a:chOff x="4092843" y="3348260"/>
              <a:chExt cx="433409" cy="472262"/>
            </a:xfrm>
          </p:grpSpPr>
          <p:sp>
            <p:nvSpPr>
              <p:cNvPr id="62" name="Google Shape;3793;p81">
                <a:extLst>
                  <a:ext uri="{FF2B5EF4-FFF2-40B4-BE49-F238E27FC236}">
                    <a16:creationId xmlns:a16="http://schemas.microsoft.com/office/drawing/2014/main" id="{F95BA09F-B5D9-C315-4047-A1A555884AD8}"/>
                  </a:ext>
                </a:extLst>
              </p:cNvPr>
              <p:cNvSpPr/>
              <p:nvPr/>
            </p:nvSpPr>
            <p:spPr>
              <a:xfrm>
                <a:off x="4092843" y="3510308"/>
                <a:ext cx="321397" cy="310213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9930" extrusionOk="0">
                    <a:moveTo>
                      <a:pt x="6789" y="989"/>
                    </a:moveTo>
                    <a:cubicBezTo>
                      <a:pt x="7255" y="1202"/>
                      <a:pt x="7683" y="1499"/>
                      <a:pt x="8057" y="1872"/>
                    </a:cubicBezTo>
                    <a:cubicBezTo>
                      <a:pt x="8436" y="2251"/>
                      <a:pt x="8731" y="2684"/>
                      <a:pt x="8942" y="3145"/>
                    </a:cubicBezTo>
                    <a:cubicBezTo>
                      <a:pt x="8297" y="3963"/>
                      <a:pt x="8093" y="4560"/>
                      <a:pt x="7911" y="5091"/>
                    </a:cubicBezTo>
                    <a:cubicBezTo>
                      <a:pt x="7725" y="5630"/>
                      <a:pt x="7565" y="6096"/>
                      <a:pt x="6939" y="6722"/>
                    </a:cubicBezTo>
                    <a:cubicBezTo>
                      <a:pt x="6441" y="7220"/>
                      <a:pt x="5778" y="7495"/>
                      <a:pt x="5075" y="7495"/>
                    </a:cubicBezTo>
                    <a:cubicBezTo>
                      <a:pt x="4370" y="7495"/>
                      <a:pt x="3708" y="7220"/>
                      <a:pt x="3210" y="6722"/>
                    </a:cubicBezTo>
                    <a:cubicBezTo>
                      <a:pt x="2712" y="6224"/>
                      <a:pt x="2437" y="5562"/>
                      <a:pt x="2437" y="4857"/>
                    </a:cubicBezTo>
                    <a:cubicBezTo>
                      <a:pt x="2437" y="4152"/>
                      <a:pt x="2712" y="3489"/>
                      <a:pt x="3210" y="2991"/>
                    </a:cubicBezTo>
                    <a:cubicBezTo>
                      <a:pt x="3836" y="2366"/>
                      <a:pt x="4302" y="2206"/>
                      <a:pt x="4841" y="2021"/>
                    </a:cubicBezTo>
                    <a:cubicBezTo>
                      <a:pt x="5372" y="1839"/>
                      <a:pt x="5970" y="1634"/>
                      <a:pt x="6789" y="989"/>
                    </a:cubicBezTo>
                    <a:close/>
                    <a:moveTo>
                      <a:pt x="4965" y="591"/>
                    </a:moveTo>
                    <a:cubicBezTo>
                      <a:pt x="5362" y="591"/>
                      <a:pt x="5753" y="644"/>
                      <a:pt x="6125" y="746"/>
                    </a:cubicBezTo>
                    <a:cubicBezTo>
                      <a:pt x="5538" y="1159"/>
                      <a:pt x="5087" y="1312"/>
                      <a:pt x="4649" y="1462"/>
                    </a:cubicBezTo>
                    <a:cubicBezTo>
                      <a:pt x="4066" y="1663"/>
                      <a:pt x="3514" y="1851"/>
                      <a:pt x="2792" y="2575"/>
                    </a:cubicBezTo>
                    <a:cubicBezTo>
                      <a:pt x="2182" y="3185"/>
                      <a:pt x="1846" y="3994"/>
                      <a:pt x="1846" y="4857"/>
                    </a:cubicBezTo>
                    <a:cubicBezTo>
                      <a:pt x="1846" y="5719"/>
                      <a:pt x="2182" y="6530"/>
                      <a:pt x="2792" y="7140"/>
                    </a:cubicBezTo>
                    <a:cubicBezTo>
                      <a:pt x="3402" y="7749"/>
                      <a:pt x="4212" y="8084"/>
                      <a:pt x="5075" y="8084"/>
                    </a:cubicBezTo>
                    <a:cubicBezTo>
                      <a:pt x="5938" y="8084"/>
                      <a:pt x="6747" y="7749"/>
                      <a:pt x="7357" y="7140"/>
                    </a:cubicBezTo>
                    <a:cubicBezTo>
                      <a:pt x="8079" y="6417"/>
                      <a:pt x="8268" y="5866"/>
                      <a:pt x="8470" y="5283"/>
                    </a:cubicBezTo>
                    <a:cubicBezTo>
                      <a:pt x="8619" y="4846"/>
                      <a:pt x="8773" y="4397"/>
                      <a:pt x="9181" y="3810"/>
                    </a:cubicBezTo>
                    <a:lnTo>
                      <a:pt x="9181" y="3810"/>
                    </a:lnTo>
                    <a:cubicBezTo>
                      <a:pt x="9580" y="5276"/>
                      <a:pt x="9206" y="6909"/>
                      <a:pt x="8057" y="8057"/>
                    </a:cubicBezTo>
                    <a:cubicBezTo>
                      <a:pt x="7232" y="8883"/>
                      <a:pt x="6132" y="9339"/>
                      <a:pt x="4965" y="9339"/>
                    </a:cubicBezTo>
                    <a:cubicBezTo>
                      <a:pt x="3796" y="9339"/>
                      <a:pt x="2698" y="8883"/>
                      <a:pt x="1872" y="8057"/>
                    </a:cubicBezTo>
                    <a:cubicBezTo>
                      <a:pt x="1046" y="7231"/>
                      <a:pt x="591" y="6133"/>
                      <a:pt x="591" y="4964"/>
                    </a:cubicBezTo>
                    <a:cubicBezTo>
                      <a:pt x="591" y="3797"/>
                      <a:pt x="1046" y="2699"/>
                      <a:pt x="1872" y="1873"/>
                    </a:cubicBezTo>
                    <a:cubicBezTo>
                      <a:pt x="2698" y="1046"/>
                      <a:pt x="3796" y="591"/>
                      <a:pt x="4965" y="591"/>
                    </a:cubicBezTo>
                    <a:close/>
                    <a:moveTo>
                      <a:pt x="4965" y="1"/>
                    </a:moveTo>
                    <a:cubicBezTo>
                      <a:pt x="3638" y="1"/>
                      <a:pt x="2392" y="516"/>
                      <a:pt x="1455" y="1455"/>
                    </a:cubicBezTo>
                    <a:cubicBezTo>
                      <a:pt x="517" y="2393"/>
                      <a:pt x="0" y="3639"/>
                      <a:pt x="0" y="4964"/>
                    </a:cubicBezTo>
                    <a:cubicBezTo>
                      <a:pt x="0" y="6291"/>
                      <a:pt x="517" y="7537"/>
                      <a:pt x="1455" y="8475"/>
                    </a:cubicBezTo>
                    <a:cubicBezTo>
                      <a:pt x="2392" y="9412"/>
                      <a:pt x="3638" y="9929"/>
                      <a:pt x="4965" y="9929"/>
                    </a:cubicBezTo>
                    <a:cubicBezTo>
                      <a:pt x="6290" y="9929"/>
                      <a:pt x="7536" y="9412"/>
                      <a:pt x="8475" y="8475"/>
                    </a:cubicBezTo>
                    <a:cubicBezTo>
                      <a:pt x="9924" y="7024"/>
                      <a:pt x="10287" y="4893"/>
                      <a:pt x="9565" y="3102"/>
                    </a:cubicBezTo>
                    <a:cubicBezTo>
                      <a:pt x="9560" y="3084"/>
                      <a:pt x="9553" y="3068"/>
                      <a:pt x="9545" y="3051"/>
                    </a:cubicBezTo>
                    <a:cubicBezTo>
                      <a:pt x="9302" y="2470"/>
                      <a:pt x="8946" y="1926"/>
                      <a:pt x="8475" y="1455"/>
                    </a:cubicBezTo>
                    <a:cubicBezTo>
                      <a:pt x="7536" y="516"/>
                      <a:pt x="6290" y="1"/>
                      <a:pt x="4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794;p81">
                <a:extLst>
                  <a:ext uri="{FF2B5EF4-FFF2-40B4-BE49-F238E27FC236}">
                    <a16:creationId xmlns:a16="http://schemas.microsoft.com/office/drawing/2014/main" id="{ADDE2DE1-361B-93D8-212D-B639FD0A172F}"/>
                  </a:ext>
                </a:extLst>
              </p:cNvPr>
              <p:cNvSpPr/>
              <p:nvPr/>
            </p:nvSpPr>
            <p:spPr>
              <a:xfrm>
                <a:off x="4353771" y="3367160"/>
                <a:ext cx="153607" cy="151764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4858" extrusionOk="0">
                    <a:moveTo>
                      <a:pt x="4592" y="0"/>
                    </a:moveTo>
                    <a:cubicBezTo>
                      <a:pt x="4517" y="0"/>
                      <a:pt x="4441" y="29"/>
                      <a:pt x="4383" y="86"/>
                    </a:cubicBezTo>
                    <a:lnTo>
                      <a:pt x="116" y="4354"/>
                    </a:lnTo>
                    <a:cubicBezTo>
                      <a:pt x="1" y="4469"/>
                      <a:pt x="1" y="4656"/>
                      <a:pt x="116" y="4771"/>
                    </a:cubicBezTo>
                    <a:cubicBezTo>
                      <a:pt x="174" y="4829"/>
                      <a:pt x="248" y="4858"/>
                      <a:pt x="325" y="4858"/>
                    </a:cubicBezTo>
                    <a:cubicBezTo>
                      <a:pt x="399" y="4858"/>
                      <a:pt x="476" y="4829"/>
                      <a:pt x="533" y="4771"/>
                    </a:cubicBezTo>
                    <a:lnTo>
                      <a:pt x="4801" y="504"/>
                    </a:lnTo>
                    <a:cubicBezTo>
                      <a:pt x="4917" y="388"/>
                      <a:pt x="4917" y="202"/>
                      <a:pt x="4801" y="86"/>
                    </a:cubicBezTo>
                    <a:cubicBezTo>
                      <a:pt x="4743" y="29"/>
                      <a:pt x="4668" y="0"/>
                      <a:pt x="4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795;p81">
                <a:extLst>
                  <a:ext uri="{FF2B5EF4-FFF2-40B4-BE49-F238E27FC236}">
                    <a16:creationId xmlns:a16="http://schemas.microsoft.com/office/drawing/2014/main" id="{D904CB54-67B5-29AE-EFF0-ABA7E05DFAC2}"/>
                  </a:ext>
                </a:extLst>
              </p:cNvPr>
              <p:cNvSpPr/>
              <p:nvPr/>
            </p:nvSpPr>
            <p:spPr>
              <a:xfrm>
                <a:off x="4505822" y="3348260"/>
                <a:ext cx="20431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96" extrusionOk="0">
                    <a:moveTo>
                      <a:pt x="329" y="0"/>
                    </a:moveTo>
                    <a:cubicBezTo>
                      <a:pt x="253" y="0"/>
                      <a:pt x="178" y="29"/>
                      <a:pt x="120" y="88"/>
                    </a:cubicBezTo>
                    <a:lnTo>
                      <a:pt x="115" y="92"/>
                    </a:lnTo>
                    <a:cubicBezTo>
                      <a:pt x="1" y="209"/>
                      <a:pt x="1" y="396"/>
                      <a:pt x="118" y="510"/>
                    </a:cubicBezTo>
                    <a:cubicBezTo>
                      <a:pt x="175" y="567"/>
                      <a:pt x="250" y="596"/>
                      <a:pt x="324" y="596"/>
                    </a:cubicBezTo>
                    <a:cubicBezTo>
                      <a:pt x="399" y="596"/>
                      <a:pt x="477" y="566"/>
                      <a:pt x="535" y="507"/>
                    </a:cubicBezTo>
                    <a:lnTo>
                      <a:pt x="539" y="503"/>
                    </a:lnTo>
                    <a:cubicBezTo>
                      <a:pt x="654" y="388"/>
                      <a:pt x="654" y="200"/>
                      <a:pt x="537" y="86"/>
                    </a:cubicBezTo>
                    <a:cubicBezTo>
                      <a:pt x="479" y="29"/>
                      <a:pt x="404" y="0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796;p81">
                <a:extLst>
                  <a:ext uri="{FF2B5EF4-FFF2-40B4-BE49-F238E27FC236}">
                    <a16:creationId xmlns:a16="http://schemas.microsoft.com/office/drawing/2014/main" id="{2335BF97-57FA-0C96-89BE-6B062AED69FE}"/>
                  </a:ext>
                </a:extLst>
              </p:cNvPr>
              <p:cNvSpPr/>
              <p:nvPr/>
            </p:nvSpPr>
            <p:spPr>
              <a:xfrm>
                <a:off x="4313094" y="3408899"/>
                <a:ext cx="73133" cy="7138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285" extrusionOk="0">
                    <a:moveTo>
                      <a:pt x="2018" y="1"/>
                    </a:moveTo>
                    <a:cubicBezTo>
                      <a:pt x="1942" y="1"/>
                      <a:pt x="1867" y="30"/>
                      <a:pt x="1809" y="88"/>
                    </a:cubicBezTo>
                    <a:lnTo>
                      <a:pt x="115" y="1780"/>
                    </a:lnTo>
                    <a:cubicBezTo>
                      <a:pt x="1" y="1896"/>
                      <a:pt x="1" y="2082"/>
                      <a:pt x="115" y="2198"/>
                    </a:cubicBezTo>
                    <a:cubicBezTo>
                      <a:pt x="173" y="2255"/>
                      <a:pt x="248" y="2285"/>
                      <a:pt x="324" y="2285"/>
                    </a:cubicBezTo>
                    <a:cubicBezTo>
                      <a:pt x="399" y="2285"/>
                      <a:pt x="475" y="2255"/>
                      <a:pt x="533" y="2198"/>
                    </a:cubicBezTo>
                    <a:lnTo>
                      <a:pt x="2227" y="504"/>
                    </a:lnTo>
                    <a:cubicBezTo>
                      <a:pt x="2341" y="390"/>
                      <a:pt x="2341" y="202"/>
                      <a:pt x="2227" y="88"/>
                    </a:cubicBezTo>
                    <a:cubicBezTo>
                      <a:pt x="2169" y="30"/>
                      <a:pt x="2093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797;p81">
                <a:extLst>
                  <a:ext uri="{FF2B5EF4-FFF2-40B4-BE49-F238E27FC236}">
                    <a16:creationId xmlns:a16="http://schemas.microsoft.com/office/drawing/2014/main" id="{84EA86FB-B40A-B2DF-6F7B-A292CDBD0A27}"/>
                  </a:ext>
                </a:extLst>
              </p:cNvPr>
              <p:cNvSpPr/>
              <p:nvPr/>
            </p:nvSpPr>
            <p:spPr>
              <a:xfrm>
                <a:off x="4392447" y="3464133"/>
                <a:ext cx="97406" cy="95594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3060" extrusionOk="0">
                    <a:moveTo>
                      <a:pt x="2793" y="0"/>
                    </a:moveTo>
                    <a:cubicBezTo>
                      <a:pt x="2718" y="0"/>
                      <a:pt x="2642" y="29"/>
                      <a:pt x="2585" y="87"/>
                    </a:cubicBezTo>
                    <a:lnTo>
                      <a:pt x="117" y="2555"/>
                    </a:lnTo>
                    <a:cubicBezTo>
                      <a:pt x="1" y="2671"/>
                      <a:pt x="1" y="2857"/>
                      <a:pt x="117" y="2973"/>
                    </a:cubicBezTo>
                    <a:cubicBezTo>
                      <a:pt x="174" y="3030"/>
                      <a:pt x="250" y="3060"/>
                      <a:pt x="325" y="3060"/>
                    </a:cubicBezTo>
                    <a:cubicBezTo>
                      <a:pt x="401" y="3060"/>
                      <a:pt x="476" y="3030"/>
                      <a:pt x="534" y="2973"/>
                    </a:cubicBezTo>
                    <a:lnTo>
                      <a:pt x="3002" y="505"/>
                    </a:lnTo>
                    <a:cubicBezTo>
                      <a:pt x="3118" y="389"/>
                      <a:pt x="3118" y="203"/>
                      <a:pt x="3002" y="87"/>
                    </a:cubicBezTo>
                    <a:cubicBezTo>
                      <a:pt x="2944" y="29"/>
                      <a:pt x="2869" y="0"/>
                      <a:pt x="2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798;p81">
                <a:extLst>
                  <a:ext uri="{FF2B5EF4-FFF2-40B4-BE49-F238E27FC236}">
                    <a16:creationId xmlns:a16="http://schemas.microsoft.com/office/drawing/2014/main" id="{5EA8376F-C350-1348-0A04-563939594117}"/>
                  </a:ext>
                </a:extLst>
              </p:cNvPr>
              <p:cNvSpPr/>
              <p:nvPr/>
            </p:nvSpPr>
            <p:spPr>
              <a:xfrm>
                <a:off x="4431186" y="3548766"/>
                <a:ext cx="53545" cy="51733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656" extrusionOk="0">
                    <a:moveTo>
                      <a:pt x="1389" y="0"/>
                    </a:moveTo>
                    <a:cubicBezTo>
                      <a:pt x="1314" y="0"/>
                      <a:pt x="1238" y="29"/>
                      <a:pt x="1180" y="87"/>
                    </a:cubicBezTo>
                    <a:lnTo>
                      <a:pt x="115" y="1152"/>
                    </a:lnTo>
                    <a:cubicBezTo>
                      <a:pt x="0" y="1268"/>
                      <a:pt x="0" y="1454"/>
                      <a:pt x="115" y="1570"/>
                    </a:cubicBezTo>
                    <a:cubicBezTo>
                      <a:pt x="173" y="1627"/>
                      <a:pt x="248" y="1656"/>
                      <a:pt x="324" y="1656"/>
                    </a:cubicBezTo>
                    <a:cubicBezTo>
                      <a:pt x="400" y="1656"/>
                      <a:pt x="475" y="1627"/>
                      <a:pt x="532" y="1570"/>
                    </a:cubicBezTo>
                    <a:lnTo>
                      <a:pt x="1598" y="505"/>
                    </a:lnTo>
                    <a:cubicBezTo>
                      <a:pt x="1713" y="389"/>
                      <a:pt x="1713" y="203"/>
                      <a:pt x="1598" y="87"/>
                    </a:cubicBezTo>
                    <a:cubicBezTo>
                      <a:pt x="1541" y="29"/>
                      <a:pt x="1465" y="0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799;p81">
                <a:extLst>
                  <a:ext uri="{FF2B5EF4-FFF2-40B4-BE49-F238E27FC236}">
                    <a16:creationId xmlns:a16="http://schemas.microsoft.com/office/drawing/2014/main" id="{7E6CA2B1-518E-BD3F-F77A-D28358606970}"/>
                  </a:ext>
                </a:extLst>
              </p:cNvPr>
              <p:cNvSpPr/>
              <p:nvPr/>
            </p:nvSpPr>
            <p:spPr>
              <a:xfrm>
                <a:off x="4483172" y="3529865"/>
                <a:ext cx="20431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97" extrusionOk="0">
                    <a:moveTo>
                      <a:pt x="330" y="1"/>
                    </a:moveTo>
                    <a:cubicBezTo>
                      <a:pt x="255" y="1"/>
                      <a:pt x="179" y="29"/>
                      <a:pt x="121" y="86"/>
                    </a:cubicBezTo>
                    <a:lnTo>
                      <a:pt x="116" y="92"/>
                    </a:lnTo>
                    <a:cubicBezTo>
                      <a:pt x="0" y="207"/>
                      <a:pt x="0" y="394"/>
                      <a:pt x="116" y="510"/>
                    </a:cubicBezTo>
                    <a:cubicBezTo>
                      <a:pt x="174" y="567"/>
                      <a:pt x="249" y="597"/>
                      <a:pt x="326" y="597"/>
                    </a:cubicBezTo>
                    <a:cubicBezTo>
                      <a:pt x="400" y="597"/>
                      <a:pt x="477" y="567"/>
                      <a:pt x="534" y="510"/>
                    </a:cubicBezTo>
                    <a:lnTo>
                      <a:pt x="539" y="504"/>
                    </a:lnTo>
                    <a:cubicBezTo>
                      <a:pt x="653" y="390"/>
                      <a:pt x="653" y="202"/>
                      <a:pt x="539" y="86"/>
                    </a:cubicBezTo>
                    <a:cubicBezTo>
                      <a:pt x="481" y="29"/>
                      <a:pt x="406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3792;p81">
              <a:extLst>
                <a:ext uri="{FF2B5EF4-FFF2-40B4-BE49-F238E27FC236}">
                  <a16:creationId xmlns:a16="http://schemas.microsoft.com/office/drawing/2014/main" id="{DB01EC89-0C7A-0AF2-68A0-BD4EF45E0BEB}"/>
                </a:ext>
              </a:extLst>
            </p:cNvPr>
            <p:cNvGrpSpPr/>
            <p:nvPr/>
          </p:nvGrpSpPr>
          <p:grpSpPr>
            <a:xfrm rot="18994017">
              <a:off x="8340234" y="499437"/>
              <a:ext cx="748951" cy="762675"/>
              <a:chOff x="4092843" y="3348260"/>
              <a:chExt cx="433409" cy="472262"/>
            </a:xfrm>
          </p:grpSpPr>
          <p:sp>
            <p:nvSpPr>
              <p:cNvPr id="55" name="Google Shape;3793;p81">
                <a:extLst>
                  <a:ext uri="{FF2B5EF4-FFF2-40B4-BE49-F238E27FC236}">
                    <a16:creationId xmlns:a16="http://schemas.microsoft.com/office/drawing/2014/main" id="{E8F381ED-DC29-4769-7758-AFD5D5990414}"/>
                  </a:ext>
                </a:extLst>
              </p:cNvPr>
              <p:cNvSpPr/>
              <p:nvPr/>
            </p:nvSpPr>
            <p:spPr>
              <a:xfrm>
                <a:off x="4092843" y="3510308"/>
                <a:ext cx="321397" cy="310213"/>
              </a:xfrm>
              <a:custGeom>
                <a:avLst/>
                <a:gdLst/>
                <a:ahLst/>
                <a:cxnLst/>
                <a:rect l="l" t="t" r="r" b="b"/>
                <a:pathLst>
                  <a:path w="10288" h="9930" extrusionOk="0">
                    <a:moveTo>
                      <a:pt x="6789" y="989"/>
                    </a:moveTo>
                    <a:cubicBezTo>
                      <a:pt x="7255" y="1202"/>
                      <a:pt x="7683" y="1499"/>
                      <a:pt x="8057" y="1872"/>
                    </a:cubicBezTo>
                    <a:cubicBezTo>
                      <a:pt x="8436" y="2251"/>
                      <a:pt x="8731" y="2684"/>
                      <a:pt x="8942" y="3145"/>
                    </a:cubicBezTo>
                    <a:cubicBezTo>
                      <a:pt x="8297" y="3963"/>
                      <a:pt x="8093" y="4560"/>
                      <a:pt x="7911" y="5091"/>
                    </a:cubicBezTo>
                    <a:cubicBezTo>
                      <a:pt x="7725" y="5630"/>
                      <a:pt x="7565" y="6096"/>
                      <a:pt x="6939" y="6722"/>
                    </a:cubicBezTo>
                    <a:cubicBezTo>
                      <a:pt x="6441" y="7220"/>
                      <a:pt x="5778" y="7495"/>
                      <a:pt x="5075" y="7495"/>
                    </a:cubicBezTo>
                    <a:cubicBezTo>
                      <a:pt x="4370" y="7495"/>
                      <a:pt x="3708" y="7220"/>
                      <a:pt x="3210" y="6722"/>
                    </a:cubicBezTo>
                    <a:cubicBezTo>
                      <a:pt x="2712" y="6224"/>
                      <a:pt x="2437" y="5562"/>
                      <a:pt x="2437" y="4857"/>
                    </a:cubicBezTo>
                    <a:cubicBezTo>
                      <a:pt x="2437" y="4152"/>
                      <a:pt x="2712" y="3489"/>
                      <a:pt x="3210" y="2991"/>
                    </a:cubicBezTo>
                    <a:cubicBezTo>
                      <a:pt x="3836" y="2366"/>
                      <a:pt x="4302" y="2206"/>
                      <a:pt x="4841" y="2021"/>
                    </a:cubicBezTo>
                    <a:cubicBezTo>
                      <a:pt x="5372" y="1839"/>
                      <a:pt x="5970" y="1634"/>
                      <a:pt x="6789" y="989"/>
                    </a:cubicBezTo>
                    <a:close/>
                    <a:moveTo>
                      <a:pt x="4965" y="591"/>
                    </a:moveTo>
                    <a:cubicBezTo>
                      <a:pt x="5362" y="591"/>
                      <a:pt x="5753" y="644"/>
                      <a:pt x="6125" y="746"/>
                    </a:cubicBezTo>
                    <a:cubicBezTo>
                      <a:pt x="5538" y="1159"/>
                      <a:pt x="5087" y="1312"/>
                      <a:pt x="4649" y="1462"/>
                    </a:cubicBezTo>
                    <a:cubicBezTo>
                      <a:pt x="4066" y="1663"/>
                      <a:pt x="3514" y="1851"/>
                      <a:pt x="2792" y="2575"/>
                    </a:cubicBezTo>
                    <a:cubicBezTo>
                      <a:pt x="2182" y="3185"/>
                      <a:pt x="1846" y="3994"/>
                      <a:pt x="1846" y="4857"/>
                    </a:cubicBezTo>
                    <a:cubicBezTo>
                      <a:pt x="1846" y="5719"/>
                      <a:pt x="2182" y="6530"/>
                      <a:pt x="2792" y="7140"/>
                    </a:cubicBezTo>
                    <a:cubicBezTo>
                      <a:pt x="3402" y="7749"/>
                      <a:pt x="4212" y="8084"/>
                      <a:pt x="5075" y="8084"/>
                    </a:cubicBezTo>
                    <a:cubicBezTo>
                      <a:pt x="5938" y="8084"/>
                      <a:pt x="6747" y="7749"/>
                      <a:pt x="7357" y="7140"/>
                    </a:cubicBezTo>
                    <a:cubicBezTo>
                      <a:pt x="8079" y="6417"/>
                      <a:pt x="8268" y="5866"/>
                      <a:pt x="8470" y="5283"/>
                    </a:cubicBezTo>
                    <a:cubicBezTo>
                      <a:pt x="8619" y="4846"/>
                      <a:pt x="8773" y="4397"/>
                      <a:pt x="9181" y="3810"/>
                    </a:cubicBezTo>
                    <a:lnTo>
                      <a:pt x="9181" y="3810"/>
                    </a:lnTo>
                    <a:cubicBezTo>
                      <a:pt x="9580" y="5276"/>
                      <a:pt x="9206" y="6909"/>
                      <a:pt x="8057" y="8057"/>
                    </a:cubicBezTo>
                    <a:cubicBezTo>
                      <a:pt x="7232" y="8883"/>
                      <a:pt x="6132" y="9339"/>
                      <a:pt x="4965" y="9339"/>
                    </a:cubicBezTo>
                    <a:cubicBezTo>
                      <a:pt x="3796" y="9339"/>
                      <a:pt x="2698" y="8883"/>
                      <a:pt x="1872" y="8057"/>
                    </a:cubicBezTo>
                    <a:cubicBezTo>
                      <a:pt x="1046" y="7231"/>
                      <a:pt x="591" y="6133"/>
                      <a:pt x="591" y="4964"/>
                    </a:cubicBezTo>
                    <a:cubicBezTo>
                      <a:pt x="591" y="3797"/>
                      <a:pt x="1046" y="2699"/>
                      <a:pt x="1872" y="1873"/>
                    </a:cubicBezTo>
                    <a:cubicBezTo>
                      <a:pt x="2698" y="1046"/>
                      <a:pt x="3796" y="591"/>
                      <a:pt x="4965" y="591"/>
                    </a:cubicBezTo>
                    <a:close/>
                    <a:moveTo>
                      <a:pt x="4965" y="1"/>
                    </a:moveTo>
                    <a:cubicBezTo>
                      <a:pt x="3638" y="1"/>
                      <a:pt x="2392" y="516"/>
                      <a:pt x="1455" y="1455"/>
                    </a:cubicBezTo>
                    <a:cubicBezTo>
                      <a:pt x="517" y="2393"/>
                      <a:pt x="0" y="3639"/>
                      <a:pt x="0" y="4964"/>
                    </a:cubicBezTo>
                    <a:cubicBezTo>
                      <a:pt x="0" y="6291"/>
                      <a:pt x="517" y="7537"/>
                      <a:pt x="1455" y="8475"/>
                    </a:cubicBezTo>
                    <a:cubicBezTo>
                      <a:pt x="2392" y="9412"/>
                      <a:pt x="3638" y="9929"/>
                      <a:pt x="4965" y="9929"/>
                    </a:cubicBezTo>
                    <a:cubicBezTo>
                      <a:pt x="6290" y="9929"/>
                      <a:pt x="7536" y="9412"/>
                      <a:pt x="8475" y="8475"/>
                    </a:cubicBezTo>
                    <a:cubicBezTo>
                      <a:pt x="9924" y="7024"/>
                      <a:pt x="10287" y="4893"/>
                      <a:pt x="9565" y="3102"/>
                    </a:cubicBezTo>
                    <a:cubicBezTo>
                      <a:pt x="9560" y="3084"/>
                      <a:pt x="9553" y="3068"/>
                      <a:pt x="9545" y="3051"/>
                    </a:cubicBezTo>
                    <a:cubicBezTo>
                      <a:pt x="9302" y="2470"/>
                      <a:pt x="8946" y="1926"/>
                      <a:pt x="8475" y="1455"/>
                    </a:cubicBezTo>
                    <a:cubicBezTo>
                      <a:pt x="7536" y="516"/>
                      <a:pt x="6290" y="1"/>
                      <a:pt x="4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794;p81">
                <a:extLst>
                  <a:ext uri="{FF2B5EF4-FFF2-40B4-BE49-F238E27FC236}">
                    <a16:creationId xmlns:a16="http://schemas.microsoft.com/office/drawing/2014/main" id="{477F1B0C-E315-E073-4DEF-29FDAB4496EA}"/>
                  </a:ext>
                </a:extLst>
              </p:cNvPr>
              <p:cNvSpPr/>
              <p:nvPr/>
            </p:nvSpPr>
            <p:spPr>
              <a:xfrm>
                <a:off x="4353771" y="3367160"/>
                <a:ext cx="153607" cy="151764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4858" extrusionOk="0">
                    <a:moveTo>
                      <a:pt x="4592" y="0"/>
                    </a:moveTo>
                    <a:cubicBezTo>
                      <a:pt x="4517" y="0"/>
                      <a:pt x="4441" y="29"/>
                      <a:pt x="4383" y="86"/>
                    </a:cubicBezTo>
                    <a:lnTo>
                      <a:pt x="116" y="4354"/>
                    </a:lnTo>
                    <a:cubicBezTo>
                      <a:pt x="1" y="4469"/>
                      <a:pt x="1" y="4656"/>
                      <a:pt x="116" y="4771"/>
                    </a:cubicBezTo>
                    <a:cubicBezTo>
                      <a:pt x="174" y="4829"/>
                      <a:pt x="248" y="4858"/>
                      <a:pt x="325" y="4858"/>
                    </a:cubicBezTo>
                    <a:cubicBezTo>
                      <a:pt x="399" y="4858"/>
                      <a:pt x="476" y="4829"/>
                      <a:pt x="533" y="4771"/>
                    </a:cubicBezTo>
                    <a:lnTo>
                      <a:pt x="4801" y="504"/>
                    </a:lnTo>
                    <a:cubicBezTo>
                      <a:pt x="4917" y="388"/>
                      <a:pt x="4917" y="202"/>
                      <a:pt x="4801" y="86"/>
                    </a:cubicBezTo>
                    <a:cubicBezTo>
                      <a:pt x="4743" y="29"/>
                      <a:pt x="4668" y="0"/>
                      <a:pt x="4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795;p81">
                <a:extLst>
                  <a:ext uri="{FF2B5EF4-FFF2-40B4-BE49-F238E27FC236}">
                    <a16:creationId xmlns:a16="http://schemas.microsoft.com/office/drawing/2014/main" id="{A1FFE539-D1AE-7E6C-8121-59DD5477EDCA}"/>
                  </a:ext>
                </a:extLst>
              </p:cNvPr>
              <p:cNvSpPr/>
              <p:nvPr/>
            </p:nvSpPr>
            <p:spPr>
              <a:xfrm>
                <a:off x="4505822" y="3348260"/>
                <a:ext cx="20431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96" extrusionOk="0">
                    <a:moveTo>
                      <a:pt x="329" y="0"/>
                    </a:moveTo>
                    <a:cubicBezTo>
                      <a:pt x="253" y="0"/>
                      <a:pt x="178" y="29"/>
                      <a:pt x="120" y="88"/>
                    </a:cubicBezTo>
                    <a:lnTo>
                      <a:pt x="115" y="92"/>
                    </a:lnTo>
                    <a:cubicBezTo>
                      <a:pt x="1" y="209"/>
                      <a:pt x="1" y="396"/>
                      <a:pt x="118" y="510"/>
                    </a:cubicBezTo>
                    <a:cubicBezTo>
                      <a:pt x="175" y="567"/>
                      <a:pt x="250" y="596"/>
                      <a:pt x="324" y="596"/>
                    </a:cubicBezTo>
                    <a:cubicBezTo>
                      <a:pt x="399" y="596"/>
                      <a:pt x="477" y="566"/>
                      <a:pt x="535" y="507"/>
                    </a:cubicBezTo>
                    <a:lnTo>
                      <a:pt x="539" y="503"/>
                    </a:lnTo>
                    <a:cubicBezTo>
                      <a:pt x="654" y="388"/>
                      <a:pt x="654" y="200"/>
                      <a:pt x="537" y="86"/>
                    </a:cubicBezTo>
                    <a:cubicBezTo>
                      <a:pt x="479" y="29"/>
                      <a:pt x="404" y="0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796;p81">
                <a:extLst>
                  <a:ext uri="{FF2B5EF4-FFF2-40B4-BE49-F238E27FC236}">
                    <a16:creationId xmlns:a16="http://schemas.microsoft.com/office/drawing/2014/main" id="{3FE09911-1088-9F45-2AAA-61B6A658EACB}"/>
                  </a:ext>
                </a:extLst>
              </p:cNvPr>
              <p:cNvSpPr/>
              <p:nvPr/>
            </p:nvSpPr>
            <p:spPr>
              <a:xfrm>
                <a:off x="4313094" y="3408899"/>
                <a:ext cx="73133" cy="7138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285" extrusionOk="0">
                    <a:moveTo>
                      <a:pt x="2018" y="1"/>
                    </a:moveTo>
                    <a:cubicBezTo>
                      <a:pt x="1942" y="1"/>
                      <a:pt x="1867" y="30"/>
                      <a:pt x="1809" y="88"/>
                    </a:cubicBezTo>
                    <a:lnTo>
                      <a:pt x="115" y="1780"/>
                    </a:lnTo>
                    <a:cubicBezTo>
                      <a:pt x="1" y="1896"/>
                      <a:pt x="1" y="2082"/>
                      <a:pt x="115" y="2198"/>
                    </a:cubicBezTo>
                    <a:cubicBezTo>
                      <a:pt x="173" y="2255"/>
                      <a:pt x="248" y="2285"/>
                      <a:pt x="324" y="2285"/>
                    </a:cubicBezTo>
                    <a:cubicBezTo>
                      <a:pt x="399" y="2285"/>
                      <a:pt x="475" y="2255"/>
                      <a:pt x="533" y="2198"/>
                    </a:cubicBezTo>
                    <a:lnTo>
                      <a:pt x="2227" y="504"/>
                    </a:lnTo>
                    <a:cubicBezTo>
                      <a:pt x="2341" y="390"/>
                      <a:pt x="2341" y="202"/>
                      <a:pt x="2227" y="88"/>
                    </a:cubicBezTo>
                    <a:cubicBezTo>
                      <a:pt x="2169" y="30"/>
                      <a:pt x="2093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797;p81">
                <a:extLst>
                  <a:ext uri="{FF2B5EF4-FFF2-40B4-BE49-F238E27FC236}">
                    <a16:creationId xmlns:a16="http://schemas.microsoft.com/office/drawing/2014/main" id="{A118D44D-9580-FD6A-41BF-EA96EB75AA93}"/>
                  </a:ext>
                </a:extLst>
              </p:cNvPr>
              <p:cNvSpPr/>
              <p:nvPr/>
            </p:nvSpPr>
            <p:spPr>
              <a:xfrm>
                <a:off x="4392447" y="3464133"/>
                <a:ext cx="97406" cy="95594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3060" extrusionOk="0">
                    <a:moveTo>
                      <a:pt x="2793" y="0"/>
                    </a:moveTo>
                    <a:cubicBezTo>
                      <a:pt x="2718" y="0"/>
                      <a:pt x="2642" y="29"/>
                      <a:pt x="2585" y="87"/>
                    </a:cubicBezTo>
                    <a:lnTo>
                      <a:pt x="117" y="2555"/>
                    </a:lnTo>
                    <a:cubicBezTo>
                      <a:pt x="1" y="2671"/>
                      <a:pt x="1" y="2857"/>
                      <a:pt x="117" y="2973"/>
                    </a:cubicBezTo>
                    <a:cubicBezTo>
                      <a:pt x="174" y="3030"/>
                      <a:pt x="250" y="3060"/>
                      <a:pt x="325" y="3060"/>
                    </a:cubicBezTo>
                    <a:cubicBezTo>
                      <a:pt x="401" y="3060"/>
                      <a:pt x="476" y="3030"/>
                      <a:pt x="534" y="2973"/>
                    </a:cubicBezTo>
                    <a:lnTo>
                      <a:pt x="3002" y="505"/>
                    </a:lnTo>
                    <a:cubicBezTo>
                      <a:pt x="3118" y="389"/>
                      <a:pt x="3118" y="203"/>
                      <a:pt x="3002" y="87"/>
                    </a:cubicBezTo>
                    <a:cubicBezTo>
                      <a:pt x="2944" y="29"/>
                      <a:pt x="2869" y="0"/>
                      <a:pt x="27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798;p81">
                <a:extLst>
                  <a:ext uri="{FF2B5EF4-FFF2-40B4-BE49-F238E27FC236}">
                    <a16:creationId xmlns:a16="http://schemas.microsoft.com/office/drawing/2014/main" id="{7B83982A-2B5A-FBEF-DED2-C81F145CBA96}"/>
                  </a:ext>
                </a:extLst>
              </p:cNvPr>
              <p:cNvSpPr/>
              <p:nvPr/>
            </p:nvSpPr>
            <p:spPr>
              <a:xfrm>
                <a:off x="4431186" y="3548766"/>
                <a:ext cx="53545" cy="51733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656" extrusionOk="0">
                    <a:moveTo>
                      <a:pt x="1389" y="0"/>
                    </a:moveTo>
                    <a:cubicBezTo>
                      <a:pt x="1314" y="0"/>
                      <a:pt x="1238" y="29"/>
                      <a:pt x="1180" y="87"/>
                    </a:cubicBezTo>
                    <a:lnTo>
                      <a:pt x="115" y="1152"/>
                    </a:lnTo>
                    <a:cubicBezTo>
                      <a:pt x="0" y="1268"/>
                      <a:pt x="0" y="1454"/>
                      <a:pt x="115" y="1570"/>
                    </a:cubicBezTo>
                    <a:cubicBezTo>
                      <a:pt x="173" y="1627"/>
                      <a:pt x="248" y="1656"/>
                      <a:pt x="324" y="1656"/>
                    </a:cubicBezTo>
                    <a:cubicBezTo>
                      <a:pt x="400" y="1656"/>
                      <a:pt x="475" y="1627"/>
                      <a:pt x="532" y="1570"/>
                    </a:cubicBezTo>
                    <a:lnTo>
                      <a:pt x="1598" y="505"/>
                    </a:lnTo>
                    <a:cubicBezTo>
                      <a:pt x="1713" y="389"/>
                      <a:pt x="1713" y="203"/>
                      <a:pt x="1598" y="87"/>
                    </a:cubicBezTo>
                    <a:cubicBezTo>
                      <a:pt x="1541" y="29"/>
                      <a:pt x="1465" y="0"/>
                      <a:pt x="1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799;p81">
                <a:extLst>
                  <a:ext uri="{FF2B5EF4-FFF2-40B4-BE49-F238E27FC236}">
                    <a16:creationId xmlns:a16="http://schemas.microsoft.com/office/drawing/2014/main" id="{ED320FAC-5761-A094-94ED-54F7C906FCC0}"/>
                  </a:ext>
                </a:extLst>
              </p:cNvPr>
              <p:cNvSpPr/>
              <p:nvPr/>
            </p:nvSpPr>
            <p:spPr>
              <a:xfrm>
                <a:off x="4483172" y="3529865"/>
                <a:ext cx="20431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97" extrusionOk="0">
                    <a:moveTo>
                      <a:pt x="330" y="1"/>
                    </a:moveTo>
                    <a:cubicBezTo>
                      <a:pt x="255" y="1"/>
                      <a:pt x="179" y="29"/>
                      <a:pt x="121" y="86"/>
                    </a:cubicBezTo>
                    <a:lnTo>
                      <a:pt x="116" y="92"/>
                    </a:lnTo>
                    <a:cubicBezTo>
                      <a:pt x="0" y="207"/>
                      <a:pt x="0" y="394"/>
                      <a:pt x="116" y="510"/>
                    </a:cubicBezTo>
                    <a:cubicBezTo>
                      <a:pt x="174" y="567"/>
                      <a:pt x="249" y="597"/>
                      <a:pt x="326" y="597"/>
                    </a:cubicBezTo>
                    <a:cubicBezTo>
                      <a:pt x="400" y="597"/>
                      <a:pt x="477" y="567"/>
                      <a:pt x="534" y="510"/>
                    </a:cubicBezTo>
                    <a:lnTo>
                      <a:pt x="539" y="504"/>
                    </a:lnTo>
                    <a:cubicBezTo>
                      <a:pt x="653" y="390"/>
                      <a:pt x="653" y="202"/>
                      <a:pt x="539" y="86"/>
                    </a:cubicBezTo>
                    <a:cubicBezTo>
                      <a:pt x="481" y="29"/>
                      <a:pt x="406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3806;p81">
              <a:extLst>
                <a:ext uri="{FF2B5EF4-FFF2-40B4-BE49-F238E27FC236}">
                  <a16:creationId xmlns:a16="http://schemas.microsoft.com/office/drawing/2014/main" id="{93BD7A94-A860-ECD7-7736-6E18A39439A0}"/>
                </a:ext>
              </a:extLst>
            </p:cNvPr>
            <p:cNvGrpSpPr/>
            <p:nvPr/>
          </p:nvGrpSpPr>
          <p:grpSpPr>
            <a:xfrm>
              <a:off x="9706539" y="492258"/>
              <a:ext cx="625773" cy="630683"/>
              <a:chOff x="5465929" y="3332358"/>
              <a:chExt cx="446107" cy="472193"/>
            </a:xfrm>
          </p:grpSpPr>
          <p:sp>
            <p:nvSpPr>
              <p:cNvPr id="51" name="Google Shape;3807;p81">
                <a:extLst>
                  <a:ext uri="{FF2B5EF4-FFF2-40B4-BE49-F238E27FC236}">
                    <a16:creationId xmlns:a16="http://schemas.microsoft.com/office/drawing/2014/main" id="{5667A4BB-92DD-E775-E4FE-870181ED594B}"/>
                  </a:ext>
                </a:extLst>
              </p:cNvPr>
              <p:cNvSpPr/>
              <p:nvPr/>
            </p:nvSpPr>
            <p:spPr>
              <a:xfrm>
                <a:off x="5465929" y="3332358"/>
                <a:ext cx="446107" cy="472193"/>
              </a:xfrm>
              <a:custGeom>
                <a:avLst/>
                <a:gdLst/>
                <a:ahLst/>
                <a:cxnLst/>
                <a:rect l="l" t="t" r="r" b="b"/>
                <a:pathLst>
                  <a:path w="14280" h="15115" extrusionOk="0">
                    <a:moveTo>
                      <a:pt x="2886" y="8830"/>
                    </a:moveTo>
                    <a:cubicBezTo>
                      <a:pt x="2875" y="9417"/>
                      <a:pt x="2640" y="9976"/>
                      <a:pt x="2217" y="10398"/>
                    </a:cubicBezTo>
                    <a:cubicBezTo>
                      <a:pt x="1795" y="10819"/>
                      <a:pt x="1236" y="11055"/>
                      <a:pt x="649" y="11066"/>
                    </a:cubicBezTo>
                    <a:cubicBezTo>
                      <a:pt x="761" y="10519"/>
                      <a:pt x="1030" y="10017"/>
                      <a:pt x="1433" y="9614"/>
                    </a:cubicBezTo>
                    <a:cubicBezTo>
                      <a:pt x="1664" y="9383"/>
                      <a:pt x="1928" y="9195"/>
                      <a:pt x="2214" y="9057"/>
                    </a:cubicBezTo>
                    <a:cubicBezTo>
                      <a:pt x="2217" y="9056"/>
                      <a:pt x="2219" y="9055"/>
                      <a:pt x="2222" y="9053"/>
                    </a:cubicBezTo>
                    <a:cubicBezTo>
                      <a:pt x="2229" y="9051"/>
                      <a:pt x="2234" y="9047"/>
                      <a:pt x="2240" y="9044"/>
                    </a:cubicBezTo>
                    <a:cubicBezTo>
                      <a:pt x="2445" y="8947"/>
                      <a:pt x="2661" y="8875"/>
                      <a:pt x="2886" y="8830"/>
                    </a:cubicBezTo>
                    <a:close/>
                    <a:moveTo>
                      <a:pt x="13490" y="1106"/>
                    </a:moveTo>
                    <a:lnTo>
                      <a:pt x="13490" y="1106"/>
                    </a:lnTo>
                    <a:cubicBezTo>
                      <a:pt x="13757" y="2280"/>
                      <a:pt x="12757" y="2951"/>
                      <a:pt x="11443" y="3675"/>
                    </a:cubicBezTo>
                    <a:cubicBezTo>
                      <a:pt x="11290" y="3758"/>
                      <a:pt x="11146" y="3838"/>
                      <a:pt x="11013" y="3916"/>
                    </a:cubicBezTo>
                    <a:cubicBezTo>
                      <a:pt x="10581" y="4169"/>
                      <a:pt x="10353" y="4536"/>
                      <a:pt x="10387" y="4927"/>
                    </a:cubicBezTo>
                    <a:cubicBezTo>
                      <a:pt x="10419" y="5295"/>
                      <a:pt x="10690" y="5627"/>
                      <a:pt x="11078" y="5770"/>
                    </a:cubicBezTo>
                    <a:cubicBezTo>
                      <a:pt x="11217" y="5822"/>
                      <a:pt x="11361" y="5847"/>
                      <a:pt x="11505" y="5847"/>
                    </a:cubicBezTo>
                    <a:cubicBezTo>
                      <a:pt x="11535" y="5847"/>
                      <a:pt x="11565" y="5846"/>
                      <a:pt x="11595" y="5844"/>
                    </a:cubicBezTo>
                    <a:lnTo>
                      <a:pt x="11595" y="5844"/>
                    </a:lnTo>
                    <a:cubicBezTo>
                      <a:pt x="11173" y="6313"/>
                      <a:pt x="10351" y="7011"/>
                      <a:pt x="8760" y="7910"/>
                    </a:cubicBezTo>
                    <a:cubicBezTo>
                      <a:pt x="7221" y="8779"/>
                      <a:pt x="6996" y="9428"/>
                      <a:pt x="7078" y="9818"/>
                    </a:cubicBezTo>
                    <a:cubicBezTo>
                      <a:pt x="7147" y="10143"/>
                      <a:pt x="7436" y="10362"/>
                      <a:pt x="7851" y="10403"/>
                    </a:cubicBezTo>
                    <a:cubicBezTo>
                      <a:pt x="7896" y="10407"/>
                      <a:pt x="7942" y="10410"/>
                      <a:pt x="7989" y="10410"/>
                    </a:cubicBezTo>
                    <a:cubicBezTo>
                      <a:pt x="8398" y="10410"/>
                      <a:pt x="8863" y="10245"/>
                      <a:pt x="9228" y="9909"/>
                    </a:cubicBezTo>
                    <a:lnTo>
                      <a:pt x="9228" y="9909"/>
                    </a:lnTo>
                    <a:cubicBezTo>
                      <a:pt x="9226" y="9917"/>
                      <a:pt x="9224" y="9926"/>
                      <a:pt x="9222" y="9935"/>
                    </a:cubicBezTo>
                    <a:cubicBezTo>
                      <a:pt x="9004" y="10768"/>
                      <a:pt x="8081" y="11787"/>
                      <a:pt x="6781" y="12662"/>
                    </a:cubicBezTo>
                    <a:cubicBezTo>
                      <a:pt x="6847" y="12449"/>
                      <a:pt x="6890" y="12230"/>
                      <a:pt x="6913" y="12010"/>
                    </a:cubicBezTo>
                    <a:cubicBezTo>
                      <a:pt x="6915" y="12002"/>
                      <a:pt x="6916" y="11994"/>
                      <a:pt x="6917" y="11984"/>
                    </a:cubicBezTo>
                    <a:cubicBezTo>
                      <a:pt x="6919" y="11972"/>
                      <a:pt x="6919" y="11960"/>
                      <a:pt x="6919" y="11947"/>
                    </a:cubicBezTo>
                    <a:cubicBezTo>
                      <a:pt x="7004" y="10962"/>
                      <a:pt x="6671" y="9949"/>
                      <a:pt x="5919" y="9196"/>
                    </a:cubicBezTo>
                    <a:cubicBezTo>
                      <a:pt x="5621" y="8898"/>
                      <a:pt x="5279" y="8662"/>
                      <a:pt x="4908" y="8493"/>
                    </a:cubicBezTo>
                    <a:cubicBezTo>
                      <a:pt x="5183" y="8117"/>
                      <a:pt x="5364" y="7693"/>
                      <a:pt x="5530" y="7306"/>
                    </a:cubicBezTo>
                    <a:cubicBezTo>
                      <a:pt x="5565" y="7223"/>
                      <a:pt x="5600" y="7142"/>
                      <a:pt x="5634" y="7063"/>
                    </a:cubicBezTo>
                    <a:cubicBezTo>
                      <a:pt x="5701" y="6913"/>
                      <a:pt x="5633" y="6739"/>
                      <a:pt x="5485" y="6674"/>
                    </a:cubicBezTo>
                    <a:cubicBezTo>
                      <a:pt x="5445" y="6656"/>
                      <a:pt x="5404" y="6648"/>
                      <a:pt x="5364" y="6648"/>
                    </a:cubicBezTo>
                    <a:cubicBezTo>
                      <a:pt x="5251" y="6648"/>
                      <a:pt x="5144" y="6713"/>
                      <a:pt x="5096" y="6823"/>
                    </a:cubicBezTo>
                    <a:cubicBezTo>
                      <a:pt x="5059" y="6904"/>
                      <a:pt x="5023" y="6988"/>
                      <a:pt x="4985" y="7075"/>
                    </a:cubicBezTo>
                    <a:cubicBezTo>
                      <a:pt x="4813" y="7482"/>
                      <a:pt x="4617" y="7938"/>
                      <a:pt x="4317" y="8285"/>
                    </a:cubicBezTo>
                    <a:cubicBezTo>
                      <a:pt x="4042" y="8217"/>
                      <a:pt x="3758" y="8180"/>
                      <a:pt x="3467" y="8180"/>
                    </a:cubicBezTo>
                    <a:cubicBezTo>
                      <a:pt x="3442" y="8180"/>
                      <a:pt x="3418" y="8181"/>
                      <a:pt x="3393" y="8181"/>
                    </a:cubicBezTo>
                    <a:cubicBezTo>
                      <a:pt x="3889" y="7638"/>
                      <a:pt x="4165" y="7019"/>
                      <a:pt x="4419" y="6448"/>
                    </a:cubicBezTo>
                    <a:cubicBezTo>
                      <a:pt x="4664" y="5900"/>
                      <a:pt x="4875" y="5426"/>
                      <a:pt x="5236" y="5116"/>
                    </a:cubicBezTo>
                    <a:cubicBezTo>
                      <a:pt x="5534" y="4857"/>
                      <a:pt x="5925" y="4728"/>
                      <a:pt x="6448" y="4719"/>
                    </a:cubicBezTo>
                    <a:lnTo>
                      <a:pt x="6448" y="4719"/>
                    </a:lnTo>
                    <a:cubicBezTo>
                      <a:pt x="6294" y="5061"/>
                      <a:pt x="6370" y="5329"/>
                      <a:pt x="6425" y="5452"/>
                    </a:cubicBezTo>
                    <a:cubicBezTo>
                      <a:pt x="6565" y="5763"/>
                      <a:pt x="6892" y="5957"/>
                      <a:pt x="7270" y="5957"/>
                    </a:cubicBezTo>
                    <a:cubicBezTo>
                      <a:pt x="7289" y="5957"/>
                      <a:pt x="7308" y="5956"/>
                      <a:pt x="7327" y="5955"/>
                    </a:cubicBezTo>
                    <a:cubicBezTo>
                      <a:pt x="7913" y="5923"/>
                      <a:pt x="8403" y="5472"/>
                      <a:pt x="8637" y="4747"/>
                    </a:cubicBezTo>
                    <a:cubicBezTo>
                      <a:pt x="9079" y="3380"/>
                      <a:pt x="10112" y="3011"/>
                      <a:pt x="11206" y="2621"/>
                    </a:cubicBezTo>
                    <a:cubicBezTo>
                      <a:pt x="12088" y="2306"/>
                      <a:pt x="12994" y="1982"/>
                      <a:pt x="13490" y="1106"/>
                    </a:cubicBezTo>
                    <a:close/>
                    <a:moveTo>
                      <a:pt x="6283" y="12229"/>
                    </a:moveTo>
                    <a:lnTo>
                      <a:pt x="6283" y="12229"/>
                    </a:lnTo>
                    <a:cubicBezTo>
                      <a:pt x="6173" y="12762"/>
                      <a:pt x="5913" y="13270"/>
                      <a:pt x="5501" y="13682"/>
                    </a:cubicBezTo>
                    <a:cubicBezTo>
                      <a:pt x="5098" y="14085"/>
                      <a:pt x="4595" y="14354"/>
                      <a:pt x="4049" y="14466"/>
                    </a:cubicBezTo>
                    <a:cubicBezTo>
                      <a:pt x="4060" y="13879"/>
                      <a:pt x="4294" y="13320"/>
                      <a:pt x="4717" y="12898"/>
                    </a:cubicBezTo>
                    <a:cubicBezTo>
                      <a:pt x="5139" y="12477"/>
                      <a:pt x="5697" y="12241"/>
                      <a:pt x="6283" y="12229"/>
                    </a:cubicBezTo>
                    <a:close/>
                    <a:moveTo>
                      <a:pt x="3476" y="8772"/>
                    </a:moveTo>
                    <a:cubicBezTo>
                      <a:pt x="3763" y="8772"/>
                      <a:pt x="4044" y="8815"/>
                      <a:pt x="4312" y="8897"/>
                    </a:cubicBezTo>
                    <a:cubicBezTo>
                      <a:pt x="4319" y="8900"/>
                      <a:pt x="4327" y="8901"/>
                      <a:pt x="4334" y="8904"/>
                    </a:cubicBezTo>
                    <a:cubicBezTo>
                      <a:pt x="4769" y="9041"/>
                      <a:pt x="5169" y="9282"/>
                      <a:pt x="5501" y="9614"/>
                    </a:cubicBezTo>
                    <a:cubicBezTo>
                      <a:pt x="6060" y="10172"/>
                      <a:pt x="6340" y="10905"/>
                      <a:pt x="6342" y="11639"/>
                    </a:cubicBezTo>
                    <a:cubicBezTo>
                      <a:pt x="6337" y="11638"/>
                      <a:pt x="6331" y="11638"/>
                      <a:pt x="6326" y="11638"/>
                    </a:cubicBezTo>
                    <a:cubicBezTo>
                      <a:pt x="5569" y="11638"/>
                      <a:pt x="4844" y="11936"/>
                      <a:pt x="4300" y="12481"/>
                    </a:cubicBezTo>
                    <a:cubicBezTo>
                      <a:pt x="3751" y="13029"/>
                      <a:pt x="3453" y="13760"/>
                      <a:pt x="3459" y="14524"/>
                    </a:cubicBezTo>
                    <a:cubicBezTo>
                      <a:pt x="2693" y="14522"/>
                      <a:pt x="1974" y="14224"/>
                      <a:pt x="1433" y="13682"/>
                    </a:cubicBezTo>
                    <a:cubicBezTo>
                      <a:pt x="891" y="13141"/>
                      <a:pt x="593" y="12422"/>
                      <a:pt x="591" y="11658"/>
                    </a:cubicBezTo>
                    <a:lnTo>
                      <a:pt x="591" y="11656"/>
                    </a:lnTo>
                    <a:cubicBezTo>
                      <a:pt x="596" y="11656"/>
                      <a:pt x="603" y="11658"/>
                      <a:pt x="608" y="11658"/>
                    </a:cubicBezTo>
                    <a:cubicBezTo>
                      <a:pt x="1366" y="11658"/>
                      <a:pt x="2091" y="11360"/>
                      <a:pt x="2634" y="10815"/>
                    </a:cubicBezTo>
                    <a:cubicBezTo>
                      <a:pt x="3183" y="10267"/>
                      <a:pt x="3480" y="9535"/>
                      <a:pt x="3476" y="8772"/>
                    </a:cubicBezTo>
                    <a:close/>
                    <a:moveTo>
                      <a:pt x="13486" y="0"/>
                    </a:moveTo>
                    <a:cubicBezTo>
                      <a:pt x="13473" y="0"/>
                      <a:pt x="13460" y="1"/>
                      <a:pt x="13447" y="3"/>
                    </a:cubicBezTo>
                    <a:cubicBezTo>
                      <a:pt x="13324" y="19"/>
                      <a:pt x="13226" y="109"/>
                      <a:pt x="13198" y="229"/>
                    </a:cubicBezTo>
                    <a:cubicBezTo>
                      <a:pt x="12932" y="1378"/>
                      <a:pt x="12040" y="1697"/>
                      <a:pt x="11007" y="2065"/>
                    </a:cubicBezTo>
                    <a:cubicBezTo>
                      <a:pt x="9882" y="2467"/>
                      <a:pt x="8606" y="2921"/>
                      <a:pt x="8075" y="4566"/>
                    </a:cubicBezTo>
                    <a:cubicBezTo>
                      <a:pt x="7844" y="5282"/>
                      <a:pt x="7419" y="5359"/>
                      <a:pt x="7294" y="5365"/>
                    </a:cubicBezTo>
                    <a:cubicBezTo>
                      <a:pt x="7285" y="5365"/>
                      <a:pt x="7276" y="5366"/>
                      <a:pt x="7267" y="5366"/>
                    </a:cubicBezTo>
                    <a:cubicBezTo>
                      <a:pt x="7126" y="5366"/>
                      <a:pt x="7007" y="5306"/>
                      <a:pt x="6965" y="5212"/>
                    </a:cubicBezTo>
                    <a:cubicBezTo>
                      <a:pt x="6905" y="5078"/>
                      <a:pt x="6996" y="4871"/>
                      <a:pt x="7207" y="4659"/>
                    </a:cubicBezTo>
                    <a:cubicBezTo>
                      <a:pt x="7287" y="4578"/>
                      <a:pt x="7315" y="4459"/>
                      <a:pt x="7277" y="4353"/>
                    </a:cubicBezTo>
                    <a:cubicBezTo>
                      <a:pt x="7240" y="4245"/>
                      <a:pt x="7143" y="4169"/>
                      <a:pt x="7030" y="4157"/>
                    </a:cubicBezTo>
                    <a:cubicBezTo>
                      <a:pt x="6849" y="4138"/>
                      <a:pt x="6679" y="4128"/>
                      <a:pt x="6520" y="4128"/>
                    </a:cubicBezTo>
                    <a:cubicBezTo>
                      <a:pt x="4809" y="4128"/>
                      <a:pt x="4337" y="5184"/>
                      <a:pt x="3881" y="6207"/>
                    </a:cubicBezTo>
                    <a:cubicBezTo>
                      <a:pt x="3498" y="7064"/>
                      <a:pt x="3102" y="7950"/>
                      <a:pt x="1989" y="8509"/>
                    </a:cubicBezTo>
                    <a:cubicBezTo>
                      <a:pt x="1633" y="8678"/>
                      <a:pt x="1304" y="8909"/>
                      <a:pt x="1015" y="9196"/>
                    </a:cubicBezTo>
                    <a:cubicBezTo>
                      <a:pt x="361" y="9851"/>
                      <a:pt x="0" y="10721"/>
                      <a:pt x="0" y="11648"/>
                    </a:cubicBezTo>
                    <a:cubicBezTo>
                      <a:pt x="0" y="12575"/>
                      <a:pt x="361" y="13444"/>
                      <a:pt x="1015" y="14100"/>
                    </a:cubicBezTo>
                    <a:cubicBezTo>
                      <a:pt x="1671" y="14754"/>
                      <a:pt x="2542" y="15115"/>
                      <a:pt x="3467" y="15115"/>
                    </a:cubicBezTo>
                    <a:cubicBezTo>
                      <a:pt x="4393" y="15115"/>
                      <a:pt x="5264" y="14754"/>
                      <a:pt x="5919" y="14100"/>
                    </a:cubicBezTo>
                    <a:cubicBezTo>
                      <a:pt x="6057" y="13961"/>
                      <a:pt x="6181" y="13814"/>
                      <a:pt x="6291" y="13659"/>
                    </a:cubicBezTo>
                    <a:cubicBezTo>
                      <a:pt x="8153" y="12606"/>
                      <a:pt x="9493" y="11238"/>
                      <a:pt x="9794" y="10083"/>
                    </a:cubicBezTo>
                    <a:cubicBezTo>
                      <a:pt x="9904" y="9659"/>
                      <a:pt x="9864" y="9275"/>
                      <a:pt x="9678" y="8973"/>
                    </a:cubicBezTo>
                    <a:cubicBezTo>
                      <a:pt x="9625" y="8885"/>
                      <a:pt x="9529" y="8832"/>
                      <a:pt x="9426" y="8832"/>
                    </a:cubicBezTo>
                    <a:cubicBezTo>
                      <a:pt x="9419" y="8832"/>
                      <a:pt x="9412" y="8832"/>
                      <a:pt x="9404" y="8833"/>
                    </a:cubicBezTo>
                    <a:cubicBezTo>
                      <a:pt x="9294" y="8841"/>
                      <a:pt x="9199" y="8911"/>
                      <a:pt x="9156" y="9011"/>
                    </a:cubicBezTo>
                    <a:cubicBezTo>
                      <a:pt x="8898" y="9613"/>
                      <a:pt x="8332" y="9819"/>
                      <a:pt x="7985" y="9819"/>
                    </a:cubicBezTo>
                    <a:cubicBezTo>
                      <a:pt x="7958" y="9819"/>
                      <a:pt x="7933" y="9818"/>
                      <a:pt x="7909" y="9815"/>
                    </a:cubicBezTo>
                    <a:cubicBezTo>
                      <a:pt x="7772" y="9802"/>
                      <a:pt x="7668" y="9753"/>
                      <a:pt x="7656" y="9697"/>
                    </a:cubicBezTo>
                    <a:cubicBezTo>
                      <a:pt x="7632" y="9576"/>
                      <a:pt x="7832" y="9112"/>
                      <a:pt x="9051" y="8425"/>
                    </a:cubicBezTo>
                    <a:cubicBezTo>
                      <a:pt x="10492" y="7611"/>
                      <a:pt x="11524" y="6844"/>
                      <a:pt x="12120" y="6143"/>
                    </a:cubicBezTo>
                    <a:cubicBezTo>
                      <a:pt x="12584" y="5599"/>
                      <a:pt x="12626" y="5272"/>
                      <a:pt x="12629" y="5185"/>
                    </a:cubicBezTo>
                    <a:cubicBezTo>
                      <a:pt x="12632" y="5065"/>
                      <a:pt x="12562" y="4955"/>
                      <a:pt x="12452" y="4906"/>
                    </a:cubicBezTo>
                    <a:cubicBezTo>
                      <a:pt x="12414" y="4890"/>
                      <a:pt x="12374" y="4882"/>
                      <a:pt x="12334" y="4882"/>
                    </a:cubicBezTo>
                    <a:cubicBezTo>
                      <a:pt x="12259" y="4882"/>
                      <a:pt x="12185" y="4911"/>
                      <a:pt x="12128" y="4966"/>
                    </a:cubicBezTo>
                    <a:cubicBezTo>
                      <a:pt x="11891" y="5198"/>
                      <a:pt x="11669" y="5256"/>
                      <a:pt x="11505" y="5256"/>
                    </a:cubicBezTo>
                    <a:cubicBezTo>
                      <a:pt x="11408" y="5256"/>
                      <a:pt x="11331" y="5236"/>
                      <a:pt x="11283" y="5218"/>
                    </a:cubicBezTo>
                    <a:cubicBezTo>
                      <a:pt x="11112" y="5154"/>
                      <a:pt x="10988" y="5017"/>
                      <a:pt x="10976" y="4875"/>
                    </a:cubicBezTo>
                    <a:cubicBezTo>
                      <a:pt x="10962" y="4720"/>
                      <a:pt x="11081" y="4561"/>
                      <a:pt x="11311" y="4426"/>
                    </a:cubicBezTo>
                    <a:cubicBezTo>
                      <a:pt x="11437" y="4353"/>
                      <a:pt x="11579" y="4275"/>
                      <a:pt x="11728" y="4192"/>
                    </a:cubicBezTo>
                    <a:cubicBezTo>
                      <a:pt x="12361" y="3844"/>
                      <a:pt x="13150" y="3410"/>
                      <a:pt x="13641" y="2789"/>
                    </a:cubicBezTo>
                    <a:cubicBezTo>
                      <a:pt x="14245" y="2026"/>
                      <a:pt x="14279" y="1140"/>
                      <a:pt x="13746" y="154"/>
                    </a:cubicBezTo>
                    <a:cubicBezTo>
                      <a:pt x="13694" y="58"/>
                      <a:pt x="13593" y="0"/>
                      <a:pt x="13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808;p81">
                <a:extLst>
                  <a:ext uri="{FF2B5EF4-FFF2-40B4-BE49-F238E27FC236}">
                    <a16:creationId xmlns:a16="http://schemas.microsoft.com/office/drawing/2014/main" id="{43BA9622-0FA9-D513-2329-A3BE79CD3C5B}"/>
                  </a:ext>
                </a:extLst>
              </p:cNvPr>
              <p:cNvSpPr/>
              <p:nvPr/>
            </p:nvSpPr>
            <p:spPr>
              <a:xfrm>
                <a:off x="5638818" y="3516244"/>
                <a:ext cx="21306" cy="18931"/>
              </a:xfrm>
              <a:custGeom>
                <a:avLst/>
                <a:gdLst/>
                <a:ahLst/>
                <a:cxnLst/>
                <a:rect l="l" t="t" r="r" b="b"/>
                <a:pathLst>
                  <a:path w="682" h="606" extrusionOk="0">
                    <a:moveTo>
                      <a:pt x="348" y="1"/>
                    </a:moveTo>
                    <a:cubicBezTo>
                      <a:pt x="283" y="1"/>
                      <a:pt x="219" y="22"/>
                      <a:pt x="164" y="65"/>
                    </a:cubicBezTo>
                    <a:cubicBezTo>
                      <a:pt x="156" y="72"/>
                      <a:pt x="149" y="77"/>
                      <a:pt x="142" y="84"/>
                    </a:cubicBezTo>
                    <a:cubicBezTo>
                      <a:pt x="17" y="189"/>
                      <a:pt x="1" y="374"/>
                      <a:pt x="106" y="499"/>
                    </a:cubicBezTo>
                    <a:cubicBezTo>
                      <a:pt x="164" y="569"/>
                      <a:pt x="247" y="605"/>
                      <a:pt x="332" y="605"/>
                    </a:cubicBezTo>
                    <a:cubicBezTo>
                      <a:pt x="398" y="605"/>
                      <a:pt x="466" y="582"/>
                      <a:pt x="522" y="536"/>
                    </a:cubicBezTo>
                    <a:cubicBezTo>
                      <a:pt x="525" y="533"/>
                      <a:pt x="529" y="531"/>
                      <a:pt x="532" y="526"/>
                    </a:cubicBezTo>
                    <a:cubicBezTo>
                      <a:pt x="660" y="426"/>
                      <a:pt x="681" y="239"/>
                      <a:pt x="579" y="113"/>
                    </a:cubicBezTo>
                    <a:cubicBezTo>
                      <a:pt x="521" y="39"/>
                      <a:pt x="434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809;p81">
                <a:extLst>
                  <a:ext uri="{FF2B5EF4-FFF2-40B4-BE49-F238E27FC236}">
                    <a16:creationId xmlns:a16="http://schemas.microsoft.com/office/drawing/2014/main" id="{F597D209-D730-9510-79F9-7A5FCA63E007}"/>
                  </a:ext>
                </a:extLst>
              </p:cNvPr>
              <p:cNvSpPr/>
              <p:nvPr/>
            </p:nvSpPr>
            <p:spPr>
              <a:xfrm>
                <a:off x="5811364" y="3585099"/>
                <a:ext cx="21806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05" extrusionOk="0">
                    <a:moveTo>
                      <a:pt x="359" y="1"/>
                    </a:moveTo>
                    <a:cubicBezTo>
                      <a:pt x="309" y="1"/>
                      <a:pt x="258" y="14"/>
                      <a:pt x="211" y="41"/>
                    </a:cubicBezTo>
                    <a:lnTo>
                      <a:pt x="191" y="53"/>
                    </a:lnTo>
                    <a:cubicBezTo>
                      <a:pt x="50" y="135"/>
                      <a:pt x="1" y="314"/>
                      <a:pt x="82" y="456"/>
                    </a:cubicBezTo>
                    <a:cubicBezTo>
                      <a:pt x="137" y="551"/>
                      <a:pt x="236" y="604"/>
                      <a:pt x="338" y="604"/>
                    </a:cubicBezTo>
                    <a:cubicBezTo>
                      <a:pt x="388" y="604"/>
                      <a:pt x="440" y="591"/>
                      <a:pt x="486" y="565"/>
                    </a:cubicBezTo>
                    <a:lnTo>
                      <a:pt x="508" y="551"/>
                    </a:lnTo>
                    <a:cubicBezTo>
                      <a:pt x="650" y="469"/>
                      <a:pt x="697" y="289"/>
                      <a:pt x="614" y="147"/>
                    </a:cubicBezTo>
                    <a:cubicBezTo>
                      <a:pt x="560" y="53"/>
                      <a:pt x="461" y="1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810;p81">
                <a:extLst>
                  <a:ext uri="{FF2B5EF4-FFF2-40B4-BE49-F238E27FC236}">
                    <a16:creationId xmlns:a16="http://schemas.microsoft.com/office/drawing/2014/main" id="{523E2CD9-F33F-CE40-C331-43627515B9FB}"/>
                  </a:ext>
                </a:extLst>
              </p:cNvPr>
              <p:cNvSpPr/>
              <p:nvPr/>
            </p:nvSpPr>
            <p:spPr>
              <a:xfrm>
                <a:off x="5836107" y="3536769"/>
                <a:ext cx="57544" cy="5026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609" extrusionOk="0">
                    <a:moveTo>
                      <a:pt x="1515" y="1"/>
                    </a:moveTo>
                    <a:cubicBezTo>
                      <a:pt x="1441" y="1"/>
                      <a:pt x="1368" y="28"/>
                      <a:pt x="1311" y="83"/>
                    </a:cubicBezTo>
                    <a:cubicBezTo>
                      <a:pt x="1305" y="89"/>
                      <a:pt x="765" y="607"/>
                      <a:pt x="154" y="1079"/>
                    </a:cubicBezTo>
                    <a:cubicBezTo>
                      <a:pt x="25" y="1180"/>
                      <a:pt x="0" y="1365"/>
                      <a:pt x="101" y="1494"/>
                    </a:cubicBezTo>
                    <a:cubicBezTo>
                      <a:pt x="158" y="1569"/>
                      <a:pt x="247" y="1608"/>
                      <a:pt x="335" y="1608"/>
                    </a:cubicBezTo>
                    <a:cubicBezTo>
                      <a:pt x="398" y="1608"/>
                      <a:pt x="462" y="1588"/>
                      <a:pt x="515" y="1547"/>
                    </a:cubicBezTo>
                    <a:cubicBezTo>
                      <a:pt x="1152" y="1056"/>
                      <a:pt x="1697" y="531"/>
                      <a:pt x="1720" y="509"/>
                    </a:cubicBezTo>
                    <a:cubicBezTo>
                      <a:pt x="1837" y="396"/>
                      <a:pt x="1841" y="208"/>
                      <a:pt x="1728" y="91"/>
                    </a:cubicBezTo>
                    <a:cubicBezTo>
                      <a:pt x="1670" y="31"/>
                      <a:pt x="1593" y="1"/>
                      <a:pt x="15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036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479;p55">
            <a:extLst>
              <a:ext uri="{FF2B5EF4-FFF2-40B4-BE49-F238E27FC236}">
                <a16:creationId xmlns:a16="http://schemas.microsoft.com/office/drawing/2014/main" id="{157D189A-A35B-E915-D97E-7DFFE22F3400}"/>
              </a:ext>
            </a:extLst>
          </p:cNvPr>
          <p:cNvGrpSpPr/>
          <p:nvPr/>
        </p:nvGrpSpPr>
        <p:grpSpPr>
          <a:xfrm>
            <a:off x="1067777" y="3184263"/>
            <a:ext cx="318772" cy="319046"/>
            <a:chOff x="5381350" y="624025"/>
            <a:chExt cx="318772" cy="319046"/>
          </a:xfrm>
        </p:grpSpPr>
        <p:sp>
          <p:nvSpPr>
            <p:cNvPr id="38" name="Google Shape;2480;p55">
              <a:extLst>
                <a:ext uri="{FF2B5EF4-FFF2-40B4-BE49-F238E27FC236}">
                  <a16:creationId xmlns:a16="http://schemas.microsoft.com/office/drawing/2014/main" id="{6D6F0937-F54C-994A-4AB7-C4AF55FB415D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2481;p55">
              <a:extLst>
                <a:ext uri="{FF2B5EF4-FFF2-40B4-BE49-F238E27FC236}">
                  <a16:creationId xmlns:a16="http://schemas.microsoft.com/office/drawing/2014/main" id="{F6CCB3E9-1E42-1009-588E-3734378C9F2E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2482;p55">
              <a:extLst>
                <a:ext uri="{FF2B5EF4-FFF2-40B4-BE49-F238E27FC236}">
                  <a16:creationId xmlns:a16="http://schemas.microsoft.com/office/drawing/2014/main" id="{2BF545DF-88EE-5C25-9DF0-141ED3D9FCA3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83;p55">
              <a:extLst>
                <a:ext uri="{FF2B5EF4-FFF2-40B4-BE49-F238E27FC236}">
                  <a16:creationId xmlns:a16="http://schemas.microsoft.com/office/drawing/2014/main" id="{9D69BA8D-A8ED-35E1-D4AF-F6159F021E1C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DFA7C9-10E3-96F5-85C2-849F82FC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Intro" panose="02000000000000000000" charset="0"/>
              </a:rPr>
              <a:t>Маркетинг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1D2D25-2033-B0C3-36DC-8F79F28C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398168"/>
            <a:ext cx="105156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ndara Light" panose="020E0502030303020204" pitchFamily="34" charset="0"/>
              </a:rPr>
              <a:t>Рекламная стратегия, каналы продвижения, воронка продаж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A4DE1C-BACD-885F-FFC3-326D2A6D5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9" b="94000" l="9926" r="89926">
                        <a14:foregroundMark x1="78667" y1="10333" x2="81185" y2="10000"/>
                        <a14:foregroundMark x1="81630" y1="10333" x2="78667" y2="10111"/>
                        <a14:foregroundMark x1="78815" y1="9667" x2="80000" y2="9667"/>
                        <a14:foregroundMark x1="81185" y1="9444" x2="80296" y2="9444"/>
                        <a14:foregroundMark x1="62074" y1="94000" x2="59111" y2="94333"/>
                        <a14:foregroundMark x1="33926" y1="34556" x2="41481" y2="8556"/>
                        <a14:foregroundMark x1="42667" y1="10444" x2="40593" y2="19556"/>
                        <a14:foregroundMark x1="45778" y1="11000" x2="37630" y2="8778"/>
                        <a14:foregroundMark x1="45185" y1="9111" x2="41481" y2="6222"/>
                        <a14:foregroundMark x1="39556" y1="23111" x2="45630" y2="17556"/>
                        <a14:foregroundMark x1="45630" y1="17556" x2="47407" y2="9556"/>
                        <a14:foregroundMark x1="47407" y1="9556" x2="40593" y2="3889"/>
                        <a14:foregroundMark x1="40593" y1="3889" x2="39704" y2="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56816">
            <a:off x="8490175" y="1477025"/>
            <a:ext cx="3867391" cy="5156521"/>
          </a:xfrm>
          <a:prstGeom prst="rect">
            <a:avLst/>
          </a:prstGeom>
        </p:spPr>
      </p:pic>
      <p:sp>
        <p:nvSpPr>
          <p:cNvPr id="3" name="Google Shape;548;p39">
            <a:extLst>
              <a:ext uri="{FF2B5EF4-FFF2-40B4-BE49-F238E27FC236}">
                <a16:creationId xmlns:a16="http://schemas.microsoft.com/office/drawing/2014/main" id="{F7FD1F6C-5DA8-3394-0D42-03D134213249}"/>
              </a:ext>
            </a:extLst>
          </p:cNvPr>
          <p:cNvSpPr/>
          <p:nvPr/>
        </p:nvSpPr>
        <p:spPr>
          <a:xfrm>
            <a:off x="11086897" y="410111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48;p39">
            <a:extLst>
              <a:ext uri="{FF2B5EF4-FFF2-40B4-BE49-F238E27FC236}">
                <a16:creationId xmlns:a16="http://schemas.microsoft.com/office/drawing/2014/main" id="{C691E123-3CB6-170A-3FCF-96D50B3C3155}"/>
              </a:ext>
            </a:extLst>
          </p:cNvPr>
          <p:cNvSpPr/>
          <p:nvPr/>
        </p:nvSpPr>
        <p:spPr>
          <a:xfrm>
            <a:off x="11347450" y="202082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8;p39">
            <a:extLst>
              <a:ext uri="{FF2B5EF4-FFF2-40B4-BE49-F238E27FC236}">
                <a16:creationId xmlns:a16="http://schemas.microsoft.com/office/drawing/2014/main" id="{EA888FE7-7695-5A52-D104-51CC9DB0F1DD}"/>
              </a:ext>
            </a:extLst>
          </p:cNvPr>
          <p:cNvSpPr/>
          <p:nvPr/>
        </p:nvSpPr>
        <p:spPr>
          <a:xfrm>
            <a:off x="8976400" y="175586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48;p39">
            <a:extLst>
              <a:ext uri="{FF2B5EF4-FFF2-40B4-BE49-F238E27FC236}">
                <a16:creationId xmlns:a16="http://schemas.microsoft.com/office/drawing/2014/main" id="{791E47C1-9540-8924-F3CB-8C00FDCEF89A}"/>
              </a:ext>
            </a:extLst>
          </p:cNvPr>
          <p:cNvSpPr/>
          <p:nvPr/>
        </p:nvSpPr>
        <p:spPr>
          <a:xfrm>
            <a:off x="8716069" y="404682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48;p39">
            <a:extLst>
              <a:ext uri="{FF2B5EF4-FFF2-40B4-BE49-F238E27FC236}">
                <a16:creationId xmlns:a16="http://schemas.microsoft.com/office/drawing/2014/main" id="{7C33A06B-EF3D-8FF9-E316-1DAE29B9895D}"/>
              </a:ext>
            </a:extLst>
          </p:cNvPr>
          <p:cNvSpPr/>
          <p:nvPr/>
        </p:nvSpPr>
        <p:spPr>
          <a:xfrm>
            <a:off x="9525719" y="547735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48;p39">
            <a:extLst>
              <a:ext uri="{FF2B5EF4-FFF2-40B4-BE49-F238E27FC236}">
                <a16:creationId xmlns:a16="http://schemas.microsoft.com/office/drawing/2014/main" id="{F8E13C28-BF44-E30D-6EC2-70427B7CC9E8}"/>
              </a:ext>
            </a:extLst>
          </p:cNvPr>
          <p:cNvSpPr/>
          <p:nvPr/>
        </p:nvSpPr>
        <p:spPr>
          <a:xfrm>
            <a:off x="9653039" y="191043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48;p39">
            <a:extLst>
              <a:ext uri="{FF2B5EF4-FFF2-40B4-BE49-F238E27FC236}">
                <a16:creationId xmlns:a16="http://schemas.microsoft.com/office/drawing/2014/main" id="{82DDF7B2-195E-89D8-15F2-C16CF0BCEA2E}"/>
              </a:ext>
            </a:extLst>
          </p:cNvPr>
          <p:cNvSpPr/>
          <p:nvPr/>
        </p:nvSpPr>
        <p:spPr>
          <a:xfrm>
            <a:off x="8888319" y="332043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48;p39">
            <a:extLst>
              <a:ext uri="{FF2B5EF4-FFF2-40B4-BE49-F238E27FC236}">
                <a16:creationId xmlns:a16="http://schemas.microsoft.com/office/drawing/2014/main" id="{58822686-079C-2987-F087-5D9E59F26FFE}"/>
              </a:ext>
            </a:extLst>
          </p:cNvPr>
          <p:cNvSpPr/>
          <p:nvPr/>
        </p:nvSpPr>
        <p:spPr>
          <a:xfrm>
            <a:off x="11249781" y="334638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48;p39">
            <a:extLst>
              <a:ext uri="{FF2B5EF4-FFF2-40B4-BE49-F238E27FC236}">
                <a16:creationId xmlns:a16="http://schemas.microsoft.com/office/drawing/2014/main" id="{F2F7FC2E-7F85-D2FE-2F12-4988F9DFFDDB}"/>
              </a:ext>
            </a:extLst>
          </p:cNvPr>
          <p:cNvSpPr/>
          <p:nvPr/>
        </p:nvSpPr>
        <p:spPr>
          <a:xfrm>
            <a:off x="9521857" y="105897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48;p39">
            <a:extLst>
              <a:ext uri="{FF2B5EF4-FFF2-40B4-BE49-F238E27FC236}">
                <a16:creationId xmlns:a16="http://schemas.microsoft.com/office/drawing/2014/main" id="{8EC6A567-45C0-17AC-5C88-77BAFDAE3A5F}"/>
              </a:ext>
            </a:extLst>
          </p:cNvPr>
          <p:cNvSpPr/>
          <p:nvPr/>
        </p:nvSpPr>
        <p:spPr>
          <a:xfrm>
            <a:off x="10936272" y="106809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48;p39">
            <a:extLst>
              <a:ext uri="{FF2B5EF4-FFF2-40B4-BE49-F238E27FC236}">
                <a16:creationId xmlns:a16="http://schemas.microsoft.com/office/drawing/2014/main" id="{FFEC31F8-7385-F03E-A0E6-B5D331C82E99}"/>
              </a:ext>
            </a:extLst>
          </p:cNvPr>
          <p:cNvSpPr/>
          <p:nvPr/>
        </p:nvSpPr>
        <p:spPr>
          <a:xfrm>
            <a:off x="10268685" y="126179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548;p39">
            <a:extLst>
              <a:ext uri="{FF2B5EF4-FFF2-40B4-BE49-F238E27FC236}">
                <a16:creationId xmlns:a16="http://schemas.microsoft.com/office/drawing/2014/main" id="{5E5CEC12-83FA-F6B7-3737-C39D4CB13448}"/>
              </a:ext>
            </a:extLst>
          </p:cNvPr>
          <p:cNvSpPr/>
          <p:nvPr/>
        </p:nvSpPr>
        <p:spPr>
          <a:xfrm>
            <a:off x="9203450" y="244697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2479;p55">
            <a:extLst>
              <a:ext uri="{FF2B5EF4-FFF2-40B4-BE49-F238E27FC236}">
                <a16:creationId xmlns:a16="http://schemas.microsoft.com/office/drawing/2014/main" id="{E722A218-AD7B-CD5F-37EB-C7E2CFC16E3C}"/>
              </a:ext>
            </a:extLst>
          </p:cNvPr>
          <p:cNvGrpSpPr/>
          <p:nvPr/>
        </p:nvGrpSpPr>
        <p:grpSpPr>
          <a:xfrm>
            <a:off x="1096187" y="2221110"/>
            <a:ext cx="318772" cy="319046"/>
            <a:chOff x="5381350" y="624025"/>
            <a:chExt cx="318772" cy="319046"/>
          </a:xfrm>
        </p:grpSpPr>
        <p:sp>
          <p:nvSpPr>
            <p:cNvPr id="18" name="Google Shape;2480;p55">
              <a:extLst>
                <a:ext uri="{FF2B5EF4-FFF2-40B4-BE49-F238E27FC236}">
                  <a16:creationId xmlns:a16="http://schemas.microsoft.com/office/drawing/2014/main" id="{0FE39A9B-3BAC-DC0A-3BC8-9AB1473DCE27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2481;p55">
              <a:extLst>
                <a:ext uri="{FF2B5EF4-FFF2-40B4-BE49-F238E27FC236}">
                  <a16:creationId xmlns:a16="http://schemas.microsoft.com/office/drawing/2014/main" id="{6757A41B-79A7-FC74-3107-3E47E22FE090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482;p55">
              <a:extLst>
                <a:ext uri="{FF2B5EF4-FFF2-40B4-BE49-F238E27FC236}">
                  <a16:creationId xmlns:a16="http://schemas.microsoft.com/office/drawing/2014/main" id="{28BC15AA-0941-D609-73F5-E11875FE29B6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3;p55">
              <a:extLst>
                <a:ext uri="{FF2B5EF4-FFF2-40B4-BE49-F238E27FC236}">
                  <a16:creationId xmlns:a16="http://schemas.microsoft.com/office/drawing/2014/main" id="{F11492B4-DC29-BB85-FEA9-8817F7F15521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479;p55">
            <a:extLst>
              <a:ext uri="{FF2B5EF4-FFF2-40B4-BE49-F238E27FC236}">
                <a16:creationId xmlns:a16="http://schemas.microsoft.com/office/drawing/2014/main" id="{91D2B5AB-FE27-862A-1161-2A9D391F448E}"/>
              </a:ext>
            </a:extLst>
          </p:cNvPr>
          <p:cNvGrpSpPr/>
          <p:nvPr/>
        </p:nvGrpSpPr>
        <p:grpSpPr>
          <a:xfrm>
            <a:off x="1774097" y="1915590"/>
            <a:ext cx="318772" cy="319046"/>
            <a:chOff x="5381350" y="624025"/>
            <a:chExt cx="318772" cy="319046"/>
          </a:xfrm>
        </p:grpSpPr>
        <p:sp>
          <p:nvSpPr>
            <p:cNvPr id="23" name="Google Shape;2480;p55">
              <a:extLst>
                <a:ext uri="{FF2B5EF4-FFF2-40B4-BE49-F238E27FC236}">
                  <a16:creationId xmlns:a16="http://schemas.microsoft.com/office/drawing/2014/main" id="{9F06C206-0F4D-87FC-0384-6138565C5A41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81;p55">
              <a:extLst>
                <a:ext uri="{FF2B5EF4-FFF2-40B4-BE49-F238E27FC236}">
                  <a16:creationId xmlns:a16="http://schemas.microsoft.com/office/drawing/2014/main" id="{D79060FB-FF6A-5A2B-BE66-EB6401AA8A07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482;p55">
              <a:extLst>
                <a:ext uri="{FF2B5EF4-FFF2-40B4-BE49-F238E27FC236}">
                  <a16:creationId xmlns:a16="http://schemas.microsoft.com/office/drawing/2014/main" id="{E9159829-A1F4-6347-DFE1-CA088F13670F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83;p55">
              <a:extLst>
                <a:ext uri="{FF2B5EF4-FFF2-40B4-BE49-F238E27FC236}">
                  <a16:creationId xmlns:a16="http://schemas.microsoft.com/office/drawing/2014/main" id="{D74A4CED-44CE-1383-0D1A-87345A35DF0A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479;p55">
            <a:extLst>
              <a:ext uri="{FF2B5EF4-FFF2-40B4-BE49-F238E27FC236}">
                <a16:creationId xmlns:a16="http://schemas.microsoft.com/office/drawing/2014/main" id="{9BA9657D-D58C-48D2-7502-7C3D74CBE20B}"/>
              </a:ext>
            </a:extLst>
          </p:cNvPr>
          <p:cNvGrpSpPr/>
          <p:nvPr/>
        </p:nvGrpSpPr>
        <p:grpSpPr>
          <a:xfrm>
            <a:off x="1096187" y="1346142"/>
            <a:ext cx="318772" cy="319046"/>
            <a:chOff x="5381350" y="624025"/>
            <a:chExt cx="318772" cy="319046"/>
          </a:xfrm>
        </p:grpSpPr>
        <p:sp>
          <p:nvSpPr>
            <p:cNvPr id="28" name="Google Shape;2480;p55">
              <a:extLst>
                <a:ext uri="{FF2B5EF4-FFF2-40B4-BE49-F238E27FC236}">
                  <a16:creationId xmlns:a16="http://schemas.microsoft.com/office/drawing/2014/main" id="{51E66794-C491-E9BD-85AE-D6872AE8D469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481;p55">
              <a:extLst>
                <a:ext uri="{FF2B5EF4-FFF2-40B4-BE49-F238E27FC236}">
                  <a16:creationId xmlns:a16="http://schemas.microsoft.com/office/drawing/2014/main" id="{08AD1371-FBE3-FA08-3E6A-5CC8DAA9E5C0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2482;p55">
              <a:extLst>
                <a:ext uri="{FF2B5EF4-FFF2-40B4-BE49-F238E27FC236}">
                  <a16:creationId xmlns:a16="http://schemas.microsoft.com/office/drawing/2014/main" id="{EB43C561-0AAD-6204-7907-0FBE051154DA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83;p55">
              <a:extLst>
                <a:ext uri="{FF2B5EF4-FFF2-40B4-BE49-F238E27FC236}">
                  <a16:creationId xmlns:a16="http://schemas.microsoft.com/office/drawing/2014/main" id="{12D66654-BEB0-6630-BB1D-C6F178E70C4F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479;p55">
            <a:extLst>
              <a:ext uri="{FF2B5EF4-FFF2-40B4-BE49-F238E27FC236}">
                <a16:creationId xmlns:a16="http://schemas.microsoft.com/office/drawing/2014/main" id="{62A4BCD7-3006-A598-7A87-077FA5C5483D}"/>
              </a:ext>
            </a:extLst>
          </p:cNvPr>
          <p:cNvGrpSpPr/>
          <p:nvPr/>
        </p:nvGrpSpPr>
        <p:grpSpPr>
          <a:xfrm>
            <a:off x="3006707" y="1950277"/>
            <a:ext cx="318772" cy="319046"/>
            <a:chOff x="5381350" y="624025"/>
            <a:chExt cx="318772" cy="319046"/>
          </a:xfrm>
        </p:grpSpPr>
        <p:sp>
          <p:nvSpPr>
            <p:cNvPr id="33" name="Google Shape;2480;p55">
              <a:extLst>
                <a:ext uri="{FF2B5EF4-FFF2-40B4-BE49-F238E27FC236}">
                  <a16:creationId xmlns:a16="http://schemas.microsoft.com/office/drawing/2014/main" id="{CAEAE655-1225-55AB-7728-D774BCC1E042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2481;p55">
              <a:extLst>
                <a:ext uri="{FF2B5EF4-FFF2-40B4-BE49-F238E27FC236}">
                  <a16:creationId xmlns:a16="http://schemas.microsoft.com/office/drawing/2014/main" id="{2DB80232-EFF8-6484-A8EB-67399C599326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2482;p55">
              <a:extLst>
                <a:ext uri="{FF2B5EF4-FFF2-40B4-BE49-F238E27FC236}">
                  <a16:creationId xmlns:a16="http://schemas.microsoft.com/office/drawing/2014/main" id="{071DE4A5-9327-EFD1-DF96-C679BE5C8D08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83;p55">
              <a:extLst>
                <a:ext uri="{FF2B5EF4-FFF2-40B4-BE49-F238E27FC236}">
                  <a16:creationId xmlns:a16="http://schemas.microsoft.com/office/drawing/2014/main" id="{40661F35-7CE7-D613-0D9B-2C2313594BBD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2479;p55">
            <a:extLst>
              <a:ext uri="{FF2B5EF4-FFF2-40B4-BE49-F238E27FC236}">
                <a16:creationId xmlns:a16="http://schemas.microsoft.com/office/drawing/2014/main" id="{2637D7AB-26CE-6D92-8293-B5C90BCC65F1}"/>
              </a:ext>
            </a:extLst>
          </p:cNvPr>
          <p:cNvGrpSpPr/>
          <p:nvPr/>
        </p:nvGrpSpPr>
        <p:grpSpPr>
          <a:xfrm>
            <a:off x="2445304" y="2269323"/>
            <a:ext cx="318772" cy="319046"/>
            <a:chOff x="5381350" y="624025"/>
            <a:chExt cx="318772" cy="319046"/>
          </a:xfrm>
        </p:grpSpPr>
        <p:sp>
          <p:nvSpPr>
            <p:cNvPr id="43" name="Google Shape;2480;p55">
              <a:extLst>
                <a:ext uri="{FF2B5EF4-FFF2-40B4-BE49-F238E27FC236}">
                  <a16:creationId xmlns:a16="http://schemas.microsoft.com/office/drawing/2014/main" id="{5C226F20-C89A-AAE1-7EB9-BA5A81B0613C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2481;p55">
              <a:extLst>
                <a:ext uri="{FF2B5EF4-FFF2-40B4-BE49-F238E27FC236}">
                  <a16:creationId xmlns:a16="http://schemas.microsoft.com/office/drawing/2014/main" id="{9D246E20-59CC-2125-94A4-3AA054AEE642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2482;p55">
              <a:extLst>
                <a:ext uri="{FF2B5EF4-FFF2-40B4-BE49-F238E27FC236}">
                  <a16:creationId xmlns:a16="http://schemas.microsoft.com/office/drawing/2014/main" id="{37B7FD7E-9ECA-7E67-9CB8-79FCA51109A1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83;p55">
              <a:extLst>
                <a:ext uri="{FF2B5EF4-FFF2-40B4-BE49-F238E27FC236}">
                  <a16:creationId xmlns:a16="http://schemas.microsoft.com/office/drawing/2014/main" id="{E2920FFA-7EC5-EA38-643B-554C5ACEA4FF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479;p55">
            <a:extLst>
              <a:ext uri="{FF2B5EF4-FFF2-40B4-BE49-F238E27FC236}">
                <a16:creationId xmlns:a16="http://schemas.microsoft.com/office/drawing/2014/main" id="{53073724-E65E-A2F0-14EF-336469E586F9}"/>
              </a:ext>
            </a:extLst>
          </p:cNvPr>
          <p:cNvGrpSpPr/>
          <p:nvPr/>
        </p:nvGrpSpPr>
        <p:grpSpPr>
          <a:xfrm>
            <a:off x="3671779" y="3180085"/>
            <a:ext cx="318772" cy="319046"/>
            <a:chOff x="5381350" y="624025"/>
            <a:chExt cx="318772" cy="319046"/>
          </a:xfrm>
        </p:grpSpPr>
        <p:sp>
          <p:nvSpPr>
            <p:cNvPr id="48" name="Google Shape;2480;p55">
              <a:extLst>
                <a:ext uri="{FF2B5EF4-FFF2-40B4-BE49-F238E27FC236}">
                  <a16:creationId xmlns:a16="http://schemas.microsoft.com/office/drawing/2014/main" id="{28FEE144-8BB3-33A1-4553-6E24C0B05DFE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2481;p55">
              <a:extLst>
                <a:ext uri="{FF2B5EF4-FFF2-40B4-BE49-F238E27FC236}">
                  <a16:creationId xmlns:a16="http://schemas.microsoft.com/office/drawing/2014/main" id="{988D7573-0C67-4E51-6D43-15449CF1D693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482;p55">
              <a:extLst>
                <a:ext uri="{FF2B5EF4-FFF2-40B4-BE49-F238E27FC236}">
                  <a16:creationId xmlns:a16="http://schemas.microsoft.com/office/drawing/2014/main" id="{81751D85-2D00-6E0A-924B-898ED2C5C8B4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83;p55">
              <a:extLst>
                <a:ext uri="{FF2B5EF4-FFF2-40B4-BE49-F238E27FC236}">
                  <a16:creationId xmlns:a16="http://schemas.microsoft.com/office/drawing/2014/main" id="{C9291764-F627-9419-096F-BD69881BB48B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479;p55">
            <a:extLst>
              <a:ext uri="{FF2B5EF4-FFF2-40B4-BE49-F238E27FC236}">
                <a16:creationId xmlns:a16="http://schemas.microsoft.com/office/drawing/2014/main" id="{8205D440-7245-F0EA-CDFB-27B9C45301EF}"/>
              </a:ext>
            </a:extLst>
          </p:cNvPr>
          <p:cNvGrpSpPr/>
          <p:nvPr/>
        </p:nvGrpSpPr>
        <p:grpSpPr>
          <a:xfrm>
            <a:off x="3700189" y="2216932"/>
            <a:ext cx="318772" cy="319046"/>
            <a:chOff x="5381350" y="624025"/>
            <a:chExt cx="318772" cy="319046"/>
          </a:xfrm>
        </p:grpSpPr>
        <p:sp>
          <p:nvSpPr>
            <p:cNvPr id="53" name="Google Shape;2480;p55">
              <a:extLst>
                <a:ext uri="{FF2B5EF4-FFF2-40B4-BE49-F238E27FC236}">
                  <a16:creationId xmlns:a16="http://schemas.microsoft.com/office/drawing/2014/main" id="{C0482ACF-E865-5C20-6A80-A7EDCF01FE7A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2481;p55">
              <a:extLst>
                <a:ext uri="{FF2B5EF4-FFF2-40B4-BE49-F238E27FC236}">
                  <a16:creationId xmlns:a16="http://schemas.microsoft.com/office/drawing/2014/main" id="{7E8AEAA2-A7F5-C610-CAC2-3D43A7820828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2482;p55">
              <a:extLst>
                <a:ext uri="{FF2B5EF4-FFF2-40B4-BE49-F238E27FC236}">
                  <a16:creationId xmlns:a16="http://schemas.microsoft.com/office/drawing/2014/main" id="{646021C1-E72A-8AA6-EB4D-78F5B6BEE2FA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83;p55">
              <a:extLst>
                <a:ext uri="{FF2B5EF4-FFF2-40B4-BE49-F238E27FC236}">
                  <a16:creationId xmlns:a16="http://schemas.microsoft.com/office/drawing/2014/main" id="{E39D7CD4-B0A4-EB9A-5D07-9548097CC73D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479;p55">
            <a:extLst>
              <a:ext uri="{FF2B5EF4-FFF2-40B4-BE49-F238E27FC236}">
                <a16:creationId xmlns:a16="http://schemas.microsoft.com/office/drawing/2014/main" id="{FA702FEF-DAE4-E53D-7A85-8FCF9D79D368}"/>
              </a:ext>
            </a:extLst>
          </p:cNvPr>
          <p:cNvGrpSpPr/>
          <p:nvPr/>
        </p:nvGrpSpPr>
        <p:grpSpPr>
          <a:xfrm>
            <a:off x="3700189" y="1341964"/>
            <a:ext cx="318772" cy="319046"/>
            <a:chOff x="5381350" y="624025"/>
            <a:chExt cx="318772" cy="319046"/>
          </a:xfrm>
        </p:grpSpPr>
        <p:sp>
          <p:nvSpPr>
            <p:cNvPr id="58" name="Google Shape;2480;p55">
              <a:extLst>
                <a:ext uri="{FF2B5EF4-FFF2-40B4-BE49-F238E27FC236}">
                  <a16:creationId xmlns:a16="http://schemas.microsoft.com/office/drawing/2014/main" id="{4501B8D1-19A9-B743-086A-5137237A8E5C}"/>
                </a:ext>
              </a:extLst>
            </p:cNvPr>
            <p:cNvSpPr/>
            <p:nvPr/>
          </p:nvSpPr>
          <p:spPr>
            <a:xfrm>
              <a:off x="5381350" y="624025"/>
              <a:ext cx="318772" cy="319045"/>
            </a:xfrm>
            <a:custGeom>
              <a:avLst/>
              <a:gdLst/>
              <a:ahLst/>
              <a:cxnLst/>
              <a:rect l="l" t="t" r="r" b="b"/>
              <a:pathLst>
                <a:path w="2390" h="2392" extrusionOk="0">
                  <a:moveTo>
                    <a:pt x="1195" y="1"/>
                  </a:moveTo>
                  <a:cubicBezTo>
                    <a:pt x="1013" y="1"/>
                    <a:pt x="840" y="42"/>
                    <a:pt x="685" y="115"/>
                  </a:cubicBezTo>
                  <a:cubicBezTo>
                    <a:pt x="651" y="132"/>
                    <a:pt x="617" y="149"/>
                    <a:pt x="585" y="169"/>
                  </a:cubicBezTo>
                  <a:cubicBezTo>
                    <a:pt x="551" y="189"/>
                    <a:pt x="518" y="211"/>
                    <a:pt x="486" y="234"/>
                  </a:cubicBezTo>
                  <a:cubicBezTo>
                    <a:pt x="482" y="237"/>
                    <a:pt x="477" y="241"/>
                    <a:pt x="473" y="245"/>
                  </a:cubicBezTo>
                  <a:cubicBezTo>
                    <a:pt x="356" y="333"/>
                    <a:pt x="254" y="445"/>
                    <a:pt x="176" y="571"/>
                  </a:cubicBezTo>
                  <a:cubicBezTo>
                    <a:pt x="170" y="582"/>
                    <a:pt x="163" y="594"/>
                    <a:pt x="157" y="605"/>
                  </a:cubicBezTo>
                  <a:cubicBezTo>
                    <a:pt x="150" y="616"/>
                    <a:pt x="143" y="629"/>
                    <a:pt x="137" y="640"/>
                  </a:cubicBezTo>
                  <a:cubicBezTo>
                    <a:pt x="137" y="641"/>
                    <a:pt x="137" y="642"/>
                    <a:pt x="136" y="643"/>
                  </a:cubicBezTo>
                  <a:cubicBezTo>
                    <a:pt x="125" y="663"/>
                    <a:pt x="116" y="682"/>
                    <a:pt x="106" y="703"/>
                  </a:cubicBezTo>
                  <a:cubicBezTo>
                    <a:pt x="104" y="709"/>
                    <a:pt x="103" y="713"/>
                    <a:pt x="99" y="718"/>
                  </a:cubicBezTo>
                  <a:cubicBezTo>
                    <a:pt x="95" y="729"/>
                    <a:pt x="90" y="740"/>
                    <a:pt x="86" y="751"/>
                  </a:cubicBezTo>
                  <a:cubicBezTo>
                    <a:pt x="82" y="763"/>
                    <a:pt x="76" y="775"/>
                    <a:pt x="72" y="788"/>
                  </a:cubicBezTo>
                  <a:cubicBezTo>
                    <a:pt x="67" y="800"/>
                    <a:pt x="63" y="814"/>
                    <a:pt x="59" y="827"/>
                  </a:cubicBezTo>
                  <a:cubicBezTo>
                    <a:pt x="55" y="839"/>
                    <a:pt x="51" y="850"/>
                    <a:pt x="47" y="862"/>
                  </a:cubicBezTo>
                  <a:cubicBezTo>
                    <a:pt x="38" y="895"/>
                    <a:pt x="30" y="928"/>
                    <a:pt x="23" y="962"/>
                  </a:cubicBezTo>
                  <a:cubicBezTo>
                    <a:pt x="20" y="978"/>
                    <a:pt x="17" y="994"/>
                    <a:pt x="16" y="1010"/>
                  </a:cubicBezTo>
                  <a:cubicBezTo>
                    <a:pt x="14" y="1012"/>
                    <a:pt x="14" y="1014"/>
                    <a:pt x="13" y="1016"/>
                  </a:cubicBezTo>
                  <a:cubicBezTo>
                    <a:pt x="11" y="1034"/>
                    <a:pt x="9" y="1050"/>
                    <a:pt x="7" y="1069"/>
                  </a:cubicBezTo>
                  <a:cubicBezTo>
                    <a:pt x="5" y="1091"/>
                    <a:pt x="2" y="1114"/>
                    <a:pt x="1" y="1138"/>
                  </a:cubicBezTo>
                  <a:cubicBezTo>
                    <a:pt x="1" y="1156"/>
                    <a:pt x="0" y="1176"/>
                    <a:pt x="0" y="1196"/>
                  </a:cubicBezTo>
                  <a:cubicBezTo>
                    <a:pt x="0" y="1211"/>
                    <a:pt x="0" y="1227"/>
                    <a:pt x="1" y="1242"/>
                  </a:cubicBezTo>
                  <a:cubicBezTo>
                    <a:pt x="2" y="1277"/>
                    <a:pt x="6" y="1313"/>
                    <a:pt x="10" y="1347"/>
                  </a:cubicBezTo>
                  <a:cubicBezTo>
                    <a:pt x="84" y="1935"/>
                    <a:pt x="586" y="2391"/>
                    <a:pt x="1195" y="2391"/>
                  </a:cubicBezTo>
                  <a:cubicBezTo>
                    <a:pt x="1215" y="2391"/>
                    <a:pt x="1235" y="2390"/>
                    <a:pt x="1256" y="2389"/>
                  </a:cubicBezTo>
                  <a:lnTo>
                    <a:pt x="1262" y="2389"/>
                  </a:lnTo>
                  <a:cubicBezTo>
                    <a:pt x="1278" y="2388"/>
                    <a:pt x="1294" y="2387"/>
                    <a:pt x="1310" y="2385"/>
                  </a:cubicBezTo>
                  <a:cubicBezTo>
                    <a:pt x="1318" y="2385"/>
                    <a:pt x="1324" y="2384"/>
                    <a:pt x="1332" y="2382"/>
                  </a:cubicBezTo>
                  <a:cubicBezTo>
                    <a:pt x="1341" y="2382"/>
                    <a:pt x="1351" y="2380"/>
                    <a:pt x="1360" y="2379"/>
                  </a:cubicBezTo>
                  <a:cubicBezTo>
                    <a:pt x="1368" y="2378"/>
                    <a:pt x="1378" y="2377"/>
                    <a:pt x="1388" y="2375"/>
                  </a:cubicBezTo>
                  <a:cubicBezTo>
                    <a:pt x="1404" y="2373"/>
                    <a:pt x="1420" y="2370"/>
                    <a:pt x="1436" y="2366"/>
                  </a:cubicBezTo>
                  <a:cubicBezTo>
                    <a:pt x="1455" y="2363"/>
                    <a:pt x="1475" y="2358"/>
                    <a:pt x="1494" y="2353"/>
                  </a:cubicBezTo>
                  <a:cubicBezTo>
                    <a:pt x="1505" y="2351"/>
                    <a:pt x="1515" y="2348"/>
                    <a:pt x="1525" y="2344"/>
                  </a:cubicBezTo>
                  <a:cubicBezTo>
                    <a:pt x="1552" y="2337"/>
                    <a:pt x="1580" y="2328"/>
                    <a:pt x="1606" y="2317"/>
                  </a:cubicBezTo>
                  <a:cubicBezTo>
                    <a:pt x="1622" y="2313"/>
                    <a:pt x="1636" y="2306"/>
                    <a:pt x="1652" y="2301"/>
                  </a:cubicBezTo>
                  <a:cubicBezTo>
                    <a:pt x="1665" y="2295"/>
                    <a:pt x="1679" y="2289"/>
                    <a:pt x="1692" y="2282"/>
                  </a:cubicBezTo>
                  <a:cubicBezTo>
                    <a:pt x="1695" y="2282"/>
                    <a:pt x="1697" y="2281"/>
                    <a:pt x="1698" y="2280"/>
                  </a:cubicBezTo>
                  <a:cubicBezTo>
                    <a:pt x="1709" y="2276"/>
                    <a:pt x="1719" y="2270"/>
                    <a:pt x="1730" y="2265"/>
                  </a:cubicBezTo>
                  <a:cubicBezTo>
                    <a:pt x="1738" y="2261"/>
                    <a:pt x="1745" y="2257"/>
                    <a:pt x="1753" y="2252"/>
                  </a:cubicBezTo>
                  <a:cubicBezTo>
                    <a:pt x="1762" y="2248"/>
                    <a:pt x="1772" y="2243"/>
                    <a:pt x="1779" y="2238"/>
                  </a:cubicBezTo>
                  <a:cubicBezTo>
                    <a:pt x="1782" y="2237"/>
                    <a:pt x="1785" y="2235"/>
                    <a:pt x="1787" y="2234"/>
                  </a:cubicBezTo>
                  <a:cubicBezTo>
                    <a:pt x="1800" y="2226"/>
                    <a:pt x="1815" y="2218"/>
                    <a:pt x="1828" y="2209"/>
                  </a:cubicBezTo>
                  <a:cubicBezTo>
                    <a:pt x="1872" y="2182"/>
                    <a:pt x="1915" y="2151"/>
                    <a:pt x="1955" y="2118"/>
                  </a:cubicBezTo>
                  <a:cubicBezTo>
                    <a:pt x="1967" y="2108"/>
                    <a:pt x="1979" y="2098"/>
                    <a:pt x="1990" y="2088"/>
                  </a:cubicBezTo>
                  <a:cubicBezTo>
                    <a:pt x="2002" y="2077"/>
                    <a:pt x="2014" y="2065"/>
                    <a:pt x="2026" y="2054"/>
                  </a:cubicBezTo>
                  <a:cubicBezTo>
                    <a:pt x="2035" y="2046"/>
                    <a:pt x="2043" y="2038"/>
                    <a:pt x="2050" y="2031"/>
                  </a:cubicBezTo>
                  <a:cubicBezTo>
                    <a:pt x="2057" y="2023"/>
                    <a:pt x="2065" y="2016"/>
                    <a:pt x="2072" y="2007"/>
                  </a:cubicBezTo>
                  <a:cubicBezTo>
                    <a:pt x="2075" y="2005"/>
                    <a:pt x="2077" y="2001"/>
                    <a:pt x="2080" y="1999"/>
                  </a:cubicBezTo>
                  <a:cubicBezTo>
                    <a:pt x="2093" y="1984"/>
                    <a:pt x="2107" y="1969"/>
                    <a:pt x="2119" y="1954"/>
                  </a:cubicBezTo>
                  <a:cubicBezTo>
                    <a:pt x="2126" y="1944"/>
                    <a:pt x="2134" y="1935"/>
                    <a:pt x="2141" y="1925"/>
                  </a:cubicBezTo>
                  <a:cubicBezTo>
                    <a:pt x="2159" y="1902"/>
                    <a:pt x="2176" y="1879"/>
                    <a:pt x="2193" y="1854"/>
                  </a:cubicBezTo>
                  <a:cubicBezTo>
                    <a:pt x="2201" y="1842"/>
                    <a:pt x="2209" y="1828"/>
                    <a:pt x="2217" y="1815"/>
                  </a:cubicBezTo>
                  <a:cubicBezTo>
                    <a:pt x="2227" y="1800"/>
                    <a:pt x="2236" y="1784"/>
                    <a:pt x="2244" y="1768"/>
                  </a:cubicBezTo>
                  <a:cubicBezTo>
                    <a:pt x="2255" y="1748"/>
                    <a:pt x="2266" y="1727"/>
                    <a:pt x="2276" y="1706"/>
                  </a:cubicBezTo>
                  <a:cubicBezTo>
                    <a:pt x="2283" y="1691"/>
                    <a:pt x="2290" y="1676"/>
                    <a:pt x="2296" y="1661"/>
                  </a:cubicBezTo>
                  <a:cubicBezTo>
                    <a:pt x="2302" y="1648"/>
                    <a:pt x="2307" y="1634"/>
                    <a:pt x="2313" y="1620"/>
                  </a:cubicBezTo>
                  <a:cubicBezTo>
                    <a:pt x="2315" y="1612"/>
                    <a:pt x="2318" y="1606"/>
                    <a:pt x="2320" y="1598"/>
                  </a:cubicBezTo>
                  <a:cubicBezTo>
                    <a:pt x="2327" y="1580"/>
                    <a:pt x="2332" y="1563"/>
                    <a:pt x="2338" y="1545"/>
                  </a:cubicBezTo>
                  <a:cubicBezTo>
                    <a:pt x="2348" y="1512"/>
                    <a:pt x="2357" y="1479"/>
                    <a:pt x="2363" y="1446"/>
                  </a:cubicBezTo>
                  <a:cubicBezTo>
                    <a:pt x="2381" y="1366"/>
                    <a:pt x="2390" y="1282"/>
                    <a:pt x="2390" y="1196"/>
                  </a:cubicBezTo>
                  <a:cubicBezTo>
                    <a:pt x="2390" y="1080"/>
                    <a:pt x="2374" y="968"/>
                    <a:pt x="2343" y="863"/>
                  </a:cubicBezTo>
                  <a:cubicBezTo>
                    <a:pt x="2317" y="771"/>
                    <a:pt x="2280" y="685"/>
                    <a:pt x="2232" y="603"/>
                  </a:cubicBezTo>
                  <a:cubicBezTo>
                    <a:pt x="2144" y="449"/>
                    <a:pt x="2023" y="316"/>
                    <a:pt x="1877" y="215"/>
                  </a:cubicBezTo>
                  <a:cubicBezTo>
                    <a:pt x="1850" y="196"/>
                    <a:pt x="1820" y="177"/>
                    <a:pt x="1790" y="160"/>
                  </a:cubicBezTo>
                  <a:cubicBezTo>
                    <a:pt x="1615" y="59"/>
                    <a:pt x="1413" y="1"/>
                    <a:pt x="1195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2481;p55">
              <a:extLst>
                <a:ext uri="{FF2B5EF4-FFF2-40B4-BE49-F238E27FC236}">
                  <a16:creationId xmlns:a16="http://schemas.microsoft.com/office/drawing/2014/main" id="{36FEEFDF-06F3-F2F5-DB9B-98CA9BEFB700}"/>
                </a:ext>
              </a:extLst>
            </p:cNvPr>
            <p:cNvSpPr/>
            <p:nvPr/>
          </p:nvSpPr>
          <p:spPr>
            <a:xfrm>
              <a:off x="5381350" y="700186"/>
              <a:ext cx="315438" cy="242885"/>
            </a:xfrm>
            <a:custGeom>
              <a:avLst/>
              <a:gdLst/>
              <a:ahLst/>
              <a:cxnLst/>
              <a:rect l="l" t="t" r="r" b="b"/>
              <a:pathLst>
                <a:path w="2365" h="1821" extrusionOk="0">
                  <a:moveTo>
                    <a:pt x="176" y="0"/>
                  </a:moveTo>
                  <a:lnTo>
                    <a:pt x="176" y="0"/>
                  </a:lnTo>
                  <a:cubicBezTo>
                    <a:pt x="65" y="182"/>
                    <a:pt x="0" y="396"/>
                    <a:pt x="0" y="625"/>
                  </a:cubicBezTo>
                  <a:cubicBezTo>
                    <a:pt x="0" y="1285"/>
                    <a:pt x="536" y="1820"/>
                    <a:pt x="1195" y="1820"/>
                  </a:cubicBezTo>
                  <a:cubicBezTo>
                    <a:pt x="1769" y="1820"/>
                    <a:pt x="2249" y="1415"/>
                    <a:pt x="2364" y="875"/>
                  </a:cubicBezTo>
                  <a:lnTo>
                    <a:pt x="2364" y="875"/>
                  </a:lnTo>
                  <a:cubicBezTo>
                    <a:pt x="2099" y="1160"/>
                    <a:pt x="1760" y="1349"/>
                    <a:pt x="1392" y="1349"/>
                  </a:cubicBezTo>
                  <a:cubicBezTo>
                    <a:pt x="1174" y="1349"/>
                    <a:pt x="946" y="1282"/>
                    <a:pt x="718" y="1131"/>
                  </a:cubicBezTo>
                  <a:cubicBezTo>
                    <a:pt x="333" y="899"/>
                    <a:pt x="94" y="433"/>
                    <a:pt x="1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2482;p55">
              <a:extLst>
                <a:ext uri="{FF2B5EF4-FFF2-40B4-BE49-F238E27FC236}">
                  <a16:creationId xmlns:a16="http://schemas.microsoft.com/office/drawing/2014/main" id="{B4CFDCE0-A87D-4D56-D325-6B2FB04F98D0}"/>
                </a:ext>
              </a:extLst>
            </p:cNvPr>
            <p:cNvSpPr/>
            <p:nvPr/>
          </p:nvSpPr>
          <p:spPr>
            <a:xfrm>
              <a:off x="5381484" y="783816"/>
              <a:ext cx="237279" cy="149519"/>
            </a:xfrm>
            <a:custGeom>
              <a:avLst/>
              <a:gdLst/>
              <a:ahLst/>
              <a:cxnLst/>
              <a:rect l="l" t="t" r="r" b="b"/>
              <a:pathLst>
                <a:path w="1779" h="1121" extrusionOk="0">
                  <a:moveTo>
                    <a:pt x="295" y="1"/>
                  </a:moveTo>
                  <a:cubicBezTo>
                    <a:pt x="196" y="1"/>
                    <a:pt x="96" y="15"/>
                    <a:pt x="0" y="45"/>
                  </a:cubicBezTo>
                  <a:cubicBezTo>
                    <a:pt x="1" y="81"/>
                    <a:pt x="5" y="115"/>
                    <a:pt x="9" y="149"/>
                  </a:cubicBezTo>
                  <a:cubicBezTo>
                    <a:pt x="103" y="116"/>
                    <a:pt x="201" y="99"/>
                    <a:pt x="300" y="99"/>
                  </a:cubicBezTo>
                  <a:cubicBezTo>
                    <a:pt x="385" y="99"/>
                    <a:pt x="470" y="111"/>
                    <a:pt x="552" y="137"/>
                  </a:cubicBezTo>
                  <a:cubicBezTo>
                    <a:pt x="774" y="205"/>
                    <a:pt x="946" y="357"/>
                    <a:pt x="1066" y="552"/>
                  </a:cubicBezTo>
                  <a:cubicBezTo>
                    <a:pt x="1171" y="724"/>
                    <a:pt x="1258" y="917"/>
                    <a:pt x="1428" y="1038"/>
                  </a:cubicBezTo>
                  <a:cubicBezTo>
                    <a:pt x="1483" y="1076"/>
                    <a:pt x="1543" y="1104"/>
                    <a:pt x="1605" y="1121"/>
                  </a:cubicBezTo>
                  <a:cubicBezTo>
                    <a:pt x="1621" y="1115"/>
                    <a:pt x="1635" y="1108"/>
                    <a:pt x="1651" y="1103"/>
                  </a:cubicBezTo>
                  <a:cubicBezTo>
                    <a:pt x="1664" y="1097"/>
                    <a:pt x="1678" y="1091"/>
                    <a:pt x="1691" y="1084"/>
                  </a:cubicBezTo>
                  <a:cubicBezTo>
                    <a:pt x="1694" y="1084"/>
                    <a:pt x="1696" y="1083"/>
                    <a:pt x="1697" y="1082"/>
                  </a:cubicBezTo>
                  <a:cubicBezTo>
                    <a:pt x="1708" y="1078"/>
                    <a:pt x="1718" y="1072"/>
                    <a:pt x="1729" y="1068"/>
                  </a:cubicBezTo>
                  <a:cubicBezTo>
                    <a:pt x="1737" y="1063"/>
                    <a:pt x="1744" y="1060"/>
                    <a:pt x="1752" y="1054"/>
                  </a:cubicBezTo>
                  <a:cubicBezTo>
                    <a:pt x="1760" y="1050"/>
                    <a:pt x="1769" y="1046"/>
                    <a:pt x="1777" y="1041"/>
                  </a:cubicBezTo>
                  <a:lnTo>
                    <a:pt x="1777" y="1041"/>
                  </a:lnTo>
                  <a:cubicBezTo>
                    <a:pt x="1777" y="1041"/>
                    <a:pt x="1778" y="1041"/>
                    <a:pt x="1778" y="1041"/>
                  </a:cubicBezTo>
                  <a:lnTo>
                    <a:pt x="1778" y="1040"/>
                  </a:lnTo>
                  <a:cubicBezTo>
                    <a:pt x="1778" y="1040"/>
                    <a:pt x="1777" y="1041"/>
                    <a:pt x="1777" y="1041"/>
                  </a:cubicBezTo>
                  <a:lnTo>
                    <a:pt x="1777" y="1041"/>
                  </a:lnTo>
                  <a:cubicBezTo>
                    <a:pt x="1631" y="1040"/>
                    <a:pt x="1492" y="981"/>
                    <a:pt x="1388" y="866"/>
                  </a:cubicBezTo>
                  <a:cubicBezTo>
                    <a:pt x="1256" y="718"/>
                    <a:pt x="1186" y="527"/>
                    <a:pt x="1064" y="371"/>
                  </a:cubicBezTo>
                  <a:cubicBezTo>
                    <a:pt x="875" y="128"/>
                    <a:pt x="587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83;p55">
              <a:extLst>
                <a:ext uri="{FF2B5EF4-FFF2-40B4-BE49-F238E27FC236}">
                  <a16:creationId xmlns:a16="http://schemas.microsoft.com/office/drawing/2014/main" id="{A9C6EBAB-44FD-14F8-8D0D-3E1AC93FC057}"/>
                </a:ext>
              </a:extLst>
            </p:cNvPr>
            <p:cNvSpPr/>
            <p:nvPr/>
          </p:nvSpPr>
          <p:spPr>
            <a:xfrm>
              <a:off x="5444305" y="638697"/>
              <a:ext cx="249683" cy="100569"/>
            </a:xfrm>
            <a:custGeom>
              <a:avLst/>
              <a:gdLst/>
              <a:ahLst/>
              <a:cxnLst/>
              <a:rect l="l" t="t" r="r" b="b"/>
              <a:pathLst>
                <a:path w="1872" h="754" extrusionOk="0">
                  <a:moveTo>
                    <a:pt x="370" y="0"/>
                  </a:moveTo>
                  <a:cubicBezTo>
                    <a:pt x="318" y="0"/>
                    <a:pt x="265" y="2"/>
                    <a:pt x="212" y="6"/>
                  </a:cubicBezTo>
                  <a:cubicBezTo>
                    <a:pt x="178" y="22"/>
                    <a:pt x="145" y="39"/>
                    <a:pt x="113" y="59"/>
                  </a:cubicBezTo>
                  <a:cubicBezTo>
                    <a:pt x="79" y="79"/>
                    <a:pt x="46" y="101"/>
                    <a:pt x="14" y="125"/>
                  </a:cubicBezTo>
                  <a:cubicBezTo>
                    <a:pt x="10" y="127"/>
                    <a:pt x="5" y="132"/>
                    <a:pt x="1" y="135"/>
                  </a:cubicBezTo>
                  <a:cubicBezTo>
                    <a:pt x="122" y="113"/>
                    <a:pt x="245" y="102"/>
                    <a:pt x="368" y="102"/>
                  </a:cubicBezTo>
                  <a:cubicBezTo>
                    <a:pt x="585" y="102"/>
                    <a:pt x="803" y="136"/>
                    <a:pt x="1012" y="202"/>
                  </a:cubicBezTo>
                  <a:cubicBezTo>
                    <a:pt x="1207" y="265"/>
                    <a:pt x="1393" y="358"/>
                    <a:pt x="1563" y="476"/>
                  </a:cubicBezTo>
                  <a:cubicBezTo>
                    <a:pt x="1675" y="555"/>
                    <a:pt x="1786" y="645"/>
                    <a:pt x="1871" y="753"/>
                  </a:cubicBezTo>
                  <a:cubicBezTo>
                    <a:pt x="1844" y="662"/>
                    <a:pt x="1808" y="575"/>
                    <a:pt x="1760" y="494"/>
                  </a:cubicBezTo>
                  <a:cubicBezTo>
                    <a:pt x="1592" y="351"/>
                    <a:pt x="1389" y="241"/>
                    <a:pt x="1196" y="163"/>
                  </a:cubicBezTo>
                  <a:cubicBezTo>
                    <a:pt x="934" y="55"/>
                    <a:pt x="65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43031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3950F5A3-F022-1045-D9FA-68EF359A1987}"/>
              </a:ext>
            </a:extLst>
          </p:cNvPr>
          <p:cNvSpPr/>
          <p:nvPr/>
        </p:nvSpPr>
        <p:spPr>
          <a:xfrm>
            <a:off x="3557209" y="969004"/>
            <a:ext cx="5077581" cy="290001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E408A4F-6EF0-5788-032E-872C02E1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0" b="98750" l="10000" r="97583">
                        <a14:foregroundMark x1="45583" y1="11500" x2="49000" y2="10875"/>
                        <a14:foregroundMark x1="57250" y1="19750" x2="56500" y2="31125"/>
                        <a14:foregroundMark x1="59000" y1="20500" x2="59167" y2="22250"/>
                        <a14:foregroundMark x1="58583" y1="24000" x2="58417" y2="26500"/>
                        <a14:foregroundMark x1="41000" y1="17500" x2="42667" y2="12000"/>
                        <a14:foregroundMark x1="40250" y1="15250" x2="40250" y2="15250"/>
                        <a14:foregroundMark x1="40167" y1="15250" x2="39917" y2="15250"/>
                        <a14:foregroundMark x1="41917" y1="12625" x2="41500" y2="12625"/>
                        <a14:foregroundMark x1="41833" y1="11375" x2="42083" y2="10625"/>
                        <a14:foregroundMark x1="43500" y1="8625" x2="43917" y2="6500"/>
                        <a14:foregroundMark x1="46917" y1="6750" x2="48333" y2="6625"/>
                        <a14:foregroundMark x1="49917" y1="6625" x2="51167" y2="7000"/>
                        <a14:foregroundMark x1="52750" y1="7875" x2="53167" y2="8500"/>
                        <a14:foregroundMark x1="55333" y1="10250" x2="55667" y2="10500"/>
                        <a14:foregroundMark x1="56917" y1="11875" x2="57167" y2="12250"/>
                        <a14:foregroundMark x1="41250" y1="17625" x2="41000" y2="21000"/>
                        <a14:foregroundMark x1="29583" y1="93750" x2="40250" y2="97625"/>
                        <a14:foregroundMark x1="40250" y1="97625" x2="57083" y2="95500"/>
                        <a14:foregroundMark x1="57083" y1="95500" x2="57667" y2="95125"/>
                        <a14:foregroundMark x1="28083" y1="92000" x2="28083" y2="86625"/>
                        <a14:foregroundMark x1="26583" y1="84500" x2="26333" y2="97750"/>
                        <a14:foregroundMark x1="83500" y1="96000" x2="86417" y2="95500"/>
                        <a14:foregroundMark x1="86750" y1="92500" x2="88250" y2="92500"/>
                        <a14:foregroundMark x1="88500" y1="92000" x2="90000" y2="90625"/>
                        <a14:foregroundMark x1="88500" y1="87500" x2="92333" y2="87500"/>
                        <a14:foregroundMark x1="93583" y1="85750" x2="96750" y2="92500"/>
                        <a14:foregroundMark x1="96750" y1="92500" x2="94167" y2="99500"/>
                        <a14:foregroundMark x1="94167" y1="99500" x2="80833" y2="98750"/>
                        <a14:foregroundMark x1="80833" y1="98750" x2="84333" y2="92500"/>
                        <a14:foregroundMark x1="97083" y1="99500" x2="95167" y2="92125"/>
                        <a14:foregroundMark x1="95167" y1="92125" x2="87667" y2="84125"/>
                        <a14:foregroundMark x1="87667" y1="84125" x2="85746" y2="84598"/>
                        <a14:foregroundMark x1="79691" y1="90127" x2="78917" y2="91625"/>
                        <a14:foregroundMark x1="78917" y1="91625" x2="76346" y2="94437"/>
                        <a14:foregroundMark x1="89083" y1="85750" x2="95833" y2="89125"/>
                        <a14:foregroundMark x1="95833" y1="89125" x2="97083" y2="98250"/>
                        <a14:foregroundMark x1="94667" y1="84625" x2="96833" y2="98750"/>
                        <a14:foregroundMark x1="94250" y1="84500" x2="97500" y2="97625"/>
                        <a14:foregroundMark x1="97250" y1="91375" x2="96250" y2="88250"/>
                        <a14:foregroundMark x1="96917" y1="91000" x2="97583" y2="91000"/>
                        <a14:foregroundMark x1="96583" y1="88875" x2="96833" y2="90375"/>
                        <a14:foregroundMark x1="96833" y1="89875" x2="97250" y2="91250"/>
                        <a14:foregroundMark x1="96417" y1="88250" x2="97250" y2="89625"/>
                        <a14:foregroundMark x1="97500" y1="90375" x2="97500" y2="91250"/>
                        <a14:foregroundMark x1="58250" y1="71875" x2="58250" y2="71875"/>
                        <a14:foregroundMark x1="58250" y1="71875" x2="57583" y2="71875"/>
                        <a14:backgroundMark x1="81917" y1="85250" x2="81917" y2="85250"/>
                        <a14:backgroundMark x1="82583" y1="85625" x2="81917" y2="85875"/>
                        <a14:backgroundMark x1="81250" y1="86875" x2="82833" y2="85875"/>
                        <a14:backgroundMark x1="81750" y1="86375" x2="84167" y2="84875"/>
                        <a14:backgroundMark x1="79250" y1="88250" x2="81083" y2="87625"/>
                        <a14:backgroundMark x1="82167" y1="86250" x2="83917" y2="84000"/>
                        <a14:backgroundMark x1="83917" y1="84000" x2="86000" y2="84000"/>
                        <a14:backgroundMark x1="75500" y1="93875" x2="74750" y2="96250"/>
                        <a14:backgroundMark x1="98917" y1="99375" x2="99833" y2="9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7385" y="3429000"/>
            <a:ext cx="5128362" cy="341890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F7BDC60-A109-FCCE-1165-6E9332C0E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9704" l="10000" r="90000">
                        <a14:foregroundMark x1="50667" y1="8296" x2="51750" y2="7852"/>
                        <a14:foregroundMark x1="50750" y1="7704" x2="55167" y2="9630"/>
                        <a14:foregroundMark x1="55167" y1="9630" x2="55667" y2="17037"/>
                        <a14:foregroundMark x1="51750" y1="5778" x2="50500" y2="6074"/>
                        <a14:foregroundMark x1="50500" y1="6074" x2="50500" y2="6074"/>
                        <a14:foregroundMark x1="52333" y1="6074" x2="48500" y2="12593"/>
                        <a14:foregroundMark x1="48500" y1="12593" x2="48333" y2="14074"/>
                        <a14:foregroundMark x1="48000" y1="91852" x2="47583" y2="96444"/>
                        <a14:foregroundMark x1="70083" y1="97630" x2="68667" y2="90370"/>
                        <a14:foregroundMark x1="68667" y1="90370" x2="72500" y2="94963"/>
                        <a14:foregroundMark x1="72500" y1="94963" x2="70167" y2="95111"/>
                        <a14:foregroundMark x1="73833" y1="99704" x2="70083" y2="87556"/>
                        <a14:backgroundMark x1="24250" y1="80593" x2="24083" y2="68148"/>
                        <a14:backgroundMark x1="31667" y1="88444" x2="33667" y2="9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478" y="2651507"/>
            <a:ext cx="7478210" cy="420649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8D31C48-CA83-4F76-BC12-51055099CB18}"/>
              </a:ext>
            </a:extLst>
          </p:cNvPr>
          <p:cNvSpPr txBox="1"/>
          <p:nvPr/>
        </p:nvSpPr>
        <p:spPr>
          <a:xfrm>
            <a:off x="3778113" y="1392637"/>
            <a:ext cx="49655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andara Light" panose="020E0502030303020204" pitchFamily="34" charset="0"/>
              </a:rPr>
              <a:t>Основными каналами продвижения будут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 Light" panose="020E0502030303020204" pitchFamily="34" charset="0"/>
              </a:rPr>
              <a:t>Сарафанное радио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 Light" panose="020E0502030303020204" pitchFamily="34" charset="0"/>
              </a:rPr>
              <a:t>Посевы в теннисных телеграмм-каналах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 Light" panose="020E0502030303020204" pitchFamily="34" charset="0"/>
              </a:rPr>
              <a:t>Реклама в сообществах и чатах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 Light" panose="020E0502030303020204" pitchFamily="34" charset="0"/>
              </a:rPr>
              <a:t>Создание собственного канала с трансляциями теннисных матчей и новостями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DE467F56-5C9D-A367-86AD-1DA4705BED44}"/>
              </a:ext>
            </a:extLst>
          </p:cNvPr>
          <p:cNvSpPr/>
          <p:nvPr/>
        </p:nvSpPr>
        <p:spPr>
          <a:xfrm>
            <a:off x="3803576" y="4166214"/>
            <a:ext cx="4602144" cy="9954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andara Light" panose="020E0502030303020204" pitchFamily="34" charset="0"/>
              </a:rPr>
              <a:t>Данные каналы не только являются наиболее эффективными для ЦА, но и практически не требуют дополнительных денежных вложений</a:t>
            </a:r>
          </a:p>
        </p:txBody>
      </p:sp>
      <p:grpSp>
        <p:nvGrpSpPr>
          <p:cNvPr id="71" name="Google Shape;419;p36">
            <a:extLst>
              <a:ext uri="{FF2B5EF4-FFF2-40B4-BE49-F238E27FC236}">
                <a16:creationId xmlns:a16="http://schemas.microsoft.com/office/drawing/2014/main" id="{3494DAD6-C14E-C245-653A-BA0D72F8B304}"/>
              </a:ext>
            </a:extLst>
          </p:cNvPr>
          <p:cNvGrpSpPr/>
          <p:nvPr/>
        </p:nvGrpSpPr>
        <p:grpSpPr>
          <a:xfrm>
            <a:off x="2494869" y="382328"/>
            <a:ext cx="572684" cy="572684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72" name="Google Shape;420;p36">
              <a:extLst>
                <a:ext uri="{FF2B5EF4-FFF2-40B4-BE49-F238E27FC236}">
                  <a16:creationId xmlns:a16="http://schemas.microsoft.com/office/drawing/2014/main" id="{14349F87-E921-3859-BEAD-4E663E7E1BAE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21;p36">
              <a:extLst>
                <a:ext uri="{FF2B5EF4-FFF2-40B4-BE49-F238E27FC236}">
                  <a16:creationId xmlns:a16="http://schemas.microsoft.com/office/drawing/2014/main" id="{43A42315-2237-CE76-7ED9-9871C01243E2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22;p36">
              <a:extLst>
                <a:ext uri="{FF2B5EF4-FFF2-40B4-BE49-F238E27FC236}">
                  <a16:creationId xmlns:a16="http://schemas.microsoft.com/office/drawing/2014/main" id="{8B8E2B38-9654-1945-546C-E279FDA516BE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419;p36">
            <a:extLst>
              <a:ext uri="{FF2B5EF4-FFF2-40B4-BE49-F238E27FC236}">
                <a16:creationId xmlns:a16="http://schemas.microsoft.com/office/drawing/2014/main" id="{7D2DA2CE-BBE4-BE36-0654-693FB29C0105}"/>
              </a:ext>
            </a:extLst>
          </p:cNvPr>
          <p:cNvGrpSpPr/>
          <p:nvPr/>
        </p:nvGrpSpPr>
        <p:grpSpPr>
          <a:xfrm>
            <a:off x="9219855" y="396320"/>
            <a:ext cx="572684" cy="572684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76" name="Google Shape;420;p36">
              <a:extLst>
                <a:ext uri="{FF2B5EF4-FFF2-40B4-BE49-F238E27FC236}">
                  <a16:creationId xmlns:a16="http://schemas.microsoft.com/office/drawing/2014/main" id="{902C3E2D-9818-47B4-1F8B-6D5ADFEBE4C9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21;p36">
              <a:extLst>
                <a:ext uri="{FF2B5EF4-FFF2-40B4-BE49-F238E27FC236}">
                  <a16:creationId xmlns:a16="http://schemas.microsoft.com/office/drawing/2014/main" id="{B02E043F-74FE-9DD7-A2ED-0750D4E1BECB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22;p36">
              <a:extLst>
                <a:ext uri="{FF2B5EF4-FFF2-40B4-BE49-F238E27FC236}">
                  <a16:creationId xmlns:a16="http://schemas.microsoft.com/office/drawing/2014/main" id="{A19504E0-0233-5CF6-42A4-800BF0BC166E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42C94891-D3B6-3A83-C84C-A8FFFB6AC954}"/>
              </a:ext>
            </a:extLst>
          </p:cNvPr>
          <p:cNvSpPr/>
          <p:nvPr/>
        </p:nvSpPr>
        <p:spPr>
          <a:xfrm rot="19040091">
            <a:off x="-923503" y="-8056"/>
            <a:ext cx="3536107" cy="131116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85CA88BA-E4EE-0292-FDD1-576B875913FC}"/>
              </a:ext>
            </a:extLst>
          </p:cNvPr>
          <p:cNvSpPr/>
          <p:nvPr/>
        </p:nvSpPr>
        <p:spPr>
          <a:xfrm rot="19040091">
            <a:off x="-994450" y="-417992"/>
            <a:ext cx="2723521" cy="1311166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53C71144-6165-C842-0306-BED27B42F02A}"/>
              </a:ext>
            </a:extLst>
          </p:cNvPr>
          <p:cNvSpPr/>
          <p:nvPr/>
        </p:nvSpPr>
        <p:spPr>
          <a:xfrm rot="2552345">
            <a:off x="9799968" y="60422"/>
            <a:ext cx="3536107" cy="131116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1FD726EE-63F1-4BC6-27DC-C7733DE3A0CE}"/>
              </a:ext>
            </a:extLst>
          </p:cNvPr>
          <p:cNvSpPr/>
          <p:nvPr/>
        </p:nvSpPr>
        <p:spPr>
          <a:xfrm rot="2448775">
            <a:off x="10583379" y="-479879"/>
            <a:ext cx="2723521" cy="1311166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65DE51-6643-0B9F-FC26-9C6B576E069E}"/>
              </a:ext>
            </a:extLst>
          </p:cNvPr>
          <p:cNvSpPr txBox="1"/>
          <p:nvPr/>
        </p:nvSpPr>
        <p:spPr>
          <a:xfrm>
            <a:off x="3316153" y="195796"/>
            <a:ext cx="5576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andara Light" panose="020E0502030303020204" pitchFamily="34" charset="0"/>
              </a:rPr>
              <a:t>Каналы продвижения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84078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4AD8198-2E0C-D77D-A783-5E7E5468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462" l="10000" r="90000">
                        <a14:foregroundMark x1="36750" y1="14231" x2="46900" y2="12788"/>
                        <a14:foregroundMark x1="39000" y1="23365" x2="46650" y2="23846"/>
                        <a14:foregroundMark x1="45750" y1="24038" x2="50000" y2="22596"/>
                        <a14:foregroundMark x1="52000" y1="14423" x2="58150" y2="13942"/>
                        <a14:foregroundMark x1="62000" y1="14423" x2="66150" y2="14423"/>
                        <a14:foregroundMark x1="48000" y1="91827" x2="50250" y2="93462"/>
                        <a14:foregroundMark x1="50650" y1="91346" x2="46150" y2="91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1262531"/>
            <a:ext cx="10759440" cy="55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2DC6B-26C7-2CAF-9C45-CA5755D1CF42}"/>
              </a:ext>
            </a:extLst>
          </p:cNvPr>
          <p:cNvSpPr txBox="1"/>
          <p:nvPr/>
        </p:nvSpPr>
        <p:spPr>
          <a:xfrm>
            <a:off x="3316153" y="195796"/>
            <a:ext cx="5576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andara Light" panose="020E0502030303020204" pitchFamily="34" charset="0"/>
              </a:rPr>
              <a:t>Воронка продаж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507D7-6598-14E1-4E3E-3AD34D7BD767}"/>
              </a:ext>
            </a:extLst>
          </p:cNvPr>
          <p:cNvSpPr txBox="1"/>
          <p:nvPr/>
        </p:nvSpPr>
        <p:spPr>
          <a:xfrm>
            <a:off x="8717280" y="1932678"/>
            <a:ext cx="303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andara Light" panose="020E0502030303020204" pitchFamily="34" charset="0"/>
              </a:rPr>
              <a:t>30.000</a:t>
            </a:r>
            <a:r>
              <a:rPr lang="ru-RU" sz="2400" dirty="0">
                <a:latin typeface="Candara Light" panose="020E0502030303020204" pitchFamily="34" charset="0"/>
              </a:rPr>
              <a:t> человек увидят рекламу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535B3-D1BE-30EA-BF80-111477005A3B}"/>
              </a:ext>
            </a:extLst>
          </p:cNvPr>
          <p:cNvSpPr txBox="1"/>
          <p:nvPr/>
        </p:nvSpPr>
        <p:spPr>
          <a:xfrm>
            <a:off x="1014186" y="3187601"/>
            <a:ext cx="3336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andara Light" panose="020E0502030303020204" pitchFamily="34" charset="0"/>
              </a:rPr>
              <a:t>3.000</a:t>
            </a:r>
            <a:r>
              <a:rPr lang="ru-RU" sz="2400" dirty="0">
                <a:latin typeface="Candara Light" panose="020E0502030303020204" pitchFamily="34" charset="0"/>
              </a:rPr>
              <a:t> человек перейдут по ссылке в магазин приложений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DC36B-3861-2FA6-26E6-BEF2CCDA4B8C}"/>
              </a:ext>
            </a:extLst>
          </p:cNvPr>
          <p:cNvSpPr txBox="1"/>
          <p:nvPr/>
        </p:nvSpPr>
        <p:spPr>
          <a:xfrm>
            <a:off x="7620000" y="4511040"/>
            <a:ext cx="303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andara Light" panose="020E0502030303020204" pitchFamily="34" charset="0"/>
              </a:rPr>
              <a:t>2.400</a:t>
            </a:r>
            <a:r>
              <a:rPr lang="ru-RU" sz="2400" dirty="0">
                <a:latin typeface="Candara Light" panose="020E0502030303020204" pitchFamily="34" charset="0"/>
              </a:rPr>
              <a:t> человек скачают приложение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A6190-86F3-3149-A0F6-4287FDF689A2}"/>
              </a:ext>
            </a:extLst>
          </p:cNvPr>
          <p:cNvSpPr txBox="1"/>
          <p:nvPr/>
        </p:nvSpPr>
        <p:spPr>
          <a:xfrm>
            <a:off x="2651760" y="5465147"/>
            <a:ext cx="3032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andara Light" panose="020E0502030303020204" pitchFamily="34" charset="0"/>
              </a:rPr>
              <a:t>1.68</a:t>
            </a:r>
            <a:r>
              <a:rPr lang="en-US" sz="3200" b="1" dirty="0">
                <a:latin typeface="Candara Light" panose="020E0502030303020204" pitchFamily="34" charset="0"/>
              </a:rPr>
              <a:t>0</a:t>
            </a:r>
            <a:r>
              <a:rPr lang="ru-RU" sz="3200" b="1" dirty="0">
                <a:latin typeface="Candara Light" panose="020E0502030303020204" pitchFamily="34" charset="0"/>
              </a:rPr>
              <a:t> </a:t>
            </a:r>
            <a:r>
              <a:rPr lang="ru-RU" sz="2400" dirty="0">
                <a:latin typeface="Candara Light" panose="020E0502030303020204" pitchFamily="34" charset="0"/>
              </a:rPr>
              <a:t>человек останутся после пробного периода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3A710A-C3DE-3356-95D6-A9CDAF8F7259}"/>
              </a:ext>
            </a:extLst>
          </p:cNvPr>
          <p:cNvSpPr/>
          <p:nvPr/>
        </p:nvSpPr>
        <p:spPr>
          <a:xfrm rot="19040091">
            <a:off x="-923503" y="-8056"/>
            <a:ext cx="3536107" cy="131116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E55ABF9-FB51-28F2-1EE9-DB4020DB7953}"/>
              </a:ext>
            </a:extLst>
          </p:cNvPr>
          <p:cNvSpPr/>
          <p:nvPr/>
        </p:nvSpPr>
        <p:spPr>
          <a:xfrm rot="19040091">
            <a:off x="-994450" y="-417992"/>
            <a:ext cx="2723521" cy="1311166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D271A9F-25F6-A123-4CD2-6B923A7FA884}"/>
              </a:ext>
            </a:extLst>
          </p:cNvPr>
          <p:cNvSpPr/>
          <p:nvPr/>
        </p:nvSpPr>
        <p:spPr>
          <a:xfrm rot="2552345">
            <a:off x="9799968" y="60422"/>
            <a:ext cx="3536107" cy="131116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845D934-30E0-4E6A-6169-3DF8DCF043B0}"/>
              </a:ext>
            </a:extLst>
          </p:cNvPr>
          <p:cNvSpPr/>
          <p:nvPr/>
        </p:nvSpPr>
        <p:spPr>
          <a:xfrm rot="2448775">
            <a:off x="10583379" y="-479879"/>
            <a:ext cx="2723521" cy="1311166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1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DFA7C9-10E3-96F5-85C2-849F82FC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Intro" panose="02000000000000000000" charset="0"/>
              </a:rPr>
              <a:t>Экономика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1D2D25-2033-B0C3-36DC-8F79F28C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98168"/>
            <a:ext cx="105156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ndara Light" panose="020E0502030303020204" pitchFamily="34" charset="0"/>
              </a:rPr>
              <a:t>Финансовая модель, прогноз доходов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E4C08E-C09F-F4CD-4545-660FDA0CD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8" b="97119" l="8719" r="89892">
                        <a14:foregroundMark x1="23688" y1="9739" x2="28627" y2="9739"/>
                        <a14:foregroundMark x1="10262" y1="21399" x2="10262" y2="25377"/>
                        <a14:foregroundMark x1="10262" y1="25926" x2="10957" y2="29355"/>
                        <a14:foregroundMark x1="11728" y1="30453" x2="13040" y2="34979"/>
                        <a14:foregroundMark x1="13580" y1="36488" x2="14583" y2="39506"/>
                        <a14:foregroundMark x1="13889" y1="38683" x2="13503" y2="38272"/>
                        <a14:foregroundMark x1="10880" y1="28532" x2="9491" y2="25103"/>
                        <a14:foregroundMark x1="9028" y1="23320" x2="8873" y2="24691"/>
                        <a14:foregroundMark x1="9954" y1="25789" x2="13272" y2="32785"/>
                        <a14:foregroundMark x1="13272" y1="32785" x2="15741" y2="35802"/>
                        <a14:foregroundMark x1="15509" y1="40192" x2="18364" y2="42798"/>
                        <a14:foregroundMark x1="67438" y1="29904" x2="70525" y2="28669"/>
                        <a14:foregroundMark x1="68519" y1="38820" x2="62269" y2="40741"/>
                        <a14:foregroundMark x1="27315" y1="76955" x2="41975" y2="79561"/>
                        <a14:foregroundMark x1="34259" y1="78052" x2="40586" y2="79424"/>
                        <a14:foregroundMark x1="31481" y1="74074" x2="40046" y2="75171"/>
                        <a14:foregroundMark x1="27932" y1="73388" x2="25772" y2="75446"/>
                        <a14:foregroundMark x1="26775" y1="68587" x2="23843" y2="76543"/>
                        <a14:foregroundMark x1="24151" y1="75446" x2="31096" y2="81070"/>
                        <a14:foregroundMark x1="31096" y1="81070" x2="32716" y2="81070"/>
                        <a14:foregroundMark x1="30247" y1="81481" x2="37577" y2="84362"/>
                        <a14:foregroundMark x1="37577" y1="84362" x2="40278" y2="97119"/>
                        <a14:foregroundMark x1="55015" y1="96982" x2="60417" y2="96433"/>
                        <a14:foregroundMark x1="48534" y1="94650" x2="48611" y2="89986"/>
                        <a14:foregroundMark x1="39892" y1="79561" x2="35262" y2="79287"/>
                        <a14:foregroundMark x1="42747" y1="77503" x2="45525" y2="79287"/>
                        <a14:foregroundMark x1="44367" y1="81344" x2="46451" y2="81893"/>
                        <a14:foregroundMark x1="42747" y1="82167" x2="45448" y2="81893"/>
                        <a14:foregroundMark x1="41821" y1="83128" x2="29167" y2="83676"/>
                        <a14:foregroundMark x1="29167" y1="83676" x2="23920" y2="78326"/>
                        <a14:foregroundMark x1="23920" y1="78326" x2="20448" y2="71742"/>
                        <a14:backgroundMark x1="26235" y1="6447" x2="28472" y2="5350"/>
                        <a14:backgroundMark x1="25463" y1="3978" x2="27006" y2="4252"/>
                        <a14:backgroundMark x1="22917" y1="4527" x2="25772" y2="4527"/>
                        <a14:backgroundMark x1="30170" y1="4801" x2="29398" y2="3292"/>
                        <a14:backgroundMark x1="30633" y1="3292" x2="29552" y2="3292"/>
                        <a14:backgroundMark x1="29552" y1="3292" x2="28781" y2="3292"/>
                        <a14:backgroundMark x1="79321" y1="99040" x2="82639" y2="982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9760" y="2786381"/>
            <a:ext cx="7238434" cy="4071619"/>
          </a:xfrm>
          <a:prstGeom prst="rect">
            <a:avLst/>
          </a:prstGeom>
        </p:spPr>
      </p:pic>
      <p:sp>
        <p:nvSpPr>
          <p:cNvPr id="6" name="Google Shape;548;p39">
            <a:extLst>
              <a:ext uri="{FF2B5EF4-FFF2-40B4-BE49-F238E27FC236}">
                <a16:creationId xmlns:a16="http://schemas.microsoft.com/office/drawing/2014/main" id="{8E870359-7FF0-142B-3975-394DB3DA19D4}"/>
              </a:ext>
            </a:extLst>
          </p:cNvPr>
          <p:cNvSpPr/>
          <p:nvPr/>
        </p:nvSpPr>
        <p:spPr>
          <a:xfrm>
            <a:off x="2053629" y="267467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8;p39">
            <a:extLst>
              <a:ext uri="{FF2B5EF4-FFF2-40B4-BE49-F238E27FC236}">
                <a16:creationId xmlns:a16="http://schemas.microsoft.com/office/drawing/2014/main" id="{8F264C1D-EC42-B8AD-BD80-291B3D98EA2E}"/>
              </a:ext>
            </a:extLst>
          </p:cNvPr>
          <p:cNvSpPr/>
          <p:nvPr/>
        </p:nvSpPr>
        <p:spPr>
          <a:xfrm>
            <a:off x="3077210" y="226360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48;p39">
            <a:extLst>
              <a:ext uri="{FF2B5EF4-FFF2-40B4-BE49-F238E27FC236}">
                <a16:creationId xmlns:a16="http://schemas.microsoft.com/office/drawing/2014/main" id="{5FCB6A5F-ED1A-4F95-2139-810F101C77CF}"/>
              </a:ext>
            </a:extLst>
          </p:cNvPr>
          <p:cNvSpPr/>
          <p:nvPr/>
        </p:nvSpPr>
        <p:spPr>
          <a:xfrm>
            <a:off x="2220000" y="345463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48;p39">
            <a:extLst>
              <a:ext uri="{FF2B5EF4-FFF2-40B4-BE49-F238E27FC236}">
                <a16:creationId xmlns:a16="http://schemas.microsoft.com/office/drawing/2014/main" id="{591B0E5B-EB78-2EF5-593F-BD47C84C433D}"/>
              </a:ext>
            </a:extLst>
          </p:cNvPr>
          <p:cNvSpPr/>
          <p:nvPr/>
        </p:nvSpPr>
        <p:spPr>
          <a:xfrm>
            <a:off x="445829" y="428960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48;p39">
            <a:extLst>
              <a:ext uri="{FF2B5EF4-FFF2-40B4-BE49-F238E27FC236}">
                <a16:creationId xmlns:a16="http://schemas.microsoft.com/office/drawing/2014/main" id="{D85E2D16-28E0-4915-8998-EE8349DD5F30}"/>
              </a:ext>
            </a:extLst>
          </p:cNvPr>
          <p:cNvSpPr/>
          <p:nvPr/>
        </p:nvSpPr>
        <p:spPr>
          <a:xfrm>
            <a:off x="3539099" y="303534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48;p39">
            <a:extLst>
              <a:ext uri="{FF2B5EF4-FFF2-40B4-BE49-F238E27FC236}">
                <a16:creationId xmlns:a16="http://schemas.microsoft.com/office/drawing/2014/main" id="{3CBBA414-0978-F22A-F91C-A09CB3CCB260}"/>
              </a:ext>
            </a:extLst>
          </p:cNvPr>
          <p:cNvSpPr/>
          <p:nvPr/>
        </p:nvSpPr>
        <p:spPr>
          <a:xfrm>
            <a:off x="1382799" y="215320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48;p39">
            <a:extLst>
              <a:ext uri="{FF2B5EF4-FFF2-40B4-BE49-F238E27FC236}">
                <a16:creationId xmlns:a16="http://schemas.microsoft.com/office/drawing/2014/main" id="{3E6899E3-4FDC-8607-7A56-74075B4B39CE}"/>
              </a:ext>
            </a:extLst>
          </p:cNvPr>
          <p:cNvSpPr/>
          <p:nvPr/>
        </p:nvSpPr>
        <p:spPr>
          <a:xfrm>
            <a:off x="618079" y="356320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48;p39">
            <a:extLst>
              <a:ext uri="{FF2B5EF4-FFF2-40B4-BE49-F238E27FC236}">
                <a16:creationId xmlns:a16="http://schemas.microsoft.com/office/drawing/2014/main" id="{636BD97D-C098-8CA4-E8F7-E6929B9C91D2}"/>
              </a:ext>
            </a:extLst>
          </p:cNvPr>
          <p:cNvSpPr/>
          <p:nvPr/>
        </p:nvSpPr>
        <p:spPr>
          <a:xfrm>
            <a:off x="2979541" y="358915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48;p39">
            <a:extLst>
              <a:ext uri="{FF2B5EF4-FFF2-40B4-BE49-F238E27FC236}">
                <a16:creationId xmlns:a16="http://schemas.microsoft.com/office/drawing/2014/main" id="{BE9C823C-C8C6-47F2-B841-31036E8989A2}"/>
              </a:ext>
            </a:extLst>
          </p:cNvPr>
          <p:cNvSpPr/>
          <p:nvPr/>
        </p:nvSpPr>
        <p:spPr>
          <a:xfrm>
            <a:off x="1488807" y="320018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48;p39">
            <a:extLst>
              <a:ext uri="{FF2B5EF4-FFF2-40B4-BE49-F238E27FC236}">
                <a16:creationId xmlns:a16="http://schemas.microsoft.com/office/drawing/2014/main" id="{2D37E56A-657E-8BFA-C24D-61B03F58C6CB}"/>
              </a:ext>
            </a:extLst>
          </p:cNvPr>
          <p:cNvSpPr/>
          <p:nvPr/>
        </p:nvSpPr>
        <p:spPr>
          <a:xfrm>
            <a:off x="2847188" y="276663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548;p39">
            <a:extLst>
              <a:ext uri="{FF2B5EF4-FFF2-40B4-BE49-F238E27FC236}">
                <a16:creationId xmlns:a16="http://schemas.microsoft.com/office/drawing/2014/main" id="{70F05427-55B3-7774-0282-93B6B0234B05}"/>
              </a:ext>
            </a:extLst>
          </p:cNvPr>
          <p:cNvSpPr/>
          <p:nvPr/>
        </p:nvSpPr>
        <p:spPr>
          <a:xfrm>
            <a:off x="2119635" y="206447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548;p39">
            <a:extLst>
              <a:ext uri="{FF2B5EF4-FFF2-40B4-BE49-F238E27FC236}">
                <a16:creationId xmlns:a16="http://schemas.microsoft.com/office/drawing/2014/main" id="{2C58C58F-F3F1-4B8E-CD05-35FD3EB387B7}"/>
              </a:ext>
            </a:extLst>
          </p:cNvPr>
          <p:cNvSpPr/>
          <p:nvPr/>
        </p:nvSpPr>
        <p:spPr>
          <a:xfrm>
            <a:off x="933210" y="268974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419;p36">
            <a:extLst>
              <a:ext uri="{FF2B5EF4-FFF2-40B4-BE49-F238E27FC236}">
                <a16:creationId xmlns:a16="http://schemas.microsoft.com/office/drawing/2014/main" id="{B5E0A443-66C3-BBCA-F293-EAECCB1480F4}"/>
              </a:ext>
            </a:extLst>
          </p:cNvPr>
          <p:cNvGrpSpPr/>
          <p:nvPr/>
        </p:nvGrpSpPr>
        <p:grpSpPr>
          <a:xfrm>
            <a:off x="9810069" y="750093"/>
            <a:ext cx="572684" cy="572684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19" name="Google Shape;420;p36">
              <a:extLst>
                <a:ext uri="{FF2B5EF4-FFF2-40B4-BE49-F238E27FC236}">
                  <a16:creationId xmlns:a16="http://schemas.microsoft.com/office/drawing/2014/main" id="{54EBE646-82C6-5ACC-3800-8D6089AB98B3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1;p36">
              <a:extLst>
                <a:ext uri="{FF2B5EF4-FFF2-40B4-BE49-F238E27FC236}">
                  <a16:creationId xmlns:a16="http://schemas.microsoft.com/office/drawing/2014/main" id="{F2DF2C87-D834-676B-3BA0-2B1FDC92D6FC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2;p36">
              <a:extLst>
                <a:ext uri="{FF2B5EF4-FFF2-40B4-BE49-F238E27FC236}">
                  <a16:creationId xmlns:a16="http://schemas.microsoft.com/office/drawing/2014/main" id="{AFD72467-C2B7-AC4D-FF6A-95D1895E5C76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419;p36">
            <a:extLst>
              <a:ext uri="{FF2B5EF4-FFF2-40B4-BE49-F238E27FC236}">
                <a16:creationId xmlns:a16="http://schemas.microsoft.com/office/drawing/2014/main" id="{8F6166DE-9114-17E8-79F2-C3B31B9D20A3}"/>
              </a:ext>
            </a:extLst>
          </p:cNvPr>
          <p:cNvGrpSpPr/>
          <p:nvPr/>
        </p:nvGrpSpPr>
        <p:grpSpPr>
          <a:xfrm>
            <a:off x="10774766" y="14482"/>
            <a:ext cx="572684" cy="572684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23" name="Google Shape;420;p36">
              <a:extLst>
                <a:ext uri="{FF2B5EF4-FFF2-40B4-BE49-F238E27FC236}">
                  <a16:creationId xmlns:a16="http://schemas.microsoft.com/office/drawing/2014/main" id="{24C7FCF1-3047-E6C5-01C5-1FEA51437C04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1;p36">
              <a:extLst>
                <a:ext uri="{FF2B5EF4-FFF2-40B4-BE49-F238E27FC236}">
                  <a16:creationId xmlns:a16="http://schemas.microsoft.com/office/drawing/2014/main" id="{E853B8A2-DC9B-5DF9-E03C-910692ADF48B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2;p36">
              <a:extLst>
                <a:ext uri="{FF2B5EF4-FFF2-40B4-BE49-F238E27FC236}">
                  <a16:creationId xmlns:a16="http://schemas.microsoft.com/office/drawing/2014/main" id="{98C9EB35-9D56-72C0-3466-BC1C021C7E34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419;p36">
            <a:extLst>
              <a:ext uri="{FF2B5EF4-FFF2-40B4-BE49-F238E27FC236}">
                <a16:creationId xmlns:a16="http://schemas.microsoft.com/office/drawing/2014/main" id="{987F0307-8808-7F1B-DBF1-F7D79E5D4A2A}"/>
              </a:ext>
            </a:extLst>
          </p:cNvPr>
          <p:cNvGrpSpPr/>
          <p:nvPr/>
        </p:nvGrpSpPr>
        <p:grpSpPr>
          <a:xfrm>
            <a:off x="8891685" y="1619534"/>
            <a:ext cx="572684" cy="572684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27" name="Google Shape;420;p36">
              <a:extLst>
                <a:ext uri="{FF2B5EF4-FFF2-40B4-BE49-F238E27FC236}">
                  <a16:creationId xmlns:a16="http://schemas.microsoft.com/office/drawing/2014/main" id="{22603E3B-3104-24BE-CF1F-C3542006ECAF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1;p36">
              <a:extLst>
                <a:ext uri="{FF2B5EF4-FFF2-40B4-BE49-F238E27FC236}">
                  <a16:creationId xmlns:a16="http://schemas.microsoft.com/office/drawing/2014/main" id="{9D983B28-099B-CE3C-F120-6B23D2231A45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2;p36">
              <a:extLst>
                <a:ext uri="{FF2B5EF4-FFF2-40B4-BE49-F238E27FC236}">
                  <a16:creationId xmlns:a16="http://schemas.microsoft.com/office/drawing/2014/main" id="{F32E9713-AE29-38B1-96DE-E8568444E642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Рисунок 30" descr="Деньги">
            <a:extLst>
              <a:ext uri="{FF2B5EF4-FFF2-40B4-BE49-F238E27FC236}">
                <a16:creationId xmlns:a16="http://schemas.microsoft.com/office/drawing/2014/main" id="{F3824F28-791A-8136-A691-E1752E94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1633" y="2145657"/>
            <a:ext cx="914400" cy="914400"/>
          </a:xfrm>
          <a:prstGeom prst="rect">
            <a:avLst/>
          </a:prstGeom>
        </p:spPr>
      </p:pic>
      <p:sp>
        <p:nvSpPr>
          <p:cNvPr id="32" name="Google Shape;548;p39">
            <a:extLst>
              <a:ext uri="{FF2B5EF4-FFF2-40B4-BE49-F238E27FC236}">
                <a16:creationId xmlns:a16="http://schemas.microsoft.com/office/drawing/2014/main" id="{2F7F83CD-A75F-8712-62D8-BB72097A3B79}"/>
              </a:ext>
            </a:extLst>
          </p:cNvPr>
          <p:cNvSpPr/>
          <p:nvPr/>
        </p:nvSpPr>
        <p:spPr>
          <a:xfrm>
            <a:off x="10761661" y="202318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548;p39">
            <a:extLst>
              <a:ext uri="{FF2B5EF4-FFF2-40B4-BE49-F238E27FC236}">
                <a16:creationId xmlns:a16="http://schemas.microsoft.com/office/drawing/2014/main" id="{005E92D7-0355-786B-9081-9375606824CE}"/>
              </a:ext>
            </a:extLst>
          </p:cNvPr>
          <p:cNvSpPr/>
          <p:nvPr/>
        </p:nvSpPr>
        <p:spPr>
          <a:xfrm>
            <a:off x="11785242" y="161211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548;p39">
            <a:extLst>
              <a:ext uri="{FF2B5EF4-FFF2-40B4-BE49-F238E27FC236}">
                <a16:creationId xmlns:a16="http://schemas.microsoft.com/office/drawing/2014/main" id="{50C9394D-1D8B-3427-7865-22EF0546676B}"/>
              </a:ext>
            </a:extLst>
          </p:cNvPr>
          <p:cNvSpPr/>
          <p:nvPr/>
        </p:nvSpPr>
        <p:spPr>
          <a:xfrm>
            <a:off x="10928032" y="280314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548;p39">
            <a:extLst>
              <a:ext uri="{FF2B5EF4-FFF2-40B4-BE49-F238E27FC236}">
                <a16:creationId xmlns:a16="http://schemas.microsoft.com/office/drawing/2014/main" id="{535F1714-76E6-B77C-AB6B-D21064B5C5F6}"/>
              </a:ext>
            </a:extLst>
          </p:cNvPr>
          <p:cNvSpPr/>
          <p:nvPr/>
        </p:nvSpPr>
        <p:spPr>
          <a:xfrm>
            <a:off x="12247131" y="238385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548;p39">
            <a:extLst>
              <a:ext uri="{FF2B5EF4-FFF2-40B4-BE49-F238E27FC236}">
                <a16:creationId xmlns:a16="http://schemas.microsoft.com/office/drawing/2014/main" id="{51CFFE47-3C93-769A-24D5-CF684BB7C73F}"/>
              </a:ext>
            </a:extLst>
          </p:cNvPr>
          <p:cNvSpPr/>
          <p:nvPr/>
        </p:nvSpPr>
        <p:spPr>
          <a:xfrm>
            <a:off x="10090831" y="150171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548;p39">
            <a:extLst>
              <a:ext uri="{FF2B5EF4-FFF2-40B4-BE49-F238E27FC236}">
                <a16:creationId xmlns:a16="http://schemas.microsoft.com/office/drawing/2014/main" id="{1B16BCF8-D5F1-9E32-3036-434B7E9514E6}"/>
              </a:ext>
            </a:extLst>
          </p:cNvPr>
          <p:cNvSpPr/>
          <p:nvPr/>
        </p:nvSpPr>
        <p:spPr>
          <a:xfrm>
            <a:off x="9326111" y="291171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548;p39">
            <a:extLst>
              <a:ext uri="{FF2B5EF4-FFF2-40B4-BE49-F238E27FC236}">
                <a16:creationId xmlns:a16="http://schemas.microsoft.com/office/drawing/2014/main" id="{A9AD483A-02F4-277E-B23E-C7B07FDDA71A}"/>
              </a:ext>
            </a:extLst>
          </p:cNvPr>
          <p:cNvSpPr/>
          <p:nvPr/>
        </p:nvSpPr>
        <p:spPr>
          <a:xfrm>
            <a:off x="11687573" y="293766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548;p39">
            <a:extLst>
              <a:ext uri="{FF2B5EF4-FFF2-40B4-BE49-F238E27FC236}">
                <a16:creationId xmlns:a16="http://schemas.microsoft.com/office/drawing/2014/main" id="{A81A6641-C5FC-FDA0-9F85-D5C829BB165E}"/>
              </a:ext>
            </a:extLst>
          </p:cNvPr>
          <p:cNvSpPr/>
          <p:nvPr/>
        </p:nvSpPr>
        <p:spPr>
          <a:xfrm>
            <a:off x="10196839" y="254868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548;p39">
            <a:extLst>
              <a:ext uri="{FF2B5EF4-FFF2-40B4-BE49-F238E27FC236}">
                <a16:creationId xmlns:a16="http://schemas.microsoft.com/office/drawing/2014/main" id="{B3F8FB69-607F-CA63-9687-7F84E736E8E7}"/>
              </a:ext>
            </a:extLst>
          </p:cNvPr>
          <p:cNvSpPr/>
          <p:nvPr/>
        </p:nvSpPr>
        <p:spPr>
          <a:xfrm>
            <a:off x="11555220" y="211514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548;p39">
            <a:extLst>
              <a:ext uri="{FF2B5EF4-FFF2-40B4-BE49-F238E27FC236}">
                <a16:creationId xmlns:a16="http://schemas.microsoft.com/office/drawing/2014/main" id="{5CAD272B-94F1-CF12-2D10-5A5B364EB005}"/>
              </a:ext>
            </a:extLst>
          </p:cNvPr>
          <p:cNvSpPr/>
          <p:nvPr/>
        </p:nvSpPr>
        <p:spPr>
          <a:xfrm>
            <a:off x="10827667" y="141298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548;p39">
            <a:extLst>
              <a:ext uri="{FF2B5EF4-FFF2-40B4-BE49-F238E27FC236}">
                <a16:creationId xmlns:a16="http://schemas.microsoft.com/office/drawing/2014/main" id="{299A227F-E10E-209B-B1A1-507C79D23913}"/>
              </a:ext>
            </a:extLst>
          </p:cNvPr>
          <p:cNvSpPr/>
          <p:nvPr/>
        </p:nvSpPr>
        <p:spPr>
          <a:xfrm>
            <a:off x="9641242" y="203825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48;p39">
            <a:extLst>
              <a:ext uri="{FF2B5EF4-FFF2-40B4-BE49-F238E27FC236}">
                <a16:creationId xmlns:a16="http://schemas.microsoft.com/office/drawing/2014/main" id="{86A0BEFB-5D67-E4FB-569E-280F16CAB092}"/>
              </a:ext>
            </a:extLst>
          </p:cNvPr>
          <p:cNvSpPr/>
          <p:nvPr/>
        </p:nvSpPr>
        <p:spPr>
          <a:xfrm>
            <a:off x="8190164" y="16764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48;p39">
            <a:extLst>
              <a:ext uri="{FF2B5EF4-FFF2-40B4-BE49-F238E27FC236}">
                <a16:creationId xmlns:a16="http://schemas.microsoft.com/office/drawing/2014/main" id="{6431AD1D-4267-A9AF-3CEE-5B4DE01C7777}"/>
              </a:ext>
            </a:extLst>
          </p:cNvPr>
          <p:cNvSpPr/>
          <p:nvPr/>
        </p:nvSpPr>
        <p:spPr>
          <a:xfrm>
            <a:off x="9213745" y="-24342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548;p39">
            <a:extLst>
              <a:ext uri="{FF2B5EF4-FFF2-40B4-BE49-F238E27FC236}">
                <a16:creationId xmlns:a16="http://schemas.microsoft.com/office/drawing/2014/main" id="{4F0E4635-4C91-40C1-A479-C85C484815D5}"/>
              </a:ext>
            </a:extLst>
          </p:cNvPr>
          <p:cNvSpPr/>
          <p:nvPr/>
        </p:nvSpPr>
        <p:spPr>
          <a:xfrm>
            <a:off x="8356535" y="94760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548;p39">
            <a:extLst>
              <a:ext uri="{FF2B5EF4-FFF2-40B4-BE49-F238E27FC236}">
                <a16:creationId xmlns:a16="http://schemas.microsoft.com/office/drawing/2014/main" id="{046E4886-CE04-AE5C-ECAE-45605460D7B6}"/>
              </a:ext>
            </a:extLst>
          </p:cNvPr>
          <p:cNvSpPr/>
          <p:nvPr/>
        </p:nvSpPr>
        <p:spPr>
          <a:xfrm>
            <a:off x="9675634" y="52831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548;p39">
            <a:extLst>
              <a:ext uri="{FF2B5EF4-FFF2-40B4-BE49-F238E27FC236}">
                <a16:creationId xmlns:a16="http://schemas.microsoft.com/office/drawing/2014/main" id="{067852E6-5DFE-DE3A-A632-5EFF9911A949}"/>
              </a:ext>
            </a:extLst>
          </p:cNvPr>
          <p:cNvSpPr/>
          <p:nvPr/>
        </p:nvSpPr>
        <p:spPr>
          <a:xfrm>
            <a:off x="7519334" y="-35382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548;p39">
            <a:extLst>
              <a:ext uri="{FF2B5EF4-FFF2-40B4-BE49-F238E27FC236}">
                <a16:creationId xmlns:a16="http://schemas.microsoft.com/office/drawing/2014/main" id="{5F76B28C-6884-DCBF-9E44-FA40325521C9}"/>
              </a:ext>
            </a:extLst>
          </p:cNvPr>
          <p:cNvSpPr/>
          <p:nvPr/>
        </p:nvSpPr>
        <p:spPr>
          <a:xfrm>
            <a:off x="6754614" y="105617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548;p39">
            <a:extLst>
              <a:ext uri="{FF2B5EF4-FFF2-40B4-BE49-F238E27FC236}">
                <a16:creationId xmlns:a16="http://schemas.microsoft.com/office/drawing/2014/main" id="{7B27D81E-6048-9FC6-481F-F8184DFAF05D}"/>
              </a:ext>
            </a:extLst>
          </p:cNvPr>
          <p:cNvSpPr/>
          <p:nvPr/>
        </p:nvSpPr>
        <p:spPr>
          <a:xfrm>
            <a:off x="9116076" y="108212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48;p39">
            <a:extLst>
              <a:ext uri="{FF2B5EF4-FFF2-40B4-BE49-F238E27FC236}">
                <a16:creationId xmlns:a16="http://schemas.microsoft.com/office/drawing/2014/main" id="{9EADCA68-B20F-1344-96CD-0093C5917B8F}"/>
              </a:ext>
            </a:extLst>
          </p:cNvPr>
          <p:cNvSpPr/>
          <p:nvPr/>
        </p:nvSpPr>
        <p:spPr>
          <a:xfrm>
            <a:off x="7625342" y="69315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48;p39">
            <a:extLst>
              <a:ext uri="{FF2B5EF4-FFF2-40B4-BE49-F238E27FC236}">
                <a16:creationId xmlns:a16="http://schemas.microsoft.com/office/drawing/2014/main" id="{81AF80EC-E2CC-91A2-CA22-73FAACE4C10B}"/>
              </a:ext>
            </a:extLst>
          </p:cNvPr>
          <p:cNvSpPr/>
          <p:nvPr/>
        </p:nvSpPr>
        <p:spPr>
          <a:xfrm>
            <a:off x="8983723" y="25960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48;p39">
            <a:extLst>
              <a:ext uri="{FF2B5EF4-FFF2-40B4-BE49-F238E27FC236}">
                <a16:creationId xmlns:a16="http://schemas.microsoft.com/office/drawing/2014/main" id="{FAD14557-2DBE-80EF-EA5F-E72ADC996139}"/>
              </a:ext>
            </a:extLst>
          </p:cNvPr>
          <p:cNvSpPr/>
          <p:nvPr/>
        </p:nvSpPr>
        <p:spPr>
          <a:xfrm>
            <a:off x="8256170" y="-44255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48;p39">
            <a:extLst>
              <a:ext uri="{FF2B5EF4-FFF2-40B4-BE49-F238E27FC236}">
                <a16:creationId xmlns:a16="http://schemas.microsoft.com/office/drawing/2014/main" id="{DF0B3AB4-4B8D-5714-738A-C64A420D75EA}"/>
              </a:ext>
            </a:extLst>
          </p:cNvPr>
          <p:cNvSpPr/>
          <p:nvPr/>
        </p:nvSpPr>
        <p:spPr>
          <a:xfrm>
            <a:off x="7069745" y="18271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237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C9723B6E-0363-2EB4-8E27-73074BD9695B}"/>
              </a:ext>
            </a:extLst>
          </p:cNvPr>
          <p:cNvSpPr/>
          <p:nvPr/>
        </p:nvSpPr>
        <p:spPr>
          <a:xfrm>
            <a:off x="301842" y="4870898"/>
            <a:ext cx="2281560" cy="2275626"/>
          </a:xfrm>
          <a:prstGeom prst="ellipse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D319E2A-DB33-3377-7923-D218CEB0A94D}"/>
              </a:ext>
            </a:extLst>
          </p:cNvPr>
          <p:cNvSpPr/>
          <p:nvPr/>
        </p:nvSpPr>
        <p:spPr>
          <a:xfrm>
            <a:off x="887767" y="91636"/>
            <a:ext cx="1811045" cy="726440"/>
          </a:xfrm>
          <a:prstGeom prst="roundRect">
            <a:avLst/>
          </a:prstGeom>
          <a:solidFill>
            <a:schemeClr val="bg2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C12A901-C2B3-EFD3-B52C-7CBC82336225}"/>
              </a:ext>
            </a:extLst>
          </p:cNvPr>
          <p:cNvSpPr/>
          <p:nvPr/>
        </p:nvSpPr>
        <p:spPr>
          <a:xfrm>
            <a:off x="1503680" y="1224280"/>
            <a:ext cx="2773680" cy="72644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7BD0B1F-343C-538C-3528-D72BD2689D93}"/>
              </a:ext>
            </a:extLst>
          </p:cNvPr>
          <p:cNvSpPr/>
          <p:nvPr/>
        </p:nvSpPr>
        <p:spPr>
          <a:xfrm>
            <a:off x="711200" y="1224280"/>
            <a:ext cx="4185920" cy="440944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B5DC0C2-ECFE-675E-077C-BAD8B11241C9}"/>
              </a:ext>
            </a:extLst>
          </p:cNvPr>
          <p:cNvSpPr/>
          <p:nvPr/>
        </p:nvSpPr>
        <p:spPr>
          <a:xfrm>
            <a:off x="6096000" y="792480"/>
            <a:ext cx="5191760" cy="23723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802ACC-5563-F6F5-448E-D7D153DB42F9}"/>
              </a:ext>
            </a:extLst>
          </p:cNvPr>
          <p:cNvSpPr/>
          <p:nvPr/>
        </p:nvSpPr>
        <p:spPr>
          <a:xfrm>
            <a:off x="6096000" y="3505200"/>
            <a:ext cx="5191760" cy="26517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2CC96-A084-6F81-D204-B9064B2BBB48}"/>
              </a:ext>
            </a:extLst>
          </p:cNvPr>
          <p:cNvSpPr txBox="1"/>
          <p:nvPr/>
        </p:nvSpPr>
        <p:spPr>
          <a:xfrm>
            <a:off x="1330960" y="1310640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Intro"/>
              </a:rPr>
              <a:t>Ключевые метрики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951E57-E693-D37D-B2CC-1ECCE675364E}"/>
              </a:ext>
            </a:extLst>
          </p:cNvPr>
          <p:cNvSpPr/>
          <p:nvPr/>
        </p:nvSpPr>
        <p:spPr>
          <a:xfrm>
            <a:off x="7457440" y="3429000"/>
            <a:ext cx="2773680" cy="72644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DA1DD83-B6A1-D31E-6669-92C0FDD2FF29}"/>
              </a:ext>
            </a:extLst>
          </p:cNvPr>
          <p:cNvSpPr/>
          <p:nvPr/>
        </p:nvSpPr>
        <p:spPr>
          <a:xfrm>
            <a:off x="7457440" y="645160"/>
            <a:ext cx="2773680" cy="72644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BC471-470A-772D-DF8D-E182290F54F2}"/>
              </a:ext>
            </a:extLst>
          </p:cNvPr>
          <p:cNvSpPr txBox="1"/>
          <p:nvPr/>
        </p:nvSpPr>
        <p:spPr>
          <a:xfrm>
            <a:off x="7945120" y="854948"/>
            <a:ext cx="179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Доходы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78767-44EC-6996-324B-25C5A31523A6}"/>
              </a:ext>
            </a:extLst>
          </p:cNvPr>
          <p:cNvSpPr txBox="1"/>
          <p:nvPr/>
        </p:nvSpPr>
        <p:spPr>
          <a:xfrm>
            <a:off x="8067040" y="3596640"/>
            <a:ext cx="160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Расходы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B6856-FF9C-CC61-D0E2-9560A8615263}"/>
              </a:ext>
            </a:extLst>
          </p:cNvPr>
          <p:cNvSpPr txBox="1"/>
          <p:nvPr/>
        </p:nvSpPr>
        <p:spPr>
          <a:xfrm>
            <a:off x="6422204" y="1344891"/>
            <a:ext cx="44388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Подписка</a:t>
            </a:r>
            <a:r>
              <a:rPr lang="ru-RU" dirty="0"/>
              <a:t> - </a:t>
            </a:r>
            <a:r>
              <a:rPr lang="ru-RU" sz="2400" b="1" dirty="0"/>
              <a:t>₽ 1,9 млн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ndara Light" panose="020E0502030303020204" pitchFamily="34" charset="0"/>
              </a:rPr>
              <a:t>1</a:t>
            </a:r>
            <a:r>
              <a:rPr lang="ru-RU" b="1" dirty="0">
                <a:latin typeface="Candara Light" panose="020E0502030303020204" pitchFamily="34" charset="0"/>
              </a:rPr>
              <a:t>9 платных турниров </a:t>
            </a:r>
            <a:r>
              <a:rPr lang="ru-RU" dirty="0"/>
              <a:t>– </a:t>
            </a:r>
            <a:r>
              <a:rPr lang="ru-RU" sz="2400" b="1" dirty="0"/>
              <a:t>₽ 1,37 млн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Реклама – </a:t>
            </a:r>
            <a:r>
              <a:rPr lang="ru-RU" sz="2400" b="1" dirty="0"/>
              <a:t>₽ 60 тыс.</a:t>
            </a:r>
          </a:p>
          <a:p>
            <a:endParaRPr lang="en-US" sz="2400" b="1" dirty="0"/>
          </a:p>
          <a:p>
            <a:r>
              <a:rPr lang="ru-RU" dirty="0"/>
              <a:t>Итого: </a:t>
            </a:r>
            <a:r>
              <a:rPr lang="ru-RU" sz="1800" b="1" i="1" u="sng" dirty="0">
                <a:latin typeface="+mj-lt"/>
              </a:rPr>
              <a:t>₽ 3 330 000</a:t>
            </a:r>
            <a:endParaRPr lang="ru-RU" b="1" u="sng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3F5D84-8ED4-888F-0D5C-EEC697227179}"/>
              </a:ext>
            </a:extLst>
          </p:cNvPr>
          <p:cNvSpPr txBox="1"/>
          <p:nvPr/>
        </p:nvSpPr>
        <p:spPr>
          <a:xfrm>
            <a:off x="6422204" y="4125635"/>
            <a:ext cx="46764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Маркетинг – </a:t>
            </a:r>
            <a:r>
              <a:rPr lang="ru-RU" sz="1800" b="1" dirty="0"/>
              <a:t>₽ </a:t>
            </a:r>
            <a:r>
              <a:rPr lang="en-US" sz="1800" b="1" dirty="0"/>
              <a:t>6</a:t>
            </a:r>
            <a:r>
              <a:rPr lang="ru-RU" b="1" dirty="0"/>
              <a:t>0 тыс.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Организация турниров – </a:t>
            </a:r>
            <a:r>
              <a:rPr lang="ru-RU" sz="1800" b="1" dirty="0"/>
              <a:t>₽ </a:t>
            </a:r>
            <a:r>
              <a:rPr lang="ru-RU" b="1" dirty="0"/>
              <a:t>836 тыс.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Размещение в магазине </a:t>
            </a:r>
          </a:p>
          <a:p>
            <a:r>
              <a:rPr lang="ru-RU" b="1" dirty="0">
                <a:latin typeface="Candara Light" panose="020E0502030303020204" pitchFamily="34" charset="0"/>
              </a:rPr>
              <a:t>приложений – </a:t>
            </a:r>
            <a:r>
              <a:rPr lang="ru-RU" sz="1800" b="1" dirty="0"/>
              <a:t>₽</a:t>
            </a:r>
            <a:r>
              <a:rPr lang="en-US" sz="1800" b="1" dirty="0"/>
              <a:t> </a:t>
            </a:r>
            <a:r>
              <a:rPr lang="en-US" b="1" dirty="0"/>
              <a:t>12,9 </a:t>
            </a:r>
            <a:r>
              <a:rPr lang="ru-RU" b="1" dirty="0"/>
              <a:t>тыс. </a:t>
            </a:r>
            <a:endParaRPr lang="ru-RU" b="1" dirty="0">
              <a:latin typeface="Candara Light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Налоги</a:t>
            </a:r>
            <a:r>
              <a:rPr lang="en-US" b="1" dirty="0">
                <a:latin typeface="Candara Light" panose="020E0502030303020204" pitchFamily="34" charset="0"/>
              </a:rPr>
              <a:t> – </a:t>
            </a:r>
            <a:r>
              <a:rPr lang="ru-RU" sz="1800" b="1" dirty="0"/>
              <a:t>₽ </a:t>
            </a:r>
            <a:r>
              <a:rPr lang="ru-RU" b="1" dirty="0"/>
              <a:t>199,8 тыс.</a:t>
            </a:r>
          </a:p>
          <a:p>
            <a:endParaRPr lang="ru-RU" b="1" dirty="0">
              <a:latin typeface="Candara Light" panose="020E0502030303020204" pitchFamily="34" charset="0"/>
            </a:endParaRPr>
          </a:p>
          <a:p>
            <a:r>
              <a:rPr lang="ru-RU" b="1" dirty="0">
                <a:latin typeface="Candara Light" panose="020E0502030303020204" pitchFamily="34" charset="0"/>
              </a:rPr>
              <a:t>Итого: </a:t>
            </a:r>
            <a:r>
              <a:rPr lang="ru-RU" sz="1800" b="1" i="1" u="sng" dirty="0">
                <a:latin typeface="+mj-lt"/>
              </a:rPr>
              <a:t>₽ </a:t>
            </a:r>
            <a:r>
              <a:rPr lang="ru-RU" b="1" i="1" u="sng" dirty="0">
                <a:latin typeface="+mj-lt"/>
              </a:rPr>
              <a:t>1 108 700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DD129D-96D9-E835-FBDB-67DCD4684114}"/>
              </a:ext>
            </a:extLst>
          </p:cNvPr>
          <p:cNvSpPr txBox="1"/>
          <p:nvPr/>
        </p:nvSpPr>
        <p:spPr>
          <a:xfrm>
            <a:off x="718487" y="2321004"/>
            <a:ext cx="43919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ndara Light" panose="020E0502030303020204" pitchFamily="34" charset="0"/>
              </a:rPr>
              <a:t>NPV</a:t>
            </a:r>
            <a:r>
              <a:rPr lang="en-US" dirty="0"/>
              <a:t> = </a:t>
            </a:r>
            <a:r>
              <a:rPr lang="ru-RU" sz="2400" b="1" dirty="0"/>
              <a:t>₽ 1 821 416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ndara Light" panose="020E0502030303020204" pitchFamily="34" charset="0"/>
              </a:rPr>
              <a:t>LTV</a:t>
            </a:r>
            <a:r>
              <a:rPr lang="en-US" dirty="0"/>
              <a:t> = </a:t>
            </a:r>
            <a:r>
              <a:rPr lang="ru-RU" sz="2400" b="1" dirty="0"/>
              <a:t>₽ </a:t>
            </a:r>
            <a:r>
              <a:rPr lang="en-US" sz="2400" b="1" dirty="0"/>
              <a:t>1188</a:t>
            </a:r>
            <a:endParaRPr lang="ru-RU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Активные пользователи</a:t>
            </a:r>
            <a:r>
              <a:rPr lang="ru-RU" dirty="0"/>
              <a:t> – </a:t>
            </a:r>
            <a:r>
              <a:rPr lang="ru-RU" sz="2400" b="1" dirty="0"/>
              <a:t>1600 чел.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Candara Light" panose="020E0502030303020204" pitchFamily="34" charset="0"/>
              </a:rPr>
              <a:t>Рентабельность</a:t>
            </a:r>
            <a:r>
              <a:rPr lang="en-US" dirty="0"/>
              <a:t> = </a:t>
            </a:r>
            <a:r>
              <a:rPr lang="en-US" sz="2400" b="1" dirty="0"/>
              <a:t>67%</a:t>
            </a:r>
            <a:endParaRPr lang="en-US" b="1" dirty="0"/>
          </a:p>
        </p:txBody>
      </p:sp>
      <p:pic>
        <p:nvPicPr>
          <p:cNvPr id="15" name="Рисунок 14" descr="Секундомер">
            <a:extLst>
              <a:ext uri="{FF2B5EF4-FFF2-40B4-BE49-F238E27FC236}">
                <a16:creationId xmlns:a16="http://schemas.microsoft.com/office/drawing/2014/main" id="{69A8D088-B18F-A372-3324-ED8F904D7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909" y="91636"/>
            <a:ext cx="682101" cy="6821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F9B3BE-CDF1-3F91-9974-3BF874908D99}"/>
              </a:ext>
            </a:extLst>
          </p:cNvPr>
          <p:cNvSpPr txBox="1"/>
          <p:nvPr/>
        </p:nvSpPr>
        <p:spPr>
          <a:xfrm>
            <a:off x="1672010" y="275828"/>
            <a:ext cx="165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ndara Light" panose="020E0502030303020204" pitchFamily="34" charset="0"/>
              </a:rPr>
              <a:t>1 год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9D330E-04F2-5B10-2FDF-5E2FA43D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5276074"/>
            <a:ext cx="1494417" cy="14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00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DFA7C9-10E3-96F5-85C2-849F82FC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Intro" panose="02000000000000000000" charset="0"/>
              </a:rPr>
              <a:t>План развития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1D2D25-2033-B0C3-36DC-8F79F28C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98168"/>
            <a:ext cx="105156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ndara Light" panose="020E0502030303020204" pitchFamily="34" charset="0"/>
              </a:rPr>
              <a:t>Ключевые этапы развития бизнеса</a:t>
            </a:r>
          </a:p>
        </p:txBody>
      </p:sp>
      <p:grpSp>
        <p:nvGrpSpPr>
          <p:cNvPr id="57" name="Google Shape;3136;p72">
            <a:extLst>
              <a:ext uri="{FF2B5EF4-FFF2-40B4-BE49-F238E27FC236}">
                <a16:creationId xmlns:a16="http://schemas.microsoft.com/office/drawing/2014/main" id="{EE352412-8701-79CA-1E57-A4339FC9443F}"/>
              </a:ext>
            </a:extLst>
          </p:cNvPr>
          <p:cNvGrpSpPr/>
          <p:nvPr/>
        </p:nvGrpSpPr>
        <p:grpSpPr>
          <a:xfrm>
            <a:off x="7615120" y="1716405"/>
            <a:ext cx="3745030" cy="3972877"/>
            <a:chOff x="4935825" y="1799400"/>
            <a:chExt cx="3010421" cy="2892954"/>
          </a:xfrm>
        </p:grpSpPr>
        <p:sp>
          <p:nvSpPr>
            <p:cNvPr id="58" name="Google Shape;3137;p72">
              <a:extLst>
                <a:ext uri="{FF2B5EF4-FFF2-40B4-BE49-F238E27FC236}">
                  <a16:creationId xmlns:a16="http://schemas.microsoft.com/office/drawing/2014/main" id="{3FC38250-3B29-C376-C247-F99780C935E6}"/>
                </a:ext>
              </a:extLst>
            </p:cNvPr>
            <p:cNvSpPr/>
            <p:nvPr/>
          </p:nvSpPr>
          <p:spPr>
            <a:xfrm>
              <a:off x="6251545" y="1799400"/>
              <a:ext cx="425247" cy="375266"/>
            </a:xfrm>
            <a:custGeom>
              <a:avLst/>
              <a:gdLst/>
              <a:ahLst/>
              <a:cxnLst/>
              <a:rect l="l" t="t" r="r" b="b"/>
              <a:pathLst>
                <a:path w="4568" h="4031" extrusionOk="0">
                  <a:moveTo>
                    <a:pt x="1499" y="0"/>
                  </a:moveTo>
                  <a:cubicBezTo>
                    <a:pt x="1455" y="0"/>
                    <a:pt x="1409" y="7"/>
                    <a:pt x="1365" y="17"/>
                  </a:cubicBezTo>
                  <a:cubicBezTo>
                    <a:pt x="1073" y="79"/>
                    <a:pt x="801" y="244"/>
                    <a:pt x="623" y="483"/>
                  </a:cubicBezTo>
                  <a:cubicBezTo>
                    <a:pt x="532" y="427"/>
                    <a:pt x="505" y="275"/>
                    <a:pt x="398" y="269"/>
                  </a:cubicBezTo>
                  <a:cubicBezTo>
                    <a:pt x="396" y="269"/>
                    <a:pt x="395" y="269"/>
                    <a:pt x="393" y="269"/>
                  </a:cubicBezTo>
                  <a:cubicBezTo>
                    <a:pt x="325" y="269"/>
                    <a:pt x="273" y="339"/>
                    <a:pt x="240" y="401"/>
                  </a:cubicBezTo>
                  <a:cubicBezTo>
                    <a:pt x="50" y="780"/>
                    <a:pt x="0" y="1227"/>
                    <a:pt x="106" y="1637"/>
                  </a:cubicBezTo>
                  <a:cubicBezTo>
                    <a:pt x="216" y="2064"/>
                    <a:pt x="483" y="2454"/>
                    <a:pt x="489" y="2895"/>
                  </a:cubicBezTo>
                  <a:cubicBezTo>
                    <a:pt x="489" y="2895"/>
                    <a:pt x="549" y="3242"/>
                    <a:pt x="627" y="3394"/>
                  </a:cubicBezTo>
                  <a:cubicBezTo>
                    <a:pt x="793" y="3719"/>
                    <a:pt x="1169" y="3888"/>
                    <a:pt x="1531" y="3922"/>
                  </a:cubicBezTo>
                  <a:cubicBezTo>
                    <a:pt x="1600" y="3929"/>
                    <a:pt x="1668" y="3932"/>
                    <a:pt x="1736" y="3932"/>
                  </a:cubicBezTo>
                  <a:cubicBezTo>
                    <a:pt x="2031" y="3932"/>
                    <a:pt x="2326" y="3879"/>
                    <a:pt x="2621" y="3854"/>
                  </a:cubicBezTo>
                  <a:cubicBezTo>
                    <a:pt x="2710" y="3846"/>
                    <a:pt x="2801" y="3842"/>
                    <a:pt x="2891" y="3842"/>
                  </a:cubicBezTo>
                  <a:cubicBezTo>
                    <a:pt x="3170" y="3842"/>
                    <a:pt x="3447" y="3886"/>
                    <a:pt x="3680" y="4030"/>
                  </a:cubicBezTo>
                  <a:cubicBezTo>
                    <a:pt x="3846" y="3798"/>
                    <a:pt x="3901" y="3506"/>
                    <a:pt x="3997" y="3239"/>
                  </a:cubicBezTo>
                  <a:cubicBezTo>
                    <a:pt x="4069" y="3041"/>
                    <a:pt x="4165" y="2853"/>
                    <a:pt x="4267" y="2672"/>
                  </a:cubicBezTo>
                  <a:cubicBezTo>
                    <a:pt x="4408" y="2423"/>
                    <a:pt x="4568" y="2158"/>
                    <a:pt x="4541" y="1873"/>
                  </a:cubicBezTo>
                  <a:cubicBezTo>
                    <a:pt x="4522" y="1659"/>
                    <a:pt x="4392" y="1463"/>
                    <a:pt x="4223" y="1331"/>
                  </a:cubicBezTo>
                  <a:cubicBezTo>
                    <a:pt x="4052" y="1198"/>
                    <a:pt x="3844" y="1123"/>
                    <a:pt x="3634" y="1076"/>
                  </a:cubicBezTo>
                  <a:cubicBezTo>
                    <a:pt x="3656" y="971"/>
                    <a:pt x="3821" y="925"/>
                    <a:pt x="3810" y="818"/>
                  </a:cubicBezTo>
                  <a:cubicBezTo>
                    <a:pt x="3804" y="767"/>
                    <a:pt x="3759" y="732"/>
                    <a:pt x="3716" y="703"/>
                  </a:cubicBezTo>
                  <a:cubicBezTo>
                    <a:pt x="3508" y="572"/>
                    <a:pt x="3260" y="502"/>
                    <a:pt x="3013" y="502"/>
                  </a:cubicBezTo>
                  <a:cubicBezTo>
                    <a:pt x="2944" y="502"/>
                    <a:pt x="2875" y="508"/>
                    <a:pt x="2807" y="519"/>
                  </a:cubicBezTo>
                  <a:cubicBezTo>
                    <a:pt x="2860" y="450"/>
                    <a:pt x="2833" y="340"/>
                    <a:pt x="2765" y="282"/>
                  </a:cubicBezTo>
                  <a:cubicBezTo>
                    <a:pt x="2699" y="223"/>
                    <a:pt x="2607" y="203"/>
                    <a:pt x="2519" y="191"/>
                  </a:cubicBezTo>
                  <a:cubicBezTo>
                    <a:pt x="2442" y="181"/>
                    <a:pt x="2364" y="176"/>
                    <a:pt x="2287" y="176"/>
                  </a:cubicBezTo>
                  <a:cubicBezTo>
                    <a:pt x="2086" y="176"/>
                    <a:pt x="1884" y="209"/>
                    <a:pt x="1693" y="272"/>
                  </a:cubicBezTo>
                  <a:cubicBezTo>
                    <a:pt x="1761" y="206"/>
                    <a:pt x="1721" y="82"/>
                    <a:pt x="1639" y="34"/>
                  </a:cubicBezTo>
                  <a:cubicBezTo>
                    <a:pt x="1597" y="9"/>
                    <a:pt x="1549" y="0"/>
                    <a:pt x="1499" y="0"/>
                  </a:cubicBezTo>
                  <a:close/>
                </a:path>
              </a:pathLst>
            </a:custGeom>
            <a:solidFill>
              <a:srgbClr val="A76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38;p72">
              <a:extLst>
                <a:ext uri="{FF2B5EF4-FFF2-40B4-BE49-F238E27FC236}">
                  <a16:creationId xmlns:a16="http://schemas.microsoft.com/office/drawing/2014/main" id="{8D0C5433-BE7C-B37A-F81C-FBB70CA7918A}"/>
                </a:ext>
              </a:extLst>
            </p:cNvPr>
            <p:cNvSpPr/>
            <p:nvPr/>
          </p:nvSpPr>
          <p:spPr>
            <a:xfrm>
              <a:off x="6207604" y="3613003"/>
              <a:ext cx="108732" cy="149976"/>
            </a:xfrm>
            <a:custGeom>
              <a:avLst/>
              <a:gdLst/>
              <a:ahLst/>
              <a:cxnLst/>
              <a:rect l="l" t="t" r="r" b="b"/>
              <a:pathLst>
                <a:path w="1168" h="1611" extrusionOk="0">
                  <a:moveTo>
                    <a:pt x="1068" y="1"/>
                  </a:moveTo>
                  <a:lnTo>
                    <a:pt x="1" y="966"/>
                  </a:lnTo>
                  <a:cubicBezTo>
                    <a:pt x="331" y="1367"/>
                    <a:pt x="1167" y="1610"/>
                    <a:pt x="1167" y="1610"/>
                  </a:cubicBezTo>
                  <a:lnTo>
                    <a:pt x="1068" y="1"/>
                  </a:lnTo>
                  <a:close/>
                </a:path>
              </a:pathLst>
            </a:custGeom>
            <a:solidFill>
              <a:srgbClr val="FFA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39;p72">
              <a:extLst>
                <a:ext uri="{FF2B5EF4-FFF2-40B4-BE49-F238E27FC236}">
                  <a16:creationId xmlns:a16="http://schemas.microsoft.com/office/drawing/2014/main" id="{8E291967-4A5B-DEBE-99A2-BA4CCA25002D}"/>
                </a:ext>
              </a:extLst>
            </p:cNvPr>
            <p:cNvSpPr/>
            <p:nvPr/>
          </p:nvSpPr>
          <p:spPr>
            <a:xfrm>
              <a:off x="6556712" y="4330959"/>
              <a:ext cx="72612" cy="126888"/>
            </a:xfrm>
            <a:custGeom>
              <a:avLst/>
              <a:gdLst/>
              <a:ahLst/>
              <a:cxnLst/>
              <a:rect l="l" t="t" r="r" b="b"/>
              <a:pathLst>
                <a:path w="780" h="1363" extrusionOk="0">
                  <a:moveTo>
                    <a:pt x="334" y="1"/>
                  </a:moveTo>
                  <a:cubicBezTo>
                    <a:pt x="115" y="407"/>
                    <a:pt x="1" y="882"/>
                    <a:pt x="27" y="1363"/>
                  </a:cubicBezTo>
                  <a:cubicBezTo>
                    <a:pt x="280" y="1082"/>
                    <a:pt x="530" y="800"/>
                    <a:pt x="780" y="518"/>
                  </a:cubicBezTo>
                  <a:cubicBezTo>
                    <a:pt x="670" y="320"/>
                    <a:pt x="513" y="148"/>
                    <a:pt x="334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40;p72">
              <a:extLst>
                <a:ext uri="{FF2B5EF4-FFF2-40B4-BE49-F238E27FC236}">
                  <a16:creationId xmlns:a16="http://schemas.microsoft.com/office/drawing/2014/main" id="{CE030223-E777-7121-E5EA-B768C9248BC4}"/>
                </a:ext>
              </a:extLst>
            </p:cNvPr>
            <p:cNvSpPr/>
            <p:nvPr/>
          </p:nvSpPr>
          <p:spPr>
            <a:xfrm>
              <a:off x="6126704" y="3121084"/>
              <a:ext cx="285887" cy="257035"/>
            </a:xfrm>
            <a:custGeom>
              <a:avLst/>
              <a:gdLst/>
              <a:ahLst/>
              <a:cxnLst/>
              <a:rect l="l" t="t" r="r" b="b"/>
              <a:pathLst>
                <a:path w="3071" h="2761" extrusionOk="0">
                  <a:moveTo>
                    <a:pt x="1968" y="1"/>
                  </a:moveTo>
                  <a:cubicBezTo>
                    <a:pt x="1953" y="1"/>
                    <a:pt x="1939" y="3"/>
                    <a:pt x="1924" y="6"/>
                  </a:cubicBezTo>
                  <a:cubicBezTo>
                    <a:pt x="1874" y="21"/>
                    <a:pt x="1834" y="57"/>
                    <a:pt x="1793" y="89"/>
                  </a:cubicBezTo>
                  <a:cubicBezTo>
                    <a:pt x="1368" y="450"/>
                    <a:pt x="1014" y="710"/>
                    <a:pt x="494" y="908"/>
                  </a:cubicBezTo>
                  <a:cubicBezTo>
                    <a:pt x="393" y="946"/>
                    <a:pt x="289" y="985"/>
                    <a:pt x="188" y="1023"/>
                  </a:cubicBezTo>
                  <a:cubicBezTo>
                    <a:pt x="120" y="1048"/>
                    <a:pt x="49" y="1076"/>
                    <a:pt x="0" y="1127"/>
                  </a:cubicBezTo>
                  <a:cubicBezTo>
                    <a:pt x="103" y="1208"/>
                    <a:pt x="175" y="1327"/>
                    <a:pt x="240" y="1441"/>
                  </a:cubicBezTo>
                  <a:cubicBezTo>
                    <a:pt x="424" y="1765"/>
                    <a:pt x="575" y="2107"/>
                    <a:pt x="693" y="2459"/>
                  </a:cubicBezTo>
                  <a:cubicBezTo>
                    <a:pt x="719" y="2545"/>
                    <a:pt x="745" y="2631"/>
                    <a:pt x="774" y="2714"/>
                  </a:cubicBezTo>
                  <a:cubicBezTo>
                    <a:pt x="781" y="2734"/>
                    <a:pt x="790" y="2756"/>
                    <a:pt x="810" y="2760"/>
                  </a:cubicBezTo>
                  <a:cubicBezTo>
                    <a:pt x="812" y="2760"/>
                    <a:pt x="813" y="2760"/>
                    <a:pt x="815" y="2760"/>
                  </a:cubicBezTo>
                  <a:cubicBezTo>
                    <a:pt x="826" y="2760"/>
                    <a:pt x="839" y="2751"/>
                    <a:pt x="850" y="2744"/>
                  </a:cubicBezTo>
                  <a:cubicBezTo>
                    <a:pt x="1481" y="2315"/>
                    <a:pt x="2238" y="2125"/>
                    <a:pt x="2976" y="1923"/>
                  </a:cubicBezTo>
                  <a:cubicBezTo>
                    <a:pt x="2993" y="1921"/>
                    <a:pt x="3012" y="1915"/>
                    <a:pt x="3025" y="1904"/>
                  </a:cubicBezTo>
                  <a:cubicBezTo>
                    <a:pt x="3041" y="1886"/>
                    <a:pt x="3043" y="1857"/>
                    <a:pt x="3045" y="1834"/>
                  </a:cubicBezTo>
                  <a:cubicBezTo>
                    <a:pt x="3071" y="1245"/>
                    <a:pt x="2601" y="623"/>
                    <a:pt x="2228" y="169"/>
                  </a:cubicBezTo>
                  <a:cubicBezTo>
                    <a:pt x="2160" y="89"/>
                    <a:pt x="2069" y="1"/>
                    <a:pt x="1968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41;p72">
              <a:extLst>
                <a:ext uri="{FF2B5EF4-FFF2-40B4-BE49-F238E27FC236}">
                  <a16:creationId xmlns:a16="http://schemas.microsoft.com/office/drawing/2014/main" id="{C5698CD3-1ADF-141D-7801-51585B5211E6}"/>
                </a:ext>
              </a:extLst>
            </p:cNvPr>
            <p:cNvSpPr/>
            <p:nvPr/>
          </p:nvSpPr>
          <p:spPr>
            <a:xfrm>
              <a:off x="5750784" y="3175079"/>
              <a:ext cx="276392" cy="218215"/>
            </a:xfrm>
            <a:custGeom>
              <a:avLst/>
              <a:gdLst/>
              <a:ahLst/>
              <a:cxnLst/>
              <a:rect l="l" t="t" r="r" b="b"/>
              <a:pathLst>
                <a:path w="2969" h="2344" extrusionOk="0">
                  <a:moveTo>
                    <a:pt x="453" y="0"/>
                  </a:moveTo>
                  <a:cubicBezTo>
                    <a:pt x="308" y="0"/>
                    <a:pt x="160" y="24"/>
                    <a:pt x="17" y="60"/>
                  </a:cubicBezTo>
                  <a:cubicBezTo>
                    <a:pt x="7" y="97"/>
                    <a:pt x="0" y="138"/>
                    <a:pt x="2" y="178"/>
                  </a:cubicBezTo>
                  <a:lnTo>
                    <a:pt x="2576" y="2158"/>
                  </a:lnTo>
                  <a:cubicBezTo>
                    <a:pt x="2576" y="2158"/>
                    <a:pt x="2653" y="2274"/>
                    <a:pt x="2736" y="2344"/>
                  </a:cubicBezTo>
                  <a:cubicBezTo>
                    <a:pt x="2807" y="2260"/>
                    <a:pt x="2877" y="2174"/>
                    <a:pt x="2920" y="2075"/>
                  </a:cubicBezTo>
                  <a:cubicBezTo>
                    <a:pt x="2969" y="1964"/>
                    <a:pt x="2959" y="1852"/>
                    <a:pt x="2868" y="1767"/>
                  </a:cubicBezTo>
                  <a:cubicBezTo>
                    <a:pt x="2745" y="1648"/>
                    <a:pt x="2540" y="1713"/>
                    <a:pt x="2422" y="1576"/>
                  </a:cubicBezTo>
                  <a:cubicBezTo>
                    <a:pt x="2359" y="1503"/>
                    <a:pt x="2367" y="1397"/>
                    <a:pt x="2287" y="1336"/>
                  </a:cubicBezTo>
                  <a:cubicBezTo>
                    <a:pt x="2198" y="1269"/>
                    <a:pt x="2081" y="1231"/>
                    <a:pt x="1978" y="1193"/>
                  </a:cubicBezTo>
                  <a:cubicBezTo>
                    <a:pt x="1876" y="1155"/>
                    <a:pt x="1772" y="1113"/>
                    <a:pt x="1691" y="1039"/>
                  </a:cubicBezTo>
                  <a:cubicBezTo>
                    <a:pt x="1627" y="982"/>
                    <a:pt x="1594" y="906"/>
                    <a:pt x="1566" y="828"/>
                  </a:cubicBezTo>
                  <a:cubicBezTo>
                    <a:pt x="1541" y="758"/>
                    <a:pt x="1519" y="656"/>
                    <a:pt x="1449" y="615"/>
                  </a:cubicBezTo>
                  <a:cubicBezTo>
                    <a:pt x="1384" y="576"/>
                    <a:pt x="1292" y="577"/>
                    <a:pt x="1218" y="569"/>
                  </a:cubicBezTo>
                  <a:cubicBezTo>
                    <a:pt x="1144" y="562"/>
                    <a:pt x="1069" y="550"/>
                    <a:pt x="1010" y="504"/>
                  </a:cubicBezTo>
                  <a:cubicBezTo>
                    <a:pt x="937" y="449"/>
                    <a:pt x="904" y="361"/>
                    <a:pt x="877" y="277"/>
                  </a:cubicBezTo>
                  <a:cubicBezTo>
                    <a:pt x="850" y="194"/>
                    <a:pt x="833" y="117"/>
                    <a:pt x="753" y="70"/>
                  </a:cubicBezTo>
                  <a:cubicBezTo>
                    <a:pt x="666" y="18"/>
                    <a:pt x="563" y="3"/>
                    <a:pt x="463" y="0"/>
                  </a:cubicBezTo>
                  <a:cubicBezTo>
                    <a:pt x="460" y="0"/>
                    <a:pt x="457" y="0"/>
                    <a:pt x="453" y="0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42;p72">
              <a:extLst>
                <a:ext uri="{FF2B5EF4-FFF2-40B4-BE49-F238E27FC236}">
                  <a16:creationId xmlns:a16="http://schemas.microsoft.com/office/drawing/2014/main" id="{AF2C87CD-59D6-ED44-4DF2-F6B004AF2752}"/>
                </a:ext>
              </a:extLst>
            </p:cNvPr>
            <p:cNvSpPr/>
            <p:nvPr/>
          </p:nvSpPr>
          <p:spPr>
            <a:xfrm>
              <a:off x="5752366" y="3129835"/>
              <a:ext cx="317539" cy="267741"/>
            </a:xfrm>
            <a:custGeom>
              <a:avLst/>
              <a:gdLst/>
              <a:ahLst/>
              <a:cxnLst/>
              <a:rect l="l" t="t" r="r" b="b"/>
              <a:pathLst>
                <a:path w="3411" h="2876" extrusionOk="0">
                  <a:moveTo>
                    <a:pt x="495" y="1"/>
                  </a:moveTo>
                  <a:cubicBezTo>
                    <a:pt x="438" y="14"/>
                    <a:pt x="387" y="41"/>
                    <a:pt x="340" y="75"/>
                  </a:cubicBezTo>
                  <a:cubicBezTo>
                    <a:pt x="228" y="155"/>
                    <a:pt x="152" y="266"/>
                    <a:pt x="152" y="266"/>
                  </a:cubicBezTo>
                  <a:cubicBezTo>
                    <a:pt x="152" y="266"/>
                    <a:pt x="84" y="345"/>
                    <a:pt x="34" y="453"/>
                  </a:cubicBezTo>
                  <a:cubicBezTo>
                    <a:pt x="21" y="482"/>
                    <a:pt x="10" y="513"/>
                    <a:pt x="0" y="545"/>
                  </a:cubicBezTo>
                  <a:cubicBezTo>
                    <a:pt x="141" y="511"/>
                    <a:pt x="285" y="486"/>
                    <a:pt x="428" y="486"/>
                  </a:cubicBezTo>
                  <a:cubicBezTo>
                    <a:pt x="434" y="486"/>
                    <a:pt x="440" y="486"/>
                    <a:pt x="446" y="486"/>
                  </a:cubicBezTo>
                  <a:cubicBezTo>
                    <a:pt x="546" y="489"/>
                    <a:pt x="649" y="504"/>
                    <a:pt x="736" y="556"/>
                  </a:cubicBezTo>
                  <a:cubicBezTo>
                    <a:pt x="816" y="603"/>
                    <a:pt x="833" y="680"/>
                    <a:pt x="860" y="763"/>
                  </a:cubicBezTo>
                  <a:cubicBezTo>
                    <a:pt x="887" y="847"/>
                    <a:pt x="920" y="935"/>
                    <a:pt x="993" y="990"/>
                  </a:cubicBezTo>
                  <a:cubicBezTo>
                    <a:pt x="1052" y="1035"/>
                    <a:pt x="1127" y="1048"/>
                    <a:pt x="1201" y="1055"/>
                  </a:cubicBezTo>
                  <a:cubicBezTo>
                    <a:pt x="1275" y="1063"/>
                    <a:pt x="1367" y="1062"/>
                    <a:pt x="1432" y="1101"/>
                  </a:cubicBezTo>
                  <a:cubicBezTo>
                    <a:pt x="1502" y="1142"/>
                    <a:pt x="1524" y="1244"/>
                    <a:pt x="1549" y="1314"/>
                  </a:cubicBezTo>
                  <a:cubicBezTo>
                    <a:pt x="1577" y="1392"/>
                    <a:pt x="1610" y="1468"/>
                    <a:pt x="1674" y="1525"/>
                  </a:cubicBezTo>
                  <a:cubicBezTo>
                    <a:pt x="1755" y="1599"/>
                    <a:pt x="1859" y="1641"/>
                    <a:pt x="1961" y="1679"/>
                  </a:cubicBezTo>
                  <a:cubicBezTo>
                    <a:pt x="2064" y="1717"/>
                    <a:pt x="2181" y="1753"/>
                    <a:pt x="2270" y="1822"/>
                  </a:cubicBezTo>
                  <a:cubicBezTo>
                    <a:pt x="2350" y="1882"/>
                    <a:pt x="2342" y="1988"/>
                    <a:pt x="2405" y="2062"/>
                  </a:cubicBezTo>
                  <a:cubicBezTo>
                    <a:pt x="2522" y="2199"/>
                    <a:pt x="2728" y="2134"/>
                    <a:pt x="2851" y="2253"/>
                  </a:cubicBezTo>
                  <a:cubicBezTo>
                    <a:pt x="2942" y="2338"/>
                    <a:pt x="2952" y="2450"/>
                    <a:pt x="2903" y="2560"/>
                  </a:cubicBezTo>
                  <a:cubicBezTo>
                    <a:pt x="2860" y="2660"/>
                    <a:pt x="2790" y="2746"/>
                    <a:pt x="2719" y="2830"/>
                  </a:cubicBezTo>
                  <a:cubicBezTo>
                    <a:pt x="2733" y="2842"/>
                    <a:pt x="2748" y="2853"/>
                    <a:pt x="2762" y="2861"/>
                  </a:cubicBezTo>
                  <a:cubicBezTo>
                    <a:pt x="2779" y="2871"/>
                    <a:pt x="2799" y="2876"/>
                    <a:pt x="2820" y="2876"/>
                  </a:cubicBezTo>
                  <a:cubicBezTo>
                    <a:pt x="2917" y="2876"/>
                    <a:pt x="3048" y="2773"/>
                    <a:pt x="3184" y="2596"/>
                  </a:cubicBezTo>
                  <a:cubicBezTo>
                    <a:pt x="3350" y="2381"/>
                    <a:pt x="3411" y="2200"/>
                    <a:pt x="3332" y="2121"/>
                  </a:cubicBezTo>
                  <a:cubicBezTo>
                    <a:pt x="3252" y="2042"/>
                    <a:pt x="3069" y="1980"/>
                    <a:pt x="3069" y="1980"/>
                  </a:cubicBezTo>
                  <a:lnTo>
                    <a:pt x="495" y="1"/>
                  </a:ln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43;p72">
              <a:extLst>
                <a:ext uri="{FF2B5EF4-FFF2-40B4-BE49-F238E27FC236}">
                  <a16:creationId xmlns:a16="http://schemas.microsoft.com/office/drawing/2014/main" id="{F89C4DB8-641C-B6B3-EEA7-F32E30DC3D6D}"/>
                </a:ext>
              </a:extLst>
            </p:cNvPr>
            <p:cNvSpPr/>
            <p:nvPr/>
          </p:nvSpPr>
          <p:spPr>
            <a:xfrm>
              <a:off x="4996337" y="2528528"/>
              <a:ext cx="787749" cy="643566"/>
            </a:xfrm>
            <a:custGeom>
              <a:avLst/>
              <a:gdLst/>
              <a:ahLst/>
              <a:cxnLst/>
              <a:rect l="l" t="t" r="r" b="b"/>
              <a:pathLst>
                <a:path w="8462" h="6913" extrusionOk="0">
                  <a:moveTo>
                    <a:pt x="2572" y="561"/>
                  </a:moveTo>
                  <a:lnTo>
                    <a:pt x="2572" y="561"/>
                  </a:lnTo>
                  <a:cubicBezTo>
                    <a:pt x="2547" y="568"/>
                    <a:pt x="2524" y="575"/>
                    <a:pt x="2500" y="582"/>
                  </a:cubicBezTo>
                  <a:lnTo>
                    <a:pt x="2500" y="582"/>
                  </a:lnTo>
                  <a:cubicBezTo>
                    <a:pt x="2524" y="575"/>
                    <a:pt x="2548" y="568"/>
                    <a:pt x="2572" y="561"/>
                  </a:cubicBezTo>
                  <a:close/>
                  <a:moveTo>
                    <a:pt x="3570" y="517"/>
                  </a:moveTo>
                  <a:lnTo>
                    <a:pt x="3570" y="517"/>
                  </a:lnTo>
                  <a:cubicBezTo>
                    <a:pt x="3645" y="529"/>
                    <a:pt x="3720" y="546"/>
                    <a:pt x="3793" y="564"/>
                  </a:cubicBezTo>
                  <a:lnTo>
                    <a:pt x="3733" y="642"/>
                  </a:lnTo>
                  <a:lnTo>
                    <a:pt x="3570" y="517"/>
                  </a:lnTo>
                  <a:close/>
                  <a:moveTo>
                    <a:pt x="3067" y="484"/>
                  </a:moveTo>
                  <a:lnTo>
                    <a:pt x="2858" y="757"/>
                  </a:lnTo>
                  <a:lnTo>
                    <a:pt x="2595" y="555"/>
                  </a:lnTo>
                  <a:lnTo>
                    <a:pt x="2595" y="555"/>
                  </a:lnTo>
                  <a:cubicBezTo>
                    <a:pt x="2750" y="513"/>
                    <a:pt x="2908" y="491"/>
                    <a:pt x="3067" y="484"/>
                  </a:cubicBezTo>
                  <a:close/>
                  <a:moveTo>
                    <a:pt x="3883" y="587"/>
                  </a:moveTo>
                  <a:cubicBezTo>
                    <a:pt x="4061" y="639"/>
                    <a:pt x="4236" y="707"/>
                    <a:pt x="4407" y="790"/>
                  </a:cubicBezTo>
                  <a:lnTo>
                    <a:pt x="4229" y="1023"/>
                  </a:lnTo>
                  <a:lnTo>
                    <a:pt x="3800" y="694"/>
                  </a:lnTo>
                  <a:lnTo>
                    <a:pt x="3883" y="587"/>
                  </a:lnTo>
                  <a:close/>
                  <a:moveTo>
                    <a:pt x="3162" y="482"/>
                  </a:moveTo>
                  <a:cubicBezTo>
                    <a:pt x="3189" y="482"/>
                    <a:pt x="3215" y="483"/>
                    <a:pt x="3241" y="484"/>
                  </a:cubicBezTo>
                  <a:cubicBezTo>
                    <a:pt x="3294" y="485"/>
                    <a:pt x="3348" y="489"/>
                    <a:pt x="3401" y="495"/>
                  </a:cubicBezTo>
                  <a:lnTo>
                    <a:pt x="3682" y="710"/>
                  </a:lnTo>
                  <a:lnTo>
                    <a:pt x="3353" y="1137"/>
                  </a:lnTo>
                  <a:lnTo>
                    <a:pt x="2925" y="809"/>
                  </a:lnTo>
                  <a:lnTo>
                    <a:pt x="3175" y="483"/>
                  </a:lnTo>
                  <a:cubicBezTo>
                    <a:pt x="3171" y="483"/>
                    <a:pt x="3167" y="482"/>
                    <a:pt x="3162" y="482"/>
                  </a:cubicBezTo>
                  <a:close/>
                  <a:moveTo>
                    <a:pt x="2495" y="584"/>
                  </a:moveTo>
                  <a:lnTo>
                    <a:pt x="2806" y="824"/>
                  </a:lnTo>
                  <a:lnTo>
                    <a:pt x="2477" y="1252"/>
                  </a:lnTo>
                  <a:lnTo>
                    <a:pt x="2049" y="923"/>
                  </a:lnTo>
                  <a:lnTo>
                    <a:pt x="2228" y="691"/>
                  </a:lnTo>
                  <a:lnTo>
                    <a:pt x="2228" y="691"/>
                  </a:lnTo>
                  <a:cubicBezTo>
                    <a:pt x="2174" y="716"/>
                    <a:pt x="2122" y="745"/>
                    <a:pt x="2070" y="775"/>
                  </a:cubicBezTo>
                  <a:lnTo>
                    <a:pt x="2070" y="775"/>
                  </a:lnTo>
                  <a:cubicBezTo>
                    <a:pt x="2207" y="694"/>
                    <a:pt x="2350" y="631"/>
                    <a:pt x="2495" y="584"/>
                  </a:cubicBezTo>
                  <a:close/>
                  <a:moveTo>
                    <a:pt x="4484" y="829"/>
                  </a:moveTo>
                  <a:cubicBezTo>
                    <a:pt x="4644" y="912"/>
                    <a:pt x="4799" y="1007"/>
                    <a:pt x="4947" y="1114"/>
                  </a:cubicBezTo>
                  <a:lnTo>
                    <a:pt x="4723" y="1404"/>
                  </a:lnTo>
                  <a:lnTo>
                    <a:pt x="4296" y="1074"/>
                  </a:lnTo>
                  <a:lnTo>
                    <a:pt x="4484" y="829"/>
                  </a:lnTo>
                  <a:close/>
                  <a:moveTo>
                    <a:pt x="3748" y="761"/>
                  </a:moveTo>
                  <a:lnTo>
                    <a:pt x="4177" y="1090"/>
                  </a:lnTo>
                  <a:lnTo>
                    <a:pt x="3847" y="1518"/>
                  </a:lnTo>
                  <a:lnTo>
                    <a:pt x="3420" y="1189"/>
                  </a:lnTo>
                  <a:lnTo>
                    <a:pt x="3748" y="761"/>
                  </a:lnTo>
                  <a:close/>
                  <a:moveTo>
                    <a:pt x="2873" y="876"/>
                  </a:moveTo>
                  <a:lnTo>
                    <a:pt x="3301" y="1204"/>
                  </a:lnTo>
                  <a:lnTo>
                    <a:pt x="2972" y="1633"/>
                  </a:lnTo>
                  <a:lnTo>
                    <a:pt x="2544" y="1304"/>
                  </a:lnTo>
                  <a:lnTo>
                    <a:pt x="2873" y="876"/>
                  </a:lnTo>
                  <a:close/>
                  <a:moveTo>
                    <a:pt x="1998" y="991"/>
                  </a:moveTo>
                  <a:lnTo>
                    <a:pt x="2425" y="1319"/>
                  </a:lnTo>
                  <a:lnTo>
                    <a:pt x="2097" y="1748"/>
                  </a:lnTo>
                  <a:lnTo>
                    <a:pt x="1668" y="1418"/>
                  </a:lnTo>
                  <a:lnTo>
                    <a:pt x="1998" y="991"/>
                  </a:lnTo>
                  <a:close/>
                  <a:moveTo>
                    <a:pt x="5014" y="1165"/>
                  </a:moveTo>
                  <a:cubicBezTo>
                    <a:pt x="5023" y="1170"/>
                    <a:pt x="5032" y="1177"/>
                    <a:pt x="5041" y="1183"/>
                  </a:cubicBezTo>
                  <a:cubicBezTo>
                    <a:pt x="5175" y="1287"/>
                    <a:pt x="5303" y="1399"/>
                    <a:pt x="5422" y="1519"/>
                  </a:cubicBezTo>
                  <a:lnTo>
                    <a:pt x="5218" y="1784"/>
                  </a:lnTo>
                  <a:lnTo>
                    <a:pt x="4790" y="1456"/>
                  </a:lnTo>
                  <a:lnTo>
                    <a:pt x="5014" y="1165"/>
                  </a:lnTo>
                  <a:close/>
                  <a:moveTo>
                    <a:pt x="4244" y="1143"/>
                  </a:moveTo>
                  <a:lnTo>
                    <a:pt x="4672" y="1471"/>
                  </a:lnTo>
                  <a:lnTo>
                    <a:pt x="4343" y="1898"/>
                  </a:lnTo>
                  <a:lnTo>
                    <a:pt x="3915" y="1570"/>
                  </a:lnTo>
                  <a:lnTo>
                    <a:pt x="4244" y="1143"/>
                  </a:lnTo>
                  <a:close/>
                  <a:moveTo>
                    <a:pt x="3368" y="1256"/>
                  </a:moveTo>
                  <a:lnTo>
                    <a:pt x="3796" y="1586"/>
                  </a:lnTo>
                  <a:lnTo>
                    <a:pt x="3467" y="2013"/>
                  </a:lnTo>
                  <a:lnTo>
                    <a:pt x="3039" y="1685"/>
                  </a:lnTo>
                  <a:lnTo>
                    <a:pt x="3368" y="1256"/>
                  </a:lnTo>
                  <a:close/>
                  <a:moveTo>
                    <a:pt x="2492" y="1371"/>
                  </a:moveTo>
                  <a:lnTo>
                    <a:pt x="2921" y="1700"/>
                  </a:lnTo>
                  <a:lnTo>
                    <a:pt x="2591" y="2128"/>
                  </a:lnTo>
                  <a:lnTo>
                    <a:pt x="2164" y="1799"/>
                  </a:lnTo>
                  <a:lnTo>
                    <a:pt x="2492" y="1371"/>
                  </a:lnTo>
                  <a:close/>
                  <a:moveTo>
                    <a:pt x="5481" y="1582"/>
                  </a:moveTo>
                  <a:cubicBezTo>
                    <a:pt x="5575" y="1681"/>
                    <a:pt x="5663" y="1786"/>
                    <a:pt x="5743" y="1895"/>
                  </a:cubicBezTo>
                  <a:cubicBezTo>
                    <a:pt x="5772" y="1935"/>
                    <a:pt x="5801" y="1976"/>
                    <a:pt x="5828" y="2015"/>
                  </a:cubicBezTo>
                  <a:lnTo>
                    <a:pt x="5714" y="2165"/>
                  </a:lnTo>
                  <a:lnTo>
                    <a:pt x="5286" y="1837"/>
                  </a:lnTo>
                  <a:lnTo>
                    <a:pt x="5481" y="1582"/>
                  </a:lnTo>
                  <a:close/>
                  <a:moveTo>
                    <a:pt x="1616" y="1485"/>
                  </a:moveTo>
                  <a:lnTo>
                    <a:pt x="2044" y="1815"/>
                  </a:lnTo>
                  <a:lnTo>
                    <a:pt x="1716" y="2242"/>
                  </a:lnTo>
                  <a:lnTo>
                    <a:pt x="1287" y="1913"/>
                  </a:lnTo>
                  <a:lnTo>
                    <a:pt x="1616" y="1485"/>
                  </a:lnTo>
                  <a:close/>
                  <a:moveTo>
                    <a:pt x="4739" y="1523"/>
                  </a:moveTo>
                  <a:lnTo>
                    <a:pt x="5167" y="1852"/>
                  </a:lnTo>
                  <a:lnTo>
                    <a:pt x="4838" y="2280"/>
                  </a:lnTo>
                  <a:lnTo>
                    <a:pt x="4410" y="1950"/>
                  </a:lnTo>
                  <a:lnTo>
                    <a:pt x="4739" y="1523"/>
                  </a:lnTo>
                  <a:close/>
                  <a:moveTo>
                    <a:pt x="3863" y="1637"/>
                  </a:moveTo>
                  <a:lnTo>
                    <a:pt x="4291" y="1966"/>
                  </a:lnTo>
                  <a:lnTo>
                    <a:pt x="3962" y="2394"/>
                  </a:lnTo>
                  <a:lnTo>
                    <a:pt x="3535" y="2065"/>
                  </a:lnTo>
                  <a:lnTo>
                    <a:pt x="3863" y="1637"/>
                  </a:lnTo>
                  <a:close/>
                  <a:moveTo>
                    <a:pt x="5878" y="2091"/>
                  </a:moveTo>
                  <a:cubicBezTo>
                    <a:pt x="5947" y="2201"/>
                    <a:pt x="6009" y="2316"/>
                    <a:pt x="6062" y="2433"/>
                  </a:cubicBezTo>
                  <a:lnTo>
                    <a:pt x="5781" y="2217"/>
                  </a:lnTo>
                  <a:lnTo>
                    <a:pt x="5878" y="2091"/>
                  </a:lnTo>
                  <a:close/>
                  <a:moveTo>
                    <a:pt x="2988" y="1752"/>
                  </a:moveTo>
                  <a:lnTo>
                    <a:pt x="3416" y="2080"/>
                  </a:lnTo>
                  <a:lnTo>
                    <a:pt x="3086" y="2509"/>
                  </a:lnTo>
                  <a:lnTo>
                    <a:pt x="2659" y="2179"/>
                  </a:lnTo>
                  <a:lnTo>
                    <a:pt x="2988" y="1752"/>
                  </a:lnTo>
                  <a:close/>
                  <a:moveTo>
                    <a:pt x="2112" y="1866"/>
                  </a:moveTo>
                  <a:lnTo>
                    <a:pt x="2540" y="2195"/>
                  </a:lnTo>
                  <a:lnTo>
                    <a:pt x="2211" y="2622"/>
                  </a:lnTo>
                  <a:lnTo>
                    <a:pt x="1783" y="2294"/>
                  </a:lnTo>
                  <a:lnTo>
                    <a:pt x="2112" y="1866"/>
                  </a:lnTo>
                  <a:close/>
                  <a:moveTo>
                    <a:pt x="5234" y="1904"/>
                  </a:moveTo>
                  <a:lnTo>
                    <a:pt x="5662" y="2232"/>
                  </a:lnTo>
                  <a:lnTo>
                    <a:pt x="5333" y="2660"/>
                  </a:lnTo>
                  <a:lnTo>
                    <a:pt x="4905" y="2331"/>
                  </a:lnTo>
                  <a:lnTo>
                    <a:pt x="5234" y="1904"/>
                  </a:lnTo>
                  <a:close/>
                  <a:moveTo>
                    <a:pt x="4359" y="2017"/>
                  </a:moveTo>
                  <a:lnTo>
                    <a:pt x="4786" y="2347"/>
                  </a:lnTo>
                  <a:lnTo>
                    <a:pt x="4457" y="2774"/>
                  </a:lnTo>
                  <a:lnTo>
                    <a:pt x="4029" y="2446"/>
                  </a:lnTo>
                  <a:lnTo>
                    <a:pt x="4359" y="2017"/>
                  </a:lnTo>
                  <a:close/>
                  <a:moveTo>
                    <a:pt x="3483" y="2132"/>
                  </a:moveTo>
                  <a:lnTo>
                    <a:pt x="3910" y="2461"/>
                  </a:lnTo>
                  <a:lnTo>
                    <a:pt x="3581" y="2889"/>
                  </a:lnTo>
                  <a:lnTo>
                    <a:pt x="3153" y="2561"/>
                  </a:lnTo>
                  <a:lnTo>
                    <a:pt x="3483" y="2132"/>
                  </a:lnTo>
                  <a:close/>
                  <a:moveTo>
                    <a:pt x="2607" y="2247"/>
                  </a:moveTo>
                  <a:lnTo>
                    <a:pt x="3034" y="2576"/>
                  </a:lnTo>
                  <a:lnTo>
                    <a:pt x="2706" y="3003"/>
                  </a:lnTo>
                  <a:lnTo>
                    <a:pt x="2277" y="2675"/>
                  </a:lnTo>
                  <a:lnTo>
                    <a:pt x="2607" y="2247"/>
                  </a:lnTo>
                  <a:close/>
                  <a:moveTo>
                    <a:pt x="5729" y="2284"/>
                  </a:moveTo>
                  <a:lnTo>
                    <a:pt x="6127" y="2589"/>
                  </a:lnTo>
                  <a:cubicBezTo>
                    <a:pt x="6132" y="2604"/>
                    <a:pt x="6138" y="2618"/>
                    <a:pt x="6142" y="2632"/>
                  </a:cubicBezTo>
                  <a:lnTo>
                    <a:pt x="5828" y="3041"/>
                  </a:lnTo>
                  <a:lnTo>
                    <a:pt x="5400" y="2712"/>
                  </a:lnTo>
                  <a:lnTo>
                    <a:pt x="5729" y="2284"/>
                  </a:lnTo>
                  <a:close/>
                  <a:moveTo>
                    <a:pt x="1731" y="2361"/>
                  </a:moveTo>
                  <a:lnTo>
                    <a:pt x="2158" y="2689"/>
                  </a:lnTo>
                  <a:lnTo>
                    <a:pt x="1830" y="3118"/>
                  </a:lnTo>
                  <a:lnTo>
                    <a:pt x="1402" y="2789"/>
                  </a:lnTo>
                  <a:lnTo>
                    <a:pt x="1731" y="2361"/>
                  </a:lnTo>
                  <a:close/>
                  <a:moveTo>
                    <a:pt x="4853" y="2399"/>
                  </a:moveTo>
                  <a:lnTo>
                    <a:pt x="5281" y="2727"/>
                  </a:lnTo>
                  <a:lnTo>
                    <a:pt x="4952" y="3156"/>
                  </a:lnTo>
                  <a:lnTo>
                    <a:pt x="4524" y="2826"/>
                  </a:lnTo>
                  <a:lnTo>
                    <a:pt x="4853" y="2399"/>
                  </a:lnTo>
                  <a:close/>
                  <a:moveTo>
                    <a:pt x="3977" y="2513"/>
                  </a:moveTo>
                  <a:lnTo>
                    <a:pt x="4405" y="2842"/>
                  </a:lnTo>
                  <a:lnTo>
                    <a:pt x="4077" y="3270"/>
                  </a:lnTo>
                  <a:lnTo>
                    <a:pt x="3648" y="2941"/>
                  </a:lnTo>
                  <a:lnTo>
                    <a:pt x="3977" y="2513"/>
                  </a:lnTo>
                  <a:close/>
                  <a:moveTo>
                    <a:pt x="2042" y="792"/>
                  </a:moveTo>
                  <a:lnTo>
                    <a:pt x="1982" y="872"/>
                  </a:lnTo>
                  <a:lnTo>
                    <a:pt x="1954" y="850"/>
                  </a:lnTo>
                  <a:cubicBezTo>
                    <a:pt x="1929" y="866"/>
                    <a:pt x="1905" y="884"/>
                    <a:pt x="1881" y="901"/>
                  </a:cubicBezTo>
                  <a:lnTo>
                    <a:pt x="1930" y="939"/>
                  </a:lnTo>
                  <a:lnTo>
                    <a:pt x="1601" y="1366"/>
                  </a:lnTo>
                  <a:lnTo>
                    <a:pt x="1482" y="1275"/>
                  </a:lnTo>
                  <a:cubicBezTo>
                    <a:pt x="1463" y="1296"/>
                    <a:pt x="1446" y="1318"/>
                    <a:pt x="1428" y="1340"/>
                  </a:cubicBezTo>
                  <a:lnTo>
                    <a:pt x="1549" y="1434"/>
                  </a:lnTo>
                  <a:lnTo>
                    <a:pt x="1221" y="1861"/>
                  </a:lnTo>
                  <a:lnTo>
                    <a:pt x="1129" y="1792"/>
                  </a:lnTo>
                  <a:cubicBezTo>
                    <a:pt x="1116" y="1817"/>
                    <a:pt x="1103" y="1843"/>
                    <a:pt x="1091" y="1869"/>
                  </a:cubicBezTo>
                  <a:lnTo>
                    <a:pt x="1169" y="1929"/>
                  </a:lnTo>
                  <a:lnTo>
                    <a:pt x="966" y="2193"/>
                  </a:lnTo>
                  <a:cubicBezTo>
                    <a:pt x="947" y="2261"/>
                    <a:pt x="930" y="2328"/>
                    <a:pt x="917" y="2396"/>
                  </a:cubicBezTo>
                  <a:lnTo>
                    <a:pt x="1236" y="1980"/>
                  </a:lnTo>
                  <a:lnTo>
                    <a:pt x="1665" y="2309"/>
                  </a:lnTo>
                  <a:lnTo>
                    <a:pt x="1335" y="2737"/>
                  </a:lnTo>
                  <a:lnTo>
                    <a:pt x="914" y="2413"/>
                  </a:lnTo>
                  <a:cubicBezTo>
                    <a:pt x="908" y="2445"/>
                    <a:pt x="903" y="2477"/>
                    <a:pt x="898" y="2509"/>
                  </a:cubicBezTo>
                  <a:lnTo>
                    <a:pt x="1284" y="2804"/>
                  </a:lnTo>
                  <a:lnTo>
                    <a:pt x="955" y="3233"/>
                  </a:lnTo>
                  <a:lnTo>
                    <a:pt x="921" y="3206"/>
                  </a:lnTo>
                  <a:lnTo>
                    <a:pt x="921" y="3206"/>
                  </a:lnTo>
                  <a:cubicBezTo>
                    <a:pt x="925" y="3225"/>
                    <a:pt x="929" y="3243"/>
                    <a:pt x="933" y="3261"/>
                  </a:cubicBezTo>
                  <a:cubicBezTo>
                    <a:pt x="939" y="3287"/>
                    <a:pt x="944" y="3311"/>
                    <a:pt x="951" y="3336"/>
                  </a:cubicBezTo>
                  <a:cubicBezTo>
                    <a:pt x="953" y="3345"/>
                    <a:pt x="956" y="3354"/>
                    <a:pt x="958" y="3363"/>
                  </a:cubicBezTo>
                  <a:lnTo>
                    <a:pt x="958" y="3363"/>
                  </a:lnTo>
                  <a:cubicBezTo>
                    <a:pt x="787" y="2737"/>
                    <a:pt x="879" y="2051"/>
                    <a:pt x="1382" y="1397"/>
                  </a:cubicBezTo>
                  <a:cubicBezTo>
                    <a:pt x="1583" y="1136"/>
                    <a:pt x="1806" y="936"/>
                    <a:pt x="2042" y="792"/>
                  </a:cubicBezTo>
                  <a:close/>
                  <a:moveTo>
                    <a:pt x="3102" y="2628"/>
                  </a:moveTo>
                  <a:lnTo>
                    <a:pt x="3530" y="2956"/>
                  </a:lnTo>
                  <a:lnTo>
                    <a:pt x="3201" y="3384"/>
                  </a:lnTo>
                  <a:lnTo>
                    <a:pt x="2773" y="3055"/>
                  </a:lnTo>
                  <a:lnTo>
                    <a:pt x="3102" y="2628"/>
                  </a:lnTo>
                  <a:close/>
                  <a:moveTo>
                    <a:pt x="2226" y="2741"/>
                  </a:moveTo>
                  <a:lnTo>
                    <a:pt x="2654" y="3071"/>
                  </a:lnTo>
                  <a:lnTo>
                    <a:pt x="2325" y="3498"/>
                  </a:lnTo>
                  <a:lnTo>
                    <a:pt x="1897" y="3170"/>
                  </a:lnTo>
                  <a:lnTo>
                    <a:pt x="2226" y="2741"/>
                  </a:lnTo>
                  <a:close/>
                  <a:moveTo>
                    <a:pt x="5348" y="2779"/>
                  </a:moveTo>
                  <a:lnTo>
                    <a:pt x="5777" y="3108"/>
                  </a:lnTo>
                  <a:lnTo>
                    <a:pt x="5447" y="3536"/>
                  </a:lnTo>
                  <a:lnTo>
                    <a:pt x="5020" y="3207"/>
                  </a:lnTo>
                  <a:lnTo>
                    <a:pt x="5348" y="2779"/>
                  </a:lnTo>
                  <a:close/>
                  <a:moveTo>
                    <a:pt x="1350" y="2856"/>
                  </a:moveTo>
                  <a:lnTo>
                    <a:pt x="1778" y="3185"/>
                  </a:lnTo>
                  <a:lnTo>
                    <a:pt x="1449" y="3613"/>
                  </a:lnTo>
                  <a:lnTo>
                    <a:pt x="1022" y="3284"/>
                  </a:lnTo>
                  <a:lnTo>
                    <a:pt x="1350" y="2856"/>
                  </a:lnTo>
                  <a:close/>
                  <a:moveTo>
                    <a:pt x="4472" y="2893"/>
                  </a:moveTo>
                  <a:lnTo>
                    <a:pt x="4901" y="3223"/>
                  </a:lnTo>
                  <a:lnTo>
                    <a:pt x="4571" y="3650"/>
                  </a:lnTo>
                  <a:lnTo>
                    <a:pt x="4144" y="3322"/>
                  </a:lnTo>
                  <a:lnTo>
                    <a:pt x="4472" y="2893"/>
                  </a:lnTo>
                  <a:close/>
                  <a:moveTo>
                    <a:pt x="3596" y="3008"/>
                  </a:moveTo>
                  <a:lnTo>
                    <a:pt x="4025" y="3337"/>
                  </a:lnTo>
                  <a:lnTo>
                    <a:pt x="3695" y="3765"/>
                  </a:lnTo>
                  <a:lnTo>
                    <a:pt x="3268" y="3435"/>
                  </a:lnTo>
                  <a:lnTo>
                    <a:pt x="3596" y="3008"/>
                  </a:lnTo>
                  <a:close/>
                  <a:moveTo>
                    <a:pt x="2721" y="3122"/>
                  </a:moveTo>
                  <a:lnTo>
                    <a:pt x="3149" y="3452"/>
                  </a:lnTo>
                  <a:lnTo>
                    <a:pt x="2820" y="3879"/>
                  </a:lnTo>
                  <a:lnTo>
                    <a:pt x="2392" y="3550"/>
                  </a:lnTo>
                  <a:lnTo>
                    <a:pt x="2721" y="3122"/>
                  </a:lnTo>
                  <a:close/>
                  <a:moveTo>
                    <a:pt x="5844" y="3160"/>
                  </a:moveTo>
                  <a:lnTo>
                    <a:pt x="6271" y="3488"/>
                  </a:lnTo>
                  <a:lnTo>
                    <a:pt x="5943" y="3917"/>
                  </a:lnTo>
                  <a:lnTo>
                    <a:pt x="5514" y="3587"/>
                  </a:lnTo>
                  <a:lnTo>
                    <a:pt x="5844" y="3160"/>
                  </a:lnTo>
                  <a:close/>
                  <a:moveTo>
                    <a:pt x="971" y="3352"/>
                  </a:moveTo>
                  <a:lnTo>
                    <a:pt x="1398" y="3680"/>
                  </a:lnTo>
                  <a:lnTo>
                    <a:pt x="1197" y="3943"/>
                  </a:lnTo>
                  <a:cubicBezTo>
                    <a:pt x="1196" y="3941"/>
                    <a:pt x="1194" y="3940"/>
                    <a:pt x="1193" y="3938"/>
                  </a:cubicBezTo>
                  <a:cubicBezTo>
                    <a:pt x="1189" y="3930"/>
                    <a:pt x="1185" y="3921"/>
                    <a:pt x="1180" y="3913"/>
                  </a:cubicBezTo>
                  <a:cubicBezTo>
                    <a:pt x="1178" y="3909"/>
                    <a:pt x="1176" y="3905"/>
                    <a:pt x="1174" y="3900"/>
                  </a:cubicBezTo>
                  <a:cubicBezTo>
                    <a:pt x="1082" y="3729"/>
                    <a:pt x="1009" y="3551"/>
                    <a:pt x="959" y="3367"/>
                  </a:cubicBezTo>
                  <a:lnTo>
                    <a:pt x="959" y="3367"/>
                  </a:lnTo>
                  <a:lnTo>
                    <a:pt x="971" y="3352"/>
                  </a:lnTo>
                  <a:close/>
                  <a:moveTo>
                    <a:pt x="1846" y="3237"/>
                  </a:moveTo>
                  <a:lnTo>
                    <a:pt x="2273" y="3565"/>
                  </a:lnTo>
                  <a:lnTo>
                    <a:pt x="1945" y="3994"/>
                  </a:lnTo>
                  <a:lnTo>
                    <a:pt x="1516" y="3665"/>
                  </a:lnTo>
                  <a:lnTo>
                    <a:pt x="1846" y="3237"/>
                  </a:lnTo>
                  <a:close/>
                  <a:moveTo>
                    <a:pt x="4968" y="3274"/>
                  </a:moveTo>
                  <a:lnTo>
                    <a:pt x="5395" y="3603"/>
                  </a:lnTo>
                  <a:lnTo>
                    <a:pt x="5067" y="4031"/>
                  </a:lnTo>
                  <a:lnTo>
                    <a:pt x="4638" y="3702"/>
                  </a:lnTo>
                  <a:lnTo>
                    <a:pt x="4968" y="3274"/>
                  </a:lnTo>
                  <a:close/>
                  <a:moveTo>
                    <a:pt x="4092" y="3389"/>
                  </a:moveTo>
                  <a:lnTo>
                    <a:pt x="4519" y="3717"/>
                  </a:lnTo>
                  <a:lnTo>
                    <a:pt x="4191" y="4145"/>
                  </a:lnTo>
                  <a:lnTo>
                    <a:pt x="3763" y="3817"/>
                  </a:lnTo>
                  <a:lnTo>
                    <a:pt x="4092" y="3389"/>
                  </a:lnTo>
                  <a:close/>
                  <a:moveTo>
                    <a:pt x="3216" y="3503"/>
                  </a:moveTo>
                  <a:lnTo>
                    <a:pt x="3644" y="3832"/>
                  </a:lnTo>
                  <a:lnTo>
                    <a:pt x="3315" y="4259"/>
                  </a:lnTo>
                  <a:lnTo>
                    <a:pt x="2887" y="3931"/>
                  </a:lnTo>
                  <a:lnTo>
                    <a:pt x="3216" y="3503"/>
                  </a:lnTo>
                  <a:close/>
                  <a:moveTo>
                    <a:pt x="2340" y="3618"/>
                  </a:moveTo>
                  <a:lnTo>
                    <a:pt x="2769" y="3947"/>
                  </a:lnTo>
                  <a:lnTo>
                    <a:pt x="2439" y="4374"/>
                  </a:lnTo>
                  <a:lnTo>
                    <a:pt x="2012" y="4046"/>
                  </a:lnTo>
                  <a:lnTo>
                    <a:pt x="2340" y="3618"/>
                  </a:lnTo>
                  <a:close/>
                  <a:moveTo>
                    <a:pt x="5463" y="3655"/>
                  </a:moveTo>
                  <a:lnTo>
                    <a:pt x="5891" y="3984"/>
                  </a:lnTo>
                  <a:lnTo>
                    <a:pt x="5562" y="4411"/>
                  </a:lnTo>
                  <a:lnTo>
                    <a:pt x="5134" y="4083"/>
                  </a:lnTo>
                  <a:lnTo>
                    <a:pt x="5463" y="3655"/>
                  </a:lnTo>
                  <a:close/>
                  <a:moveTo>
                    <a:pt x="1465" y="3732"/>
                  </a:moveTo>
                  <a:lnTo>
                    <a:pt x="1893" y="4061"/>
                  </a:lnTo>
                  <a:lnTo>
                    <a:pt x="1572" y="4478"/>
                  </a:lnTo>
                  <a:cubicBezTo>
                    <a:pt x="1463" y="4353"/>
                    <a:pt x="1365" y="4221"/>
                    <a:pt x="1278" y="4082"/>
                  </a:cubicBezTo>
                  <a:cubicBezTo>
                    <a:pt x="1277" y="4081"/>
                    <a:pt x="1276" y="4080"/>
                    <a:pt x="1275" y="4078"/>
                  </a:cubicBezTo>
                  <a:cubicBezTo>
                    <a:pt x="1266" y="4063"/>
                    <a:pt x="1258" y="4050"/>
                    <a:pt x="1250" y="4036"/>
                  </a:cubicBezTo>
                  <a:cubicBezTo>
                    <a:pt x="1247" y="4031"/>
                    <a:pt x="1244" y="4028"/>
                    <a:pt x="1242" y="4024"/>
                  </a:cubicBezTo>
                  <a:cubicBezTo>
                    <a:pt x="1242" y="4024"/>
                    <a:pt x="1242" y="4024"/>
                    <a:pt x="1242" y="4023"/>
                  </a:cubicBezTo>
                  <a:lnTo>
                    <a:pt x="1465" y="3732"/>
                  </a:lnTo>
                  <a:close/>
                  <a:moveTo>
                    <a:pt x="4587" y="3769"/>
                  </a:moveTo>
                  <a:lnTo>
                    <a:pt x="5015" y="4099"/>
                  </a:lnTo>
                  <a:lnTo>
                    <a:pt x="4686" y="4526"/>
                  </a:lnTo>
                  <a:lnTo>
                    <a:pt x="4258" y="4197"/>
                  </a:lnTo>
                  <a:lnTo>
                    <a:pt x="4587" y="3769"/>
                  </a:lnTo>
                  <a:close/>
                  <a:moveTo>
                    <a:pt x="3711" y="3884"/>
                  </a:moveTo>
                  <a:lnTo>
                    <a:pt x="4139" y="4212"/>
                  </a:lnTo>
                  <a:lnTo>
                    <a:pt x="3810" y="4641"/>
                  </a:lnTo>
                  <a:lnTo>
                    <a:pt x="3382" y="4311"/>
                  </a:lnTo>
                  <a:lnTo>
                    <a:pt x="3711" y="3884"/>
                  </a:lnTo>
                  <a:close/>
                  <a:moveTo>
                    <a:pt x="6174" y="2729"/>
                  </a:moveTo>
                  <a:cubicBezTo>
                    <a:pt x="6200" y="2808"/>
                    <a:pt x="6219" y="2889"/>
                    <a:pt x="6236" y="2969"/>
                  </a:cubicBezTo>
                  <a:cubicBezTo>
                    <a:pt x="6241" y="2996"/>
                    <a:pt x="6246" y="3021"/>
                    <a:pt x="6250" y="3048"/>
                  </a:cubicBezTo>
                  <a:cubicBezTo>
                    <a:pt x="6259" y="3104"/>
                    <a:pt x="6267" y="3162"/>
                    <a:pt x="6271" y="3219"/>
                  </a:cubicBezTo>
                  <a:lnTo>
                    <a:pt x="6271" y="3222"/>
                  </a:lnTo>
                  <a:cubicBezTo>
                    <a:pt x="6309" y="3704"/>
                    <a:pt x="6184" y="4207"/>
                    <a:pt x="5833" y="4696"/>
                  </a:cubicBezTo>
                  <a:lnTo>
                    <a:pt x="5833" y="4696"/>
                  </a:lnTo>
                  <a:cubicBezTo>
                    <a:pt x="5844" y="4679"/>
                    <a:pt x="5856" y="4663"/>
                    <a:pt x="5867" y="4646"/>
                  </a:cubicBezTo>
                  <a:lnTo>
                    <a:pt x="5630" y="4463"/>
                  </a:lnTo>
                  <a:lnTo>
                    <a:pt x="5958" y="4036"/>
                  </a:lnTo>
                  <a:lnTo>
                    <a:pt x="6126" y="4165"/>
                  </a:lnTo>
                  <a:cubicBezTo>
                    <a:pt x="6137" y="4136"/>
                    <a:pt x="6148" y="4109"/>
                    <a:pt x="6157" y="4081"/>
                  </a:cubicBezTo>
                  <a:lnTo>
                    <a:pt x="6010" y="3969"/>
                  </a:lnTo>
                  <a:lnTo>
                    <a:pt x="6261" y="3641"/>
                  </a:lnTo>
                  <a:cubicBezTo>
                    <a:pt x="6268" y="3591"/>
                    <a:pt x="6272" y="3541"/>
                    <a:pt x="6275" y="3490"/>
                  </a:cubicBezTo>
                  <a:cubicBezTo>
                    <a:pt x="6275" y="3488"/>
                    <a:pt x="6275" y="3487"/>
                    <a:pt x="6275" y="3485"/>
                  </a:cubicBezTo>
                  <a:cubicBezTo>
                    <a:pt x="6277" y="3452"/>
                    <a:pt x="6277" y="3419"/>
                    <a:pt x="6277" y="3386"/>
                  </a:cubicBezTo>
                  <a:lnTo>
                    <a:pt x="5896" y="3093"/>
                  </a:lnTo>
                  <a:lnTo>
                    <a:pt x="6174" y="2729"/>
                  </a:lnTo>
                  <a:close/>
                  <a:moveTo>
                    <a:pt x="2836" y="3998"/>
                  </a:moveTo>
                  <a:lnTo>
                    <a:pt x="3264" y="4327"/>
                  </a:lnTo>
                  <a:lnTo>
                    <a:pt x="2934" y="4755"/>
                  </a:lnTo>
                  <a:lnTo>
                    <a:pt x="2507" y="4426"/>
                  </a:lnTo>
                  <a:lnTo>
                    <a:pt x="2836" y="3998"/>
                  </a:lnTo>
                  <a:close/>
                  <a:moveTo>
                    <a:pt x="1960" y="4113"/>
                  </a:moveTo>
                  <a:lnTo>
                    <a:pt x="2388" y="4441"/>
                  </a:lnTo>
                  <a:lnTo>
                    <a:pt x="2059" y="4870"/>
                  </a:lnTo>
                  <a:lnTo>
                    <a:pt x="1631" y="4540"/>
                  </a:lnTo>
                  <a:lnTo>
                    <a:pt x="1960" y="4113"/>
                  </a:lnTo>
                  <a:close/>
                  <a:moveTo>
                    <a:pt x="5082" y="4150"/>
                  </a:moveTo>
                  <a:lnTo>
                    <a:pt x="5510" y="4479"/>
                  </a:lnTo>
                  <a:lnTo>
                    <a:pt x="5182" y="4907"/>
                  </a:lnTo>
                  <a:lnTo>
                    <a:pt x="4753" y="4578"/>
                  </a:lnTo>
                  <a:lnTo>
                    <a:pt x="5082" y="4150"/>
                  </a:lnTo>
                  <a:close/>
                  <a:moveTo>
                    <a:pt x="4207" y="4264"/>
                  </a:moveTo>
                  <a:lnTo>
                    <a:pt x="4634" y="4593"/>
                  </a:lnTo>
                  <a:lnTo>
                    <a:pt x="4306" y="5021"/>
                  </a:lnTo>
                  <a:lnTo>
                    <a:pt x="3877" y="4692"/>
                  </a:lnTo>
                  <a:lnTo>
                    <a:pt x="4207" y="4264"/>
                  </a:lnTo>
                  <a:close/>
                  <a:moveTo>
                    <a:pt x="3331" y="4378"/>
                  </a:moveTo>
                  <a:lnTo>
                    <a:pt x="3758" y="4708"/>
                  </a:lnTo>
                  <a:lnTo>
                    <a:pt x="3430" y="5135"/>
                  </a:lnTo>
                  <a:lnTo>
                    <a:pt x="3001" y="4807"/>
                  </a:lnTo>
                  <a:lnTo>
                    <a:pt x="3331" y="4378"/>
                  </a:lnTo>
                  <a:close/>
                  <a:moveTo>
                    <a:pt x="2455" y="4493"/>
                  </a:moveTo>
                  <a:lnTo>
                    <a:pt x="2882" y="4822"/>
                  </a:lnTo>
                  <a:lnTo>
                    <a:pt x="2554" y="5250"/>
                  </a:lnTo>
                  <a:lnTo>
                    <a:pt x="2127" y="4922"/>
                  </a:lnTo>
                  <a:lnTo>
                    <a:pt x="2455" y="4493"/>
                  </a:lnTo>
                  <a:close/>
                  <a:moveTo>
                    <a:pt x="4701" y="4645"/>
                  </a:moveTo>
                  <a:lnTo>
                    <a:pt x="5130" y="4974"/>
                  </a:lnTo>
                  <a:lnTo>
                    <a:pt x="4800" y="5402"/>
                  </a:lnTo>
                  <a:lnTo>
                    <a:pt x="4373" y="5073"/>
                  </a:lnTo>
                  <a:lnTo>
                    <a:pt x="4701" y="4645"/>
                  </a:lnTo>
                  <a:close/>
                  <a:moveTo>
                    <a:pt x="5578" y="4530"/>
                  </a:moveTo>
                  <a:lnTo>
                    <a:pt x="5818" y="4715"/>
                  </a:lnTo>
                  <a:lnTo>
                    <a:pt x="5818" y="4715"/>
                  </a:lnTo>
                  <a:cubicBezTo>
                    <a:pt x="5804" y="4735"/>
                    <a:pt x="5789" y="4754"/>
                    <a:pt x="5774" y="4774"/>
                  </a:cubicBezTo>
                  <a:cubicBezTo>
                    <a:pt x="5532" y="5090"/>
                    <a:pt x="5257" y="5316"/>
                    <a:pt x="4963" y="5464"/>
                  </a:cubicBezTo>
                  <a:cubicBezTo>
                    <a:pt x="4947" y="5472"/>
                    <a:pt x="4930" y="5480"/>
                    <a:pt x="4913" y="5488"/>
                  </a:cubicBezTo>
                  <a:lnTo>
                    <a:pt x="4869" y="5454"/>
                  </a:lnTo>
                  <a:lnTo>
                    <a:pt x="5197" y="5026"/>
                  </a:lnTo>
                  <a:lnTo>
                    <a:pt x="5393" y="5177"/>
                  </a:lnTo>
                  <a:cubicBezTo>
                    <a:pt x="5415" y="5158"/>
                    <a:pt x="5437" y="5140"/>
                    <a:pt x="5458" y="5120"/>
                  </a:cubicBezTo>
                  <a:lnTo>
                    <a:pt x="5249" y="4959"/>
                  </a:lnTo>
                  <a:lnTo>
                    <a:pt x="5578" y="4530"/>
                  </a:lnTo>
                  <a:close/>
                  <a:moveTo>
                    <a:pt x="3825" y="4760"/>
                  </a:moveTo>
                  <a:lnTo>
                    <a:pt x="4254" y="5088"/>
                  </a:lnTo>
                  <a:lnTo>
                    <a:pt x="3925" y="5517"/>
                  </a:lnTo>
                  <a:lnTo>
                    <a:pt x="3497" y="5187"/>
                  </a:lnTo>
                  <a:lnTo>
                    <a:pt x="3825" y="4760"/>
                  </a:lnTo>
                  <a:close/>
                  <a:moveTo>
                    <a:pt x="4816" y="5521"/>
                  </a:moveTo>
                  <a:lnTo>
                    <a:pt x="4825" y="5528"/>
                  </a:lnTo>
                  <a:cubicBezTo>
                    <a:pt x="4818" y="5530"/>
                    <a:pt x="4811" y="5533"/>
                    <a:pt x="4805" y="5535"/>
                  </a:cubicBezTo>
                  <a:lnTo>
                    <a:pt x="4816" y="5521"/>
                  </a:lnTo>
                  <a:close/>
                  <a:moveTo>
                    <a:pt x="2950" y="4874"/>
                  </a:moveTo>
                  <a:lnTo>
                    <a:pt x="3378" y="5203"/>
                  </a:lnTo>
                  <a:lnTo>
                    <a:pt x="3121" y="5536"/>
                  </a:lnTo>
                  <a:cubicBezTo>
                    <a:pt x="2973" y="5486"/>
                    <a:pt x="2827" y="5423"/>
                    <a:pt x="2685" y="5350"/>
                  </a:cubicBezTo>
                  <a:lnTo>
                    <a:pt x="2621" y="5302"/>
                  </a:lnTo>
                  <a:lnTo>
                    <a:pt x="2950" y="4874"/>
                  </a:lnTo>
                  <a:close/>
                  <a:moveTo>
                    <a:pt x="3445" y="5254"/>
                  </a:moveTo>
                  <a:lnTo>
                    <a:pt x="3873" y="5584"/>
                  </a:lnTo>
                  <a:lnTo>
                    <a:pt x="3798" y="5682"/>
                  </a:lnTo>
                  <a:cubicBezTo>
                    <a:pt x="3600" y="5665"/>
                    <a:pt x="3401" y="5626"/>
                    <a:pt x="3206" y="5565"/>
                  </a:cubicBezTo>
                  <a:lnTo>
                    <a:pt x="3445" y="5254"/>
                  </a:lnTo>
                  <a:close/>
                  <a:moveTo>
                    <a:pt x="4321" y="5140"/>
                  </a:moveTo>
                  <a:lnTo>
                    <a:pt x="4750" y="5469"/>
                  </a:lnTo>
                  <a:lnTo>
                    <a:pt x="4657" y="5588"/>
                  </a:lnTo>
                  <a:cubicBezTo>
                    <a:pt x="4570" y="5617"/>
                    <a:pt x="4483" y="5638"/>
                    <a:pt x="4394" y="5654"/>
                  </a:cubicBezTo>
                  <a:cubicBezTo>
                    <a:pt x="4385" y="5656"/>
                    <a:pt x="4375" y="5658"/>
                    <a:pt x="4365" y="5659"/>
                  </a:cubicBezTo>
                  <a:cubicBezTo>
                    <a:pt x="4294" y="5671"/>
                    <a:pt x="4222" y="5680"/>
                    <a:pt x="4148" y="5685"/>
                  </a:cubicBezTo>
                  <a:lnTo>
                    <a:pt x="4145" y="5685"/>
                  </a:lnTo>
                  <a:lnTo>
                    <a:pt x="3993" y="5568"/>
                  </a:lnTo>
                  <a:lnTo>
                    <a:pt x="4321" y="5140"/>
                  </a:lnTo>
                  <a:close/>
                  <a:moveTo>
                    <a:pt x="3940" y="5635"/>
                  </a:moveTo>
                  <a:lnTo>
                    <a:pt x="4012" y="5689"/>
                  </a:lnTo>
                  <a:cubicBezTo>
                    <a:pt x="4001" y="5690"/>
                    <a:pt x="3990" y="5690"/>
                    <a:pt x="3979" y="5690"/>
                  </a:cubicBezTo>
                  <a:cubicBezTo>
                    <a:pt x="3952" y="5690"/>
                    <a:pt x="3926" y="5689"/>
                    <a:pt x="3900" y="5688"/>
                  </a:cubicBezTo>
                  <a:lnTo>
                    <a:pt x="3940" y="5635"/>
                  </a:lnTo>
                  <a:close/>
                  <a:moveTo>
                    <a:pt x="6561" y="4366"/>
                  </a:moveTo>
                  <a:cubicBezTo>
                    <a:pt x="6725" y="4865"/>
                    <a:pt x="6965" y="5433"/>
                    <a:pt x="7308" y="5954"/>
                  </a:cubicBezTo>
                  <a:cubicBezTo>
                    <a:pt x="6717" y="5756"/>
                    <a:pt x="6107" y="5670"/>
                    <a:pt x="5582" y="5641"/>
                  </a:cubicBezTo>
                  <a:cubicBezTo>
                    <a:pt x="5792" y="5485"/>
                    <a:pt x="5986" y="5294"/>
                    <a:pt x="6158" y="5069"/>
                  </a:cubicBezTo>
                  <a:cubicBezTo>
                    <a:pt x="6331" y="4844"/>
                    <a:pt x="6465" y="4610"/>
                    <a:pt x="6561" y="4366"/>
                  </a:cubicBezTo>
                  <a:close/>
                  <a:moveTo>
                    <a:pt x="3182" y="1"/>
                  </a:moveTo>
                  <a:cubicBezTo>
                    <a:pt x="2342" y="1"/>
                    <a:pt x="1560" y="372"/>
                    <a:pt x="998" y="1102"/>
                  </a:cubicBezTo>
                  <a:cubicBezTo>
                    <a:pt x="0" y="2401"/>
                    <a:pt x="279" y="4081"/>
                    <a:pt x="1661" y="5245"/>
                  </a:cubicBezTo>
                  <a:cubicBezTo>
                    <a:pt x="1712" y="5290"/>
                    <a:pt x="1765" y="5333"/>
                    <a:pt x="1819" y="5374"/>
                  </a:cubicBezTo>
                  <a:cubicBezTo>
                    <a:pt x="2285" y="5732"/>
                    <a:pt x="2779" y="5968"/>
                    <a:pt x="3267" y="6085"/>
                  </a:cubicBezTo>
                  <a:cubicBezTo>
                    <a:pt x="3331" y="6100"/>
                    <a:pt x="3394" y="6114"/>
                    <a:pt x="3457" y="6125"/>
                  </a:cubicBezTo>
                  <a:cubicBezTo>
                    <a:pt x="3630" y="6156"/>
                    <a:pt x="3802" y="6171"/>
                    <a:pt x="3972" y="6171"/>
                  </a:cubicBezTo>
                  <a:cubicBezTo>
                    <a:pt x="4053" y="6171"/>
                    <a:pt x="4133" y="6168"/>
                    <a:pt x="4212" y="6161"/>
                  </a:cubicBezTo>
                  <a:cubicBezTo>
                    <a:pt x="4212" y="6161"/>
                    <a:pt x="4213" y="6161"/>
                    <a:pt x="4214" y="6160"/>
                  </a:cubicBezTo>
                  <a:lnTo>
                    <a:pt x="4216" y="6160"/>
                  </a:lnTo>
                  <a:cubicBezTo>
                    <a:pt x="4218" y="6160"/>
                    <a:pt x="4221" y="6159"/>
                    <a:pt x="4224" y="6159"/>
                  </a:cubicBezTo>
                  <a:cubicBezTo>
                    <a:pt x="4228" y="6159"/>
                    <a:pt x="4230" y="6159"/>
                    <a:pt x="4233" y="6158"/>
                  </a:cubicBezTo>
                  <a:lnTo>
                    <a:pt x="4241" y="6158"/>
                  </a:lnTo>
                  <a:cubicBezTo>
                    <a:pt x="4242" y="6157"/>
                    <a:pt x="4244" y="6157"/>
                    <a:pt x="4246" y="6157"/>
                  </a:cubicBezTo>
                  <a:cubicBezTo>
                    <a:pt x="4266" y="6156"/>
                    <a:pt x="4296" y="6151"/>
                    <a:pt x="4331" y="6148"/>
                  </a:cubicBezTo>
                  <a:lnTo>
                    <a:pt x="4333" y="6148"/>
                  </a:lnTo>
                  <a:cubicBezTo>
                    <a:pt x="4334" y="6148"/>
                    <a:pt x="4335" y="6147"/>
                    <a:pt x="4337" y="6147"/>
                  </a:cubicBezTo>
                  <a:cubicBezTo>
                    <a:pt x="4337" y="6147"/>
                    <a:pt x="4339" y="6147"/>
                    <a:pt x="4340" y="6147"/>
                  </a:cubicBezTo>
                  <a:cubicBezTo>
                    <a:pt x="4340" y="6147"/>
                    <a:pt x="4341" y="6147"/>
                    <a:pt x="4341" y="6147"/>
                  </a:cubicBezTo>
                  <a:cubicBezTo>
                    <a:pt x="4463" y="6135"/>
                    <a:pt x="4667" y="6120"/>
                    <a:pt x="4924" y="6116"/>
                  </a:cubicBezTo>
                  <a:cubicBezTo>
                    <a:pt x="4972" y="6115"/>
                    <a:pt x="5023" y="6115"/>
                    <a:pt x="5075" y="6115"/>
                  </a:cubicBezTo>
                  <a:cubicBezTo>
                    <a:pt x="5758" y="6115"/>
                    <a:pt x="6735" y="6197"/>
                    <a:pt x="7575" y="6579"/>
                  </a:cubicBezTo>
                  <a:cubicBezTo>
                    <a:pt x="7778" y="6671"/>
                    <a:pt x="7973" y="6781"/>
                    <a:pt x="8155" y="6912"/>
                  </a:cubicBezTo>
                  <a:cubicBezTo>
                    <a:pt x="8206" y="6804"/>
                    <a:pt x="8273" y="6725"/>
                    <a:pt x="8273" y="6725"/>
                  </a:cubicBezTo>
                  <a:cubicBezTo>
                    <a:pt x="8273" y="6725"/>
                    <a:pt x="8349" y="6614"/>
                    <a:pt x="8461" y="6534"/>
                  </a:cubicBezTo>
                  <a:cubicBezTo>
                    <a:pt x="8461" y="6533"/>
                    <a:pt x="8461" y="6533"/>
                    <a:pt x="8460" y="6533"/>
                  </a:cubicBezTo>
                  <a:cubicBezTo>
                    <a:pt x="8413" y="6495"/>
                    <a:pt x="8366" y="6454"/>
                    <a:pt x="8320" y="6412"/>
                  </a:cubicBezTo>
                  <a:cubicBezTo>
                    <a:pt x="7192" y="5378"/>
                    <a:pt x="6814" y="3535"/>
                    <a:pt x="6732" y="3038"/>
                  </a:cubicBezTo>
                  <a:lnTo>
                    <a:pt x="6732" y="3035"/>
                  </a:lnTo>
                  <a:cubicBezTo>
                    <a:pt x="6732" y="3032"/>
                    <a:pt x="6731" y="3030"/>
                    <a:pt x="6731" y="3029"/>
                  </a:cubicBezTo>
                  <a:cubicBezTo>
                    <a:pt x="6725" y="2990"/>
                    <a:pt x="6720" y="2952"/>
                    <a:pt x="6712" y="2913"/>
                  </a:cubicBezTo>
                  <a:cubicBezTo>
                    <a:pt x="6712" y="2912"/>
                    <a:pt x="6712" y="2912"/>
                    <a:pt x="6712" y="2911"/>
                  </a:cubicBezTo>
                  <a:cubicBezTo>
                    <a:pt x="6712" y="2911"/>
                    <a:pt x="6712" y="2910"/>
                    <a:pt x="6712" y="2910"/>
                  </a:cubicBezTo>
                  <a:cubicBezTo>
                    <a:pt x="6709" y="2888"/>
                    <a:pt x="6704" y="2866"/>
                    <a:pt x="6700" y="2844"/>
                  </a:cubicBezTo>
                  <a:cubicBezTo>
                    <a:pt x="6666" y="2670"/>
                    <a:pt x="6613" y="2497"/>
                    <a:pt x="6546" y="2328"/>
                  </a:cubicBezTo>
                  <a:cubicBezTo>
                    <a:pt x="6460" y="2119"/>
                    <a:pt x="6349" y="1912"/>
                    <a:pt x="6213" y="1716"/>
                  </a:cubicBezTo>
                  <a:cubicBezTo>
                    <a:pt x="5990" y="1385"/>
                    <a:pt x="5695" y="1075"/>
                    <a:pt x="5336" y="799"/>
                  </a:cubicBezTo>
                  <a:cubicBezTo>
                    <a:pt x="4641" y="265"/>
                    <a:pt x="3891" y="1"/>
                    <a:pt x="3182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44;p72">
              <a:extLst>
                <a:ext uri="{FF2B5EF4-FFF2-40B4-BE49-F238E27FC236}">
                  <a16:creationId xmlns:a16="http://schemas.microsoft.com/office/drawing/2014/main" id="{0990775B-9749-EA22-4B74-704E512D8703}"/>
                </a:ext>
              </a:extLst>
            </p:cNvPr>
            <p:cNvSpPr/>
            <p:nvPr/>
          </p:nvSpPr>
          <p:spPr>
            <a:xfrm>
              <a:off x="5873390" y="3098275"/>
              <a:ext cx="1321262" cy="676521"/>
            </a:xfrm>
            <a:custGeom>
              <a:avLst/>
              <a:gdLst/>
              <a:ahLst/>
              <a:cxnLst/>
              <a:rect l="l" t="t" r="r" b="b"/>
              <a:pathLst>
                <a:path w="14193" h="7267" extrusionOk="0">
                  <a:moveTo>
                    <a:pt x="2434" y="0"/>
                  </a:moveTo>
                  <a:cubicBezTo>
                    <a:pt x="2130" y="1121"/>
                    <a:pt x="1642" y="2190"/>
                    <a:pt x="996" y="3157"/>
                  </a:cubicBezTo>
                  <a:cubicBezTo>
                    <a:pt x="700" y="3641"/>
                    <a:pt x="365" y="4102"/>
                    <a:pt x="0" y="4537"/>
                  </a:cubicBezTo>
                  <a:cubicBezTo>
                    <a:pt x="25" y="4538"/>
                    <a:pt x="49" y="4543"/>
                    <a:pt x="75" y="4544"/>
                  </a:cubicBezTo>
                  <a:cubicBezTo>
                    <a:pt x="184" y="4557"/>
                    <a:pt x="292" y="4568"/>
                    <a:pt x="402" y="4579"/>
                  </a:cubicBezTo>
                  <a:cubicBezTo>
                    <a:pt x="420" y="4581"/>
                    <a:pt x="439" y="4582"/>
                    <a:pt x="456" y="4587"/>
                  </a:cubicBezTo>
                  <a:cubicBezTo>
                    <a:pt x="707" y="4612"/>
                    <a:pt x="957" y="4640"/>
                    <a:pt x="1209" y="4665"/>
                  </a:cubicBezTo>
                  <a:cubicBezTo>
                    <a:pt x="1614" y="4709"/>
                    <a:pt x="2024" y="4753"/>
                    <a:pt x="2410" y="4886"/>
                  </a:cubicBezTo>
                  <a:cubicBezTo>
                    <a:pt x="3017" y="5097"/>
                    <a:pt x="3530" y="5517"/>
                    <a:pt x="3978" y="5978"/>
                  </a:cubicBezTo>
                  <a:cubicBezTo>
                    <a:pt x="4083" y="6084"/>
                    <a:pt x="4184" y="6195"/>
                    <a:pt x="4278" y="6312"/>
                  </a:cubicBezTo>
                  <a:cubicBezTo>
                    <a:pt x="4485" y="6561"/>
                    <a:pt x="4660" y="6833"/>
                    <a:pt x="4757" y="7139"/>
                  </a:cubicBezTo>
                  <a:cubicBezTo>
                    <a:pt x="4761" y="7134"/>
                    <a:pt x="4766" y="7126"/>
                    <a:pt x="4770" y="7121"/>
                  </a:cubicBezTo>
                  <a:cubicBezTo>
                    <a:pt x="5331" y="6312"/>
                    <a:pt x="5968" y="5555"/>
                    <a:pt x="6670" y="4868"/>
                  </a:cubicBezTo>
                  <a:lnTo>
                    <a:pt x="6672" y="4868"/>
                  </a:lnTo>
                  <a:cubicBezTo>
                    <a:pt x="7085" y="5367"/>
                    <a:pt x="7371" y="5976"/>
                    <a:pt x="7699" y="6541"/>
                  </a:cubicBezTo>
                  <a:cubicBezTo>
                    <a:pt x="7753" y="6630"/>
                    <a:pt x="7809" y="6722"/>
                    <a:pt x="7897" y="6779"/>
                  </a:cubicBezTo>
                  <a:cubicBezTo>
                    <a:pt x="7967" y="6824"/>
                    <a:pt x="8048" y="6843"/>
                    <a:pt x="8127" y="6861"/>
                  </a:cubicBezTo>
                  <a:cubicBezTo>
                    <a:pt x="8566" y="6958"/>
                    <a:pt x="9003" y="7057"/>
                    <a:pt x="9440" y="7154"/>
                  </a:cubicBezTo>
                  <a:cubicBezTo>
                    <a:pt x="9693" y="7210"/>
                    <a:pt x="9952" y="7267"/>
                    <a:pt x="10209" y="7267"/>
                  </a:cubicBezTo>
                  <a:cubicBezTo>
                    <a:pt x="10300" y="7267"/>
                    <a:pt x="10390" y="7260"/>
                    <a:pt x="10481" y="7243"/>
                  </a:cubicBezTo>
                  <a:cubicBezTo>
                    <a:pt x="10556" y="7229"/>
                    <a:pt x="10628" y="7208"/>
                    <a:pt x="10702" y="7182"/>
                  </a:cubicBezTo>
                  <a:cubicBezTo>
                    <a:pt x="10880" y="7123"/>
                    <a:pt x="11047" y="7033"/>
                    <a:pt x="11210" y="6940"/>
                  </a:cubicBezTo>
                  <a:cubicBezTo>
                    <a:pt x="11589" y="6725"/>
                    <a:pt x="11958" y="6495"/>
                    <a:pt x="12315" y="6248"/>
                  </a:cubicBezTo>
                  <a:cubicBezTo>
                    <a:pt x="12415" y="6179"/>
                    <a:pt x="12516" y="6107"/>
                    <a:pt x="12616" y="6037"/>
                  </a:cubicBezTo>
                  <a:cubicBezTo>
                    <a:pt x="13046" y="5735"/>
                    <a:pt x="13481" y="5427"/>
                    <a:pt x="13960" y="5237"/>
                  </a:cubicBezTo>
                  <a:cubicBezTo>
                    <a:pt x="14035" y="5206"/>
                    <a:pt x="14114" y="5178"/>
                    <a:pt x="14192" y="5155"/>
                  </a:cubicBezTo>
                  <a:cubicBezTo>
                    <a:pt x="13120" y="3476"/>
                    <a:pt x="12057" y="1793"/>
                    <a:pt x="11005" y="103"/>
                  </a:cubicBezTo>
                  <a:cubicBezTo>
                    <a:pt x="10960" y="161"/>
                    <a:pt x="10905" y="214"/>
                    <a:pt x="10852" y="261"/>
                  </a:cubicBezTo>
                  <a:cubicBezTo>
                    <a:pt x="10503" y="576"/>
                    <a:pt x="10155" y="893"/>
                    <a:pt x="9805" y="1207"/>
                  </a:cubicBezTo>
                  <a:cubicBezTo>
                    <a:pt x="9645" y="1353"/>
                    <a:pt x="9478" y="1502"/>
                    <a:pt x="9273" y="1577"/>
                  </a:cubicBezTo>
                  <a:cubicBezTo>
                    <a:pt x="9101" y="1641"/>
                    <a:pt x="8913" y="1646"/>
                    <a:pt x="8729" y="1650"/>
                  </a:cubicBezTo>
                  <a:cubicBezTo>
                    <a:pt x="8547" y="1653"/>
                    <a:pt x="8366" y="1655"/>
                    <a:pt x="8185" y="1655"/>
                  </a:cubicBezTo>
                  <a:cubicBezTo>
                    <a:pt x="7810" y="1655"/>
                    <a:pt x="7436" y="1647"/>
                    <a:pt x="7061" y="1631"/>
                  </a:cubicBezTo>
                  <a:cubicBezTo>
                    <a:pt x="7050" y="1639"/>
                    <a:pt x="7032" y="1646"/>
                    <a:pt x="7010" y="1650"/>
                  </a:cubicBezTo>
                  <a:lnTo>
                    <a:pt x="7008" y="1650"/>
                  </a:lnTo>
                  <a:cubicBezTo>
                    <a:pt x="6985" y="1654"/>
                    <a:pt x="6956" y="1656"/>
                    <a:pt x="6922" y="1656"/>
                  </a:cubicBezTo>
                  <a:cubicBezTo>
                    <a:pt x="6267" y="1656"/>
                    <a:pt x="3754" y="926"/>
                    <a:pt x="3754" y="926"/>
                  </a:cubicBezTo>
                  <a:cubicBezTo>
                    <a:pt x="3377" y="690"/>
                    <a:pt x="3003" y="444"/>
                    <a:pt x="2660" y="164"/>
                  </a:cubicBezTo>
                  <a:cubicBezTo>
                    <a:pt x="2587" y="106"/>
                    <a:pt x="2514" y="44"/>
                    <a:pt x="2434" y="0"/>
                  </a:cubicBezTo>
                  <a:close/>
                </a:path>
              </a:pathLst>
            </a:custGeom>
            <a:solidFill>
              <a:srgbClr val="FFA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45;p72">
              <a:extLst>
                <a:ext uri="{FF2B5EF4-FFF2-40B4-BE49-F238E27FC236}">
                  <a16:creationId xmlns:a16="http://schemas.microsoft.com/office/drawing/2014/main" id="{61163A36-1394-E585-7379-E440559134E1}"/>
                </a:ext>
              </a:extLst>
            </p:cNvPr>
            <p:cNvSpPr/>
            <p:nvPr/>
          </p:nvSpPr>
          <p:spPr>
            <a:xfrm>
              <a:off x="6157984" y="3286143"/>
              <a:ext cx="463414" cy="395468"/>
            </a:xfrm>
            <a:custGeom>
              <a:avLst/>
              <a:gdLst/>
              <a:ahLst/>
              <a:cxnLst/>
              <a:rect l="l" t="t" r="r" b="b"/>
              <a:pathLst>
                <a:path w="4978" h="4248" extrusionOk="0">
                  <a:moveTo>
                    <a:pt x="1996" y="1"/>
                  </a:moveTo>
                  <a:lnTo>
                    <a:pt x="2056" y="236"/>
                  </a:lnTo>
                  <a:cubicBezTo>
                    <a:pt x="2139" y="542"/>
                    <a:pt x="2349" y="761"/>
                    <a:pt x="2522" y="1009"/>
                  </a:cubicBezTo>
                  <a:lnTo>
                    <a:pt x="2768" y="1341"/>
                  </a:lnTo>
                  <a:lnTo>
                    <a:pt x="2768" y="1341"/>
                  </a:lnTo>
                  <a:cubicBezTo>
                    <a:pt x="2295" y="1023"/>
                    <a:pt x="1787" y="744"/>
                    <a:pt x="1211" y="689"/>
                  </a:cubicBezTo>
                  <a:cubicBezTo>
                    <a:pt x="1197" y="687"/>
                    <a:pt x="1182" y="686"/>
                    <a:pt x="1166" y="686"/>
                  </a:cubicBezTo>
                  <a:cubicBezTo>
                    <a:pt x="1023" y="686"/>
                    <a:pt x="816" y="782"/>
                    <a:pt x="893" y="953"/>
                  </a:cubicBezTo>
                  <a:cubicBezTo>
                    <a:pt x="989" y="1097"/>
                    <a:pt x="1115" y="1226"/>
                    <a:pt x="1139" y="1399"/>
                  </a:cubicBezTo>
                  <a:cubicBezTo>
                    <a:pt x="1138" y="1411"/>
                    <a:pt x="1139" y="1411"/>
                    <a:pt x="1126" y="1416"/>
                  </a:cubicBezTo>
                  <a:cubicBezTo>
                    <a:pt x="1114" y="1421"/>
                    <a:pt x="1091" y="1420"/>
                    <a:pt x="1069" y="1421"/>
                  </a:cubicBezTo>
                  <a:lnTo>
                    <a:pt x="0" y="1453"/>
                  </a:lnTo>
                  <a:lnTo>
                    <a:pt x="1069" y="1486"/>
                  </a:lnTo>
                  <a:cubicBezTo>
                    <a:pt x="1081" y="1487"/>
                    <a:pt x="1092" y="1488"/>
                    <a:pt x="1102" y="1488"/>
                  </a:cubicBezTo>
                  <a:cubicBezTo>
                    <a:pt x="1241" y="1488"/>
                    <a:pt x="1221" y="1365"/>
                    <a:pt x="1180" y="1260"/>
                  </a:cubicBezTo>
                  <a:cubicBezTo>
                    <a:pt x="1145" y="1135"/>
                    <a:pt x="1045" y="1016"/>
                    <a:pt x="979" y="915"/>
                  </a:cubicBezTo>
                  <a:cubicBezTo>
                    <a:pt x="977" y="826"/>
                    <a:pt x="1047" y="792"/>
                    <a:pt x="1154" y="792"/>
                  </a:cubicBezTo>
                  <a:cubicBezTo>
                    <a:pt x="1459" y="792"/>
                    <a:pt x="2063" y="1066"/>
                    <a:pt x="2177" y="1145"/>
                  </a:cubicBezTo>
                  <a:cubicBezTo>
                    <a:pt x="2609" y="1384"/>
                    <a:pt x="3041" y="1722"/>
                    <a:pt x="3445" y="2012"/>
                  </a:cubicBezTo>
                  <a:cubicBezTo>
                    <a:pt x="3151" y="1604"/>
                    <a:pt x="2693" y="967"/>
                    <a:pt x="2398" y="558"/>
                  </a:cubicBezTo>
                  <a:cubicBezTo>
                    <a:pt x="2388" y="544"/>
                    <a:pt x="2379" y="531"/>
                    <a:pt x="2369" y="517"/>
                  </a:cubicBezTo>
                  <a:lnTo>
                    <a:pt x="2369" y="517"/>
                  </a:lnTo>
                  <a:cubicBezTo>
                    <a:pt x="3526" y="1522"/>
                    <a:pt x="4420" y="2818"/>
                    <a:pt x="4978" y="4248"/>
                  </a:cubicBezTo>
                  <a:cubicBezTo>
                    <a:pt x="4463" y="2567"/>
                    <a:pt x="3384" y="1077"/>
                    <a:pt x="1996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146;p72">
              <a:extLst>
                <a:ext uri="{FF2B5EF4-FFF2-40B4-BE49-F238E27FC236}">
                  <a16:creationId xmlns:a16="http://schemas.microsoft.com/office/drawing/2014/main" id="{07A817AD-D12D-DBC2-9D3E-98AD2D5303BF}"/>
                </a:ext>
              </a:extLst>
            </p:cNvPr>
            <p:cNvSpPr/>
            <p:nvPr/>
          </p:nvSpPr>
          <p:spPr>
            <a:xfrm>
              <a:off x="5919380" y="2227362"/>
              <a:ext cx="989946" cy="1025069"/>
            </a:xfrm>
            <a:custGeom>
              <a:avLst/>
              <a:gdLst/>
              <a:ahLst/>
              <a:cxnLst/>
              <a:rect l="l" t="t" r="r" b="b"/>
              <a:pathLst>
                <a:path w="10634" h="11011" extrusionOk="0">
                  <a:moveTo>
                    <a:pt x="3939" y="1"/>
                  </a:moveTo>
                  <a:cubicBezTo>
                    <a:pt x="3523" y="122"/>
                    <a:pt x="3095" y="201"/>
                    <a:pt x="2666" y="243"/>
                  </a:cubicBezTo>
                  <a:cubicBezTo>
                    <a:pt x="2187" y="285"/>
                    <a:pt x="1669" y="289"/>
                    <a:pt x="1286" y="578"/>
                  </a:cubicBezTo>
                  <a:cubicBezTo>
                    <a:pt x="875" y="892"/>
                    <a:pt x="742" y="1444"/>
                    <a:pt x="638" y="1951"/>
                  </a:cubicBezTo>
                  <a:cubicBezTo>
                    <a:pt x="426" y="2971"/>
                    <a:pt x="213" y="3991"/>
                    <a:pt x="1" y="5011"/>
                  </a:cubicBezTo>
                  <a:cubicBezTo>
                    <a:pt x="29" y="5008"/>
                    <a:pt x="57" y="5007"/>
                    <a:pt x="84" y="5007"/>
                  </a:cubicBezTo>
                  <a:cubicBezTo>
                    <a:pt x="155" y="5007"/>
                    <a:pt x="224" y="5016"/>
                    <a:pt x="294" y="5033"/>
                  </a:cubicBezTo>
                  <a:cubicBezTo>
                    <a:pt x="628" y="5109"/>
                    <a:pt x="933" y="5352"/>
                    <a:pt x="1253" y="5503"/>
                  </a:cubicBezTo>
                  <a:cubicBezTo>
                    <a:pt x="1346" y="5548"/>
                    <a:pt x="1446" y="5584"/>
                    <a:pt x="1543" y="5613"/>
                  </a:cubicBezTo>
                  <a:cubicBezTo>
                    <a:pt x="1664" y="5522"/>
                    <a:pt x="1804" y="5446"/>
                    <a:pt x="1916" y="5347"/>
                  </a:cubicBezTo>
                  <a:cubicBezTo>
                    <a:pt x="2232" y="5062"/>
                    <a:pt x="2382" y="4570"/>
                    <a:pt x="2424" y="4147"/>
                  </a:cubicBezTo>
                  <a:cubicBezTo>
                    <a:pt x="2562" y="4613"/>
                    <a:pt x="2703" y="5079"/>
                    <a:pt x="2844" y="5548"/>
                  </a:cubicBezTo>
                  <a:cubicBezTo>
                    <a:pt x="2874" y="5642"/>
                    <a:pt x="2900" y="5736"/>
                    <a:pt x="2931" y="5831"/>
                  </a:cubicBezTo>
                  <a:cubicBezTo>
                    <a:pt x="2946" y="5879"/>
                    <a:pt x="2959" y="5929"/>
                    <a:pt x="2958" y="5981"/>
                  </a:cubicBezTo>
                  <a:cubicBezTo>
                    <a:pt x="2956" y="6236"/>
                    <a:pt x="2584" y="6402"/>
                    <a:pt x="2643" y="6651"/>
                  </a:cubicBezTo>
                  <a:cubicBezTo>
                    <a:pt x="2662" y="6741"/>
                    <a:pt x="2738" y="6811"/>
                    <a:pt x="2753" y="6905"/>
                  </a:cubicBezTo>
                  <a:cubicBezTo>
                    <a:pt x="2768" y="6989"/>
                    <a:pt x="2725" y="7074"/>
                    <a:pt x="2687" y="7148"/>
                  </a:cubicBezTo>
                  <a:cubicBezTo>
                    <a:pt x="2332" y="7837"/>
                    <a:pt x="2054" y="8568"/>
                    <a:pt x="1863" y="9319"/>
                  </a:cubicBezTo>
                  <a:cubicBezTo>
                    <a:pt x="1890" y="9329"/>
                    <a:pt x="1913" y="9341"/>
                    <a:pt x="1939" y="9355"/>
                  </a:cubicBezTo>
                  <a:cubicBezTo>
                    <a:pt x="2020" y="9398"/>
                    <a:pt x="2093" y="9461"/>
                    <a:pt x="2166" y="9519"/>
                  </a:cubicBezTo>
                  <a:cubicBezTo>
                    <a:pt x="2509" y="9800"/>
                    <a:pt x="2883" y="10046"/>
                    <a:pt x="3260" y="10281"/>
                  </a:cubicBezTo>
                  <a:cubicBezTo>
                    <a:pt x="3260" y="10281"/>
                    <a:pt x="5770" y="11011"/>
                    <a:pt x="6428" y="11011"/>
                  </a:cubicBezTo>
                  <a:cubicBezTo>
                    <a:pt x="6462" y="11011"/>
                    <a:pt x="6492" y="11009"/>
                    <a:pt x="6515" y="11005"/>
                  </a:cubicBezTo>
                  <a:lnTo>
                    <a:pt x="6516" y="11005"/>
                  </a:lnTo>
                  <a:cubicBezTo>
                    <a:pt x="6538" y="11001"/>
                    <a:pt x="6556" y="10994"/>
                    <a:pt x="6568" y="10986"/>
                  </a:cubicBezTo>
                  <a:cubicBezTo>
                    <a:pt x="6942" y="11002"/>
                    <a:pt x="7316" y="11010"/>
                    <a:pt x="7691" y="11010"/>
                  </a:cubicBezTo>
                  <a:cubicBezTo>
                    <a:pt x="7872" y="11010"/>
                    <a:pt x="8054" y="11008"/>
                    <a:pt x="8235" y="11005"/>
                  </a:cubicBezTo>
                  <a:cubicBezTo>
                    <a:pt x="8420" y="11001"/>
                    <a:pt x="8608" y="10997"/>
                    <a:pt x="8779" y="10932"/>
                  </a:cubicBezTo>
                  <a:cubicBezTo>
                    <a:pt x="8985" y="10857"/>
                    <a:pt x="9152" y="10709"/>
                    <a:pt x="9312" y="10562"/>
                  </a:cubicBezTo>
                  <a:cubicBezTo>
                    <a:pt x="9661" y="10248"/>
                    <a:pt x="10009" y="9931"/>
                    <a:pt x="10358" y="9617"/>
                  </a:cubicBezTo>
                  <a:cubicBezTo>
                    <a:pt x="10411" y="9569"/>
                    <a:pt x="10466" y="9516"/>
                    <a:pt x="10512" y="9458"/>
                  </a:cubicBezTo>
                  <a:cubicBezTo>
                    <a:pt x="10583" y="9367"/>
                    <a:pt x="10633" y="9263"/>
                    <a:pt x="10610" y="9151"/>
                  </a:cubicBezTo>
                  <a:cubicBezTo>
                    <a:pt x="10565" y="8917"/>
                    <a:pt x="10234" y="8811"/>
                    <a:pt x="10217" y="8571"/>
                  </a:cubicBezTo>
                  <a:cubicBezTo>
                    <a:pt x="10208" y="8463"/>
                    <a:pt x="10271" y="8365"/>
                    <a:pt x="10304" y="8260"/>
                  </a:cubicBezTo>
                  <a:cubicBezTo>
                    <a:pt x="10474" y="7749"/>
                    <a:pt x="9942" y="7250"/>
                    <a:pt x="9979" y="6716"/>
                  </a:cubicBezTo>
                  <a:lnTo>
                    <a:pt x="9858" y="6165"/>
                  </a:lnTo>
                  <a:cubicBezTo>
                    <a:pt x="9946" y="6143"/>
                    <a:pt x="10034" y="6116"/>
                    <a:pt x="10122" y="6090"/>
                  </a:cubicBezTo>
                  <a:cubicBezTo>
                    <a:pt x="10247" y="6053"/>
                    <a:pt x="10368" y="6008"/>
                    <a:pt x="10487" y="5955"/>
                  </a:cubicBezTo>
                  <a:cubicBezTo>
                    <a:pt x="10494" y="5106"/>
                    <a:pt x="10499" y="4254"/>
                    <a:pt x="10502" y="3407"/>
                  </a:cubicBezTo>
                  <a:cubicBezTo>
                    <a:pt x="10506" y="2905"/>
                    <a:pt x="10500" y="2374"/>
                    <a:pt x="10250" y="1938"/>
                  </a:cubicBezTo>
                  <a:cubicBezTo>
                    <a:pt x="9890" y="1319"/>
                    <a:pt x="9139" y="1064"/>
                    <a:pt x="8454" y="860"/>
                  </a:cubicBezTo>
                  <a:cubicBezTo>
                    <a:pt x="7913" y="698"/>
                    <a:pt x="7375" y="535"/>
                    <a:pt x="6830" y="374"/>
                  </a:cubicBezTo>
                  <a:cubicBezTo>
                    <a:pt x="6825" y="384"/>
                    <a:pt x="6793" y="388"/>
                    <a:pt x="6740" y="388"/>
                  </a:cubicBezTo>
                  <a:cubicBezTo>
                    <a:pt x="6247" y="388"/>
                    <a:pt x="3939" y="1"/>
                    <a:pt x="3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47;p72">
              <a:extLst>
                <a:ext uri="{FF2B5EF4-FFF2-40B4-BE49-F238E27FC236}">
                  <a16:creationId xmlns:a16="http://schemas.microsoft.com/office/drawing/2014/main" id="{9FF0F3F5-375A-00DD-8934-594D0E8D6E28}"/>
                </a:ext>
              </a:extLst>
            </p:cNvPr>
            <p:cNvSpPr/>
            <p:nvPr/>
          </p:nvSpPr>
          <p:spPr>
            <a:xfrm>
              <a:off x="5805524" y="3524562"/>
              <a:ext cx="721374" cy="838507"/>
            </a:xfrm>
            <a:custGeom>
              <a:avLst/>
              <a:gdLst/>
              <a:ahLst/>
              <a:cxnLst/>
              <a:rect l="l" t="t" r="r" b="b"/>
              <a:pathLst>
                <a:path w="7749" h="9007" extrusionOk="0">
                  <a:moveTo>
                    <a:pt x="1131" y="0"/>
                  </a:moveTo>
                  <a:lnTo>
                    <a:pt x="1129" y="23"/>
                  </a:lnTo>
                  <a:cubicBezTo>
                    <a:pt x="769" y="602"/>
                    <a:pt x="445" y="1201"/>
                    <a:pt x="159" y="1821"/>
                  </a:cubicBezTo>
                  <a:cubicBezTo>
                    <a:pt x="101" y="1949"/>
                    <a:pt x="43" y="2082"/>
                    <a:pt x="32" y="2223"/>
                  </a:cubicBezTo>
                  <a:cubicBezTo>
                    <a:pt x="1" y="2586"/>
                    <a:pt x="273" y="2896"/>
                    <a:pt x="525" y="3160"/>
                  </a:cubicBezTo>
                  <a:cubicBezTo>
                    <a:pt x="1636" y="4311"/>
                    <a:pt x="2712" y="5493"/>
                    <a:pt x="3759" y="6703"/>
                  </a:cubicBezTo>
                  <a:cubicBezTo>
                    <a:pt x="4307" y="7336"/>
                    <a:pt x="4848" y="7980"/>
                    <a:pt x="5301" y="8684"/>
                  </a:cubicBezTo>
                  <a:cubicBezTo>
                    <a:pt x="5430" y="8660"/>
                    <a:pt x="5552" y="8620"/>
                    <a:pt x="5667" y="8567"/>
                  </a:cubicBezTo>
                  <a:cubicBezTo>
                    <a:pt x="5762" y="8521"/>
                    <a:pt x="5858" y="8465"/>
                    <a:pt x="5963" y="8462"/>
                  </a:cubicBezTo>
                  <a:cubicBezTo>
                    <a:pt x="5968" y="8462"/>
                    <a:pt x="5972" y="8462"/>
                    <a:pt x="5976" y="8462"/>
                  </a:cubicBezTo>
                  <a:cubicBezTo>
                    <a:pt x="6153" y="8462"/>
                    <a:pt x="6295" y="8612"/>
                    <a:pt x="6406" y="8751"/>
                  </a:cubicBezTo>
                  <a:cubicBezTo>
                    <a:pt x="6473" y="8837"/>
                    <a:pt x="6548" y="8931"/>
                    <a:pt x="6636" y="8992"/>
                  </a:cubicBezTo>
                  <a:cubicBezTo>
                    <a:pt x="6690" y="9002"/>
                    <a:pt x="6743" y="9006"/>
                    <a:pt x="6797" y="9006"/>
                  </a:cubicBezTo>
                  <a:cubicBezTo>
                    <a:pt x="6901" y="9006"/>
                    <a:pt x="7006" y="8989"/>
                    <a:pt x="7105" y="8956"/>
                  </a:cubicBezTo>
                  <a:cubicBezTo>
                    <a:pt x="7294" y="8898"/>
                    <a:pt x="7466" y="8786"/>
                    <a:pt x="7591" y="8632"/>
                  </a:cubicBezTo>
                  <a:cubicBezTo>
                    <a:pt x="7649" y="8559"/>
                    <a:pt x="7696" y="8481"/>
                    <a:pt x="7748" y="8404"/>
                  </a:cubicBezTo>
                  <a:cubicBezTo>
                    <a:pt x="6988" y="7418"/>
                    <a:pt x="6751" y="6085"/>
                    <a:pt x="6159" y="4967"/>
                  </a:cubicBezTo>
                  <a:cubicBezTo>
                    <a:pt x="5778" y="4249"/>
                    <a:pt x="5248" y="3618"/>
                    <a:pt x="4649" y="3069"/>
                  </a:cubicBezTo>
                  <a:cubicBezTo>
                    <a:pt x="4538" y="2967"/>
                    <a:pt x="4414" y="2855"/>
                    <a:pt x="4398" y="2703"/>
                  </a:cubicBezTo>
                  <a:cubicBezTo>
                    <a:pt x="4380" y="2545"/>
                    <a:pt x="4484" y="2403"/>
                    <a:pt x="4581" y="2276"/>
                  </a:cubicBezTo>
                  <a:cubicBezTo>
                    <a:pt x="4588" y="2267"/>
                    <a:pt x="4596" y="2256"/>
                    <a:pt x="4605" y="2248"/>
                  </a:cubicBezTo>
                  <a:cubicBezTo>
                    <a:pt x="4740" y="2076"/>
                    <a:pt x="4874" y="1905"/>
                    <a:pt x="5007" y="1733"/>
                  </a:cubicBezTo>
                  <a:cubicBezTo>
                    <a:pt x="4914" y="1616"/>
                    <a:pt x="4812" y="1505"/>
                    <a:pt x="4707" y="1398"/>
                  </a:cubicBezTo>
                  <a:cubicBezTo>
                    <a:pt x="4259" y="938"/>
                    <a:pt x="3746" y="517"/>
                    <a:pt x="3139" y="307"/>
                  </a:cubicBezTo>
                  <a:cubicBezTo>
                    <a:pt x="2753" y="173"/>
                    <a:pt x="2343" y="130"/>
                    <a:pt x="1938" y="86"/>
                  </a:cubicBezTo>
                  <a:cubicBezTo>
                    <a:pt x="1686" y="60"/>
                    <a:pt x="1436" y="33"/>
                    <a:pt x="1185" y="7"/>
                  </a:cubicBezTo>
                  <a:cubicBezTo>
                    <a:pt x="1168" y="3"/>
                    <a:pt x="1149" y="1"/>
                    <a:pt x="1131" y="0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148;p72">
              <a:extLst>
                <a:ext uri="{FF2B5EF4-FFF2-40B4-BE49-F238E27FC236}">
                  <a16:creationId xmlns:a16="http://schemas.microsoft.com/office/drawing/2014/main" id="{CF66F373-6A9C-1162-DD15-F7CEFD33828F}"/>
                </a:ext>
              </a:extLst>
            </p:cNvPr>
            <p:cNvSpPr/>
            <p:nvPr/>
          </p:nvSpPr>
          <p:spPr>
            <a:xfrm>
              <a:off x="6268209" y="1967066"/>
              <a:ext cx="361664" cy="399843"/>
            </a:xfrm>
            <a:custGeom>
              <a:avLst/>
              <a:gdLst/>
              <a:ahLst/>
              <a:cxnLst/>
              <a:rect l="l" t="t" r="r" b="b"/>
              <a:pathLst>
                <a:path w="3885" h="4295" extrusionOk="0">
                  <a:moveTo>
                    <a:pt x="441" y="0"/>
                  </a:moveTo>
                  <a:cubicBezTo>
                    <a:pt x="423" y="0"/>
                    <a:pt x="404" y="9"/>
                    <a:pt x="388" y="19"/>
                  </a:cubicBezTo>
                  <a:cubicBezTo>
                    <a:pt x="358" y="36"/>
                    <a:pt x="328" y="55"/>
                    <a:pt x="303" y="80"/>
                  </a:cubicBezTo>
                  <a:cubicBezTo>
                    <a:pt x="222" y="268"/>
                    <a:pt x="177" y="471"/>
                    <a:pt x="171" y="687"/>
                  </a:cubicBezTo>
                  <a:lnTo>
                    <a:pt x="171" y="729"/>
                  </a:lnTo>
                  <a:cubicBezTo>
                    <a:pt x="171" y="729"/>
                    <a:pt x="144" y="964"/>
                    <a:pt x="171" y="1435"/>
                  </a:cubicBezTo>
                  <a:cubicBezTo>
                    <a:pt x="198" y="1902"/>
                    <a:pt x="1" y="2053"/>
                    <a:pt x="70" y="2394"/>
                  </a:cubicBezTo>
                  <a:cubicBezTo>
                    <a:pt x="89" y="2480"/>
                    <a:pt x="128" y="2625"/>
                    <a:pt x="192" y="2797"/>
                  </a:cubicBezTo>
                  <a:cubicBezTo>
                    <a:pt x="258" y="2968"/>
                    <a:pt x="344" y="3166"/>
                    <a:pt x="452" y="3362"/>
                  </a:cubicBezTo>
                  <a:cubicBezTo>
                    <a:pt x="657" y="3736"/>
                    <a:pt x="939" y="4101"/>
                    <a:pt x="1286" y="4245"/>
                  </a:cubicBezTo>
                  <a:cubicBezTo>
                    <a:pt x="1308" y="4254"/>
                    <a:pt x="1328" y="4261"/>
                    <a:pt x="1350" y="4267"/>
                  </a:cubicBezTo>
                  <a:cubicBezTo>
                    <a:pt x="1413" y="4286"/>
                    <a:pt x="1479" y="4294"/>
                    <a:pt x="1547" y="4294"/>
                  </a:cubicBezTo>
                  <a:cubicBezTo>
                    <a:pt x="1983" y="4294"/>
                    <a:pt x="2511" y="3942"/>
                    <a:pt x="2881" y="3467"/>
                  </a:cubicBezTo>
                  <a:cubicBezTo>
                    <a:pt x="2955" y="3373"/>
                    <a:pt x="3024" y="3272"/>
                    <a:pt x="3083" y="3170"/>
                  </a:cubicBezTo>
                  <a:cubicBezTo>
                    <a:pt x="3169" y="3021"/>
                    <a:pt x="3238" y="2866"/>
                    <a:pt x="3283" y="2711"/>
                  </a:cubicBezTo>
                  <a:cubicBezTo>
                    <a:pt x="3448" y="2622"/>
                    <a:pt x="3590" y="2497"/>
                    <a:pt x="3693" y="2342"/>
                  </a:cubicBezTo>
                  <a:cubicBezTo>
                    <a:pt x="3818" y="2150"/>
                    <a:pt x="3884" y="1917"/>
                    <a:pt x="3878" y="1687"/>
                  </a:cubicBezTo>
                  <a:cubicBezTo>
                    <a:pt x="3873" y="1568"/>
                    <a:pt x="3850" y="1449"/>
                    <a:pt x="3792" y="1347"/>
                  </a:cubicBezTo>
                  <a:cubicBezTo>
                    <a:pt x="3786" y="1336"/>
                    <a:pt x="3778" y="1322"/>
                    <a:pt x="3771" y="1311"/>
                  </a:cubicBezTo>
                  <a:cubicBezTo>
                    <a:pt x="3698" y="1208"/>
                    <a:pt x="3579" y="1131"/>
                    <a:pt x="3451" y="1131"/>
                  </a:cubicBezTo>
                  <a:lnTo>
                    <a:pt x="3438" y="1131"/>
                  </a:lnTo>
                  <a:cubicBezTo>
                    <a:pt x="3345" y="1135"/>
                    <a:pt x="3260" y="1178"/>
                    <a:pt x="3186" y="1239"/>
                  </a:cubicBezTo>
                  <a:cubicBezTo>
                    <a:pt x="3142" y="1274"/>
                    <a:pt x="3105" y="1316"/>
                    <a:pt x="3069" y="1360"/>
                  </a:cubicBezTo>
                  <a:lnTo>
                    <a:pt x="3060" y="1352"/>
                  </a:lnTo>
                  <a:cubicBezTo>
                    <a:pt x="2930" y="1122"/>
                    <a:pt x="3066" y="807"/>
                    <a:pt x="2938" y="575"/>
                  </a:cubicBezTo>
                  <a:cubicBezTo>
                    <a:pt x="2883" y="476"/>
                    <a:pt x="2786" y="405"/>
                    <a:pt x="2680" y="366"/>
                  </a:cubicBezTo>
                  <a:cubicBezTo>
                    <a:pt x="2581" y="331"/>
                    <a:pt x="2477" y="318"/>
                    <a:pt x="2372" y="318"/>
                  </a:cubicBezTo>
                  <a:cubicBezTo>
                    <a:pt x="2363" y="318"/>
                    <a:pt x="2354" y="319"/>
                    <a:pt x="2345" y="319"/>
                  </a:cubicBezTo>
                  <a:cubicBezTo>
                    <a:pt x="2065" y="321"/>
                    <a:pt x="1789" y="385"/>
                    <a:pt x="1511" y="401"/>
                  </a:cubicBezTo>
                  <a:cubicBezTo>
                    <a:pt x="1472" y="404"/>
                    <a:pt x="1432" y="405"/>
                    <a:pt x="1392" y="405"/>
                  </a:cubicBezTo>
                  <a:cubicBezTo>
                    <a:pt x="1345" y="405"/>
                    <a:pt x="1297" y="403"/>
                    <a:pt x="1250" y="399"/>
                  </a:cubicBezTo>
                  <a:cubicBezTo>
                    <a:pt x="1056" y="383"/>
                    <a:pt x="866" y="328"/>
                    <a:pt x="713" y="207"/>
                  </a:cubicBezTo>
                  <a:cubicBezTo>
                    <a:pt x="641" y="149"/>
                    <a:pt x="578" y="77"/>
                    <a:pt x="500" y="25"/>
                  </a:cubicBezTo>
                  <a:cubicBezTo>
                    <a:pt x="483" y="11"/>
                    <a:pt x="466" y="3"/>
                    <a:pt x="445" y="0"/>
                  </a:cubicBezTo>
                  <a:cubicBezTo>
                    <a:pt x="444" y="0"/>
                    <a:pt x="442" y="0"/>
                    <a:pt x="441" y="0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149;p72">
              <a:extLst>
                <a:ext uri="{FF2B5EF4-FFF2-40B4-BE49-F238E27FC236}">
                  <a16:creationId xmlns:a16="http://schemas.microsoft.com/office/drawing/2014/main" id="{22302A37-FCB0-5027-7A17-39FB6B16D03A}"/>
                </a:ext>
              </a:extLst>
            </p:cNvPr>
            <p:cNvSpPr/>
            <p:nvPr/>
          </p:nvSpPr>
          <p:spPr>
            <a:xfrm>
              <a:off x="6281987" y="2279962"/>
              <a:ext cx="269596" cy="242699"/>
            </a:xfrm>
            <a:custGeom>
              <a:avLst/>
              <a:gdLst/>
              <a:ahLst/>
              <a:cxnLst/>
              <a:rect l="l" t="t" r="r" b="b"/>
              <a:pathLst>
                <a:path w="2896" h="2607" extrusionOk="0">
                  <a:moveTo>
                    <a:pt x="304" y="1"/>
                  </a:moveTo>
                  <a:cubicBezTo>
                    <a:pt x="246" y="452"/>
                    <a:pt x="118" y="923"/>
                    <a:pt x="0" y="1361"/>
                  </a:cubicBezTo>
                  <a:cubicBezTo>
                    <a:pt x="39" y="1429"/>
                    <a:pt x="80" y="1498"/>
                    <a:pt x="119" y="1566"/>
                  </a:cubicBezTo>
                  <a:cubicBezTo>
                    <a:pt x="155" y="1625"/>
                    <a:pt x="189" y="1681"/>
                    <a:pt x="224" y="1738"/>
                  </a:cubicBezTo>
                  <a:cubicBezTo>
                    <a:pt x="374" y="1975"/>
                    <a:pt x="538" y="2212"/>
                    <a:pt x="764" y="2384"/>
                  </a:cubicBezTo>
                  <a:cubicBezTo>
                    <a:pt x="940" y="2516"/>
                    <a:pt x="1158" y="2606"/>
                    <a:pt x="1375" y="2606"/>
                  </a:cubicBezTo>
                  <a:cubicBezTo>
                    <a:pt x="1435" y="2606"/>
                    <a:pt x="1496" y="2599"/>
                    <a:pt x="1555" y="2584"/>
                  </a:cubicBezTo>
                  <a:cubicBezTo>
                    <a:pt x="1683" y="2553"/>
                    <a:pt x="1801" y="2487"/>
                    <a:pt x="1901" y="2401"/>
                  </a:cubicBezTo>
                  <a:cubicBezTo>
                    <a:pt x="1996" y="2321"/>
                    <a:pt x="2076" y="2224"/>
                    <a:pt x="2156" y="2126"/>
                  </a:cubicBezTo>
                  <a:cubicBezTo>
                    <a:pt x="2330" y="1915"/>
                    <a:pt x="2505" y="1703"/>
                    <a:pt x="2677" y="1491"/>
                  </a:cubicBezTo>
                  <a:cubicBezTo>
                    <a:pt x="2755" y="1395"/>
                    <a:pt x="2833" y="1303"/>
                    <a:pt x="2896" y="1198"/>
                  </a:cubicBezTo>
                  <a:cubicBezTo>
                    <a:pt x="2843" y="869"/>
                    <a:pt x="2747" y="546"/>
                    <a:pt x="2736" y="214"/>
                  </a:cubicBezTo>
                  <a:cubicBezTo>
                    <a:pt x="2733" y="178"/>
                    <a:pt x="2733" y="144"/>
                    <a:pt x="2733" y="106"/>
                  </a:cubicBezTo>
                  <a:cubicBezTo>
                    <a:pt x="2363" y="580"/>
                    <a:pt x="1835" y="934"/>
                    <a:pt x="1400" y="934"/>
                  </a:cubicBezTo>
                  <a:cubicBezTo>
                    <a:pt x="1332" y="934"/>
                    <a:pt x="1265" y="925"/>
                    <a:pt x="1202" y="906"/>
                  </a:cubicBezTo>
                  <a:cubicBezTo>
                    <a:pt x="1180" y="901"/>
                    <a:pt x="1160" y="893"/>
                    <a:pt x="1138" y="884"/>
                  </a:cubicBezTo>
                  <a:cubicBezTo>
                    <a:pt x="790" y="740"/>
                    <a:pt x="509" y="375"/>
                    <a:pt x="304" y="1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150;p72">
              <a:extLst>
                <a:ext uri="{FF2B5EF4-FFF2-40B4-BE49-F238E27FC236}">
                  <a16:creationId xmlns:a16="http://schemas.microsoft.com/office/drawing/2014/main" id="{4D9B026F-D1C3-2D25-C4F7-043DC7E71C2C}"/>
                </a:ext>
              </a:extLst>
            </p:cNvPr>
            <p:cNvSpPr/>
            <p:nvPr/>
          </p:nvSpPr>
          <p:spPr>
            <a:xfrm>
              <a:off x="6525990" y="3250115"/>
              <a:ext cx="4748" cy="1769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1" y="1"/>
                  </a:moveTo>
                  <a:lnTo>
                    <a:pt x="51" y="1"/>
                  </a:lnTo>
                  <a:cubicBezTo>
                    <a:pt x="34" y="5"/>
                    <a:pt x="18" y="13"/>
                    <a:pt x="0" y="19"/>
                  </a:cubicBezTo>
                  <a:cubicBezTo>
                    <a:pt x="22" y="15"/>
                    <a:pt x="40" y="8"/>
                    <a:pt x="51" y="1"/>
                  </a:cubicBezTo>
                  <a:close/>
                </a:path>
              </a:pathLst>
            </a:custGeom>
            <a:solidFill>
              <a:srgbClr val="69A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151;p72">
              <a:extLst>
                <a:ext uri="{FF2B5EF4-FFF2-40B4-BE49-F238E27FC236}">
                  <a16:creationId xmlns:a16="http://schemas.microsoft.com/office/drawing/2014/main" id="{7CAD9E5D-18B4-16DF-A548-2AB657942965}"/>
                </a:ext>
              </a:extLst>
            </p:cNvPr>
            <p:cNvSpPr/>
            <p:nvPr/>
          </p:nvSpPr>
          <p:spPr>
            <a:xfrm>
              <a:off x="6869699" y="3585819"/>
              <a:ext cx="917985" cy="744667"/>
            </a:xfrm>
            <a:custGeom>
              <a:avLst/>
              <a:gdLst/>
              <a:ahLst/>
              <a:cxnLst/>
              <a:rect l="l" t="t" r="r" b="b"/>
              <a:pathLst>
                <a:path w="9861" h="7999" extrusionOk="0">
                  <a:moveTo>
                    <a:pt x="3258" y="1"/>
                  </a:moveTo>
                  <a:cubicBezTo>
                    <a:pt x="2779" y="190"/>
                    <a:pt x="2344" y="498"/>
                    <a:pt x="1914" y="800"/>
                  </a:cubicBezTo>
                  <a:cubicBezTo>
                    <a:pt x="1814" y="871"/>
                    <a:pt x="1713" y="942"/>
                    <a:pt x="1613" y="1011"/>
                  </a:cubicBezTo>
                  <a:cubicBezTo>
                    <a:pt x="1256" y="1258"/>
                    <a:pt x="887" y="1489"/>
                    <a:pt x="508" y="1703"/>
                  </a:cubicBezTo>
                  <a:cubicBezTo>
                    <a:pt x="345" y="1795"/>
                    <a:pt x="178" y="1886"/>
                    <a:pt x="1" y="1946"/>
                  </a:cubicBezTo>
                  <a:lnTo>
                    <a:pt x="1" y="1946"/>
                  </a:lnTo>
                  <a:cubicBezTo>
                    <a:pt x="1" y="1946"/>
                    <a:pt x="0" y="1946"/>
                    <a:pt x="0" y="1945"/>
                  </a:cubicBezTo>
                  <a:lnTo>
                    <a:pt x="0" y="1946"/>
                  </a:lnTo>
                  <a:cubicBezTo>
                    <a:pt x="0" y="1946"/>
                    <a:pt x="1" y="1946"/>
                    <a:pt x="1" y="1946"/>
                  </a:cubicBezTo>
                  <a:lnTo>
                    <a:pt x="1" y="1946"/>
                  </a:lnTo>
                  <a:cubicBezTo>
                    <a:pt x="1028" y="2835"/>
                    <a:pt x="1703" y="4129"/>
                    <a:pt x="2866" y="4836"/>
                  </a:cubicBezTo>
                  <a:cubicBezTo>
                    <a:pt x="3427" y="5179"/>
                    <a:pt x="4069" y="5357"/>
                    <a:pt x="4682" y="5592"/>
                  </a:cubicBezTo>
                  <a:cubicBezTo>
                    <a:pt x="6065" y="6119"/>
                    <a:pt x="7338" y="6936"/>
                    <a:pt x="8393" y="7975"/>
                  </a:cubicBezTo>
                  <a:cubicBezTo>
                    <a:pt x="8402" y="7982"/>
                    <a:pt x="8411" y="7992"/>
                    <a:pt x="8418" y="7998"/>
                  </a:cubicBezTo>
                  <a:lnTo>
                    <a:pt x="8438" y="7978"/>
                  </a:lnTo>
                  <a:cubicBezTo>
                    <a:pt x="8612" y="7954"/>
                    <a:pt x="8817" y="7907"/>
                    <a:pt x="8879" y="7744"/>
                  </a:cubicBezTo>
                  <a:cubicBezTo>
                    <a:pt x="8899" y="7690"/>
                    <a:pt x="8901" y="7629"/>
                    <a:pt x="8912" y="7571"/>
                  </a:cubicBezTo>
                  <a:cubicBezTo>
                    <a:pt x="8956" y="7360"/>
                    <a:pt x="9146" y="7205"/>
                    <a:pt x="9353" y="7142"/>
                  </a:cubicBezTo>
                  <a:cubicBezTo>
                    <a:pt x="9377" y="7136"/>
                    <a:pt x="9399" y="7130"/>
                    <a:pt x="9422" y="7125"/>
                  </a:cubicBezTo>
                  <a:cubicBezTo>
                    <a:pt x="9523" y="7103"/>
                    <a:pt x="9626" y="7096"/>
                    <a:pt x="9729" y="7096"/>
                  </a:cubicBezTo>
                  <a:cubicBezTo>
                    <a:pt x="9773" y="7096"/>
                    <a:pt x="9817" y="7098"/>
                    <a:pt x="9861" y="7099"/>
                  </a:cubicBezTo>
                  <a:cubicBezTo>
                    <a:pt x="8757" y="5799"/>
                    <a:pt x="7859" y="4320"/>
                    <a:pt x="6625" y="3145"/>
                  </a:cubicBezTo>
                  <a:cubicBezTo>
                    <a:pt x="6343" y="2876"/>
                    <a:pt x="6038" y="2621"/>
                    <a:pt x="5675" y="2479"/>
                  </a:cubicBezTo>
                  <a:cubicBezTo>
                    <a:pt x="5352" y="2352"/>
                    <a:pt x="4988" y="2316"/>
                    <a:pt x="4705" y="2116"/>
                  </a:cubicBezTo>
                  <a:cubicBezTo>
                    <a:pt x="4547" y="2005"/>
                    <a:pt x="4429" y="1850"/>
                    <a:pt x="4313" y="1694"/>
                  </a:cubicBezTo>
                  <a:cubicBezTo>
                    <a:pt x="3918" y="1158"/>
                    <a:pt x="3563" y="591"/>
                    <a:pt x="3258" y="1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52;p72">
              <a:extLst>
                <a:ext uri="{FF2B5EF4-FFF2-40B4-BE49-F238E27FC236}">
                  <a16:creationId xmlns:a16="http://schemas.microsoft.com/office/drawing/2014/main" id="{8161FF79-787F-C9EA-A8A3-17090936F0A6}"/>
                </a:ext>
              </a:extLst>
            </p:cNvPr>
            <p:cNvSpPr/>
            <p:nvPr/>
          </p:nvSpPr>
          <p:spPr>
            <a:xfrm>
              <a:off x="5880280" y="3415826"/>
              <a:ext cx="614038" cy="347058"/>
            </a:xfrm>
            <a:custGeom>
              <a:avLst/>
              <a:gdLst/>
              <a:ahLst/>
              <a:cxnLst/>
              <a:rect l="l" t="t" r="r" b="b"/>
              <a:pathLst>
                <a:path w="6596" h="3728" extrusionOk="0">
                  <a:moveTo>
                    <a:pt x="5129" y="0"/>
                  </a:moveTo>
                  <a:cubicBezTo>
                    <a:pt x="5110" y="0"/>
                    <a:pt x="5091" y="5"/>
                    <a:pt x="5073" y="16"/>
                  </a:cubicBezTo>
                  <a:cubicBezTo>
                    <a:pt x="5029" y="40"/>
                    <a:pt x="5008" y="89"/>
                    <a:pt x="4993" y="135"/>
                  </a:cubicBezTo>
                  <a:cubicBezTo>
                    <a:pt x="4896" y="380"/>
                    <a:pt x="4761" y="625"/>
                    <a:pt x="4541" y="769"/>
                  </a:cubicBezTo>
                  <a:cubicBezTo>
                    <a:pt x="4363" y="885"/>
                    <a:pt x="4144" y="922"/>
                    <a:pt x="3931" y="922"/>
                  </a:cubicBezTo>
                  <a:cubicBezTo>
                    <a:pt x="3924" y="922"/>
                    <a:pt x="3918" y="922"/>
                    <a:pt x="3912" y="922"/>
                  </a:cubicBezTo>
                  <a:cubicBezTo>
                    <a:pt x="3687" y="921"/>
                    <a:pt x="3464" y="884"/>
                    <a:pt x="3241" y="857"/>
                  </a:cubicBezTo>
                  <a:cubicBezTo>
                    <a:pt x="2901" y="816"/>
                    <a:pt x="2558" y="795"/>
                    <a:pt x="2215" y="795"/>
                  </a:cubicBezTo>
                  <a:cubicBezTo>
                    <a:pt x="1694" y="795"/>
                    <a:pt x="1172" y="843"/>
                    <a:pt x="659" y="939"/>
                  </a:cubicBezTo>
                  <a:cubicBezTo>
                    <a:pt x="432" y="981"/>
                    <a:pt x="205" y="1035"/>
                    <a:pt x="1" y="1133"/>
                  </a:cubicBezTo>
                  <a:cubicBezTo>
                    <a:pt x="110" y="1146"/>
                    <a:pt x="218" y="1157"/>
                    <a:pt x="328" y="1168"/>
                  </a:cubicBezTo>
                  <a:cubicBezTo>
                    <a:pt x="346" y="1169"/>
                    <a:pt x="365" y="1171"/>
                    <a:pt x="382" y="1175"/>
                  </a:cubicBezTo>
                  <a:cubicBezTo>
                    <a:pt x="633" y="1201"/>
                    <a:pt x="883" y="1228"/>
                    <a:pt x="1135" y="1254"/>
                  </a:cubicBezTo>
                  <a:cubicBezTo>
                    <a:pt x="1540" y="1298"/>
                    <a:pt x="1950" y="1341"/>
                    <a:pt x="2336" y="1475"/>
                  </a:cubicBezTo>
                  <a:cubicBezTo>
                    <a:pt x="2943" y="1685"/>
                    <a:pt x="3456" y="2106"/>
                    <a:pt x="3904" y="2566"/>
                  </a:cubicBezTo>
                  <a:cubicBezTo>
                    <a:pt x="4009" y="2673"/>
                    <a:pt x="4110" y="2784"/>
                    <a:pt x="4204" y="2901"/>
                  </a:cubicBezTo>
                  <a:cubicBezTo>
                    <a:pt x="4411" y="3150"/>
                    <a:pt x="4586" y="3422"/>
                    <a:pt x="4683" y="3727"/>
                  </a:cubicBezTo>
                  <a:cubicBezTo>
                    <a:pt x="4687" y="3722"/>
                    <a:pt x="4692" y="3715"/>
                    <a:pt x="4696" y="3710"/>
                  </a:cubicBezTo>
                  <a:cubicBezTo>
                    <a:pt x="5257" y="2901"/>
                    <a:pt x="5894" y="2144"/>
                    <a:pt x="6596" y="1457"/>
                  </a:cubicBezTo>
                  <a:cubicBezTo>
                    <a:pt x="6596" y="1454"/>
                    <a:pt x="6593" y="1453"/>
                    <a:pt x="6590" y="1449"/>
                  </a:cubicBezTo>
                  <a:cubicBezTo>
                    <a:pt x="6590" y="1448"/>
                    <a:pt x="6588" y="1446"/>
                    <a:pt x="6587" y="1443"/>
                  </a:cubicBezTo>
                  <a:cubicBezTo>
                    <a:pt x="6519" y="1369"/>
                    <a:pt x="6449" y="1294"/>
                    <a:pt x="6382" y="1221"/>
                  </a:cubicBezTo>
                  <a:cubicBezTo>
                    <a:pt x="6380" y="1219"/>
                    <a:pt x="6380" y="1217"/>
                    <a:pt x="6378" y="1216"/>
                  </a:cubicBezTo>
                  <a:lnTo>
                    <a:pt x="6378" y="1216"/>
                  </a:lnTo>
                  <a:cubicBezTo>
                    <a:pt x="6029" y="840"/>
                    <a:pt x="5673" y="469"/>
                    <a:pt x="5312" y="106"/>
                  </a:cubicBezTo>
                  <a:cubicBezTo>
                    <a:pt x="5261" y="55"/>
                    <a:pt x="5194" y="0"/>
                    <a:pt x="5129" y="0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53;p72">
              <a:extLst>
                <a:ext uri="{FF2B5EF4-FFF2-40B4-BE49-F238E27FC236}">
                  <a16:creationId xmlns:a16="http://schemas.microsoft.com/office/drawing/2014/main" id="{32CF4D15-D780-36DE-5B94-138E5FF9676F}"/>
                </a:ext>
              </a:extLst>
            </p:cNvPr>
            <p:cNvSpPr/>
            <p:nvPr/>
          </p:nvSpPr>
          <p:spPr>
            <a:xfrm>
              <a:off x="6063119" y="2613431"/>
              <a:ext cx="121113" cy="143273"/>
            </a:xfrm>
            <a:custGeom>
              <a:avLst/>
              <a:gdLst/>
              <a:ahLst/>
              <a:cxnLst/>
              <a:rect l="l" t="t" r="r" b="b"/>
              <a:pathLst>
                <a:path w="1301" h="1539" extrusionOk="0">
                  <a:moveTo>
                    <a:pt x="879" y="0"/>
                  </a:moveTo>
                  <a:cubicBezTo>
                    <a:pt x="838" y="425"/>
                    <a:pt x="688" y="915"/>
                    <a:pt x="372" y="1200"/>
                  </a:cubicBezTo>
                  <a:cubicBezTo>
                    <a:pt x="260" y="1299"/>
                    <a:pt x="121" y="1376"/>
                    <a:pt x="0" y="1466"/>
                  </a:cubicBezTo>
                  <a:cubicBezTo>
                    <a:pt x="177" y="1515"/>
                    <a:pt x="361" y="1539"/>
                    <a:pt x="544" y="1539"/>
                  </a:cubicBezTo>
                  <a:cubicBezTo>
                    <a:pt x="641" y="1539"/>
                    <a:pt x="738" y="1532"/>
                    <a:pt x="834" y="1519"/>
                  </a:cubicBezTo>
                  <a:cubicBezTo>
                    <a:pt x="993" y="1497"/>
                    <a:pt x="1150" y="1457"/>
                    <a:pt x="1300" y="1400"/>
                  </a:cubicBezTo>
                  <a:cubicBezTo>
                    <a:pt x="1159" y="934"/>
                    <a:pt x="1019" y="468"/>
                    <a:pt x="879" y="0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54;p72">
              <a:extLst>
                <a:ext uri="{FF2B5EF4-FFF2-40B4-BE49-F238E27FC236}">
                  <a16:creationId xmlns:a16="http://schemas.microsoft.com/office/drawing/2014/main" id="{06A882B9-F7A7-E66D-9D86-DDC2AB34EAEB}"/>
                </a:ext>
              </a:extLst>
            </p:cNvPr>
            <p:cNvSpPr/>
            <p:nvPr/>
          </p:nvSpPr>
          <p:spPr>
            <a:xfrm>
              <a:off x="6199039" y="4298469"/>
              <a:ext cx="388754" cy="331697"/>
            </a:xfrm>
            <a:custGeom>
              <a:avLst/>
              <a:gdLst/>
              <a:ahLst/>
              <a:cxnLst/>
              <a:rect l="l" t="t" r="r" b="b"/>
              <a:pathLst>
                <a:path w="4176" h="3563" extrusionOk="0">
                  <a:moveTo>
                    <a:pt x="3616" y="1"/>
                  </a:moveTo>
                  <a:cubicBezTo>
                    <a:pt x="3612" y="1"/>
                    <a:pt x="3609" y="1"/>
                    <a:pt x="3605" y="2"/>
                  </a:cubicBezTo>
                  <a:cubicBezTo>
                    <a:pt x="3582" y="5"/>
                    <a:pt x="3565" y="27"/>
                    <a:pt x="3551" y="47"/>
                  </a:cubicBezTo>
                  <a:cubicBezTo>
                    <a:pt x="3541" y="61"/>
                    <a:pt x="3530" y="77"/>
                    <a:pt x="3521" y="91"/>
                  </a:cubicBezTo>
                  <a:cubicBezTo>
                    <a:pt x="3470" y="168"/>
                    <a:pt x="3422" y="246"/>
                    <a:pt x="3364" y="320"/>
                  </a:cubicBezTo>
                  <a:cubicBezTo>
                    <a:pt x="3240" y="473"/>
                    <a:pt x="3067" y="585"/>
                    <a:pt x="2878" y="643"/>
                  </a:cubicBezTo>
                  <a:cubicBezTo>
                    <a:pt x="2778" y="676"/>
                    <a:pt x="2673" y="693"/>
                    <a:pt x="2567" y="693"/>
                  </a:cubicBezTo>
                  <a:cubicBezTo>
                    <a:pt x="2514" y="693"/>
                    <a:pt x="2462" y="689"/>
                    <a:pt x="2409" y="680"/>
                  </a:cubicBezTo>
                  <a:cubicBezTo>
                    <a:pt x="2321" y="618"/>
                    <a:pt x="2246" y="524"/>
                    <a:pt x="2179" y="438"/>
                  </a:cubicBezTo>
                  <a:cubicBezTo>
                    <a:pt x="2068" y="299"/>
                    <a:pt x="1925" y="149"/>
                    <a:pt x="1748" y="149"/>
                  </a:cubicBezTo>
                  <a:cubicBezTo>
                    <a:pt x="1744" y="149"/>
                    <a:pt x="1740" y="149"/>
                    <a:pt x="1736" y="149"/>
                  </a:cubicBezTo>
                  <a:cubicBezTo>
                    <a:pt x="1631" y="152"/>
                    <a:pt x="1536" y="208"/>
                    <a:pt x="1440" y="254"/>
                  </a:cubicBezTo>
                  <a:cubicBezTo>
                    <a:pt x="1325" y="307"/>
                    <a:pt x="1203" y="348"/>
                    <a:pt x="1075" y="371"/>
                  </a:cubicBezTo>
                  <a:cubicBezTo>
                    <a:pt x="996" y="385"/>
                    <a:pt x="913" y="395"/>
                    <a:pt x="833" y="396"/>
                  </a:cubicBezTo>
                  <a:cubicBezTo>
                    <a:pt x="773" y="398"/>
                    <a:pt x="702" y="401"/>
                    <a:pt x="663" y="448"/>
                  </a:cubicBezTo>
                  <a:cubicBezTo>
                    <a:pt x="630" y="488"/>
                    <a:pt x="636" y="546"/>
                    <a:pt x="640" y="600"/>
                  </a:cubicBezTo>
                  <a:cubicBezTo>
                    <a:pt x="672" y="939"/>
                    <a:pt x="649" y="1287"/>
                    <a:pt x="570" y="1621"/>
                  </a:cubicBezTo>
                  <a:cubicBezTo>
                    <a:pt x="511" y="1859"/>
                    <a:pt x="425" y="2095"/>
                    <a:pt x="283" y="2297"/>
                  </a:cubicBezTo>
                  <a:lnTo>
                    <a:pt x="283" y="2296"/>
                  </a:lnTo>
                  <a:cubicBezTo>
                    <a:pt x="202" y="2411"/>
                    <a:pt x="106" y="2511"/>
                    <a:pt x="0" y="2603"/>
                  </a:cubicBezTo>
                  <a:cubicBezTo>
                    <a:pt x="652" y="2759"/>
                    <a:pt x="1241" y="3055"/>
                    <a:pt x="1669" y="3562"/>
                  </a:cubicBezTo>
                  <a:cubicBezTo>
                    <a:pt x="1874" y="3517"/>
                    <a:pt x="2075" y="3455"/>
                    <a:pt x="2254" y="3345"/>
                  </a:cubicBezTo>
                  <a:cubicBezTo>
                    <a:pt x="2440" y="3232"/>
                    <a:pt x="2598" y="3076"/>
                    <a:pt x="2749" y="2918"/>
                  </a:cubicBezTo>
                  <a:cubicBezTo>
                    <a:pt x="3132" y="2525"/>
                    <a:pt x="3502" y="2120"/>
                    <a:pt x="3869" y="1712"/>
                  </a:cubicBezTo>
                  <a:cubicBezTo>
                    <a:pt x="3843" y="1231"/>
                    <a:pt x="3957" y="756"/>
                    <a:pt x="4176" y="350"/>
                  </a:cubicBezTo>
                  <a:cubicBezTo>
                    <a:pt x="4019" y="221"/>
                    <a:pt x="3845" y="109"/>
                    <a:pt x="3665" y="16"/>
                  </a:cubicBezTo>
                  <a:cubicBezTo>
                    <a:pt x="3650" y="9"/>
                    <a:pt x="3634" y="1"/>
                    <a:pt x="36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55;p72">
              <a:extLst>
                <a:ext uri="{FF2B5EF4-FFF2-40B4-BE49-F238E27FC236}">
                  <a16:creationId xmlns:a16="http://schemas.microsoft.com/office/drawing/2014/main" id="{928486FF-77E1-8C11-CD7D-7C8AC344CE4B}"/>
                </a:ext>
              </a:extLst>
            </p:cNvPr>
            <p:cNvSpPr/>
            <p:nvPr/>
          </p:nvSpPr>
          <p:spPr>
            <a:xfrm>
              <a:off x="6099426" y="4540704"/>
              <a:ext cx="255073" cy="108549"/>
            </a:xfrm>
            <a:custGeom>
              <a:avLst/>
              <a:gdLst/>
              <a:ahLst/>
              <a:cxnLst/>
              <a:rect l="l" t="t" r="r" b="b"/>
              <a:pathLst>
                <a:path w="2740" h="1166" extrusionOk="0">
                  <a:moveTo>
                    <a:pt x="1070" y="1"/>
                  </a:moveTo>
                  <a:cubicBezTo>
                    <a:pt x="890" y="156"/>
                    <a:pt x="682" y="283"/>
                    <a:pt x="474" y="402"/>
                  </a:cubicBezTo>
                  <a:lnTo>
                    <a:pt x="473" y="402"/>
                  </a:lnTo>
                  <a:cubicBezTo>
                    <a:pt x="318" y="491"/>
                    <a:pt x="151" y="587"/>
                    <a:pt x="64" y="743"/>
                  </a:cubicBezTo>
                  <a:cubicBezTo>
                    <a:pt x="20" y="824"/>
                    <a:pt x="0" y="915"/>
                    <a:pt x="0" y="1007"/>
                  </a:cubicBezTo>
                  <a:cubicBezTo>
                    <a:pt x="327" y="1123"/>
                    <a:pt x="670" y="1165"/>
                    <a:pt x="1018" y="1165"/>
                  </a:cubicBezTo>
                  <a:cubicBezTo>
                    <a:pt x="1452" y="1165"/>
                    <a:pt x="1893" y="1100"/>
                    <a:pt x="2324" y="1034"/>
                  </a:cubicBezTo>
                  <a:cubicBezTo>
                    <a:pt x="2463" y="1013"/>
                    <a:pt x="2601" y="991"/>
                    <a:pt x="2739" y="960"/>
                  </a:cubicBezTo>
                  <a:cubicBezTo>
                    <a:pt x="2312" y="453"/>
                    <a:pt x="1722" y="157"/>
                    <a:pt x="1070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56;p72">
              <a:extLst>
                <a:ext uri="{FF2B5EF4-FFF2-40B4-BE49-F238E27FC236}">
                  <a16:creationId xmlns:a16="http://schemas.microsoft.com/office/drawing/2014/main" id="{1A4F59DA-632C-8E01-3DBF-9CB98BE53B97}"/>
                </a:ext>
              </a:extLst>
            </p:cNvPr>
            <p:cNvSpPr/>
            <p:nvPr/>
          </p:nvSpPr>
          <p:spPr>
            <a:xfrm>
              <a:off x="6099426" y="4379090"/>
              <a:ext cx="545801" cy="313265"/>
            </a:xfrm>
            <a:custGeom>
              <a:avLst/>
              <a:gdLst/>
              <a:ahLst/>
              <a:cxnLst/>
              <a:rect l="l" t="t" r="r" b="b"/>
              <a:pathLst>
                <a:path w="5863" h="3365" extrusionOk="0">
                  <a:moveTo>
                    <a:pt x="5692" y="1"/>
                  </a:moveTo>
                  <a:cubicBezTo>
                    <a:pt x="5078" y="696"/>
                    <a:pt x="4466" y="1389"/>
                    <a:pt x="3820" y="2052"/>
                  </a:cubicBezTo>
                  <a:cubicBezTo>
                    <a:pt x="3668" y="2210"/>
                    <a:pt x="3510" y="2366"/>
                    <a:pt x="3324" y="2479"/>
                  </a:cubicBezTo>
                  <a:cubicBezTo>
                    <a:pt x="3024" y="2661"/>
                    <a:pt x="2670" y="2717"/>
                    <a:pt x="2324" y="2770"/>
                  </a:cubicBezTo>
                  <a:cubicBezTo>
                    <a:pt x="1893" y="2836"/>
                    <a:pt x="1452" y="2901"/>
                    <a:pt x="1018" y="2901"/>
                  </a:cubicBezTo>
                  <a:cubicBezTo>
                    <a:pt x="670" y="2901"/>
                    <a:pt x="327" y="2859"/>
                    <a:pt x="0" y="2743"/>
                  </a:cubicBezTo>
                  <a:lnTo>
                    <a:pt x="0" y="2743"/>
                  </a:lnTo>
                  <a:cubicBezTo>
                    <a:pt x="0" y="2865"/>
                    <a:pt x="34" y="2994"/>
                    <a:pt x="89" y="3105"/>
                  </a:cubicBezTo>
                  <a:cubicBezTo>
                    <a:pt x="118" y="3169"/>
                    <a:pt x="159" y="3233"/>
                    <a:pt x="219" y="3269"/>
                  </a:cubicBezTo>
                  <a:cubicBezTo>
                    <a:pt x="275" y="3302"/>
                    <a:pt x="338" y="3311"/>
                    <a:pt x="400" y="3319"/>
                  </a:cubicBezTo>
                  <a:cubicBezTo>
                    <a:pt x="675" y="3349"/>
                    <a:pt x="951" y="3364"/>
                    <a:pt x="1227" y="3364"/>
                  </a:cubicBezTo>
                  <a:cubicBezTo>
                    <a:pt x="1857" y="3364"/>
                    <a:pt x="2487" y="3286"/>
                    <a:pt x="3097" y="3129"/>
                  </a:cubicBezTo>
                  <a:cubicBezTo>
                    <a:pt x="3240" y="3092"/>
                    <a:pt x="3383" y="3052"/>
                    <a:pt x="3504" y="2969"/>
                  </a:cubicBezTo>
                  <a:cubicBezTo>
                    <a:pt x="3613" y="2895"/>
                    <a:pt x="3697" y="2791"/>
                    <a:pt x="3781" y="2690"/>
                  </a:cubicBezTo>
                  <a:cubicBezTo>
                    <a:pt x="4300" y="2071"/>
                    <a:pt x="4884" y="1501"/>
                    <a:pt x="5517" y="999"/>
                  </a:cubicBezTo>
                  <a:cubicBezTo>
                    <a:pt x="5655" y="887"/>
                    <a:pt x="5807" y="765"/>
                    <a:pt x="5844" y="591"/>
                  </a:cubicBezTo>
                  <a:cubicBezTo>
                    <a:pt x="5862" y="500"/>
                    <a:pt x="5847" y="406"/>
                    <a:pt x="5824" y="319"/>
                  </a:cubicBezTo>
                  <a:cubicBezTo>
                    <a:pt x="5792" y="205"/>
                    <a:pt x="5749" y="101"/>
                    <a:pt x="5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157;p72">
              <a:extLst>
                <a:ext uri="{FF2B5EF4-FFF2-40B4-BE49-F238E27FC236}">
                  <a16:creationId xmlns:a16="http://schemas.microsoft.com/office/drawing/2014/main" id="{18D3AB23-0D40-C074-19A2-EFD25510AFE4}"/>
                </a:ext>
              </a:extLst>
            </p:cNvPr>
            <p:cNvSpPr/>
            <p:nvPr/>
          </p:nvSpPr>
          <p:spPr>
            <a:xfrm>
              <a:off x="6293438" y="2751865"/>
              <a:ext cx="291007" cy="384389"/>
            </a:xfrm>
            <a:custGeom>
              <a:avLst/>
              <a:gdLst/>
              <a:ahLst/>
              <a:cxnLst/>
              <a:rect l="l" t="t" r="r" b="b"/>
              <a:pathLst>
                <a:path w="3126" h="4129" extrusionOk="0">
                  <a:moveTo>
                    <a:pt x="2128" y="1"/>
                  </a:moveTo>
                  <a:lnTo>
                    <a:pt x="2128" y="1"/>
                  </a:lnTo>
                  <a:cubicBezTo>
                    <a:pt x="2269" y="251"/>
                    <a:pt x="2407" y="506"/>
                    <a:pt x="2476" y="786"/>
                  </a:cubicBezTo>
                  <a:cubicBezTo>
                    <a:pt x="2553" y="1090"/>
                    <a:pt x="2540" y="1431"/>
                    <a:pt x="2374" y="1695"/>
                  </a:cubicBezTo>
                  <a:cubicBezTo>
                    <a:pt x="2191" y="1984"/>
                    <a:pt x="1862" y="2138"/>
                    <a:pt x="1556" y="2291"/>
                  </a:cubicBezTo>
                  <a:cubicBezTo>
                    <a:pt x="1163" y="2488"/>
                    <a:pt x="774" y="2712"/>
                    <a:pt x="474" y="3034"/>
                  </a:cubicBezTo>
                  <a:cubicBezTo>
                    <a:pt x="196" y="3332"/>
                    <a:pt x="1" y="3725"/>
                    <a:pt x="2" y="4129"/>
                  </a:cubicBezTo>
                  <a:cubicBezTo>
                    <a:pt x="408" y="3831"/>
                    <a:pt x="799" y="3513"/>
                    <a:pt x="1183" y="3187"/>
                  </a:cubicBezTo>
                  <a:cubicBezTo>
                    <a:pt x="1470" y="2946"/>
                    <a:pt x="2602" y="2354"/>
                    <a:pt x="2871" y="2337"/>
                  </a:cubicBezTo>
                  <a:cubicBezTo>
                    <a:pt x="2956" y="1708"/>
                    <a:pt x="3041" y="1077"/>
                    <a:pt x="3125" y="450"/>
                  </a:cubicBezTo>
                  <a:cubicBezTo>
                    <a:pt x="2776" y="339"/>
                    <a:pt x="2441" y="189"/>
                    <a:pt x="2128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158;p72">
              <a:extLst>
                <a:ext uri="{FF2B5EF4-FFF2-40B4-BE49-F238E27FC236}">
                  <a16:creationId xmlns:a16="http://schemas.microsoft.com/office/drawing/2014/main" id="{C54E3D41-1ABF-4FA4-AC36-47ED41FEC879}"/>
                </a:ext>
              </a:extLst>
            </p:cNvPr>
            <p:cNvSpPr/>
            <p:nvPr/>
          </p:nvSpPr>
          <p:spPr>
            <a:xfrm>
              <a:off x="6514074" y="3107771"/>
              <a:ext cx="680599" cy="552519"/>
            </a:xfrm>
            <a:custGeom>
              <a:avLst/>
              <a:gdLst/>
              <a:ahLst/>
              <a:cxnLst/>
              <a:rect l="l" t="t" r="r" b="b"/>
              <a:pathLst>
                <a:path w="7311" h="5935" extrusionOk="0">
                  <a:moveTo>
                    <a:pt x="4123" y="1"/>
                  </a:moveTo>
                  <a:cubicBezTo>
                    <a:pt x="4078" y="59"/>
                    <a:pt x="4023" y="112"/>
                    <a:pt x="3970" y="159"/>
                  </a:cubicBezTo>
                  <a:cubicBezTo>
                    <a:pt x="3621" y="474"/>
                    <a:pt x="3273" y="791"/>
                    <a:pt x="2923" y="1105"/>
                  </a:cubicBezTo>
                  <a:cubicBezTo>
                    <a:pt x="2763" y="1251"/>
                    <a:pt x="2596" y="1400"/>
                    <a:pt x="2391" y="1475"/>
                  </a:cubicBezTo>
                  <a:cubicBezTo>
                    <a:pt x="2219" y="1539"/>
                    <a:pt x="2031" y="1544"/>
                    <a:pt x="1847" y="1548"/>
                  </a:cubicBezTo>
                  <a:cubicBezTo>
                    <a:pt x="1665" y="1551"/>
                    <a:pt x="1484" y="1553"/>
                    <a:pt x="1303" y="1553"/>
                  </a:cubicBezTo>
                  <a:cubicBezTo>
                    <a:pt x="928" y="1553"/>
                    <a:pt x="554" y="1545"/>
                    <a:pt x="179" y="1529"/>
                  </a:cubicBezTo>
                  <a:cubicBezTo>
                    <a:pt x="121" y="1551"/>
                    <a:pt x="60" y="1572"/>
                    <a:pt x="0" y="1592"/>
                  </a:cubicBezTo>
                  <a:cubicBezTo>
                    <a:pt x="1059" y="2055"/>
                    <a:pt x="2249" y="2118"/>
                    <a:pt x="3370" y="2415"/>
                  </a:cubicBezTo>
                  <a:cubicBezTo>
                    <a:pt x="3942" y="2564"/>
                    <a:pt x="4531" y="2800"/>
                    <a:pt x="4882" y="3277"/>
                  </a:cubicBezTo>
                  <a:cubicBezTo>
                    <a:pt x="5164" y="3662"/>
                    <a:pt x="5254" y="4148"/>
                    <a:pt x="5354" y="4614"/>
                  </a:cubicBezTo>
                  <a:cubicBezTo>
                    <a:pt x="5451" y="5057"/>
                    <a:pt x="5570" y="5506"/>
                    <a:pt x="5735" y="5935"/>
                  </a:cubicBezTo>
                  <a:cubicBezTo>
                    <a:pt x="6165" y="5633"/>
                    <a:pt x="6600" y="5325"/>
                    <a:pt x="7078" y="5135"/>
                  </a:cubicBezTo>
                  <a:lnTo>
                    <a:pt x="7078" y="5136"/>
                  </a:lnTo>
                  <a:cubicBezTo>
                    <a:pt x="7153" y="5104"/>
                    <a:pt x="7232" y="5076"/>
                    <a:pt x="7310" y="5053"/>
                  </a:cubicBezTo>
                  <a:cubicBezTo>
                    <a:pt x="6238" y="3374"/>
                    <a:pt x="5175" y="1691"/>
                    <a:pt x="4123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159;p72">
              <a:extLst>
                <a:ext uri="{FF2B5EF4-FFF2-40B4-BE49-F238E27FC236}">
                  <a16:creationId xmlns:a16="http://schemas.microsoft.com/office/drawing/2014/main" id="{7E11C648-1AEA-A9E5-4488-7E71FCB421CD}"/>
                </a:ext>
              </a:extLst>
            </p:cNvPr>
            <p:cNvSpPr/>
            <p:nvPr/>
          </p:nvSpPr>
          <p:spPr>
            <a:xfrm>
              <a:off x="6530645" y="2852130"/>
              <a:ext cx="378607" cy="400215"/>
            </a:xfrm>
            <a:custGeom>
              <a:avLst/>
              <a:gdLst/>
              <a:ahLst/>
              <a:cxnLst/>
              <a:rect l="l" t="t" r="r" b="b"/>
              <a:pathLst>
                <a:path w="4067" h="4299" extrusionOk="0">
                  <a:moveTo>
                    <a:pt x="3401" y="0"/>
                  </a:moveTo>
                  <a:cubicBezTo>
                    <a:pt x="3252" y="587"/>
                    <a:pt x="3106" y="1173"/>
                    <a:pt x="2958" y="1761"/>
                  </a:cubicBezTo>
                  <a:cubicBezTo>
                    <a:pt x="2821" y="2306"/>
                    <a:pt x="2667" y="2883"/>
                    <a:pt x="2256" y="3270"/>
                  </a:cubicBezTo>
                  <a:cubicBezTo>
                    <a:pt x="1974" y="3533"/>
                    <a:pt x="1605" y="3675"/>
                    <a:pt x="1245" y="3812"/>
                  </a:cubicBezTo>
                  <a:cubicBezTo>
                    <a:pt x="832" y="3970"/>
                    <a:pt x="419" y="4125"/>
                    <a:pt x="1" y="4275"/>
                  </a:cubicBezTo>
                  <a:cubicBezTo>
                    <a:pt x="376" y="4291"/>
                    <a:pt x="750" y="4299"/>
                    <a:pt x="1125" y="4299"/>
                  </a:cubicBezTo>
                  <a:cubicBezTo>
                    <a:pt x="1306" y="4299"/>
                    <a:pt x="1487" y="4297"/>
                    <a:pt x="1669" y="4294"/>
                  </a:cubicBezTo>
                  <a:cubicBezTo>
                    <a:pt x="1854" y="4290"/>
                    <a:pt x="2042" y="4285"/>
                    <a:pt x="2214" y="4221"/>
                  </a:cubicBezTo>
                  <a:cubicBezTo>
                    <a:pt x="2418" y="4146"/>
                    <a:pt x="2585" y="3997"/>
                    <a:pt x="2746" y="3851"/>
                  </a:cubicBezTo>
                  <a:cubicBezTo>
                    <a:pt x="3096" y="3537"/>
                    <a:pt x="3443" y="3220"/>
                    <a:pt x="3792" y="2905"/>
                  </a:cubicBezTo>
                  <a:cubicBezTo>
                    <a:pt x="3845" y="2858"/>
                    <a:pt x="3900" y="2805"/>
                    <a:pt x="3945" y="2747"/>
                  </a:cubicBezTo>
                  <a:cubicBezTo>
                    <a:pt x="4017" y="2655"/>
                    <a:pt x="4066" y="2551"/>
                    <a:pt x="4044" y="2439"/>
                  </a:cubicBezTo>
                  <a:cubicBezTo>
                    <a:pt x="3998" y="2206"/>
                    <a:pt x="3668" y="2099"/>
                    <a:pt x="3651" y="1860"/>
                  </a:cubicBezTo>
                  <a:cubicBezTo>
                    <a:pt x="3642" y="1752"/>
                    <a:pt x="3706" y="1654"/>
                    <a:pt x="3739" y="1549"/>
                  </a:cubicBezTo>
                  <a:cubicBezTo>
                    <a:pt x="3907" y="1039"/>
                    <a:pt x="3374" y="538"/>
                    <a:pt x="3413" y="3"/>
                  </a:cubicBezTo>
                  <a:lnTo>
                    <a:pt x="3401" y="0"/>
                  </a:ln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60;p72">
              <a:extLst>
                <a:ext uri="{FF2B5EF4-FFF2-40B4-BE49-F238E27FC236}">
                  <a16:creationId xmlns:a16="http://schemas.microsoft.com/office/drawing/2014/main" id="{ED473D25-749B-0A33-9AB6-49932DEC855A}"/>
                </a:ext>
              </a:extLst>
            </p:cNvPr>
            <p:cNvSpPr/>
            <p:nvPr/>
          </p:nvSpPr>
          <p:spPr>
            <a:xfrm>
              <a:off x="7640624" y="4246335"/>
              <a:ext cx="262521" cy="240930"/>
            </a:xfrm>
            <a:custGeom>
              <a:avLst/>
              <a:gdLst/>
              <a:ahLst/>
              <a:cxnLst/>
              <a:rect l="l" t="t" r="r" b="b"/>
              <a:pathLst>
                <a:path w="2820" h="2588" extrusionOk="0">
                  <a:moveTo>
                    <a:pt x="1450" y="0"/>
                  </a:moveTo>
                  <a:cubicBezTo>
                    <a:pt x="1346" y="0"/>
                    <a:pt x="1242" y="7"/>
                    <a:pt x="1141" y="30"/>
                  </a:cubicBezTo>
                  <a:cubicBezTo>
                    <a:pt x="1118" y="35"/>
                    <a:pt x="1096" y="41"/>
                    <a:pt x="1072" y="47"/>
                  </a:cubicBezTo>
                  <a:cubicBezTo>
                    <a:pt x="866" y="110"/>
                    <a:pt x="675" y="265"/>
                    <a:pt x="631" y="476"/>
                  </a:cubicBezTo>
                  <a:cubicBezTo>
                    <a:pt x="620" y="534"/>
                    <a:pt x="618" y="595"/>
                    <a:pt x="598" y="649"/>
                  </a:cubicBezTo>
                  <a:cubicBezTo>
                    <a:pt x="536" y="812"/>
                    <a:pt x="331" y="859"/>
                    <a:pt x="157" y="883"/>
                  </a:cubicBezTo>
                  <a:lnTo>
                    <a:pt x="137" y="903"/>
                  </a:lnTo>
                  <a:cubicBezTo>
                    <a:pt x="130" y="896"/>
                    <a:pt x="121" y="887"/>
                    <a:pt x="112" y="879"/>
                  </a:cubicBezTo>
                  <a:cubicBezTo>
                    <a:pt x="38" y="1446"/>
                    <a:pt x="3" y="2017"/>
                    <a:pt x="1" y="2588"/>
                  </a:cubicBezTo>
                  <a:cubicBezTo>
                    <a:pt x="607" y="2271"/>
                    <a:pt x="1268" y="2076"/>
                    <a:pt x="1918" y="2076"/>
                  </a:cubicBezTo>
                  <a:cubicBezTo>
                    <a:pt x="2223" y="2076"/>
                    <a:pt x="2526" y="2119"/>
                    <a:pt x="2819" y="2212"/>
                  </a:cubicBezTo>
                  <a:cubicBezTo>
                    <a:pt x="2520" y="1637"/>
                    <a:pt x="2255" y="1044"/>
                    <a:pt x="2028" y="438"/>
                  </a:cubicBezTo>
                  <a:lnTo>
                    <a:pt x="2019" y="438"/>
                  </a:lnTo>
                  <a:cubicBezTo>
                    <a:pt x="2014" y="388"/>
                    <a:pt x="2011" y="338"/>
                    <a:pt x="2014" y="287"/>
                  </a:cubicBezTo>
                  <a:cubicBezTo>
                    <a:pt x="2014" y="240"/>
                    <a:pt x="2017" y="188"/>
                    <a:pt x="1999" y="143"/>
                  </a:cubicBezTo>
                  <a:cubicBezTo>
                    <a:pt x="1955" y="41"/>
                    <a:pt x="1823" y="19"/>
                    <a:pt x="1712" y="13"/>
                  </a:cubicBezTo>
                  <a:cubicBezTo>
                    <a:pt x="1668" y="11"/>
                    <a:pt x="1624" y="8"/>
                    <a:pt x="1581" y="3"/>
                  </a:cubicBezTo>
                  <a:cubicBezTo>
                    <a:pt x="1537" y="2"/>
                    <a:pt x="1494" y="0"/>
                    <a:pt x="1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61;p72">
              <a:extLst>
                <a:ext uri="{FF2B5EF4-FFF2-40B4-BE49-F238E27FC236}">
                  <a16:creationId xmlns:a16="http://schemas.microsoft.com/office/drawing/2014/main" id="{DBB5257F-2194-8953-0E9A-DA16CB044702}"/>
                </a:ext>
              </a:extLst>
            </p:cNvPr>
            <p:cNvSpPr/>
            <p:nvPr/>
          </p:nvSpPr>
          <p:spPr>
            <a:xfrm>
              <a:off x="7640531" y="4439602"/>
              <a:ext cx="287004" cy="123444"/>
            </a:xfrm>
            <a:custGeom>
              <a:avLst/>
              <a:gdLst/>
              <a:ahLst/>
              <a:cxnLst/>
              <a:rect l="l" t="t" r="r" b="b"/>
              <a:pathLst>
                <a:path w="3083" h="1326" extrusionOk="0">
                  <a:moveTo>
                    <a:pt x="1919" y="0"/>
                  </a:moveTo>
                  <a:cubicBezTo>
                    <a:pt x="1269" y="0"/>
                    <a:pt x="608" y="195"/>
                    <a:pt x="2" y="512"/>
                  </a:cubicBezTo>
                  <a:cubicBezTo>
                    <a:pt x="2" y="625"/>
                    <a:pt x="1" y="738"/>
                    <a:pt x="3" y="850"/>
                  </a:cubicBezTo>
                  <a:cubicBezTo>
                    <a:pt x="224" y="1049"/>
                    <a:pt x="504" y="1184"/>
                    <a:pt x="795" y="1255"/>
                  </a:cubicBezTo>
                  <a:cubicBezTo>
                    <a:pt x="991" y="1305"/>
                    <a:pt x="1193" y="1326"/>
                    <a:pt x="1396" y="1326"/>
                  </a:cubicBezTo>
                  <a:cubicBezTo>
                    <a:pt x="1546" y="1326"/>
                    <a:pt x="1697" y="1314"/>
                    <a:pt x="1846" y="1294"/>
                  </a:cubicBezTo>
                  <a:cubicBezTo>
                    <a:pt x="2113" y="1258"/>
                    <a:pt x="2380" y="1189"/>
                    <a:pt x="2616" y="1060"/>
                  </a:cubicBezTo>
                  <a:cubicBezTo>
                    <a:pt x="2805" y="956"/>
                    <a:pt x="2973" y="808"/>
                    <a:pt x="3082" y="625"/>
                  </a:cubicBezTo>
                  <a:cubicBezTo>
                    <a:pt x="3068" y="599"/>
                    <a:pt x="3052" y="573"/>
                    <a:pt x="3038" y="548"/>
                  </a:cubicBezTo>
                  <a:cubicBezTo>
                    <a:pt x="2963" y="412"/>
                    <a:pt x="2892" y="274"/>
                    <a:pt x="2820" y="136"/>
                  </a:cubicBezTo>
                  <a:cubicBezTo>
                    <a:pt x="2527" y="43"/>
                    <a:pt x="2224" y="0"/>
                    <a:pt x="1919" y="0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62;p72">
              <a:extLst>
                <a:ext uri="{FF2B5EF4-FFF2-40B4-BE49-F238E27FC236}">
                  <a16:creationId xmlns:a16="http://schemas.microsoft.com/office/drawing/2014/main" id="{49DEDB4B-CE3B-9FED-60A1-B3F955029FE6}"/>
                </a:ext>
              </a:extLst>
            </p:cNvPr>
            <p:cNvSpPr/>
            <p:nvPr/>
          </p:nvSpPr>
          <p:spPr>
            <a:xfrm>
              <a:off x="7640717" y="4497787"/>
              <a:ext cx="305530" cy="127354"/>
            </a:xfrm>
            <a:custGeom>
              <a:avLst/>
              <a:gdLst/>
              <a:ahLst/>
              <a:cxnLst/>
              <a:rect l="l" t="t" r="r" b="b"/>
              <a:pathLst>
                <a:path w="3282" h="1368" extrusionOk="0">
                  <a:moveTo>
                    <a:pt x="3080" y="0"/>
                  </a:moveTo>
                  <a:cubicBezTo>
                    <a:pt x="2971" y="183"/>
                    <a:pt x="2803" y="331"/>
                    <a:pt x="2614" y="435"/>
                  </a:cubicBezTo>
                  <a:cubicBezTo>
                    <a:pt x="2378" y="564"/>
                    <a:pt x="2112" y="633"/>
                    <a:pt x="1844" y="669"/>
                  </a:cubicBezTo>
                  <a:cubicBezTo>
                    <a:pt x="1695" y="689"/>
                    <a:pt x="1544" y="701"/>
                    <a:pt x="1394" y="701"/>
                  </a:cubicBezTo>
                  <a:cubicBezTo>
                    <a:pt x="1191" y="701"/>
                    <a:pt x="989" y="680"/>
                    <a:pt x="793" y="630"/>
                  </a:cubicBezTo>
                  <a:cubicBezTo>
                    <a:pt x="502" y="559"/>
                    <a:pt x="222" y="424"/>
                    <a:pt x="1" y="225"/>
                  </a:cubicBezTo>
                  <a:lnTo>
                    <a:pt x="1" y="225"/>
                  </a:lnTo>
                  <a:cubicBezTo>
                    <a:pt x="3" y="264"/>
                    <a:pt x="3" y="300"/>
                    <a:pt x="5" y="339"/>
                  </a:cubicBezTo>
                  <a:cubicBezTo>
                    <a:pt x="11" y="519"/>
                    <a:pt x="25" y="711"/>
                    <a:pt x="134" y="855"/>
                  </a:cubicBezTo>
                  <a:cubicBezTo>
                    <a:pt x="231" y="983"/>
                    <a:pt x="389" y="1051"/>
                    <a:pt x="541" y="1106"/>
                  </a:cubicBezTo>
                  <a:cubicBezTo>
                    <a:pt x="941" y="1252"/>
                    <a:pt x="1359" y="1362"/>
                    <a:pt x="1788" y="1368"/>
                  </a:cubicBezTo>
                  <a:cubicBezTo>
                    <a:pt x="1803" y="1368"/>
                    <a:pt x="1818" y="1368"/>
                    <a:pt x="1832" y="1368"/>
                  </a:cubicBezTo>
                  <a:cubicBezTo>
                    <a:pt x="2244" y="1368"/>
                    <a:pt x="2662" y="1264"/>
                    <a:pt x="2999" y="1026"/>
                  </a:cubicBezTo>
                  <a:cubicBezTo>
                    <a:pt x="3069" y="974"/>
                    <a:pt x="3139" y="916"/>
                    <a:pt x="3187" y="843"/>
                  </a:cubicBezTo>
                  <a:cubicBezTo>
                    <a:pt x="3276" y="705"/>
                    <a:pt x="3282" y="527"/>
                    <a:pt x="3240" y="369"/>
                  </a:cubicBezTo>
                  <a:cubicBezTo>
                    <a:pt x="3207" y="239"/>
                    <a:pt x="3144" y="118"/>
                    <a:pt x="3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163;p72">
              <a:extLst>
                <a:ext uri="{FF2B5EF4-FFF2-40B4-BE49-F238E27FC236}">
                  <a16:creationId xmlns:a16="http://schemas.microsoft.com/office/drawing/2014/main" id="{E62B58B6-4CB0-8A0A-1969-FE2BD381F334}"/>
                </a:ext>
              </a:extLst>
            </p:cNvPr>
            <p:cNvSpPr/>
            <p:nvPr/>
          </p:nvSpPr>
          <p:spPr>
            <a:xfrm>
              <a:off x="5922917" y="2793758"/>
              <a:ext cx="938838" cy="659113"/>
            </a:xfrm>
            <a:custGeom>
              <a:avLst/>
              <a:gdLst/>
              <a:ahLst/>
              <a:cxnLst/>
              <a:rect l="l" t="t" r="r" b="b"/>
              <a:pathLst>
                <a:path w="10085" h="7080" extrusionOk="0">
                  <a:moveTo>
                    <a:pt x="7105" y="0"/>
                  </a:moveTo>
                  <a:cubicBezTo>
                    <a:pt x="7021" y="627"/>
                    <a:pt x="6936" y="1258"/>
                    <a:pt x="6851" y="1887"/>
                  </a:cubicBezTo>
                  <a:cubicBezTo>
                    <a:pt x="6582" y="1904"/>
                    <a:pt x="5450" y="2497"/>
                    <a:pt x="5163" y="2738"/>
                  </a:cubicBezTo>
                  <a:cubicBezTo>
                    <a:pt x="4779" y="3063"/>
                    <a:pt x="4388" y="3381"/>
                    <a:pt x="3982" y="3679"/>
                  </a:cubicBezTo>
                  <a:cubicBezTo>
                    <a:pt x="3735" y="3862"/>
                    <a:pt x="3482" y="4036"/>
                    <a:pt x="3222" y="4197"/>
                  </a:cubicBezTo>
                  <a:cubicBezTo>
                    <a:pt x="2927" y="4382"/>
                    <a:pt x="2626" y="4551"/>
                    <a:pt x="2313" y="4698"/>
                  </a:cubicBezTo>
                  <a:lnTo>
                    <a:pt x="2310" y="4698"/>
                  </a:lnTo>
                  <a:cubicBezTo>
                    <a:pt x="2206" y="4704"/>
                    <a:pt x="2102" y="4717"/>
                    <a:pt x="1998" y="4717"/>
                  </a:cubicBezTo>
                  <a:cubicBezTo>
                    <a:pt x="1955" y="4717"/>
                    <a:pt x="1912" y="4715"/>
                    <a:pt x="1869" y="4709"/>
                  </a:cubicBezTo>
                  <a:cubicBezTo>
                    <a:pt x="1603" y="4673"/>
                    <a:pt x="1376" y="4507"/>
                    <a:pt x="1132" y="4398"/>
                  </a:cubicBezTo>
                  <a:cubicBezTo>
                    <a:pt x="1112" y="4388"/>
                    <a:pt x="1093" y="4382"/>
                    <a:pt x="1073" y="4374"/>
                  </a:cubicBezTo>
                  <a:cubicBezTo>
                    <a:pt x="1047" y="4365"/>
                    <a:pt x="1020" y="4359"/>
                    <a:pt x="992" y="4359"/>
                  </a:cubicBezTo>
                  <a:cubicBezTo>
                    <a:pt x="988" y="4359"/>
                    <a:pt x="983" y="4359"/>
                    <a:pt x="978" y="4360"/>
                  </a:cubicBezTo>
                  <a:cubicBezTo>
                    <a:pt x="907" y="4365"/>
                    <a:pt x="848" y="4410"/>
                    <a:pt x="791" y="4452"/>
                  </a:cubicBezTo>
                  <a:cubicBezTo>
                    <a:pt x="658" y="4554"/>
                    <a:pt x="514" y="4641"/>
                    <a:pt x="362" y="4712"/>
                  </a:cubicBezTo>
                  <a:cubicBezTo>
                    <a:pt x="479" y="4857"/>
                    <a:pt x="657" y="4950"/>
                    <a:pt x="841" y="4967"/>
                  </a:cubicBezTo>
                  <a:cubicBezTo>
                    <a:pt x="863" y="4968"/>
                    <a:pt x="888" y="4970"/>
                    <a:pt x="899" y="4990"/>
                  </a:cubicBezTo>
                  <a:cubicBezTo>
                    <a:pt x="909" y="5009"/>
                    <a:pt x="899" y="5031"/>
                    <a:pt x="890" y="5049"/>
                  </a:cubicBezTo>
                  <a:cubicBezTo>
                    <a:pt x="799" y="5228"/>
                    <a:pt x="688" y="5396"/>
                    <a:pt x="558" y="5552"/>
                  </a:cubicBezTo>
                  <a:cubicBezTo>
                    <a:pt x="533" y="5580"/>
                    <a:pt x="508" y="5610"/>
                    <a:pt x="475" y="5629"/>
                  </a:cubicBezTo>
                  <a:cubicBezTo>
                    <a:pt x="444" y="5647"/>
                    <a:pt x="410" y="5656"/>
                    <a:pt x="377" y="5663"/>
                  </a:cubicBezTo>
                  <a:cubicBezTo>
                    <a:pt x="265" y="5687"/>
                    <a:pt x="150" y="5702"/>
                    <a:pt x="37" y="5707"/>
                  </a:cubicBezTo>
                  <a:cubicBezTo>
                    <a:pt x="26" y="5713"/>
                    <a:pt x="12" y="5718"/>
                    <a:pt x="0" y="5720"/>
                  </a:cubicBezTo>
                  <a:lnTo>
                    <a:pt x="0" y="5720"/>
                  </a:lnTo>
                  <a:cubicBezTo>
                    <a:pt x="0" y="5720"/>
                    <a:pt x="0" y="5720"/>
                    <a:pt x="0" y="5719"/>
                  </a:cubicBezTo>
                  <a:lnTo>
                    <a:pt x="0" y="5720"/>
                  </a:lnTo>
                  <a:cubicBezTo>
                    <a:pt x="0" y="5720"/>
                    <a:pt x="0" y="5720"/>
                    <a:pt x="0" y="5720"/>
                  </a:cubicBezTo>
                  <a:lnTo>
                    <a:pt x="0" y="5720"/>
                  </a:lnTo>
                  <a:cubicBezTo>
                    <a:pt x="11" y="5828"/>
                    <a:pt x="82" y="5930"/>
                    <a:pt x="183" y="5974"/>
                  </a:cubicBezTo>
                  <a:cubicBezTo>
                    <a:pt x="197" y="5981"/>
                    <a:pt x="214" y="5987"/>
                    <a:pt x="223" y="6001"/>
                  </a:cubicBezTo>
                  <a:cubicBezTo>
                    <a:pt x="232" y="6015"/>
                    <a:pt x="230" y="6029"/>
                    <a:pt x="232" y="6043"/>
                  </a:cubicBezTo>
                  <a:cubicBezTo>
                    <a:pt x="237" y="6128"/>
                    <a:pt x="290" y="6204"/>
                    <a:pt x="358" y="6254"/>
                  </a:cubicBezTo>
                  <a:cubicBezTo>
                    <a:pt x="425" y="6305"/>
                    <a:pt x="506" y="6332"/>
                    <a:pt x="586" y="6359"/>
                  </a:cubicBezTo>
                  <a:cubicBezTo>
                    <a:pt x="608" y="6367"/>
                    <a:pt x="630" y="6375"/>
                    <a:pt x="647" y="6391"/>
                  </a:cubicBezTo>
                  <a:cubicBezTo>
                    <a:pt x="682" y="6423"/>
                    <a:pt x="677" y="6481"/>
                    <a:pt x="688" y="6528"/>
                  </a:cubicBezTo>
                  <a:cubicBezTo>
                    <a:pt x="704" y="6611"/>
                    <a:pt x="777" y="6671"/>
                    <a:pt x="854" y="6708"/>
                  </a:cubicBezTo>
                  <a:cubicBezTo>
                    <a:pt x="929" y="6744"/>
                    <a:pt x="1013" y="6762"/>
                    <a:pt x="1090" y="6797"/>
                  </a:cubicBezTo>
                  <a:cubicBezTo>
                    <a:pt x="1188" y="6843"/>
                    <a:pt x="1270" y="6914"/>
                    <a:pt x="1360" y="6972"/>
                  </a:cubicBezTo>
                  <a:cubicBezTo>
                    <a:pt x="1446" y="7030"/>
                    <a:pt x="1541" y="7079"/>
                    <a:pt x="1644" y="7079"/>
                  </a:cubicBezTo>
                  <a:cubicBezTo>
                    <a:pt x="1650" y="7079"/>
                    <a:pt x="1655" y="7079"/>
                    <a:pt x="1660" y="7079"/>
                  </a:cubicBezTo>
                  <a:cubicBezTo>
                    <a:pt x="1784" y="7073"/>
                    <a:pt x="1892" y="6996"/>
                    <a:pt x="1991" y="6921"/>
                  </a:cubicBezTo>
                  <a:cubicBezTo>
                    <a:pt x="2310" y="6680"/>
                    <a:pt x="2627" y="6435"/>
                    <a:pt x="2938" y="6181"/>
                  </a:cubicBezTo>
                  <a:cubicBezTo>
                    <a:pt x="2938" y="6182"/>
                    <a:pt x="2940" y="6182"/>
                    <a:pt x="2940" y="6182"/>
                  </a:cubicBezTo>
                  <a:cubicBezTo>
                    <a:pt x="3299" y="6001"/>
                    <a:pt x="3659" y="5824"/>
                    <a:pt x="4035" y="5687"/>
                  </a:cubicBezTo>
                  <a:cubicBezTo>
                    <a:pt x="4394" y="5557"/>
                    <a:pt x="4763" y="5464"/>
                    <a:pt x="5129" y="5360"/>
                  </a:cubicBezTo>
                  <a:cubicBezTo>
                    <a:pt x="5540" y="5241"/>
                    <a:pt x="5946" y="5108"/>
                    <a:pt x="6350" y="4965"/>
                  </a:cubicBezTo>
                  <a:cubicBezTo>
                    <a:pt x="6410" y="4945"/>
                    <a:pt x="6471" y="4925"/>
                    <a:pt x="6529" y="4903"/>
                  </a:cubicBezTo>
                  <a:cubicBezTo>
                    <a:pt x="6947" y="4753"/>
                    <a:pt x="7360" y="4597"/>
                    <a:pt x="7773" y="4440"/>
                  </a:cubicBezTo>
                  <a:cubicBezTo>
                    <a:pt x="8133" y="4302"/>
                    <a:pt x="8502" y="4160"/>
                    <a:pt x="8784" y="3897"/>
                  </a:cubicBezTo>
                  <a:cubicBezTo>
                    <a:pt x="9195" y="3511"/>
                    <a:pt x="9348" y="2933"/>
                    <a:pt x="9486" y="2389"/>
                  </a:cubicBezTo>
                  <a:cubicBezTo>
                    <a:pt x="9634" y="1802"/>
                    <a:pt x="9780" y="1214"/>
                    <a:pt x="9929" y="627"/>
                  </a:cubicBezTo>
                  <a:cubicBezTo>
                    <a:pt x="9982" y="419"/>
                    <a:pt x="10032" y="213"/>
                    <a:pt x="10084" y="6"/>
                  </a:cubicBezTo>
                  <a:lnTo>
                    <a:pt x="10084" y="6"/>
                  </a:lnTo>
                  <a:cubicBezTo>
                    <a:pt x="9609" y="157"/>
                    <a:pt x="9110" y="231"/>
                    <a:pt x="8610" y="231"/>
                  </a:cubicBezTo>
                  <a:cubicBezTo>
                    <a:pt x="8101" y="231"/>
                    <a:pt x="7591" y="154"/>
                    <a:pt x="7105" y="0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164;p72">
              <a:extLst>
                <a:ext uri="{FF2B5EF4-FFF2-40B4-BE49-F238E27FC236}">
                  <a16:creationId xmlns:a16="http://schemas.microsoft.com/office/drawing/2014/main" id="{33E73EAE-7181-14FC-D218-41F13606A2FE}"/>
                </a:ext>
              </a:extLst>
            </p:cNvPr>
            <p:cNvSpPr/>
            <p:nvPr/>
          </p:nvSpPr>
          <p:spPr>
            <a:xfrm>
              <a:off x="5801428" y="2695821"/>
              <a:ext cx="339415" cy="631370"/>
            </a:xfrm>
            <a:custGeom>
              <a:avLst/>
              <a:gdLst/>
              <a:ahLst/>
              <a:cxnLst/>
              <a:rect l="l" t="t" r="r" b="b"/>
              <a:pathLst>
                <a:path w="3646" h="6782" extrusionOk="0">
                  <a:moveTo>
                    <a:pt x="1561" y="0"/>
                  </a:moveTo>
                  <a:cubicBezTo>
                    <a:pt x="1451" y="1454"/>
                    <a:pt x="1319" y="2908"/>
                    <a:pt x="1162" y="4356"/>
                  </a:cubicBezTo>
                  <a:cubicBezTo>
                    <a:pt x="993" y="4475"/>
                    <a:pt x="818" y="4583"/>
                    <a:pt x="633" y="4680"/>
                  </a:cubicBezTo>
                  <a:cubicBezTo>
                    <a:pt x="547" y="4723"/>
                    <a:pt x="452" y="4775"/>
                    <a:pt x="419" y="4866"/>
                  </a:cubicBezTo>
                  <a:cubicBezTo>
                    <a:pt x="394" y="4934"/>
                    <a:pt x="412" y="5011"/>
                    <a:pt x="427" y="5082"/>
                  </a:cubicBezTo>
                  <a:cubicBezTo>
                    <a:pt x="452" y="5213"/>
                    <a:pt x="471" y="5347"/>
                    <a:pt x="480" y="5481"/>
                  </a:cubicBezTo>
                  <a:cubicBezTo>
                    <a:pt x="414" y="5552"/>
                    <a:pt x="333" y="5614"/>
                    <a:pt x="251" y="5667"/>
                  </a:cubicBezTo>
                  <a:cubicBezTo>
                    <a:pt x="189" y="5707"/>
                    <a:pt x="122" y="5744"/>
                    <a:pt x="76" y="5804"/>
                  </a:cubicBezTo>
                  <a:cubicBezTo>
                    <a:pt x="4" y="5895"/>
                    <a:pt x="1" y="6034"/>
                    <a:pt x="67" y="6131"/>
                  </a:cubicBezTo>
                  <a:lnTo>
                    <a:pt x="67" y="6132"/>
                  </a:lnTo>
                  <a:cubicBezTo>
                    <a:pt x="119" y="6207"/>
                    <a:pt x="211" y="6250"/>
                    <a:pt x="301" y="6250"/>
                  </a:cubicBezTo>
                  <a:cubicBezTo>
                    <a:pt x="326" y="6250"/>
                    <a:pt x="351" y="6247"/>
                    <a:pt x="375" y="6240"/>
                  </a:cubicBezTo>
                  <a:lnTo>
                    <a:pt x="375" y="6240"/>
                  </a:lnTo>
                  <a:cubicBezTo>
                    <a:pt x="363" y="6337"/>
                    <a:pt x="416" y="6439"/>
                    <a:pt x="502" y="6485"/>
                  </a:cubicBezTo>
                  <a:cubicBezTo>
                    <a:pt x="537" y="6503"/>
                    <a:pt x="576" y="6512"/>
                    <a:pt x="615" y="6512"/>
                  </a:cubicBezTo>
                  <a:cubicBezTo>
                    <a:pt x="673" y="6512"/>
                    <a:pt x="732" y="6492"/>
                    <a:pt x="776" y="6454"/>
                  </a:cubicBezTo>
                  <a:cubicBezTo>
                    <a:pt x="776" y="6519"/>
                    <a:pt x="810" y="6582"/>
                    <a:pt x="860" y="6627"/>
                  </a:cubicBezTo>
                  <a:cubicBezTo>
                    <a:pt x="907" y="6671"/>
                    <a:pt x="968" y="6702"/>
                    <a:pt x="1029" y="6728"/>
                  </a:cubicBezTo>
                  <a:cubicBezTo>
                    <a:pt x="1089" y="6754"/>
                    <a:pt x="1151" y="6777"/>
                    <a:pt x="1219" y="6781"/>
                  </a:cubicBezTo>
                  <a:cubicBezTo>
                    <a:pt x="1223" y="6781"/>
                    <a:pt x="1226" y="6781"/>
                    <a:pt x="1230" y="6781"/>
                  </a:cubicBezTo>
                  <a:cubicBezTo>
                    <a:pt x="1255" y="6781"/>
                    <a:pt x="1281" y="6778"/>
                    <a:pt x="1305" y="6771"/>
                  </a:cubicBezTo>
                  <a:cubicBezTo>
                    <a:pt x="1305" y="6768"/>
                    <a:pt x="1303" y="6762"/>
                    <a:pt x="1305" y="6759"/>
                  </a:cubicBezTo>
                  <a:lnTo>
                    <a:pt x="1342" y="6759"/>
                  </a:lnTo>
                  <a:cubicBezTo>
                    <a:pt x="1455" y="6754"/>
                    <a:pt x="1570" y="6739"/>
                    <a:pt x="1682" y="6715"/>
                  </a:cubicBezTo>
                  <a:cubicBezTo>
                    <a:pt x="1715" y="6707"/>
                    <a:pt x="1749" y="6699"/>
                    <a:pt x="1780" y="6680"/>
                  </a:cubicBezTo>
                  <a:cubicBezTo>
                    <a:pt x="1813" y="6662"/>
                    <a:pt x="1838" y="6632"/>
                    <a:pt x="1863" y="6604"/>
                  </a:cubicBezTo>
                  <a:cubicBezTo>
                    <a:pt x="1993" y="6448"/>
                    <a:pt x="2104" y="6280"/>
                    <a:pt x="2195" y="6100"/>
                  </a:cubicBezTo>
                  <a:cubicBezTo>
                    <a:pt x="2204" y="6083"/>
                    <a:pt x="2214" y="6061"/>
                    <a:pt x="2204" y="6042"/>
                  </a:cubicBezTo>
                  <a:cubicBezTo>
                    <a:pt x="2193" y="6022"/>
                    <a:pt x="2168" y="6020"/>
                    <a:pt x="2146" y="6019"/>
                  </a:cubicBezTo>
                  <a:cubicBezTo>
                    <a:pt x="1962" y="6002"/>
                    <a:pt x="1783" y="5909"/>
                    <a:pt x="1667" y="5764"/>
                  </a:cubicBezTo>
                  <a:cubicBezTo>
                    <a:pt x="1819" y="5693"/>
                    <a:pt x="1963" y="5605"/>
                    <a:pt x="2096" y="5504"/>
                  </a:cubicBezTo>
                  <a:cubicBezTo>
                    <a:pt x="2153" y="5462"/>
                    <a:pt x="2212" y="5417"/>
                    <a:pt x="2283" y="5412"/>
                  </a:cubicBezTo>
                  <a:cubicBezTo>
                    <a:pt x="2288" y="5411"/>
                    <a:pt x="2293" y="5411"/>
                    <a:pt x="2297" y="5411"/>
                  </a:cubicBezTo>
                  <a:cubicBezTo>
                    <a:pt x="2325" y="5411"/>
                    <a:pt x="2352" y="5417"/>
                    <a:pt x="2378" y="5426"/>
                  </a:cubicBezTo>
                  <a:cubicBezTo>
                    <a:pt x="2384" y="5172"/>
                    <a:pt x="2473" y="4925"/>
                    <a:pt x="2541" y="4678"/>
                  </a:cubicBezTo>
                  <a:cubicBezTo>
                    <a:pt x="2552" y="4633"/>
                    <a:pt x="2564" y="4587"/>
                    <a:pt x="2562" y="4539"/>
                  </a:cubicBezTo>
                  <a:cubicBezTo>
                    <a:pt x="2562" y="4497"/>
                    <a:pt x="2551" y="4457"/>
                    <a:pt x="2539" y="4417"/>
                  </a:cubicBezTo>
                  <a:cubicBezTo>
                    <a:pt x="2692" y="3943"/>
                    <a:pt x="2848" y="3469"/>
                    <a:pt x="3005" y="2996"/>
                  </a:cubicBezTo>
                  <a:cubicBezTo>
                    <a:pt x="3119" y="2646"/>
                    <a:pt x="3234" y="2297"/>
                    <a:pt x="3349" y="1948"/>
                  </a:cubicBezTo>
                  <a:cubicBezTo>
                    <a:pt x="3424" y="1721"/>
                    <a:pt x="3499" y="1493"/>
                    <a:pt x="3554" y="1258"/>
                  </a:cubicBezTo>
                  <a:cubicBezTo>
                    <a:pt x="3599" y="1053"/>
                    <a:pt x="3632" y="845"/>
                    <a:pt x="3645" y="634"/>
                  </a:cubicBezTo>
                  <a:lnTo>
                    <a:pt x="3645" y="634"/>
                  </a:lnTo>
                  <a:cubicBezTo>
                    <a:pt x="3549" y="647"/>
                    <a:pt x="3452" y="654"/>
                    <a:pt x="3355" y="654"/>
                  </a:cubicBezTo>
                  <a:cubicBezTo>
                    <a:pt x="3172" y="654"/>
                    <a:pt x="2988" y="630"/>
                    <a:pt x="2811" y="581"/>
                  </a:cubicBezTo>
                  <a:cubicBezTo>
                    <a:pt x="2712" y="551"/>
                    <a:pt x="2614" y="515"/>
                    <a:pt x="2520" y="471"/>
                  </a:cubicBezTo>
                  <a:cubicBezTo>
                    <a:pt x="2201" y="318"/>
                    <a:pt x="1896" y="77"/>
                    <a:pt x="1561" y="0"/>
                  </a:cubicBezTo>
                  <a:close/>
                </a:path>
              </a:pathLst>
            </a:custGeom>
            <a:solidFill>
              <a:srgbClr val="E697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165;p72">
              <a:extLst>
                <a:ext uri="{FF2B5EF4-FFF2-40B4-BE49-F238E27FC236}">
                  <a16:creationId xmlns:a16="http://schemas.microsoft.com/office/drawing/2014/main" id="{DA3EE92A-C5FA-54B3-D144-60250CCB15E7}"/>
                </a:ext>
              </a:extLst>
            </p:cNvPr>
            <p:cNvSpPr/>
            <p:nvPr/>
          </p:nvSpPr>
          <p:spPr>
            <a:xfrm>
              <a:off x="5915842" y="3525213"/>
              <a:ext cx="611059" cy="833107"/>
            </a:xfrm>
            <a:custGeom>
              <a:avLst/>
              <a:gdLst/>
              <a:ahLst/>
              <a:cxnLst/>
              <a:rect l="l" t="t" r="r" b="b"/>
              <a:pathLst>
                <a:path w="6564" h="8949" extrusionOk="0">
                  <a:moveTo>
                    <a:pt x="0" y="1"/>
                  </a:moveTo>
                  <a:lnTo>
                    <a:pt x="0" y="7"/>
                  </a:lnTo>
                  <a:cubicBezTo>
                    <a:pt x="471" y="119"/>
                    <a:pt x="918" y="320"/>
                    <a:pt x="1311" y="602"/>
                  </a:cubicBezTo>
                  <a:cubicBezTo>
                    <a:pt x="1569" y="785"/>
                    <a:pt x="1807" y="1008"/>
                    <a:pt x="1948" y="1291"/>
                  </a:cubicBezTo>
                  <a:cubicBezTo>
                    <a:pt x="2087" y="1575"/>
                    <a:pt x="2114" y="1925"/>
                    <a:pt x="1959" y="2202"/>
                  </a:cubicBezTo>
                  <a:cubicBezTo>
                    <a:pt x="1843" y="2405"/>
                    <a:pt x="1635" y="2568"/>
                    <a:pt x="1610" y="2801"/>
                  </a:cubicBezTo>
                  <a:cubicBezTo>
                    <a:pt x="1579" y="3094"/>
                    <a:pt x="1853" y="3317"/>
                    <a:pt x="2089" y="3493"/>
                  </a:cubicBezTo>
                  <a:cubicBezTo>
                    <a:pt x="3907" y="4836"/>
                    <a:pt x="5271" y="6784"/>
                    <a:pt x="5920" y="8949"/>
                  </a:cubicBezTo>
                  <a:cubicBezTo>
                    <a:pt x="6110" y="8891"/>
                    <a:pt x="6282" y="8779"/>
                    <a:pt x="6406" y="8625"/>
                  </a:cubicBezTo>
                  <a:cubicBezTo>
                    <a:pt x="6465" y="8552"/>
                    <a:pt x="6512" y="8474"/>
                    <a:pt x="6563" y="8397"/>
                  </a:cubicBezTo>
                  <a:cubicBezTo>
                    <a:pt x="5803" y="7411"/>
                    <a:pt x="5567" y="6078"/>
                    <a:pt x="4974" y="4960"/>
                  </a:cubicBezTo>
                  <a:cubicBezTo>
                    <a:pt x="4594" y="4242"/>
                    <a:pt x="4063" y="3611"/>
                    <a:pt x="3464" y="3062"/>
                  </a:cubicBezTo>
                  <a:cubicBezTo>
                    <a:pt x="3353" y="2960"/>
                    <a:pt x="3230" y="2848"/>
                    <a:pt x="3214" y="2696"/>
                  </a:cubicBezTo>
                  <a:cubicBezTo>
                    <a:pt x="3195" y="2538"/>
                    <a:pt x="3300" y="2396"/>
                    <a:pt x="3397" y="2269"/>
                  </a:cubicBezTo>
                  <a:cubicBezTo>
                    <a:pt x="3403" y="2260"/>
                    <a:pt x="3411" y="2249"/>
                    <a:pt x="3420" y="2239"/>
                  </a:cubicBezTo>
                  <a:lnTo>
                    <a:pt x="3420" y="2241"/>
                  </a:lnTo>
                  <a:cubicBezTo>
                    <a:pt x="3555" y="2069"/>
                    <a:pt x="3689" y="1898"/>
                    <a:pt x="3822" y="1726"/>
                  </a:cubicBezTo>
                  <a:cubicBezTo>
                    <a:pt x="3728" y="1609"/>
                    <a:pt x="3627" y="1498"/>
                    <a:pt x="3522" y="1392"/>
                  </a:cubicBezTo>
                  <a:cubicBezTo>
                    <a:pt x="3074" y="931"/>
                    <a:pt x="2561" y="511"/>
                    <a:pt x="1954" y="300"/>
                  </a:cubicBezTo>
                  <a:cubicBezTo>
                    <a:pt x="1568" y="167"/>
                    <a:pt x="1158" y="123"/>
                    <a:pt x="752" y="79"/>
                  </a:cubicBezTo>
                  <a:cubicBezTo>
                    <a:pt x="501" y="54"/>
                    <a:pt x="251" y="26"/>
                    <a:pt x="0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166;p72">
              <a:extLst>
                <a:ext uri="{FF2B5EF4-FFF2-40B4-BE49-F238E27FC236}">
                  <a16:creationId xmlns:a16="http://schemas.microsoft.com/office/drawing/2014/main" id="{AACB3379-9FFC-CD4C-1B3E-73AF8B7B5242}"/>
                </a:ext>
              </a:extLst>
            </p:cNvPr>
            <p:cNvSpPr/>
            <p:nvPr/>
          </p:nvSpPr>
          <p:spPr>
            <a:xfrm>
              <a:off x="6033329" y="2749817"/>
              <a:ext cx="107522" cy="224918"/>
            </a:xfrm>
            <a:custGeom>
              <a:avLst/>
              <a:gdLst/>
              <a:ahLst/>
              <a:cxnLst/>
              <a:rect l="l" t="t" r="r" b="b"/>
              <a:pathLst>
                <a:path w="1155" h="2416" extrusionOk="0">
                  <a:moveTo>
                    <a:pt x="320" y="1"/>
                  </a:moveTo>
                  <a:cubicBezTo>
                    <a:pt x="207" y="84"/>
                    <a:pt x="109" y="179"/>
                    <a:pt x="71" y="315"/>
                  </a:cubicBezTo>
                  <a:cubicBezTo>
                    <a:pt x="1" y="566"/>
                    <a:pt x="174" y="810"/>
                    <a:pt x="298" y="1041"/>
                  </a:cubicBezTo>
                  <a:cubicBezTo>
                    <a:pt x="523" y="1456"/>
                    <a:pt x="600" y="1952"/>
                    <a:pt x="514" y="2416"/>
                  </a:cubicBezTo>
                  <a:cubicBezTo>
                    <a:pt x="628" y="2066"/>
                    <a:pt x="743" y="1717"/>
                    <a:pt x="858" y="1368"/>
                  </a:cubicBezTo>
                  <a:cubicBezTo>
                    <a:pt x="933" y="1141"/>
                    <a:pt x="1008" y="913"/>
                    <a:pt x="1063" y="678"/>
                  </a:cubicBezTo>
                  <a:cubicBezTo>
                    <a:pt x="1109" y="474"/>
                    <a:pt x="1141" y="265"/>
                    <a:pt x="1154" y="54"/>
                  </a:cubicBezTo>
                  <a:lnTo>
                    <a:pt x="1154" y="54"/>
                  </a:lnTo>
                  <a:cubicBezTo>
                    <a:pt x="1058" y="67"/>
                    <a:pt x="961" y="74"/>
                    <a:pt x="864" y="74"/>
                  </a:cubicBezTo>
                  <a:cubicBezTo>
                    <a:pt x="681" y="74"/>
                    <a:pt x="497" y="50"/>
                    <a:pt x="320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167;p72">
              <a:extLst>
                <a:ext uri="{FF2B5EF4-FFF2-40B4-BE49-F238E27FC236}">
                  <a16:creationId xmlns:a16="http://schemas.microsoft.com/office/drawing/2014/main" id="{008BBA58-5EB8-8BC9-B8F5-63535398F4A2}"/>
                </a:ext>
              </a:extLst>
            </p:cNvPr>
            <p:cNvSpPr/>
            <p:nvPr/>
          </p:nvSpPr>
          <p:spPr>
            <a:xfrm>
              <a:off x="6281987" y="2279962"/>
              <a:ext cx="254701" cy="161706"/>
            </a:xfrm>
            <a:custGeom>
              <a:avLst/>
              <a:gdLst/>
              <a:ahLst/>
              <a:cxnLst/>
              <a:rect l="l" t="t" r="r" b="b"/>
              <a:pathLst>
                <a:path w="2736" h="1737" extrusionOk="0">
                  <a:moveTo>
                    <a:pt x="304" y="1"/>
                  </a:moveTo>
                  <a:cubicBezTo>
                    <a:pt x="246" y="452"/>
                    <a:pt x="118" y="923"/>
                    <a:pt x="0" y="1361"/>
                  </a:cubicBezTo>
                  <a:cubicBezTo>
                    <a:pt x="39" y="1429"/>
                    <a:pt x="80" y="1498"/>
                    <a:pt x="119" y="1566"/>
                  </a:cubicBezTo>
                  <a:cubicBezTo>
                    <a:pt x="394" y="1679"/>
                    <a:pt x="691" y="1737"/>
                    <a:pt x="988" y="1737"/>
                  </a:cubicBezTo>
                  <a:cubicBezTo>
                    <a:pt x="1100" y="1737"/>
                    <a:pt x="1212" y="1728"/>
                    <a:pt x="1322" y="1712"/>
                  </a:cubicBezTo>
                  <a:cubicBezTo>
                    <a:pt x="1554" y="1678"/>
                    <a:pt x="1784" y="1605"/>
                    <a:pt x="1959" y="1453"/>
                  </a:cubicBezTo>
                  <a:cubicBezTo>
                    <a:pt x="2123" y="1308"/>
                    <a:pt x="2226" y="1107"/>
                    <a:pt x="2323" y="910"/>
                  </a:cubicBezTo>
                  <a:cubicBezTo>
                    <a:pt x="2386" y="785"/>
                    <a:pt x="2447" y="661"/>
                    <a:pt x="2510" y="536"/>
                  </a:cubicBezTo>
                  <a:cubicBezTo>
                    <a:pt x="2568" y="417"/>
                    <a:pt x="2633" y="293"/>
                    <a:pt x="2736" y="214"/>
                  </a:cubicBezTo>
                  <a:cubicBezTo>
                    <a:pt x="2733" y="178"/>
                    <a:pt x="2733" y="143"/>
                    <a:pt x="2733" y="106"/>
                  </a:cubicBezTo>
                  <a:cubicBezTo>
                    <a:pt x="2363" y="581"/>
                    <a:pt x="1835" y="933"/>
                    <a:pt x="1399" y="933"/>
                  </a:cubicBezTo>
                  <a:cubicBezTo>
                    <a:pt x="1331" y="933"/>
                    <a:pt x="1265" y="925"/>
                    <a:pt x="1202" y="906"/>
                  </a:cubicBezTo>
                  <a:cubicBezTo>
                    <a:pt x="1180" y="901"/>
                    <a:pt x="1160" y="893"/>
                    <a:pt x="1138" y="884"/>
                  </a:cubicBezTo>
                  <a:cubicBezTo>
                    <a:pt x="790" y="740"/>
                    <a:pt x="509" y="375"/>
                    <a:pt x="304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168;p72">
              <a:extLst>
                <a:ext uri="{FF2B5EF4-FFF2-40B4-BE49-F238E27FC236}">
                  <a16:creationId xmlns:a16="http://schemas.microsoft.com/office/drawing/2014/main" id="{8AC76DDB-B16A-23EB-288E-34FCF5D151E3}"/>
                </a:ext>
              </a:extLst>
            </p:cNvPr>
            <p:cNvSpPr/>
            <p:nvPr/>
          </p:nvSpPr>
          <p:spPr>
            <a:xfrm>
              <a:off x="7047791" y="3585819"/>
              <a:ext cx="739899" cy="663302"/>
            </a:xfrm>
            <a:custGeom>
              <a:avLst/>
              <a:gdLst/>
              <a:ahLst/>
              <a:cxnLst/>
              <a:rect l="l" t="t" r="r" b="b"/>
              <a:pathLst>
                <a:path w="7948" h="7125" extrusionOk="0">
                  <a:moveTo>
                    <a:pt x="1345" y="1"/>
                  </a:moveTo>
                  <a:cubicBezTo>
                    <a:pt x="866" y="190"/>
                    <a:pt x="431" y="498"/>
                    <a:pt x="1" y="800"/>
                  </a:cubicBezTo>
                  <a:cubicBezTo>
                    <a:pt x="274" y="1507"/>
                    <a:pt x="671" y="2149"/>
                    <a:pt x="1281" y="2584"/>
                  </a:cubicBezTo>
                  <a:cubicBezTo>
                    <a:pt x="1935" y="3048"/>
                    <a:pt x="2752" y="3209"/>
                    <a:pt x="3504" y="3488"/>
                  </a:cubicBezTo>
                  <a:cubicBezTo>
                    <a:pt x="5238" y="4127"/>
                    <a:pt x="6696" y="5468"/>
                    <a:pt x="7509" y="7125"/>
                  </a:cubicBezTo>
                  <a:cubicBezTo>
                    <a:pt x="7610" y="7102"/>
                    <a:pt x="7714" y="7095"/>
                    <a:pt x="7818" y="7095"/>
                  </a:cubicBezTo>
                  <a:cubicBezTo>
                    <a:pt x="7861" y="7095"/>
                    <a:pt x="7904" y="7097"/>
                    <a:pt x="7948" y="7098"/>
                  </a:cubicBezTo>
                  <a:cubicBezTo>
                    <a:pt x="6844" y="5798"/>
                    <a:pt x="5946" y="4320"/>
                    <a:pt x="4712" y="3145"/>
                  </a:cubicBezTo>
                  <a:cubicBezTo>
                    <a:pt x="4430" y="2876"/>
                    <a:pt x="4125" y="2621"/>
                    <a:pt x="3762" y="2478"/>
                  </a:cubicBezTo>
                  <a:cubicBezTo>
                    <a:pt x="3439" y="2352"/>
                    <a:pt x="3075" y="2316"/>
                    <a:pt x="2792" y="2116"/>
                  </a:cubicBezTo>
                  <a:cubicBezTo>
                    <a:pt x="2634" y="2005"/>
                    <a:pt x="2516" y="1848"/>
                    <a:pt x="2400" y="1693"/>
                  </a:cubicBezTo>
                  <a:cubicBezTo>
                    <a:pt x="2005" y="1158"/>
                    <a:pt x="1650" y="591"/>
                    <a:pt x="1345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69;p72">
              <a:extLst>
                <a:ext uri="{FF2B5EF4-FFF2-40B4-BE49-F238E27FC236}">
                  <a16:creationId xmlns:a16="http://schemas.microsoft.com/office/drawing/2014/main" id="{CD518CFD-1AE5-4686-8513-DD074D92B939}"/>
                </a:ext>
              </a:extLst>
            </p:cNvPr>
            <p:cNvSpPr/>
            <p:nvPr/>
          </p:nvSpPr>
          <p:spPr>
            <a:xfrm>
              <a:off x="5924034" y="3197050"/>
              <a:ext cx="99050" cy="131450"/>
            </a:xfrm>
            <a:custGeom>
              <a:avLst/>
              <a:gdLst/>
              <a:ahLst/>
              <a:cxnLst/>
              <a:rect l="l" t="t" r="r" b="b"/>
              <a:pathLst>
                <a:path w="1064" h="1412" extrusionOk="0">
                  <a:moveTo>
                    <a:pt x="913" y="1"/>
                  </a:moveTo>
                  <a:cubicBezTo>
                    <a:pt x="725" y="1"/>
                    <a:pt x="543" y="209"/>
                    <a:pt x="392" y="303"/>
                  </a:cubicBezTo>
                  <a:cubicBezTo>
                    <a:pt x="45" y="523"/>
                    <a:pt x="478" y="696"/>
                    <a:pt x="739" y="726"/>
                  </a:cubicBezTo>
                  <a:lnTo>
                    <a:pt x="739" y="726"/>
                  </a:lnTo>
                  <a:cubicBezTo>
                    <a:pt x="661" y="856"/>
                    <a:pt x="541" y="1000"/>
                    <a:pt x="465" y="1128"/>
                  </a:cubicBezTo>
                  <a:cubicBezTo>
                    <a:pt x="362" y="1328"/>
                    <a:pt x="214" y="1389"/>
                    <a:pt x="0" y="1404"/>
                  </a:cubicBezTo>
                  <a:cubicBezTo>
                    <a:pt x="41" y="1408"/>
                    <a:pt x="83" y="1411"/>
                    <a:pt x="126" y="1411"/>
                  </a:cubicBezTo>
                  <a:cubicBezTo>
                    <a:pt x="184" y="1411"/>
                    <a:pt x="244" y="1405"/>
                    <a:pt x="303" y="1385"/>
                  </a:cubicBezTo>
                  <a:cubicBezTo>
                    <a:pt x="498" y="1296"/>
                    <a:pt x="584" y="1099"/>
                    <a:pt x="721" y="949"/>
                  </a:cubicBezTo>
                  <a:cubicBezTo>
                    <a:pt x="794" y="858"/>
                    <a:pt x="888" y="746"/>
                    <a:pt x="925" y="608"/>
                  </a:cubicBezTo>
                  <a:lnTo>
                    <a:pt x="838" y="607"/>
                  </a:lnTo>
                  <a:cubicBezTo>
                    <a:pt x="693" y="605"/>
                    <a:pt x="474" y="560"/>
                    <a:pt x="376" y="464"/>
                  </a:cubicBezTo>
                  <a:cubicBezTo>
                    <a:pt x="376" y="461"/>
                    <a:pt x="368" y="465"/>
                    <a:pt x="389" y="444"/>
                  </a:cubicBezTo>
                  <a:cubicBezTo>
                    <a:pt x="505" y="343"/>
                    <a:pt x="622" y="230"/>
                    <a:pt x="736" y="131"/>
                  </a:cubicBezTo>
                  <a:cubicBezTo>
                    <a:pt x="798" y="74"/>
                    <a:pt x="879" y="27"/>
                    <a:pt x="964" y="27"/>
                  </a:cubicBezTo>
                  <a:cubicBezTo>
                    <a:pt x="997" y="27"/>
                    <a:pt x="1030" y="34"/>
                    <a:pt x="1063" y="51"/>
                  </a:cubicBezTo>
                  <a:cubicBezTo>
                    <a:pt x="1013" y="16"/>
                    <a:pt x="963" y="1"/>
                    <a:pt x="913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70;p72">
              <a:extLst>
                <a:ext uri="{FF2B5EF4-FFF2-40B4-BE49-F238E27FC236}">
                  <a16:creationId xmlns:a16="http://schemas.microsoft.com/office/drawing/2014/main" id="{A67D68E7-F0C1-9CF9-8F48-B102DAC56D52}"/>
                </a:ext>
              </a:extLst>
            </p:cNvPr>
            <p:cNvSpPr/>
            <p:nvPr/>
          </p:nvSpPr>
          <p:spPr>
            <a:xfrm>
              <a:off x="5839131" y="3136817"/>
              <a:ext cx="145876" cy="116927"/>
            </a:xfrm>
            <a:custGeom>
              <a:avLst/>
              <a:gdLst/>
              <a:ahLst/>
              <a:cxnLst/>
              <a:rect l="l" t="t" r="r" b="b"/>
              <a:pathLst>
                <a:path w="1567" h="1256" extrusionOk="0">
                  <a:moveTo>
                    <a:pt x="753" y="556"/>
                  </a:moveTo>
                  <a:cubicBezTo>
                    <a:pt x="752" y="557"/>
                    <a:pt x="752" y="557"/>
                    <a:pt x="751" y="557"/>
                  </a:cubicBezTo>
                  <a:cubicBezTo>
                    <a:pt x="751" y="557"/>
                    <a:pt x="752" y="557"/>
                    <a:pt x="753" y="556"/>
                  </a:cubicBezTo>
                  <a:close/>
                  <a:moveTo>
                    <a:pt x="1548" y="0"/>
                  </a:moveTo>
                  <a:lnTo>
                    <a:pt x="1548" y="0"/>
                  </a:lnTo>
                  <a:cubicBezTo>
                    <a:pt x="1487" y="328"/>
                    <a:pt x="1060" y="443"/>
                    <a:pt x="772" y="443"/>
                  </a:cubicBezTo>
                  <a:cubicBezTo>
                    <a:pt x="768" y="443"/>
                    <a:pt x="761" y="442"/>
                    <a:pt x="751" y="442"/>
                  </a:cubicBezTo>
                  <a:cubicBezTo>
                    <a:pt x="734" y="442"/>
                    <a:pt x="710" y="446"/>
                    <a:pt x="686" y="464"/>
                  </a:cubicBezTo>
                  <a:cubicBezTo>
                    <a:pt x="597" y="592"/>
                    <a:pt x="604" y="751"/>
                    <a:pt x="542" y="877"/>
                  </a:cubicBezTo>
                  <a:cubicBezTo>
                    <a:pt x="494" y="1006"/>
                    <a:pt x="383" y="1142"/>
                    <a:pt x="247" y="1142"/>
                  </a:cubicBezTo>
                  <a:cubicBezTo>
                    <a:pt x="237" y="1142"/>
                    <a:pt x="227" y="1141"/>
                    <a:pt x="216" y="1140"/>
                  </a:cubicBezTo>
                  <a:cubicBezTo>
                    <a:pt x="215" y="1140"/>
                    <a:pt x="215" y="1140"/>
                    <a:pt x="214" y="1140"/>
                  </a:cubicBezTo>
                  <a:cubicBezTo>
                    <a:pt x="203" y="1140"/>
                    <a:pt x="195" y="1070"/>
                    <a:pt x="187" y="1012"/>
                  </a:cubicBezTo>
                  <a:cubicBezTo>
                    <a:pt x="155" y="766"/>
                    <a:pt x="95" y="524"/>
                    <a:pt x="0" y="297"/>
                  </a:cubicBezTo>
                  <a:lnTo>
                    <a:pt x="0" y="297"/>
                  </a:lnTo>
                  <a:cubicBezTo>
                    <a:pt x="52" y="569"/>
                    <a:pt x="88" y="840"/>
                    <a:pt x="97" y="1114"/>
                  </a:cubicBezTo>
                  <a:cubicBezTo>
                    <a:pt x="99" y="1216"/>
                    <a:pt x="177" y="1255"/>
                    <a:pt x="261" y="1255"/>
                  </a:cubicBezTo>
                  <a:cubicBezTo>
                    <a:pt x="306" y="1255"/>
                    <a:pt x="352" y="1244"/>
                    <a:pt x="390" y="1226"/>
                  </a:cubicBezTo>
                  <a:cubicBezTo>
                    <a:pt x="653" y="1111"/>
                    <a:pt x="703" y="777"/>
                    <a:pt x="760" y="557"/>
                  </a:cubicBezTo>
                  <a:lnTo>
                    <a:pt x="760" y="557"/>
                  </a:lnTo>
                  <a:cubicBezTo>
                    <a:pt x="761" y="557"/>
                    <a:pt x="762" y="557"/>
                    <a:pt x="764" y="557"/>
                  </a:cubicBezTo>
                  <a:cubicBezTo>
                    <a:pt x="774" y="557"/>
                    <a:pt x="785" y="558"/>
                    <a:pt x="796" y="558"/>
                  </a:cubicBezTo>
                  <a:cubicBezTo>
                    <a:pt x="884" y="558"/>
                    <a:pt x="973" y="539"/>
                    <a:pt x="1053" y="508"/>
                  </a:cubicBezTo>
                  <a:cubicBezTo>
                    <a:pt x="1274" y="428"/>
                    <a:pt x="1567" y="274"/>
                    <a:pt x="1548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171;p72">
              <a:extLst>
                <a:ext uri="{FF2B5EF4-FFF2-40B4-BE49-F238E27FC236}">
                  <a16:creationId xmlns:a16="http://schemas.microsoft.com/office/drawing/2014/main" id="{87571612-9CD8-3D44-D5A3-4364EBEB4593}"/>
                </a:ext>
              </a:extLst>
            </p:cNvPr>
            <p:cNvSpPr/>
            <p:nvPr/>
          </p:nvSpPr>
          <p:spPr>
            <a:xfrm>
              <a:off x="5835594" y="3247974"/>
              <a:ext cx="32582" cy="29139"/>
            </a:xfrm>
            <a:custGeom>
              <a:avLst/>
              <a:gdLst/>
              <a:ahLst/>
              <a:cxnLst/>
              <a:rect l="l" t="t" r="r" b="b"/>
              <a:pathLst>
                <a:path w="350" h="313" extrusionOk="0">
                  <a:moveTo>
                    <a:pt x="331" y="1"/>
                  </a:moveTo>
                  <a:cubicBezTo>
                    <a:pt x="188" y="91"/>
                    <a:pt x="94" y="178"/>
                    <a:pt x="1" y="300"/>
                  </a:cubicBezTo>
                  <a:cubicBezTo>
                    <a:pt x="12" y="309"/>
                    <a:pt x="26" y="312"/>
                    <a:pt x="40" y="312"/>
                  </a:cubicBezTo>
                  <a:cubicBezTo>
                    <a:pt x="70" y="312"/>
                    <a:pt x="103" y="298"/>
                    <a:pt x="128" y="289"/>
                  </a:cubicBezTo>
                  <a:cubicBezTo>
                    <a:pt x="241" y="243"/>
                    <a:pt x="350" y="138"/>
                    <a:pt x="331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172;p72">
              <a:extLst>
                <a:ext uri="{FF2B5EF4-FFF2-40B4-BE49-F238E27FC236}">
                  <a16:creationId xmlns:a16="http://schemas.microsoft.com/office/drawing/2014/main" id="{16B92143-EA65-517B-E93D-BE515D751F53}"/>
                </a:ext>
              </a:extLst>
            </p:cNvPr>
            <p:cNvSpPr/>
            <p:nvPr/>
          </p:nvSpPr>
          <p:spPr>
            <a:xfrm>
              <a:off x="5873670" y="3197236"/>
              <a:ext cx="68609" cy="102125"/>
            </a:xfrm>
            <a:custGeom>
              <a:avLst/>
              <a:gdLst/>
              <a:ahLst/>
              <a:cxnLst/>
              <a:rect l="l" t="t" r="r" b="b"/>
              <a:pathLst>
                <a:path w="737" h="1097" extrusionOk="0">
                  <a:moveTo>
                    <a:pt x="568" y="1"/>
                  </a:moveTo>
                  <a:cubicBezTo>
                    <a:pt x="458" y="1"/>
                    <a:pt x="381" y="73"/>
                    <a:pt x="283" y="116"/>
                  </a:cubicBezTo>
                  <a:cubicBezTo>
                    <a:pt x="362" y="111"/>
                    <a:pt x="464" y="76"/>
                    <a:pt x="530" y="76"/>
                  </a:cubicBezTo>
                  <a:cubicBezTo>
                    <a:pt x="570" y="76"/>
                    <a:pt x="597" y="89"/>
                    <a:pt x="599" y="127"/>
                  </a:cubicBezTo>
                  <a:cubicBezTo>
                    <a:pt x="556" y="508"/>
                    <a:pt x="243" y="801"/>
                    <a:pt x="0" y="1097"/>
                  </a:cubicBezTo>
                  <a:cubicBezTo>
                    <a:pt x="298" y="934"/>
                    <a:pt x="571" y="666"/>
                    <a:pt x="676" y="328"/>
                  </a:cubicBezTo>
                  <a:cubicBezTo>
                    <a:pt x="710" y="236"/>
                    <a:pt x="736" y="38"/>
                    <a:pt x="586" y="2"/>
                  </a:cubicBezTo>
                  <a:cubicBezTo>
                    <a:pt x="580" y="1"/>
                    <a:pt x="574" y="1"/>
                    <a:pt x="568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173;p72">
              <a:extLst>
                <a:ext uri="{FF2B5EF4-FFF2-40B4-BE49-F238E27FC236}">
                  <a16:creationId xmlns:a16="http://schemas.microsoft.com/office/drawing/2014/main" id="{1CE9A057-0EA5-DC1C-95BD-1C995743C03A}"/>
                </a:ext>
              </a:extLst>
            </p:cNvPr>
            <p:cNvSpPr/>
            <p:nvPr/>
          </p:nvSpPr>
          <p:spPr>
            <a:xfrm>
              <a:off x="5894430" y="3247694"/>
              <a:ext cx="62465" cy="72056"/>
            </a:xfrm>
            <a:custGeom>
              <a:avLst/>
              <a:gdLst/>
              <a:ahLst/>
              <a:cxnLst/>
              <a:rect l="l" t="t" r="r" b="b"/>
              <a:pathLst>
                <a:path w="671" h="77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75" y="305"/>
                    <a:pt x="274" y="538"/>
                    <a:pt x="1" y="774"/>
                  </a:cubicBezTo>
                  <a:cubicBezTo>
                    <a:pt x="355" y="701"/>
                    <a:pt x="650" y="361"/>
                    <a:pt x="671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74;p72">
              <a:extLst>
                <a:ext uri="{FF2B5EF4-FFF2-40B4-BE49-F238E27FC236}">
                  <a16:creationId xmlns:a16="http://schemas.microsoft.com/office/drawing/2014/main" id="{AC6097DA-FDCD-A364-3CCC-C45F9D89419D}"/>
                </a:ext>
              </a:extLst>
            </p:cNvPr>
            <p:cNvSpPr/>
            <p:nvPr/>
          </p:nvSpPr>
          <p:spPr>
            <a:xfrm>
              <a:off x="5934927" y="3211945"/>
              <a:ext cx="29510" cy="14709"/>
            </a:xfrm>
            <a:custGeom>
              <a:avLst/>
              <a:gdLst/>
              <a:ahLst/>
              <a:cxnLst/>
              <a:rect l="l" t="t" r="r" b="b"/>
              <a:pathLst>
                <a:path w="317" h="158" extrusionOk="0">
                  <a:moveTo>
                    <a:pt x="138" y="1"/>
                  </a:moveTo>
                  <a:cubicBezTo>
                    <a:pt x="82" y="1"/>
                    <a:pt x="27" y="26"/>
                    <a:pt x="0" y="83"/>
                  </a:cubicBezTo>
                  <a:cubicBezTo>
                    <a:pt x="141" y="126"/>
                    <a:pt x="170" y="131"/>
                    <a:pt x="314" y="158"/>
                  </a:cubicBezTo>
                  <a:cubicBezTo>
                    <a:pt x="316" y="61"/>
                    <a:pt x="225" y="1"/>
                    <a:pt x="138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75;p72">
              <a:extLst>
                <a:ext uri="{FF2B5EF4-FFF2-40B4-BE49-F238E27FC236}">
                  <a16:creationId xmlns:a16="http://schemas.microsoft.com/office/drawing/2014/main" id="{D09E830B-22F7-FCA5-27A0-29A3F27330C4}"/>
                </a:ext>
              </a:extLst>
            </p:cNvPr>
            <p:cNvSpPr/>
            <p:nvPr/>
          </p:nvSpPr>
          <p:spPr>
            <a:xfrm>
              <a:off x="5940233" y="3080680"/>
              <a:ext cx="84714" cy="24019"/>
            </a:xfrm>
            <a:custGeom>
              <a:avLst/>
              <a:gdLst/>
              <a:ahLst/>
              <a:cxnLst/>
              <a:rect l="l" t="t" r="r" b="b"/>
              <a:pathLst>
                <a:path w="910" h="258" extrusionOk="0">
                  <a:moveTo>
                    <a:pt x="0" y="1"/>
                  </a:moveTo>
                  <a:lnTo>
                    <a:pt x="0" y="1"/>
                  </a:lnTo>
                  <a:cubicBezTo>
                    <a:pt x="217" y="168"/>
                    <a:pt x="486" y="258"/>
                    <a:pt x="758" y="258"/>
                  </a:cubicBezTo>
                  <a:cubicBezTo>
                    <a:pt x="809" y="258"/>
                    <a:pt x="859" y="255"/>
                    <a:pt x="909" y="249"/>
                  </a:cubicBezTo>
                  <a:cubicBezTo>
                    <a:pt x="611" y="118"/>
                    <a:pt x="324" y="39"/>
                    <a:pt x="0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76;p72">
              <a:extLst>
                <a:ext uri="{FF2B5EF4-FFF2-40B4-BE49-F238E27FC236}">
                  <a16:creationId xmlns:a16="http://schemas.microsoft.com/office/drawing/2014/main" id="{BDB0F9A9-BC56-81A0-385F-FD36672E6826}"/>
                </a:ext>
              </a:extLst>
            </p:cNvPr>
            <p:cNvSpPr/>
            <p:nvPr/>
          </p:nvSpPr>
          <p:spPr>
            <a:xfrm>
              <a:off x="6125493" y="3329060"/>
              <a:ext cx="65072" cy="36586"/>
            </a:xfrm>
            <a:custGeom>
              <a:avLst/>
              <a:gdLst/>
              <a:ahLst/>
              <a:cxnLst/>
              <a:rect l="l" t="t" r="r" b="b"/>
              <a:pathLst>
                <a:path w="699" h="393" extrusionOk="0">
                  <a:moveTo>
                    <a:pt x="0" y="0"/>
                  </a:moveTo>
                  <a:cubicBezTo>
                    <a:pt x="110" y="227"/>
                    <a:pt x="336" y="392"/>
                    <a:pt x="588" y="392"/>
                  </a:cubicBezTo>
                  <a:cubicBezTo>
                    <a:pt x="624" y="392"/>
                    <a:pt x="661" y="389"/>
                    <a:pt x="699" y="381"/>
                  </a:cubicBezTo>
                  <a:cubicBezTo>
                    <a:pt x="447" y="268"/>
                    <a:pt x="248" y="133"/>
                    <a:pt x="0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77;p72">
              <a:extLst>
                <a:ext uri="{FF2B5EF4-FFF2-40B4-BE49-F238E27FC236}">
                  <a16:creationId xmlns:a16="http://schemas.microsoft.com/office/drawing/2014/main" id="{EBD8E648-3F20-4C75-CAA0-B24E7F6B65B5}"/>
                </a:ext>
              </a:extLst>
            </p:cNvPr>
            <p:cNvSpPr/>
            <p:nvPr/>
          </p:nvSpPr>
          <p:spPr>
            <a:xfrm>
              <a:off x="7180452" y="3904486"/>
              <a:ext cx="69261" cy="142249"/>
            </a:xfrm>
            <a:custGeom>
              <a:avLst/>
              <a:gdLst/>
              <a:ahLst/>
              <a:cxnLst/>
              <a:rect l="l" t="t" r="r" b="b"/>
              <a:pathLst>
                <a:path w="744" h="1528" extrusionOk="0">
                  <a:moveTo>
                    <a:pt x="547" y="1"/>
                  </a:moveTo>
                  <a:cubicBezTo>
                    <a:pt x="503" y="154"/>
                    <a:pt x="506" y="319"/>
                    <a:pt x="520" y="475"/>
                  </a:cubicBezTo>
                  <a:cubicBezTo>
                    <a:pt x="585" y="913"/>
                    <a:pt x="550" y="1468"/>
                    <a:pt x="0" y="1518"/>
                  </a:cubicBezTo>
                  <a:cubicBezTo>
                    <a:pt x="41" y="1524"/>
                    <a:pt x="80" y="1527"/>
                    <a:pt x="116" y="1527"/>
                  </a:cubicBezTo>
                  <a:cubicBezTo>
                    <a:pt x="641" y="1527"/>
                    <a:pt x="744" y="898"/>
                    <a:pt x="616" y="461"/>
                  </a:cubicBezTo>
                  <a:cubicBezTo>
                    <a:pt x="587" y="308"/>
                    <a:pt x="550" y="160"/>
                    <a:pt x="547" y="1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78;p72">
              <a:extLst>
                <a:ext uri="{FF2B5EF4-FFF2-40B4-BE49-F238E27FC236}">
                  <a16:creationId xmlns:a16="http://schemas.microsoft.com/office/drawing/2014/main" id="{308B7E95-F983-F79D-F339-48EDB5B8C6CC}"/>
                </a:ext>
              </a:extLst>
            </p:cNvPr>
            <p:cNvSpPr/>
            <p:nvPr/>
          </p:nvSpPr>
          <p:spPr>
            <a:xfrm>
              <a:off x="5865105" y="3733283"/>
              <a:ext cx="96630" cy="53716"/>
            </a:xfrm>
            <a:custGeom>
              <a:avLst/>
              <a:gdLst/>
              <a:ahLst/>
              <a:cxnLst/>
              <a:rect l="l" t="t" r="r" b="b"/>
              <a:pathLst>
                <a:path w="1038" h="577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75" y="342"/>
                    <a:pt x="391" y="426"/>
                    <a:pt x="1" y="571"/>
                  </a:cubicBezTo>
                  <a:cubicBezTo>
                    <a:pt x="41" y="575"/>
                    <a:pt x="81" y="577"/>
                    <a:pt x="123" y="577"/>
                  </a:cubicBezTo>
                  <a:cubicBezTo>
                    <a:pt x="507" y="577"/>
                    <a:pt x="940" y="403"/>
                    <a:pt x="1038" y="0"/>
                  </a:cubicBezTo>
                  <a:close/>
                </a:path>
              </a:pathLst>
            </a:custGeom>
            <a:solidFill>
              <a:srgbClr val="E27C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79;p72">
              <a:extLst>
                <a:ext uri="{FF2B5EF4-FFF2-40B4-BE49-F238E27FC236}">
                  <a16:creationId xmlns:a16="http://schemas.microsoft.com/office/drawing/2014/main" id="{4DF9EB98-8410-8B8B-1BAD-9A4923E0590E}"/>
                </a:ext>
              </a:extLst>
            </p:cNvPr>
            <p:cNvSpPr/>
            <p:nvPr/>
          </p:nvSpPr>
          <p:spPr>
            <a:xfrm>
              <a:off x="6428240" y="2551243"/>
              <a:ext cx="125023" cy="338959"/>
            </a:xfrm>
            <a:custGeom>
              <a:avLst/>
              <a:gdLst/>
              <a:ahLst/>
              <a:cxnLst/>
              <a:rect l="l" t="t" r="r" b="b"/>
              <a:pathLst>
                <a:path w="1343" h="3641" extrusionOk="0">
                  <a:moveTo>
                    <a:pt x="1190" y="1"/>
                  </a:moveTo>
                  <a:cubicBezTo>
                    <a:pt x="1118" y="310"/>
                    <a:pt x="1000" y="609"/>
                    <a:pt x="839" y="882"/>
                  </a:cubicBezTo>
                  <a:cubicBezTo>
                    <a:pt x="688" y="1159"/>
                    <a:pt x="452" y="1388"/>
                    <a:pt x="293" y="1694"/>
                  </a:cubicBezTo>
                  <a:cubicBezTo>
                    <a:pt x="31" y="2303"/>
                    <a:pt x="33" y="2989"/>
                    <a:pt x="0" y="3641"/>
                  </a:cubicBezTo>
                  <a:cubicBezTo>
                    <a:pt x="113" y="3019"/>
                    <a:pt x="155" y="2330"/>
                    <a:pt x="422" y="1762"/>
                  </a:cubicBezTo>
                  <a:cubicBezTo>
                    <a:pt x="573" y="1494"/>
                    <a:pt x="815" y="1259"/>
                    <a:pt x="981" y="965"/>
                  </a:cubicBezTo>
                  <a:cubicBezTo>
                    <a:pt x="1027" y="887"/>
                    <a:pt x="1069" y="807"/>
                    <a:pt x="1108" y="725"/>
                  </a:cubicBezTo>
                  <a:lnTo>
                    <a:pt x="1108" y="725"/>
                  </a:lnTo>
                  <a:cubicBezTo>
                    <a:pt x="1019" y="1210"/>
                    <a:pt x="862" y="1682"/>
                    <a:pt x="645" y="2128"/>
                  </a:cubicBezTo>
                  <a:cubicBezTo>
                    <a:pt x="1054" y="1505"/>
                    <a:pt x="1290" y="768"/>
                    <a:pt x="1342" y="22"/>
                  </a:cubicBezTo>
                  <a:lnTo>
                    <a:pt x="1190" y="1"/>
                  </a:ln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80;p72">
              <a:extLst>
                <a:ext uri="{FF2B5EF4-FFF2-40B4-BE49-F238E27FC236}">
                  <a16:creationId xmlns:a16="http://schemas.microsoft.com/office/drawing/2014/main" id="{5C0B7649-8589-4741-6176-520F92C49E66}"/>
                </a:ext>
              </a:extLst>
            </p:cNvPr>
            <p:cNvSpPr/>
            <p:nvPr/>
          </p:nvSpPr>
          <p:spPr>
            <a:xfrm>
              <a:off x="6556712" y="4330959"/>
              <a:ext cx="72612" cy="126888"/>
            </a:xfrm>
            <a:custGeom>
              <a:avLst/>
              <a:gdLst/>
              <a:ahLst/>
              <a:cxnLst/>
              <a:rect l="l" t="t" r="r" b="b"/>
              <a:pathLst>
                <a:path w="780" h="1363" extrusionOk="0">
                  <a:moveTo>
                    <a:pt x="334" y="1"/>
                  </a:moveTo>
                  <a:cubicBezTo>
                    <a:pt x="115" y="407"/>
                    <a:pt x="1" y="882"/>
                    <a:pt x="27" y="1363"/>
                  </a:cubicBezTo>
                  <a:cubicBezTo>
                    <a:pt x="280" y="1083"/>
                    <a:pt x="530" y="800"/>
                    <a:pt x="780" y="518"/>
                  </a:cubicBezTo>
                  <a:cubicBezTo>
                    <a:pt x="670" y="320"/>
                    <a:pt x="513" y="148"/>
                    <a:pt x="334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81;p72">
              <a:extLst>
                <a:ext uri="{FF2B5EF4-FFF2-40B4-BE49-F238E27FC236}">
                  <a16:creationId xmlns:a16="http://schemas.microsoft.com/office/drawing/2014/main" id="{D3DB7949-BBD0-BD13-4470-F1C321F9CE48}"/>
                </a:ext>
              </a:extLst>
            </p:cNvPr>
            <p:cNvSpPr/>
            <p:nvPr/>
          </p:nvSpPr>
          <p:spPr>
            <a:xfrm>
              <a:off x="6272864" y="4298469"/>
              <a:ext cx="314932" cy="331697"/>
            </a:xfrm>
            <a:custGeom>
              <a:avLst/>
              <a:gdLst/>
              <a:ahLst/>
              <a:cxnLst/>
              <a:rect l="l" t="t" r="r" b="b"/>
              <a:pathLst>
                <a:path w="3383" h="3563" extrusionOk="0">
                  <a:moveTo>
                    <a:pt x="2823" y="1"/>
                  </a:moveTo>
                  <a:cubicBezTo>
                    <a:pt x="2819" y="1"/>
                    <a:pt x="2816" y="1"/>
                    <a:pt x="2812" y="2"/>
                  </a:cubicBezTo>
                  <a:cubicBezTo>
                    <a:pt x="2789" y="5"/>
                    <a:pt x="2772" y="27"/>
                    <a:pt x="2758" y="47"/>
                  </a:cubicBezTo>
                  <a:cubicBezTo>
                    <a:pt x="2748" y="61"/>
                    <a:pt x="2737" y="77"/>
                    <a:pt x="2728" y="91"/>
                  </a:cubicBezTo>
                  <a:cubicBezTo>
                    <a:pt x="2677" y="168"/>
                    <a:pt x="2629" y="246"/>
                    <a:pt x="2571" y="319"/>
                  </a:cubicBezTo>
                  <a:cubicBezTo>
                    <a:pt x="2533" y="366"/>
                    <a:pt x="2490" y="407"/>
                    <a:pt x="2444" y="446"/>
                  </a:cubicBezTo>
                  <a:cubicBezTo>
                    <a:pt x="2844" y="1305"/>
                    <a:pt x="2486" y="2316"/>
                    <a:pt x="1849" y="2635"/>
                  </a:cubicBezTo>
                  <a:cubicBezTo>
                    <a:pt x="1435" y="2841"/>
                    <a:pt x="984" y="2907"/>
                    <a:pt x="515" y="2907"/>
                  </a:cubicBezTo>
                  <a:cubicBezTo>
                    <a:pt x="346" y="2907"/>
                    <a:pt x="174" y="2899"/>
                    <a:pt x="0" y="2885"/>
                  </a:cubicBezTo>
                  <a:lnTo>
                    <a:pt x="0" y="2885"/>
                  </a:lnTo>
                  <a:cubicBezTo>
                    <a:pt x="332" y="3050"/>
                    <a:pt x="630" y="3272"/>
                    <a:pt x="875" y="3562"/>
                  </a:cubicBezTo>
                  <a:cubicBezTo>
                    <a:pt x="1081" y="3517"/>
                    <a:pt x="1280" y="3455"/>
                    <a:pt x="1461" y="3345"/>
                  </a:cubicBezTo>
                  <a:cubicBezTo>
                    <a:pt x="1647" y="3232"/>
                    <a:pt x="1805" y="3074"/>
                    <a:pt x="1956" y="2918"/>
                  </a:cubicBezTo>
                  <a:cubicBezTo>
                    <a:pt x="2339" y="2524"/>
                    <a:pt x="2709" y="2119"/>
                    <a:pt x="3076" y="1712"/>
                  </a:cubicBezTo>
                  <a:cubicBezTo>
                    <a:pt x="3050" y="1231"/>
                    <a:pt x="3164" y="756"/>
                    <a:pt x="3383" y="350"/>
                  </a:cubicBezTo>
                  <a:cubicBezTo>
                    <a:pt x="3226" y="220"/>
                    <a:pt x="3052" y="109"/>
                    <a:pt x="2872" y="16"/>
                  </a:cubicBezTo>
                  <a:cubicBezTo>
                    <a:pt x="2858" y="9"/>
                    <a:pt x="2841" y="1"/>
                    <a:pt x="2823" y="1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82;p72">
              <a:extLst>
                <a:ext uri="{FF2B5EF4-FFF2-40B4-BE49-F238E27FC236}">
                  <a16:creationId xmlns:a16="http://schemas.microsoft.com/office/drawing/2014/main" id="{B4E479F2-7878-F830-A9EC-5A102244F751}"/>
                </a:ext>
              </a:extLst>
            </p:cNvPr>
            <p:cNvSpPr/>
            <p:nvPr/>
          </p:nvSpPr>
          <p:spPr>
            <a:xfrm>
              <a:off x="6099426" y="4556624"/>
              <a:ext cx="255073" cy="92630"/>
            </a:xfrm>
            <a:custGeom>
              <a:avLst/>
              <a:gdLst/>
              <a:ahLst/>
              <a:cxnLst/>
              <a:rect l="l" t="t" r="r" b="b"/>
              <a:pathLst>
                <a:path w="2740" h="995" extrusionOk="0">
                  <a:moveTo>
                    <a:pt x="846" y="1"/>
                  </a:moveTo>
                  <a:cubicBezTo>
                    <a:pt x="726" y="83"/>
                    <a:pt x="600" y="159"/>
                    <a:pt x="474" y="231"/>
                  </a:cubicBezTo>
                  <a:lnTo>
                    <a:pt x="473" y="231"/>
                  </a:lnTo>
                  <a:cubicBezTo>
                    <a:pt x="318" y="320"/>
                    <a:pt x="151" y="416"/>
                    <a:pt x="64" y="572"/>
                  </a:cubicBezTo>
                  <a:cubicBezTo>
                    <a:pt x="20" y="653"/>
                    <a:pt x="0" y="744"/>
                    <a:pt x="0" y="836"/>
                  </a:cubicBezTo>
                  <a:cubicBezTo>
                    <a:pt x="327" y="952"/>
                    <a:pt x="670" y="994"/>
                    <a:pt x="1018" y="994"/>
                  </a:cubicBezTo>
                  <a:cubicBezTo>
                    <a:pt x="1452" y="994"/>
                    <a:pt x="1893" y="929"/>
                    <a:pt x="2324" y="863"/>
                  </a:cubicBezTo>
                  <a:cubicBezTo>
                    <a:pt x="2463" y="842"/>
                    <a:pt x="2601" y="820"/>
                    <a:pt x="2739" y="789"/>
                  </a:cubicBezTo>
                  <a:cubicBezTo>
                    <a:pt x="2493" y="499"/>
                    <a:pt x="2196" y="278"/>
                    <a:pt x="1863" y="112"/>
                  </a:cubicBezTo>
                  <a:cubicBezTo>
                    <a:pt x="1527" y="85"/>
                    <a:pt x="1187" y="40"/>
                    <a:pt x="846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83;p72">
              <a:extLst>
                <a:ext uri="{FF2B5EF4-FFF2-40B4-BE49-F238E27FC236}">
                  <a16:creationId xmlns:a16="http://schemas.microsoft.com/office/drawing/2014/main" id="{848FCB9B-03A7-F8C1-1532-0A3CF4BD72D5}"/>
                </a:ext>
              </a:extLst>
            </p:cNvPr>
            <p:cNvSpPr/>
            <p:nvPr/>
          </p:nvSpPr>
          <p:spPr>
            <a:xfrm>
              <a:off x="7747963" y="4444164"/>
              <a:ext cx="179575" cy="118696"/>
            </a:xfrm>
            <a:custGeom>
              <a:avLst/>
              <a:gdLst/>
              <a:ahLst/>
              <a:cxnLst/>
              <a:rect l="l" t="t" r="r" b="b"/>
              <a:pathLst>
                <a:path w="1929" h="1275" extrusionOk="0">
                  <a:moveTo>
                    <a:pt x="1313" y="0"/>
                  </a:moveTo>
                  <a:lnTo>
                    <a:pt x="1313" y="0"/>
                  </a:lnTo>
                  <a:cubicBezTo>
                    <a:pt x="1437" y="360"/>
                    <a:pt x="1437" y="668"/>
                    <a:pt x="997" y="887"/>
                  </a:cubicBezTo>
                  <a:cubicBezTo>
                    <a:pt x="666" y="1053"/>
                    <a:pt x="333" y="1184"/>
                    <a:pt x="0" y="1264"/>
                  </a:cubicBezTo>
                  <a:cubicBezTo>
                    <a:pt x="86" y="1271"/>
                    <a:pt x="172" y="1275"/>
                    <a:pt x="257" y="1275"/>
                  </a:cubicBezTo>
                  <a:cubicBezTo>
                    <a:pt x="403" y="1275"/>
                    <a:pt x="549" y="1264"/>
                    <a:pt x="692" y="1245"/>
                  </a:cubicBezTo>
                  <a:cubicBezTo>
                    <a:pt x="960" y="1209"/>
                    <a:pt x="1226" y="1140"/>
                    <a:pt x="1462" y="1011"/>
                  </a:cubicBezTo>
                  <a:cubicBezTo>
                    <a:pt x="1651" y="907"/>
                    <a:pt x="1819" y="759"/>
                    <a:pt x="1928" y="576"/>
                  </a:cubicBezTo>
                  <a:cubicBezTo>
                    <a:pt x="1914" y="550"/>
                    <a:pt x="1900" y="524"/>
                    <a:pt x="1884" y="499"/>
                  </a:cubicBezTo>
                  <a:cubicBezTo>
                    <a:pt x="1809" y="363"/>
                    <a:pt x="1737" y="225"/>
                    <a:pt x="1665" y="87"/>
                  </a:cubicBezTo>
                  <a:cubicBezTo>
                    <a:pt x="1549" y="50"/>
                    <a:pt x="1432" y="22"/>
                    <a:pt x="1313" y="0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84;p72">
              <a:extLst>
                <a:ext uri="{FF2B5EF4-FFF2-40B4-BE49-F238E27FC236}">
                  <a16:creationId xmlns:a16="http://schemas.microsoft.com/office/drawing/2014/main" id="{74F37E84-F6BB-1940-0FA6-67DC6D6991D1}"/>
                </a:ext>
              </a:extLst>
            </p:cNvPr>
            <p:cNvSpPr/>
            <p:nvPr/>
          </p:nvSpPr>
          <p:spPr>
            <a:xfrm>
              <a:off x="7820950" y="4295024"/>
              <a:ext cx="82014" cy="157331"/>
            </a:xfrm>
            <a:custGeom>
              <a:avLst/>
              <a:gdLst/>
              <a:ahLst/>
              <a:cxnLst/>
              <a:rect l="l" t="t" r="r" b="b"/>
              <a:pathLst>
                <a:path w="881" h="1690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" y="572"/>
                    <a:pt x="370" y="1132"/>
                    <a:pt x="529" y="1602"/>
                  </a:cubicBezTo>
                  <a:cubicBezTo>
                    <a:pt x="648" y="1624"/>
                    <a:pt x="765" y="1652"/>
                    <a:pt x="881" y="1689"/>
                  </a:cubicBezTo>
                  <a:cubicBezTo>
                    <a:pt x="598" y="1140"/>
                    <a:pt x="344" y="576"/>
                    <a:pt x="125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5;p72">
              <a:extLst>
                <a:ext uri="{FF2B5EF4-FFF2-40B4-BE49-F238E27FC236}">
                  <a16:creationId xmlns:a16="http://schemas.microsoft.com/office/drawing/2014/main" id="{BC897B9C-91EF-0704-E9BF-1B9751CEA484}"/>
                </a:ext>
              </a:extLst>
            </p:cNvPr>
            <p:cNvSpPr/>
            <p:nvPr/>
          </p:nvSpPr>
          <p:spPr>
            <a:xfrm>
              <a:off x="4935825" y="2978926"/>
              <a:ext cx="260380" cy="260573"/>
            </a:xfrm>
            <a:custGeom>
              <a:avLst/>
              <a:gdLst/>
              <a:ahLst/>
              <a:cxnLst/>
              <a:rect l="l" t="t" r="r" b="b"/>
              <a:pathLst>
                <a:path w="2797" h="2799" extrusionOk="0">
                  <a:moveTo>
                    <a:pt x="1398" y="1"/>
                  </a:moveTo>
                  <a:cubicBezTo>
                    <a:pt x="1185" y="1"/>
                    <a:pt x="982" y="49"/>
                    <a:pt x="801" y="135"/>
                  </a:cubicBezTo>
                  <a:cubicBezTo>
                    <a:pt x="761" y="154"/>
                    <a:pt x="722" y="175"/>
                    <a:pt x="684" y="198"/>
                  </a:cubicBezTo>
                  <a:cubicBezTo>
                    <a:pt x="644" y="221"/>
                    <a:pt x="605" y="247"/>
                    <a:pt x="568" y="274"/>
                  </a:cubicBezTo>
                  <a:cubicBezTo>
                    <a:pt x="563" y="279"/>
                    <a:pt x="558" y="283"/>
                    <a:pt x="553" y="286"/>
                  </a:cubicBezTo>
                  <a:cubicBezTo>
                    <a:pt x="416" y="390"/>
                    <a:pt x="297" y="520"/>
                    <a:pt x="206" y="669"/>
                  </a:cubicBezTo>
                  <a:cubicBezTo>
                    <a:pt x="197" y="682"/>
                    <a:pt x="190" y="695"/>
                    <a:pt x="182" y="708"/>
                  </a:cubicBezTo>
                  <a:cubicBezTo>
                    <a:pt x="174" y="721"/>
                    <a:pt x="168" y="735"/>
                    <a:pt x="160" y="749"/>
                  </a:cubicBezTo>
                  <a:cubicBezTo>
                    <a:pt x="160" y="750"/>
                    <a:pt x="159" y="751"/>
                    <a:pt x="158" y="752"/>
                  </a:cubicBezTo>
                  <a:cubicBezTo>
                    <a:pt x="146" y="777"/>
                    <a:pt x="135" y="800"/>
                    <a:pt x="124" y="824"/>
                  </a:cubicBezTo>
                  <a:cubicBezTo>
                    <a:pt x="121" y="829"/>
                    <a:pt x="119" y="835"/>
                    <a:pt x="116" y="839"/>
                  </a:cubicBezTo>
                  <a:cubicBezTo>
                    <a:pt x="110" y="853"/>
                    <a:pt x="105" y="866"/>
                    <a:pt x="100" y="878"/>
                  </a:cubicBezTo>
                  <a:cubicBezTo>
                    <a:pt x="94" y="893"/>
                    <a:pt x="88" y="908"/>
                    <a:pt x="83" y="922"/>
                  </a:cubicBezTo>
                  <a:cubicBezTo>
                    <a:pt x="77" y="937"/>
                    <a:pt x="73" y="952"/>
                    <a:pt x="67" y="967"/>
                  </a:cubicBezTo>
                  <a:cubicBezTo>
                    <a:pt x="63" y="981"/>
                    <a:pt x="59" y="995"/>
                    <a:pt x="55" y="1009"/>
                  </a:cubicBezTo>
                  <a:cubicBezTo>
                    <a:pt x="43" y="1048"/>
                    <a:pt x="34" y="1087"/>
                    <a:pt x="27" y="1127"/>
                  </a:cubicBezTo>
                  <a:cubicBezTo>
                    <a:pt x="22" y="1145"/>
                    <a:pt x="19" y="1163"/>
                    <a:pt x="17" y="1182"/>
                  </a:cubicBezTo>
                  <a:cubicBezTo>
                    <a:pt x="17" y="1184"/>
                    <a:pt x="16" y="1186"/>
                    <a:pt x="15" y="1190"/>
                  </a:cubicBezTo>
                  <a:cubicBezTo>
                    <a:pt x="12" y="1210"/>
                    <a:pt x="10" y="1229"/>
                    <a:pt x="8" y="1250"/>
                  </a:cubicBezTo>
                  <a:cubicBezTo>
                    <a:pt x="5" y="1277"/>
                    <a:pt x="2" y="1303"/>
                    <a:pt x="1" y="1331"/>
                  </a:cubicBezTo>
                  <a:cubicBezTo>
                    <a:pt x="0" y="1353"/>
                    <a:pt x="0" y="1376"/>
                    <a:pt x="0" y="1399"/>
                  </a:cubicBezTo>
                  <a:cubicBezTo>
                    <a:pt x="0" y="1418"/>
                    <a:pt x="0" y="1435"/>
                    <a:pt x="1" y="1454"/>
                  </a:cubicBezTo>
                  <a:cubicBezTo>
                    <a:pt x="2" y="1495"/>
                    <a:pt x="6" y="1536"/>
                    <a:pt x="11" y="1575"/>
                  </a:cubicBezTo>
                  <a:cubicBezTo>
                    <a:pt x="97" y="2265"/>
                    <a:pt x="685" y="2798"/>
                    <a:pt x="1398" y="2798"/>
                  </a:cubicBezTo>
                  <a:cubicBezTo>
                    <a:pt x="1423" y="2798"/>
                    <a:pt x="1446" y="2797"/>
                    <a:pt x="1470" y="2796"/>
                  </a:cubicBezTo>
                  <a:lnTo>
                    <a:pt x="1476" y="2796"/>
                  </a:lnTo>
                  <a:cubicBezTo>
                    <a:pt x="1495" y="2795"/>
                    <a:pt x="1514" y="2794"/>
                    <a:pt x="1533" y="2792"/>
                  </a:cubicBezTo>
                  <a:cubicBezTo>
                    <a:pt x="1541" y="2791"/>
                    <a:pt x="1550" y="2789"/>
                    <a:pt x="1558" y="2788"/>
                  </a:cubicBezTo>
                  <a:cubicBezTo>
                    <a:pt x="1569" y="2788"/>
                    <a:pt x="1580" y="2786"/>
                    <a:pt x="1591" y="2784"/>
                  </a:cubicBezTo>
                  <a:cubicBezTo>
                    <a:pt x="1602" y="2783"/>
                    <a:pt x="1613" y="2782"/>
                    <a:pt x="1624" y="2779"/>
                  </a:cubicBezTo>
                  <a:cubicBezTo>
                    <a:pt x="1643" y="2777"/>
                    <a:pt x="1662" y="2774"/>
                    <a:pt x="1680" y="2770"/>
                  </a:cubicBezTo>
                  <a:cubicBezTo>
                    <a:pt x="1703" y="2765"/>
                    <a:pt x="1725" y="2760"/>
                    <a:pt x="1748" y="2754"/>
                  </a:cubicBezTo>
                  <a:cubicBezTo>
                    <a:pt x="1761" y="2751"/>
                    <a:pt x="1773" y="2748"/>
                    <a:pt x="1784" y="2743"/>
                  </a:cubicBezTo>
                  <a:cubicBezTo>
                    <a:pt x="1817" y="2734"/>
                    <a:pt x="1849" y="2724"/>
                    <a:pt x="1880" y="2712"/>
                  </a:cubicBezTo>
                  <a:cubicBezTo>
                    <a:pt x="1897" y="2707"/>
                    <a:pt x="1915" y="2699"/>
                    <a:pt x="1933" y="2692"/>
                  </a:cubicBezTo>
                  <a:cubicBezTo>
                    <a:pt x="1948" y="2686"/>
                    <a:pt x="1965" y="2678"/>
                    <a:pt x="1980" y="2670"/>
                  </a:cubicBezTo>
                  <a:cubicBezTo>
                    <a:pt x="1982" y="2670"/>
                    <a:pt x="1984" y="2669"/>
                    <a:pt x="1987" y="2668"/>
                  </a:cubicBezTo>
                  <a:cubicBezTo>
                    <a:pt x="1999" y="2663"/>
                    <a:pt x="2011" y="2657"/>
                    <a:pt x="2023" y="2651"/>
                  </a:cubicBezTo>
                  <a:cubicBezTo>
                    <a:pt x="2033" y="2646"/>
                    <a:pt x="2043" y="2642"/>
                    <a:pt x="2052" y="2636"/>
                  </a:cubicBezTo>
                  <a:cubicBezTo>
                    <a:pt x="2062" y="2631"/>
                    <a:pt x="2073" y="2625"/>
                    <a:pt x="2081" y="2620"/>
                  </a:cubicBezTo>
                  <a:cubicBezTo>
                    <a:pt x="2085" y="2618"/>
                    <a:pt x="2088" y="2616"/>
                    <a:pt x="2091" y="2614"/>
                  </a:cubicBezTo>
                  <a:cubicBezTo>
                    <a:pt x="2107" y="2605"/>
                    <a:pt x="2123" y="2596"/>
                    <a:pt x="2139" y="2587"/>
                  </a:cubicBezTo>
                  <a:cubicBezTo>
                    <a:pt x="2190" y="2554"/>
                    <a:pt x="2240" y="2517"/>
                    <a:pt x="2287" y="2479"/>
                  </a:cubicBezTo>
                  <a:cubicBezTo>
                    <a:pt x="2302" y="2468"/>
                    <a:pt x="2315" y="2456"/>
                    <a:pt x="2328" y="2443"/>
                  </a:cubicBezTo>
                  <a:cubicBezTo>
                    <a:pt x="2342" y="2430"/>
                    <a:pt x="2357" y="2418"/>
                    <a:pt x="2371" y="2404"/>
                  </a:cubicBezTo>
                  <a:cubicBezTo>
                    <a:pt x="2381" y="2395"/>
                    <a:pt x="2390" y="2385"/>
                    <a:pt x="2400" y="2376"/>
                  </a:cubicBezTo>
                  <a:cubicBezTo>
                    <a:pt x="2407" y="2367"/>
                    <a:pt x="2416" y="2359"/>
                    <a:pt x="2425" y="2349"/>
                  </a:cubicBezTo>
                  <a:cubicBezTo>
                    <a:pt x="2428" y="2347"/>
                    <a:pt x="2431" y="2342"/>
                    <a:pt x="2434" y="2340"/>
                  </a:cubicBezTo>
                  <a:cubicBezTo>
                    <a:pt x="2449" y="2322"/>
                    <a:pt x="2465" y="2305"/>
                    <a:pt x="2479" y="2286"/>
                  </a:cubicBezTo>
                  <a:cubicBezTo>
                    <a:pt x="2488" y="2276"/>
                    <a:pt x="2497" y="2265"/>
                    <a:pt x="2506" y="2254"/>
                  </a:cubicBezTo>
                  <a:cubicBezTo>
                    <a:pt x="2526" y="2226"/>
                    <a:pt x="2546" y="2199"/>
                    <a:pt x="2565" y="2169"/>
                  </a:cubicBezTo>
                  <a:cubicBezTo>
                    <a:pt x="2576" y="2155"/>
                    <a:pt x="2585" y="2139"/>
                    <a:pt x="2594" y="2124"/>
                  </a:cubicBezTo>
                  <a:cubicBezTo>
                    <a:pt x="2606" y="2106"/>
                    <a:pt x="2616" y="2088"/>
                    <a:pt x="2627" y="2069"/>
                  </a:cubicBezTo>
                  <a:cubicBezTo>
                    <a:pt x="2640" y="2046"/>
                    <a:pt x="2652" y="2022"/>
                    <a:pt x="2663" y="1996"/>
                  </a:cubicBezTo>
                  <a:cubicBezTo>
                    <a:pt x="2672" y="1979"/>
                    <a:pt x="2680" y="1961"/>
                    <a:pt x="2686" y="1943"/>
                  </a:cubicBezTo>
                  <a:cubicBezTo>
                    <a:pt x="2694" y="1928"/>
                    <a:pt x="2699" y="1912"/>
                    <a:pt x="2706" y="1897"/>
                  </a:cubicBezTo>
                  <a:cubicBezTo>
                    <a:pt x="2709" y="1888"/>
                    <a:pt x="2713" y="1879"/>
                    <a:pt x="2716" y="1871"/>
                  </a:cubicBezTo>
                  <a:cubicBezTo>
                    <a:pt x="2723" y="1850"/>
                    <a:pt x="2730" y="1830"/>
                    <a:pt x="2736" y="1809"/>
                  </a:cubicBezTo>
                  <a:cubicBezTo>
                    <a:pt x="2748" y="1770"/>
                    <a:pt x="2758" y="1732"/>
                    <a:pt x="2766" y="1692"/>
                  </a:cubicBezTo>
                  <a:cubicBezTo>
                    <a:pt x="2786" y="1597"/>
                    <a:pt x="2796" y="1499"/>
                    <a:pt x="2796" y="1399"/>
                  </a:cubicBezTo>
                  <a:cubicBezTo>
                    <a:pt x="2796" y="1264"/>
                    <a:pt x="2778" y="1134"/>
                    <a:pt x="2742" y="1010"/>
                  </a:cubicBezTo>
                  <a:cubicBezTo>
                    <a:pt x="2710" y="902"/>
                    <a:pt x="2667" y="801"/>
                    <a:pt x="2612" y="706"/>
                  </a:cubicBezTo>
                  <a:cubicBezTo>
                    <a:pt x="2510" y="525"/>
                    <a:pt x="2367" y="370"/>
                    <a:pt x="2197" y="252"/>
                  </a:cubicBezTo>
                  <a:cubicBezTo>
                    <a:pt x="2164" y="229"/>
                    <a:pt x="2130" y="207"/>
                    <a:pt x="2095" y="187"/>
                  </a:cubicBezTo>
                  <a:cubicBezTo>
                    <a:pt x="1891" y="68"/>
                    <a:pt x="1653" y="1"/>
                    <a:pt x="139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86;p72">
              <a:extLst>
                <a:ext uri="{FF2B5EF4-FFF2-40B4-BE49-F238E27FC236}">
                  <a16:creationId xmlns:a16="http://schemas.microsoft.com/office/drawing/2014/main" id="{DCFAB78E-3279-DB46-AF50-B6BAC288DA58}"/>
                </a:ext>
              </a:extLst>
            </p:cNvPr>
            <p:cNvSpPr/>
            <p:nvPr/>
          </p:nvSpPr>
          <p:spPr>
            <a:xfrm>
              <a:off x="4935825" y="3041114"/>
              <a:ext cx="257587" cy="198385"/>
            </a:xfrm>
            <a:custGeom>
              <a:avLst/>
              <a:gdLst/>
              <a:ahLst/>
              <a:cxnLst/>
              <a:rect l="l" t="t" r="r" b="b"/>
              <a:pathLst>
                <a:path w="2767" h="2131" extrusionOk="0">
                  <a:moveTo>
                    <a:pt x="206" y="1"/>
                  </a:moveTo>
                  <a:cubicBezTo>
                    <a:pt x="75" y="213"/>
                    <a:pt x="0" y="463"/>
                    <a:pt x="0" y="732"/>
                  </a:cubicBezTo>
                  <a:cubicBezTo>
                    <a:pt x="0" y="1504"/>
                    <a:pt x="626" y="2130"/>
                    <a:pt x="1398" y="2130"/>
                  </a:cubicBezTo>
                  <a:cubicBezTo>
                    <a:pt x="2070" y="2130"/>
                    <a:pt x="2632" y="1656"/>
                    <a:pt x="2767" y="1024"/>
                  </a:cubicBezTo>
                  <a:lnTo>
                    <a:pt x="2767" y="1024"/>
                  </a:lnTo>
                  <a:cubicBezTo>
                    <a:pt x="2457" y="1358"/>
                    <a:pt x="2059" y="1579"/>
                    <a:pt x="1629" y="1579"/>
                  </a:cubicBezTo>
                  <a:cubicBezTo>
                    <a:pt x="1374" y="1579"/>
                    <a:pt x="1107" y="1501"/>
                    <a:pt x="841" y="1324"/>
                  </a:cubicBezTo>
                  <a:cubicBezTo>
                    <a:pt x="389" y="1053"/>
                    <a:pt x="108" y="507"/>
                    <a:pt x="206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187;p72">
              <a:extLst>
                <a:ext uri="{FF2B5EF4-FFF2-40B4-BE49-F238E27FC236}">
                  <a16:creationId xmlns:a16="http://schemas.microsoft.com/office/drawing/2014/main" id="{31683A4C-0A9C-F7AC-2B7B-0E972735247E}"/>
                </a:ext>
              </a:extLst>
            </p:cNvPr>
            <p:cNvSpPr/>
            <p:nvPr/>
          </p:nvSpPr>
          <p:spPr>
            <a:xfrm>
              <a:off x="4935825" y="3109447"/>
              <a:ext cx="193912" cy="122141"/>
            </a:xfrm>
            <a:custGeom>
              <a:avLst/>
              <a:gdLst/>
              <a:ahLst/>
              <a:cxnLst/>
              <a:rect l="l" t="t" r="r" b="b"/>
              <a:pathLst>
                <a:path w="2083" h="1312" extrusionOk="0">
                  <a:moveTo>
                    <a:pt x="345" y="1"/>
                  </a:moveTo>
                  <a:cubicBezTo>
                    <a:pt x="229" y="1"/>
                    <a:pt x="113" y="18"/>
                    <a:pt x="0" y="52"/>
                  </a:cubicBezTo>
                  <a:cubicBezTo>
                    <a:pt x="2" y="93"/>
                    <a:pt x="6" y="134"/>
                    <a:pt x="11" y="173"/>
                  </a:cubicBezTo>
                  <a:cubicBezTo>
                    <a:pt x="121" y="136"/>
                    <a:pt x="237" y="116"/>
                    <a:pt x="353" y="116"/>
                  </a:cubicBezTo>
                  <a:cubicBezTo>
                    <a:pt x="452" y="116"/>
                    <a:pt x="551" y="130"/>
                    <a:pt x="647" y="160"/>
                  </a:cubicBezTo>
                  <a:cubicBezTo>
                    <a:pt x="906" y="239"/>
                    <a:pt x="1107" y="417"/>
                    <a:pt x="1247" y="646"/>
                  </a:cubicBezTo>
                  <a:cubicBezTo>
                    <a:pt x="1372" y="848"/>
                    <a:pt x="1473" y="1073"/>
                    <a:pt x="1673" y="1214"/>
                  </a:cubicBezTo>
                  <a:cubicBezTo>
                    <a:pt x="1737" y="1260"/>
                    <a:pt x="1806" y="1292"/>
                    <a:pt x="1880" y="1311"/>
                  </a:cubicBezTo>
                  <a:cubicBezTo>
                    <a:pt x="1897" y="1305"/>
                    <a:pt x="1915" y="1298"/>
                    <a:pt x="1933" y="1290"/>
                  </a:cubicBezTo>
                  <a:cubicBezTo>
                    <a:pt x="1948" y="1284"/>
                    <a:pt x="1965" y="1277"/>
                    <a:pt x="1981" y="1270"/>
                  </a:cubicBezTo>
                  <a:cubicBezTo>
                    <a:pt x="1982" y="1268"/>
                    <a:pt x="1984" y="1268"/>
                    <a:pt x="1987" y="1267"/>
                  </a:cubicBezTo>
                  <a:cubicBezTo>
                    <a:pt x="1999" y="1261"/>
                    <a:pt x="2011" y="1255"/>
                    <a:pt x="2024" y="1249"/>
                  </a:cubicBezTo>
                  <a:cubicBezTo>
                    <a:pt x="2033" y="1245"/>
                    <a:pt x="2043" y="1240"/>
                    <a:pt x="2052" y="1234"/>
                  </a:cubicBezTo>
                  <a:cubicBezTo>
                    <a:pt x="2062" y="1230"/>
                    <a:pt x="2073" y="1223"/>
                    <a:pt x="2082" y="1218"/>
                  </a:cubicBezTo>
                  <a:cubicBezTo>
                    <a:pt x="1912" y="1217"/>
                    <a:pt x="1746" y="1149"/>
                    <a:pt x="1625" y="1014"/>
                  </a:cubicBezTo>
                  <a:cubicBezTo>
                    <a:pt x="1471" y="841"/>
                    <a:pt x="1389" y="616"/>
                    <a:pt x="1247" y="434"/>
                  </a:cubicBezTo>
                  <a:cubicBezTo>
                    <a:pt x="1025" y="150"/>
                    <a:pt x="687" y="1"/>
                    <a:pt x="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188;p72">
              <a:extLst>
                <a:ext uri="{FF2B5EF4-FFF2-40B4-BE49-F238E27FC236}">
                  <a16:creationId xmlns:a16="http://schemas.microsoft.com/office/drawing/2014/main" id="{1FBCEEA6-74BB-2EA5-73AC-A5E938617F3D}"/>
                </a:ext>
              </a:extLst>
            </p:cNvPr>
            <p:cNvSpPr/>
            <p:nvPr/>
          </p:nvSpPr>
          <p:spPr>
            <a:xfrm>
              <a:off x="4987307" y="2990843"/>
              <a:ext cx="203873" cy="82203"/>
            </a:xfrm>
            <a:custGeom>
              <a:avLst/>
              <a:gdLst/>
              <a:ahLst/>
              <a:cxnLst/>
              <a:rect l="l" t="t" r="r" b="b"/>
              <a:pathLst>
                <a:path w="2190" h="883" extrusionOk="0">
                  <a:moveTo>
                    <a:pt x="433" y="1"/>
                  </a:moveTo>
                  <a:cubicBezTo>
                    <a:pt x="371" y="1"/>
                    <a:pt x="310" y="3"/>
                    <a:pt x="248" y="7"/>
                  </a:cubicBezTo>
                  <a:cubicBezTo>
                    <a:pt x="208" y="26"/>
                    <a:pt x="169" y="47"/>
                    <a:pt x="131" y="69"/>
                  </a:cubicBezTo>
                  <a:cubicBezTo>
                    <a:pt x="91" y="93"/>
                    <a:pt x="52" y="119"/>
                    <a:pt x="15" y="146"/>
                  </a:cubicBezTo>
                  <a:cubicBezTo>
                    <a:pt x="10" y="151"/>
                    <a:pt x="5" y="155"/>
                    <a:pt x="0" y="158"/>
                  </a:cubicBezTo>
                  <a:cubicBezTo>
                    <a:pt x="142" y="132"/>
                    <a:pt x="286" y="120"/>
                    <a:pt x="430" y="120"/>
                  </a:cubicBezTo>
                  <a:cubicBezTo>
                    <a:pt x="684" y="120"/>
                    <a:pt x="939" y="160"/>
                    <a:pt x="1184" y="238"/>
                  </a:cubicBezTo>
                  <a:cubicBezTo>
                    <a:pt x="1412" y="311"/>
                    <a:pt x="1631" y="419"/>
                    <a:pt x="1828" y="557"/>
                  </a:cubicBezTo>
                  <a:cubicBezTo>
                    <a:pt x="1959" y="650"/>
                    <a:pt x="2088" y="755"/>
                    <a:pt x="2189" y="882"/>
                  </a:cubicBezTo>
                  <a:cubicBezTo>
                    <a:pt x="2157" y="774"/>
                    <a:pt x="2114" y="673"/>
                    <a:pt x="2059" y="578"/>
                  </a:cubicBezTo>
                  <a:cubicBezTo>
                    <a:pt x="1862" y="411"/>
                    <a:pt x="1625" y="282"/>
                    <a:pt x="1398" y="190"/>
                  </a:cubicBezTo>
                  <a:cubicBezTo>
                    <a:pt x="1093" y="65"/>
                    <a:pt x="762" y="1"/>
                    <a:pt x="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0" name="Google Shape;548;p39">
            <a:extLst>
              <a:ext uri="{FF2B5EF4-FFF2-40B4-BE49-F238E27FC236}">
                <a16:creationId xmlns:a16="http://schemas.microsoft.com/office/drawing/2014/main" id="{22B5D12C-5A4C-7F39-793D-720BB0B9F512}"/>
              </a:ext>
            </a:extLst>
          </p:cNvPr>
          <p:cNvSpPr/>
          <p:nvPr/>
        </p:nvSpPr>
        <p:spPr>
          <a:xfrm>
            <a:off x="1546240" y="274515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548;p39">
            <a:extLst>
              <a:ext uri="{FF2B5EF4-FFF2-40B4-BE49-F238E27FC236}">
                <a16:creationId xmlns:a16="http://schemas.microsoft.com/office/drawing/2014/main" id="{A9C32055-6660-5EA8-2D5B-CA9D381E5176}"/>
              </a:ext>
            </a:extLst>
          </p:cNvPr>
          <p:cNvSpPr/>
          <p:nvPr/>
        </p:nvSpPr>
        <p:spPr>
          <a:xfrm>
            <a:off x="2833981" y="242504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548;p39">
            <a:extLst>
              <a:ext uri="{FF2B5EF4-FFF2-40B4-BE49-F238E27FC236}">
                <a16:creationId xmlns:a16="http://schemas.microsoft.com/office/drawing/2014/main" id="{3DEDA1E6-DCE7-84EE-4526-817878A0C861}"/>
              </a:ext>
            </a:extLst>
          </p:cNvPr>
          <p:cNvSpPr/>
          <p:nvPr/>
        </p:nvSpPr>
        <p:spPr>
          <a:xfrm>
            <a:off x="1712611" y="352512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548;p39">
            <a:extLst>
              <a:ext uri="{FF2B5EF4-FFF2-40B4-BE49-F238E27FC236}">
                <a16:creationId xmlns:a16="http://schemas.microsoft.com/office/drawing/2014/main" id="{8A0F07CB-F90C-225A-82C4-BB12F0E28254}"/>
              </a:ext>
            </a:extLst>
          </p:cNvPr>
          <p:cNvSpPr/>
          <p:nvPr/>
        </p:nvSpPr>
        <p:spPr>
          <a:xfrm>
            <a:off x="3171351" y="354348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548;p39">
            <a:extLst>
              <a:ext uri="{FF2B5EF4-FFF2-40B4-BE49-F238E27FC236}">
                <a16:creationId xmlns:a16="http://schemas.microsoft.com/office/drawing/2014/main" id="{667A5FC5-5ABE-6B83-EE1A-BACCBD4C3FBA}"/>
              </a:ext>
            </a:extLst>
          </p:cNvPr>
          <p:cNvSpPr/>
          <p:nvPr/>
        </p:nvSpPr>
        <p:spPr>
          <a:xfrm>
            <a:off x="789365" y="278002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548;p39">
            <a:extLst>
              <a:ext uri="{FF2B5EF4-FFF2-40B4-BE49-F238E27FC236}">
                <a16:creationId xmlns:a16="http://schemas.microsoft.com/office/drawing/2014/main" id="{BF0FA84F-804F-04F5-C592-2A6D563F9666}"/>
              </a:ext>
            </a:extLst>
          </p:cNvPr>
          <p:cNvSpPr/>
          <p:nvPr/>
        </p:nvSpPr>
        <p:spPr>
          <a:xfrm>
            <a:off x="2472152" y="365964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548;p39">
            <a:extLst>
              <a:ext uri="{FF2B5EF4-FFF2-40B4-BE49-F238E27FC236}">
                <a16:creationId xmlns:a16="http://schemas.microsoft.com/office/drawing/2014/main" id="{2C461A74-E42E-A43B-0CF9-B1DA127287CA}"/>
              </a:ext>
            </a:extLst>
          </p:cNvPr>
          <p:cNvSpPr/>
          <p:nvPr/>
        </p:nvSpPr>
        <p:spPr>
          <a:xfrm>
            <a:off x="981418" y="327066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548;p39">
            <a:extLst>
              <a:ext uri="{FF2B5EF4-FFF2-40B4-BE49-F238E27FC236}">
                <a16:creationId xmlns:a16="http://schemas.microsoft.com/office/drawing/2014/main" id="{B59DCBD0-607C-C87F-4C00-35E57BC04E97}"/>
              </a:ext>
            </a:extLst>
          </p:cNvPr>
          <p:cNvSpPr/>
          <p:nvPr/>
        </p:nvSpPr>
        <p:spPr>
          <a:xfrm>
            <a:off x="2433073" y="303837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548;p39">
            <a:extLst>
              <a:ext uri="{FF2B5EF4-FFF2-40B4-BE49-F238E27FC236}">
                <a16:creationId xmlns:a16="http://schemas.microsoft.com/office/drawing/2014/main" id="{96DC9209-FA73-06C2-07AE-B69C63F9EC08}"/>
              </a:ext>
            </a:extLst>
          </p:cNvPr>
          <p:cNvSpPr/>
          <p:nvPr/>
        </p:nvSpPr>
        <p:spPr>
          <a:xfrm>
            <a:off x="2002462" y="225385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548;p39">
            <a:extLst>
              <a:ext uri="{FF2B5EF4-FFF2-40B4-BE49-F238E27FC236}">
                <a16:creationId xmlns:a16="http://schemas.microsoft.com/office/drawing/2014/main" id="{2B7BE4D4-577A-F97F-6C18-6265D015BD89}"/>
              </a:ext>
            </a:extLst>
          </p:cNvPr>
          <p:cNvSpPr/>
          <p:nvPr/>
        </p:nvSpPr>
        <p:spPr>
          <a:xfrm>
            <a:off x="486870" y="343056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548;p39">
            <a:extLst>
              <a:ext uri="{FF2B5EF4-FFF2-40B4-BE49-F238E27FC236}">
                <a16:creationId xmlns:a16="http://schemas.microsoft.com/office/drawing/2014/main" id="{02E4667D-D3DA-841C-2A8C-C74ABB49A953}"/>
              </a:ext>
            </a:extLst>
          </p:cNvPr>
          <p:cNvSpPr/>
          <p:nvPr/>
        </p:nvSpPr>
        <p:spPr>
          <a:xfrm>
            <a:off x="4150755" y="292620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548;p39">
            <a:extLst>
              <a:ext uri="{FF2B5EF4-FFF2-40B4-BE49-F238E27FC236}">
                <a16:creationId xmlns:a16="http://schemas.microsoft.com/office/drawing/2014/main" id="{A1EBB6CA-3EB5-58A3-E841-C70239C46844}"/>
              </a:ext>
            </a:extLst>
          </p:cNvPr>
          <p:cNvSpPr/>
          <p:nvPr/>
        </p:nvSpPr>
        <p:spPr>
          <a:xfrm>
            <a:off x="5731445" y="245638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548;p39">
            <a:extLst>
              <a:ext uri="{FF2B5EF4-FFF2-40B4-BE49-F238E27FC236}">
                <a16:creationId xmlns:a16="http://schemas.microsoft.com/office/drawing/2014/main" id="{704FE8D0-5B64-D998-970C-1B870EA7E3B8}"/>
              </a:ext>
            </a:extLst>
          </p:cNvPr>
          <p:cNvSpPr/>
          <p:nvPr/>
        </p:nvSpPr>
        <p:spPr>
          <a:xfrm>
            <a:off x="4587270" y="339060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548;p39">
            <a:extLst>
              <a:ext uri="{FF2B5EF4-FFF2-40B4-BE49-F238E27FC236}">
                <a16:creationId xmlns:a16="http://schemas.microsoft.com/office/drawing/2014/main" id="{B0C73839-743B-4BCB-024E-C05EA97426B5}"/>
              </a:ext>
            </a:extLst>
          </p:cNvPr>
          <p:cNvSpPr/>
          <p:nvPr/>
        </p:nvSpPr>
        <p:spPr>
          <a:xfrm>
            <a:off x="5906369" y="297131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548;p39">
            <a:extLst>
              <a:ext uri="{FF2B5EF4-FFF2-40B4-BE49-F238E27FC236}">
                <a16:creationId xmlns:a16="http://schemas.microsoft.com/office/drawing/2014/main" id="{5031D2E9-2E6C-FAE6-38DF-46788456D960}"/>
              </a:ext>
            </a:extLst>
          </p:cNvPr>
          <p:cNvSpPr/>
          <p:nvPr/>
        </p:nvSpPr>
        <p:spPr>
          <a:xfrm>
            <a:off x="3527214" y="248739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548;p39">
            <a:extLst>
              <a:ext uri="{FF2B5EF4-FFF2-40B4-BE49-F238E27FC236}">
                <a16:creationId xmlns:a16="http://schemas.microsoft.com/office/drawing/2014/main" id="{B9EA73CF-4069-3914-7537-1F4C6A54E9BA}"/>
              </a:ext>
            </a:extLst>
          </p:cNvPr>
          <p:cNvSpPr/>
          <p:nvPr/>
        </p:nvSpPr>
        <p:spPr>
          <a:xfrm>
            <a:off x="5346811" y="352512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548;p39">
            <a:extLst>
              <a:ext uri="{FF2B5EF4-FFF2-40B4-BE49-F238E27FC236}">
                <a16:creationId xmlns:a16="http://schemas.microsoft.com/office/drawing/2014/main" id="{B63463F5-BF34-D6B3-8030-85422E31334E}"/>
              </a:ext>
            </a:extLst>
          </p:cNvPr>
          <p:cNvSpPr/>
          <p:nvPr/>
        </p:nvSpPr>
        <p:spPr>
          <a:xfrm>
            <a:off x="3855933" y="336052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548;p39">
            <a:extLst>
              <a:ext uri="{FF2B5EF4-FFF2-40B4-BE49-F238E27FC236}">
                <a16:creationId xmlns:a16="http://schemas.microsoft.com/office/drawing/2014/main" id="{A6CEED3A-21F9-FC77-70D3-421657F04D06}"/>
              </a:ext>
            </a:extLst>
          </p:cNvPr>
          <p:cNvSpPr/>
          <p:nvPr/>
        </p:nvSpPr>
        <p:spPr>
          <a:xfrm>
            <a:off x="5214458" y="270260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548;p39">
            <a:extLst>
              <a:ext uri="{FF2B5EF4-FFF2-40B4-BE49-F238E27FC236}">
                <a16:creationId xmlns:a16="http://schemas.microsoft.com/office/drawing/2014/main" id="{3B1167F9-C52B-838C-0448-EF9BE596171A}"/>
              </a:ext>
            </a:extLst>
          </p:cNvPr>
          <p:cNvSpPr/>
          <p:nvPr/>
        </p:nvSpPr>
        <p:spPr>
          <a:xfrm>
            <a:off x="4546097" y="258820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548;p39">
            <a:extLst>
              <a:ext uri="{FF2B5EF4-FFF2-40B4-BE49-F238E27FC236}">
                <a16:creationId xmlns:a16="http://schemas.microsoft.com/office/drawing/2014/main" id="{C4C646C1-B557-5577-DBB7-D5310027131B}"/>
              </a:ext>
            </a:extLst>
          </p:cNvPr>
          <p:cNvSpPr/>
          <p:nvPr/>
        </p:nvSpPr>
        <p:spPr>
          <a:xfrm>
            <a:off x="3164055" y="298168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56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1216;p56">
            <a:extLst>
              <a:ext uri="{FF2B5EF4-FFF2-40B4-BE49-F238E27FC236}">
                <a16:creationId xmlns:a16="http://schemas.microsoft.com/office/drawing/2014/main" id="{C11F0131-4858-AE2F-5E12-017F101A51D3}"/>
              </a:ext>
            </a:extLst>
          </p:cNvPr>
          <p:cNvSpPr/>
          <p:nvPr/>
        </p:nvSpPr>
        <p:spPr>
          <a:xfrm>
            <a:off x="2560749" y="3167709"/>
            <a:ext cx="878700" cy="878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17;p56">
            <a:extLst>
              <a:ext uri="{FF2B5EF4-FFF2-40B4-BE49-F238E27FC236}">
                <a16:creationId xmlns:a16="http://schemas.microsoft.com/office/drawing/2014/main" id="{8F8FE081-B871-EDCD-6314-6AE209575272}"/>
              </a:ext>
            </a:extLst>
          </p:cNvPr>
          <p:cNvSpPr/>
          <p:nvPr/>
        </p:nvSpPr>
        <p:spPr>
          <a:xfrm>
            <a:off x="6518112" y="3167709"/>
            <a:ext cx="878700" cy="878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6" name="Google Shape;1218;p56">
            <a:extLst>
              <a:ext uri="{FF2B5EF4-FFF2-40B4-BE49-F238E27FC236}">
                <a16:creationId xmlns:a16="http://schemas.microsoft.com/office/drawing/2014/main" id="{65786812-DD38-5C37-B2E3-8012FBC255B8}"/>
              </a:ext>
            </a:extLst>
          </p:cNvPr>
          <p:cNvGrpSpPr/>
          <p:nvPr/>
        </p:nvGrpSpPr>
        <p:grpSpPr>
          <a:xfrm rot="5400000">
            <a:off x="1904602" y="3034227"/>
            <a:ext cx="1155217" cy="1155698"/>
            <a:chOff x="3896318" y="662771"/>
            <a:chExt cx="999582" cy="999912"/>
          </a:xfrm>
          <a:solidFill>
            <a:srgbClr val="FFFF00"/>
          </a:solidFill>
        </p:grpSpPr>
        <p:sp>
          <p:nvSpPr>
            <p:cNvPr id="77" name="Google Shape;1219;p56">
              <a:extLst>
                <a:ext uri="{FF2B5EF4-FFF2-40B4-BE49-F238E27FC236}">
                  <a16:creationId xmlns:a16="http://schemas.microsoft.com/office/drawing/2014/main" id="{E9EAFE3C-4E44-FDCD-ACA7-CAB83795ABAE}"/>
                </a:ext>
              </a:extLst>
            </p:cNvPr>
            <p:cNvSpPr/>
            <p:nvPr/>
          </p:nvSpPr>
          <p:spPr>
            <a:xfrm>
              <a:off x="4029720" y="801472"/>
              <a:ext cx="720000" cy="720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" name="Google Shape;1220;p56">
              <a:extLst>
                <a:ext uri="{FF2B5EF4-FFF2-40B4-BE49-F238E27FC236}">
                  <a16:creationId xmlns:a16="http://schemas.microsoft.com/office/drawing/2014/main" id="{3BA8F207-E980-BD2D-25AF-C2D57EFEC3D9}"/>
                </a:ext>
              </a:extLst>
            </p:cNvPr>
            <p:cNvGrpSpPr/>
            <p:nvPr/>
          </p:nvGrpSpPr>
          <p:grpSpPr>
            <a:xfrm rot="-2319121">
              <a:off x="4040991" y="806557"/>
              <a:ext cx="710237" cy="712341"/>
              <a:chOff x="5515345" y="1972874"/>
              <a:chExt cx="884205" cy="886826"/>
            </a:xfrm>
            <a:grpFill/>
          </p:grpSpPr>
          <p:sp>
            <p:nvSpPr>
              <p:cNvPr id="79" name="Google Shape;1221;p56">
                <a:extLst>
                  <a:ext uri="{FF2B5EF4-FFF2-40B4-BE49-F238E27FC236}">
                    <a16:creationId xmlns:a16="http://schemas.microsoft.com/office/drawing/2014/main" id="{1F0FF8A3-F3DF-63B2-4479-63A5C37F49A9}"/>
                  </a:ext>
                </a:extLst>
              </p:cNvPr>
              <p:cNvSpPr/>
              <p:nvPr/>
            </p:nvSpPr>
            <p:spPr>
              <a:xfrm>
                <a:off x="5949725" y="2350700"/>
                <a:ext cx="449825" cy="509000"/>
              </a:xfrm>
              <a:custGeom>
                <a:avLst/>
                <a:gdLst/>
                <a:ahLst/>
                <a:cxnLst/>
                <a:rect l="l" t="t" r="r" b="b"/>
                <a:pathLst>
                  <a:path w="17993" h="20360" fill="none" extrusionOk="0">
                    <a:moveTo>
                      <a:pt x="17992" y="1"/>
                    </a:moveTo>
                    <a:cubicBezTo>
                      <a:pt x="12338" y="2609"/>
                      <a:pt x="3507" y="8416"/>
                      <a:pt x="0" y="20360"/>
                    </a:cubicBezTo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22;p56">
                <a:extLst>
                  <a:ext uri="{FF2B5EF4-FFF2-40B4-BE49-F238E27FC236}">
                    <a16:creationId xmlns:a16="http://schemas.microsoft.com/office/drawing/2014/main" id="{A8469C1D-8C0B-060D-3620-0787DFCC2A0E}"/>
                  </a:ext>
                </a:extLst>
              </p:cNvPr>
              <p:cNvSpPr/>
              <p:nvPr/>
            </p:nvSpPr>
            <p:spPr>
              <a:xfrm>
                <a:off x="5515345" y="1972874"/>
                <a:ext cx="381350" cy="521600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20864" fill="none" extrusionOk="0">
                    <a:moveTo>
                      <a:pt x="15254" y="0"/>
                    </a:moveTo>
                    <a:cubicBezTo>
                      <a:pt x="13807" y="6027"/>
                      <a:pt x="9994" y="15100"/>
                      <a:pt x="1" y="20863"/>
                    </a:cubicBezTo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1" name="Google Shape;1223;p56">
            <a:extLst>
              <a:ext uri="{FF2B5EF4-FFF2-40B4-BE49-F238E27FC236}">
                <a16:creationId xmlns:a16="http://schemas.microsoft.com/office/drawing/2014/main" id="{4351F0A4-C398-1B4D-94BF-BA88D3996452}"/>
              </a:ext>
            </a:extLst>
          </p:cNvPr>
          <p:cNvGrpSpPr/>
          <p:nvPr/>
        </p:nvGrpSpPr>
        <p:grpSpPr>
          <a:xfrm rot="5400000">
            <a:off x="4404960" y="4482013"/>
            <a:ext cx="1155217" cy="1155698"/>
            <a:chOff x="3896318" y="662771"/>
            <a:chExt cx="999582" cy="999912"/>
          </a:xfrm>
          <a:solidFill>
            <a:srgbClr val="FFFF00"/>
          </a:solidFill>
        </p:grpSpPr>
        <p:sp>
          <p:nvSpPr>
            <p:cNvPr id="82" name="Google Shape;1224;p56">
              <a:extLst>
                <a:ext uri="{FF2B5EF4-FFF2-40B4-BE49-F238E27FC236}">
                  <a16:creationId xmlns:a16="http://schemas.microsoft.com/office/drawing/2014/main" id="{5332F59D-563B-0FE7-BB9E-137E9B7954CA}"/>
                </a:ext>
              </a:extLst>
            </p:cNvPr>
            <p:cNvSpPr/>
            <p:nvPr/>
          </p:nvSpPr>
          <p:spPr>
            <a:xfrm>
              <a:off x="4029720" y="801472"/>
              <a:ext cx="720000" cy="720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1225;p56">
              <a:extLst>
                <a:ext uri="{FF2B5EF4-FFF2-40B4-BE49-F238E27FC236}">
                  <a16:creationId xmlns:a16="http://schemas.microsoft.com/office/drawing/2014/main" id="{381200FD-24C2-DD56-F5EE-A574FA22A9C0}"/>
                </a:ext>
              </a:extLst>
            </p:cNvPr>
            <p:cNvGrpSpPr/>
            <p:nvPr/>
          </p:nvGrpSpPr>
          <p:grpSpPr>
            <a:xfrm rot="-2319121">
              <a:off x="4040991" y="806557"/>
              <a:ext cx="710237" cy="712341"/>
              <a:chOff x="5515345" y="1972874"/>
              <a:chExt cx="884205" cy="886826"/>
            </a:xfrm>
            <a:grpFill/>
          </p:grpSpPr>
          <p:sp>
            <p:nvSpPr>
              <p:cNvPr id="84" name="Google Shape;1226;p56">
                <a:extLst>
                  <a:ext uri="{FF2B5EF4-FFF2-40B4-BE49-F238E27FC236}">
                    <a16:creationId xmlns:a16="http://schemas.microsoft.com/office/drawing/2014/main" id="{9CF12A4D-7528-AB86-BC82-B81306706C99}"/>
                  </a:ext>
                </a:extLst>
              </p:cNvPr>
              <p:cNvSpPr/>
              <p:nvPr/>
            </p:nvSpPr>
            <p:spPr>
              <a:xfrm>
                <a:off x="5949725" y="2350700"/>
                <a:ext cx="449825" cy="509000"/>
              </a:xfrm>
              <a:custGeom>
                <a:avLst/>
                <a:gdLst/>
                <a:ahLst/>
                <a:cxnLst/>
                <a:rect l="l" t="t" r="r" b="b"/>
                <a:pathLst>
                  <a:path w="17993" h="20360" fill="none" extrusionOk="0">
                    <a:moveTo>
                      <a:pt x="17992" y="1"/>
                    </a:moveTo>
                    <a:cubicBezTo>
                      <a:pt x="12338" y="2609"/>
                      <a:pt x="3507" y="8416"/>
                      <a:pt x="0" y="20360"/>
                    </a:cubicBezTo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227;p56">
                <a:extLst>
                  <a:ext uri="{FF2B5EF4-FFF2-40B4-BE49-F238E27FC236}">
                    <a16:creationId xmlns:a16="http://schemas.microsoft.com/office/drawing/2014/main" id="{34035F62-66C7-8673-C23C-B4D0B849C76D}"/>
                  </a:ext>
                </a:extLst>
              </p:cNvPr>
              <p:cNvSpPr/>
              <p:nvPr/>
            </p:nvSpPr>
            <p:spPr>
              <a:xfrm>
                <a:off x="5515345" y="1972874"/>
                <a:ext cx="381350" cy="521600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20864" fill="none" extrusionOk="0">
                    <a:moveTo>
                      <a:pt x="15254" y="0"/>
                    </a:moveTo>
                    <a:cubicBezTo>
                      <a:pt x="13807" y="6027"/>
                      <a:pt x="9994" y="15100"/>
                      <a:pt x="1" y="20863"/>
                    </a:cubicBezTo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6" name="Google Shape;1228;p56">
            <a:extLst>
              <a:ext uri="{FF2B5EF4-FFF2-40B4-BE49-F238E27FC236}">
                <a16:creationId xmlns:a16="http://schemas.microsoft.com/office/drawing/2014/main" id="{FBF46816-EBE9-3252-0933-AC5461833995}"/>
              </a:ext>
            </a:extLst>
          </p:cNvPr>
          <p:cNvGrpSpPr/>
          <p:nvPr/>
        </p:nvGrpSpPr>
        <p:grpSpPr>
          <a:xfrm rot="5400000">
            <a:off x="9349194" y="4481991"/>
            <a:ext cx="1155217" cy="1155698"/>
            <a:chOff x="3896318" y="662771"/>
            <a:chExt cx="999582" cy="999912"/>
          </a:xfrm>
          <a:solidFill>
            <a:srgbClr val="FFFF00"/>
          </a:solidFill>
        </p:grpSpPr>
        <p:sp>
          <p:nvSpPr>
            <p:cNvPr id="87" name="Google Shape;1229;p56">
              <a:extLst>
                <a:ext uri="{FF2B5EF4-FFF2-40B4-BE49-F238E27FC236}">
                  <a16:creationId xmlns:a16="http://schemas.microsoft.com/office/drawing/2014/main" id="{39FF79D6-02C7-2FB4-73A0-1AED4C5797BA}"/>
                </a:ext>
              </a:extLst>
            </p:cNvPr>
            <p:cNvSpPr/>
            <p:nvPr/>
          </p:nvSpPr>
          <p:spPr>
            <a:xfrm>
              <a:off x="4029720" y="801472"/>
              <a:ext cx="720000" cy="720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8" name="Google Shape;1230;p56">
              <a:extLst>
                <a:ext uri="{FF2B5EF4-FFF2-40B4-BE49-F238E27FC236}">
                  <a16:creationId xmlns:a16="http://schemas.microsoft.com/office/drawing/2014/main" id="{2E352AD8-9029-4D2D-94DA-B0EBEDBA6297}"/>
                </a:ext>
              </a:extLst>
            </p:cNvPr>
            <p:cNvGrpSpPr/>
            <p:nvPr/>
          </p:nvGrpSpPr>
          <p:grpSpPr>
            <a:xfrm rot="-2319121">
              <a:off x="4040991" y="806557"/>
              <a:ext cx="710237" cy="712341"/>
              <a:chOff x="5515345" y="1972874"/>
              <a:chExt cx="884205" cy="886826"/>
            </a:xfrm>
            <a:grpFill/>
          </p:grpSpPr>
          <p:sp>
            <p:nvSpPr>
              <p:cNvPr id="89" name="Google Shape;1231;p56">
                <a:extLst>
                  <a:ext uri="{FF2B5EF4-FFF2-40B4-BE49-F238E27FC236}">
                    <a16:creationId xmlns:a16="http://schemas.microsoft.com/office/drawing/2014/main" id="{6AF7C131-10C9-2790-528C-8ACAA3BC8B56}"/>
                  </a:ext>
                </a:extLst>
              </p:cNvPr>
              <p:cNvSpPr/>
              <p:nvPr/>
            </p:nvSpPr>
            <p:spPr>
              <a:xfrm>
                <a:off x="5949725" y="2350700"/>
                <a:ext cx="449825" cy="509000"/>
              </a:xfrm>
              <a:custGeom>
                <a:avLst/>
                <a:gdLst/>
                <a:ahLst/>
                <a:cxnLst/>
                <a:rect l="l" t="t" r="r" b="b"/>
                <a:pathLst>
                  <a:path w="17993" h="20360" fill="none" extrusionOk="0">
                    <a:moveTo>
                      <a:pt x="17992" y="1"/>
                    </a:moveTo>
                    <a:cubicBezTo>
                      <a:pt x="12338" y="2609"/>
                      <a:pt x="3507" y="8416"/>
                      <a:pt x="0" y="20360"/>
                    </a:cubicBezTo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232;p56">
                <a:extLst>
                  <a:ext uri="{FF2B5EF4-FFF2-40B4-BE49-F238E27FC236}">
                    <a16:creationId xmlns:a16="http://schemas.microsoft.com/office/drawing/2014/main" id="{62BDB592-4F57-EB64-CFE7-D3EC29EF6E2E}"/>
                  </a:ext>
                </a:extLst>
              </p:cNvPr>
              <p:cNvSpPr/>
              <p:nvPr/>
            </p:nvSpPr>
            <p:spPr>
              <a:xfrm>
                <a:off x="5515345" y="1972874"/>
                <a:ext cx="381350" cy="521600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20864" fill="none" extrusionOk="0">
                    <a:moveTo>
                      <a:pt x="15254" y="0"/>
                    </a:moveTo>
                    <a:cubicBezTo>
                      <a:pt x="13807" y="6027"/>
                      <a:pt x="9994" y="15100"/>
                      <a:pt x="1" y="20863"/>
                    </a:cubicBezTo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" name="Google Shape;1233;p56">
            <a:extLst>
              <a:ext uri="{FF2B5EF4-FFF2-40B4-BE49-F238E27FC236}">
                <a16:creationId xmlns:a16="http://schemas.microsoft.com/office/drawing/2014/main" id="{6644B6D8-D007-6759-94A5-961377AB229A}"/>
              </a:ext>
            </a:extLst>
          </p:cNvPr>
          <p:cNvGrpSpPr/>
          <p:nvPr/>
        </p:nvGrpSpPr>
        <p:grpSpPr>
          <a:xfrm rot="5400000">
            <a:off x="6626431" y="3035522"/>
            <a:ext cx="1155217" cy="1155698"/>
            <a:chOff x="3896318" y="662771"/>
            <a:chExt cx="999582" cy="999912"/>
          </a:xfrm>
          <a:solidFill>
            <a:srgbClr val="FFFF00"/>
          </a:solidFill>
        </p:grpSpPr>
        <p:sp>
          <p:nvSpPr>
            <p:cNvPr id="92" name="Google Shape;1234;p56">
              <a:extLst>
                <a:ext uri="{FF2B5EF4-FFF2-40B4-BE49-F238E27FC236}">
                  <a16:creationId xmlns:a16="http://schemas.microsoft.com/office/drawing/2014/main" id="{55ED8863-4263-931E-132B-BD8DD1F9997E}"/>
                </a:ext>
              </a:extLst>
            </p:cNvPr>
            <p:cNvSpPr/>
            <p:nvPr/>
          </p:nvSpPr>
          <p:spPr>
            <a:xfrm>
              <a:off x="4029720" y="801472"/>
              <a:ext cx="720000" cy="720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1235;p56">
              <a:extLst>
                <a:ext uri="{FF2B5EF4-FFF2-40B4-BE49-F238E27FC236}">
                  <a16:creationId xmlns:a16="http://schemas.microsoft.com/office/drawing/2014/main" id="{D2C7DD11-45E1-F412-C22F-67B50100F36F}"/>
                </a:ext>
              </a:extLst>
            </p:cNvPr>
            <p:cNvGrpSpPr/>
            <p:nvPr/>
          </p:nvGrpSpPr>
          <p:grpSpPr>
            <a:xfrm rot="-2319121">
              <a:off x="4040991" y="806557"/>
              <a:ext cx="710237" cy="712341"/>
              <a:chOff x="5515345" y="1972874"/>
              <a:chExt cx="884205" cy="886826"/>
            </a:xfrm>
            <a:grpFill/>
          </p:grpSpPr>
          <p:sp>
            <p:nvSpPr>
              <p:cNvPr id="94" name="Google Shape;1236;p56">
                <a:extLst>
                  <a:ext uri="{FF2B5EF4-FFF2-40B4-BE49-F238E27FC236}">
                    <a16:creationId xmlns:a16="http://schemas.microsoft.com/office/drawing/2014/main" id="{277402D1-AE98-368B-DA59-657AFDAACBBA}"/>
                  </a:ext>
                </a:extLst>
              </p:cNvPr>
              <p:cNvSpPr/>
              <p:nvPr/>
            </p:nvSpPr>
            <p:spPr>
              <a:xfrm>
                <a:off x="5949725" y="2350700"/>
                <a:ext cx="449825" cy="509000"/>
              </a:xfrm>
              <a:custGeom>
                <a:avLst/>
                <a:gdLst/>
                <a:ahLst/>
                <a:cxnLst/>
                <a:rect l="l" t="t" r="r" b="b"/>
                <a:pathLst>
                  <a:path w="17993" h="20360" fill="none" extrusionOk="0">
                    <a:moveTo>
                      <a:pt x="17992" y="1"/>
                    </a:moveTo>
                    <a:cubicBezTo>
                      <a:pt x="12338" y="2609"/>
                      <a:pt x="3507" y="8416"/>
                      <a:pt x="0" y="20360"/>
                    </a:cubicBezTo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237;p56">
                <a:extLst>
                  <a:ext uri="{FF2B5EF4-FFF2-40B4-BE49-F238E27FC236}">
                    <a16:creationId xmlns:a16="http://schemas.microsoft.com/office/drawing/2014/main" id="{BD176A2D-38AB-5007-8C62-08C7C1E5DEF9}"/>
                  </a:ext>
                </a:extLst>
              </p:cNvPr>
              <p:cNvSpPr/>
              <p:nvPr/>
            </p:nvSpPr>
            <p:spPr>
              <a:xfrm>
                <a:off x="5515345" y="1972874"/>
                <a:ext cx="381350" cy="521600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20864" fill="none" extrusionOk="0">
                    <a:moveTo>
                      <a:pt x="15254" y="0"/>
                    </a:moveTo>
                    <a:cubicBezTo>
                      <a:pt x="13807" y="6027"/>
                      <a:pt x="9994" y="15100"/>
                      <a:pt x="1" y="20863"/>
                    </a:cubicBezTo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" name="Google Shape;1239;p56">
            <a:extLst>
              <a:ext uri="{FF2B5EF4-FFF2-40B4-BE49-F238E27FC236}">
                <a16:creationId xmlns:a16="http://schemas.microsoft.com/office/drawing/2014/main" id="{403F8467-B768-87C3-02E9-EAA7D3E24239}"/>
              </a:ext>
            </a:extLst>
          </p:cNvPr>
          <p:cNvSpPr txBox="1"/>
          <p:nvPr/>
        </p:nvSpPr>
        <p:spPr>
          <a:xfrm>
            <a:off x="1580078" y="4678285"/>
            <a:ext cx="1777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200" b="1" kern="0" dirty="0">
                <a:solidFill>
                  <a:srgbClr val="2A2B62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Январь 2025</a:t>
            </a:r>
            <a:endParaRPr sz="2200" b="1" kern="0" dirty="0">
              <a:solidFill>
                <a:srgbClr val="2A2B62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97" name="Google Shape;1240;p56">
            <a:extLst>
              <a:ext uri="{FF2B5EF4-FFF2-40B4-BE49-F238E27FC236}">
                <a16:creationId xmlns:a16="http://schemas.microsoft.com/office/drawing/2014/main" id="{C9D03FE2-CBD8-5B7C-97ED-4A877CE50F4F}"/>
              </a:ext>
            </a:extLst>
          </p:cNvPr>
          <p:cNvSpPr txBox="1"/>
          <p:nvPr/>
        </p:nvSpPr>
        <p:spPr>
          <a:xfrm>
            <a:off x="1232339" y="5295445"/>
            <a:ext cx="2501501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FFFFFF"/>
                </a:solidFill>
                <a:latin typeface="Candara Light" panose="020E0502030303020204" pitchFamily="34" charset="0"/>
                <a:ea typeface="Rajdhani Medium"/>
                <a:cs typeface="Rajdhani Medium"/>
                <a:sym typeface="Rajdhani Medium"/>
              </a:rPr>
              <a:t>Выпуск первой версии приложения, закрытое тестирование</a:t>
            </a:r>
            <a:endParaRPr sz="1600" b="1" kern="0" dirty="0">
              <a:solidFill>
                <a:srgbClr val="FFFFFF"/>
              </a:solidFill>
              <a:latin typeface="Candara Light" panose="020E0502030303020204" pitchFamily="34" charset="0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98" name="Google Shape;1241;p56">
            <a:extLst>
              <a:ext uri="{FF2B5EF4-FFF2-40B4-BE49-F238E27FC236}">
                <a16:creationId xmlns:a16="http://schemas.microsoft.com/office/drawing/2014/main" id="{D0B8E2ED-EE1C-F77E-63BC-3990ADC12FDB}"/>
              </a:ext>
            </a:extLst>
          </p:cNvPr>
          <p:cNvSpPr txBox="1"/>
          <p:nvPr/>
        </p:nvSpPr>
        <p:spPr>
          <a:xfrm>
            <a:off x="3852484" y="2885327"/>
            <a:ext cx="2232086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200" b="1" kern="0" dirty="0">
                <a:solidFill>
                  <a:srgbClr val="2A2B62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Январь - март</a:t>
            </a:r>
            <a:endParaRPr sz="2200" b="1" kern="0" dirty="0">
              <a:solidFill>
                <a:srgbClr val="2A2B62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99" name="Google Shape;1242;p56">
            <a:extLst>
              <a:ext uri="{FF2B5EF4-FFF2-40B4-BE49-F238E27FC236}">
                <a16:creationId xmlns:a16="http://schemas.microsoft.com/office/drawing/2014/main" id="{36DAC2E4-DDB9-5069-164C-D88379ECCEFE}"/>
              </a:ext>
            </a:extLst>
          </p:cNvPr>
          <p:cNvSpPr txBox="1"/>
          <p:nvPr/>
        </p:nvSpPr>
        <p:spPr>
          <a:xfrm>
            <a:off x="3548486" y="3336866"/>
            <a:ext cx="2878952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FFFFFF"/>
                </a:solidFill>
                <a:latin typeface="Candara Light" panose="020E0502030303020204" pitchFamily="34" charset="0"/>
                <a:ea typeface="Rajdhani Medium"/>
                <a:cs typeface="Rajdhani Medium"/>
                <a:sym typeface="Rajdhani Medium"/>
              </a:rPr>
              <a:t>Доработка приложения, решение организационных моментов</a:t>
            </a:r>
            <a:endParaRPr sz="1600" b="1" kern="0" dirty="0">
              <a:solidFill>
                <a:srgbClr val="FFFFFF"/>
              </a:solidFill>
              <a:latin typeface="Candara Light" panose="020E0502030303020204" pitchFamily="34" charset="0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100" name="Google Shape;1243;p56">
            <a:extLst>
              <a:ext uri="{FF2B5EF4-FFF2-40B4-BE49-F238E27FC236}">
                <a16:creationId xmlns:a16="http://schemas.microsoft.com/office/drawing/2014/main" id="{DEA16FAF-2F9A-0614-0E97-53D20FA72B8B}"/>
              </a:ext>
            </a:extLst>
          </p:cNvPr>
          <p:cNvSpPr txBox="1"/>
          <p:nvPr/>
        </p:nvSpPr>
        <p:spPr>
          <a:xfrm>
            <a:off x="6302652" y="4559839"/>
            <a:ext cx="2171711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200" b="1" kern="0" dirty="0">
                <a:solidFill>
                  <a:srgbClr val="2A2B62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Март - апрель</a:t>
            </a:r>
            <a:endParaRPr sz="2200" b="1" kern="0" dirty="0">
              <a:solidFill>
                <a:srgbClr val="2A2B62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01" name="Google Shape;1244;p56">
            <a:extLst>
              <a:ext uri="{FF2B5EF4-FFF2-40B4-BE49-F238E27FC236}">
                <a16:creationId xmlns:a16="http://schemas.microsoft.com/office/drawing/2014/main" id="{F253EAE4-456A-293B-AFC6-880717CCB6B9}"/>
              </a:ext>
            </a:extLst>
          </p:cNvPr>
          <p:cNvSpPr txBox="1"/>
          <p:nvPr/>
        </p:nvSpPr>
        <p:spPr>
          <a:xfrm>
            <a:off x="6137419" y="5070380"/>
            <a:ext cx="2205221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FFFFFF"/>
                </a:solidFill>
                <a:latin typeface="Candara Light" panose="020E0502030303020204" pitchFamily="34" charset="0"/>
                <a:ea typeface="Rajdhani Medium"/>
                <a:cs typeface="Rajdhani Medium"/>
                <a:sym typeface="Rajdhani Medium"/>
              </a:rPr>
              <a:t>Маркетинговая кампания и открытый тест</a:t>
            </a:r>
            <a:endParaRPr sz="1600" b="1" kern="0" dirty="0">
              <a:solidFill>
                <a:srgbClr val="FFFFFF"/>
              </a:solidFill>
              <a:latin typeface="Candara Light" panose="020E0502030303020204" pitchFamily="34" charset="0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102" name="Google Shape;1245;p56">
            <a:extLst>
              <a:ext uri="{FF2B5EF4-FFF2-40B4-BE49-F238E27FC236}">
                <a16:creationId xmlns:a16="http://schemas.microsoft.com/office/drawing/2014/main" id="{61D6D3A6-9D69-F91C-F3D9-44F7C5E795A5}"/>
              </a:ext>
            </a:extLst>
          </p:cNvPr>
          <p:cNvSpPr txBox="1"/>
          <p:nvPr/>
        </p:nvSpPr>
        <p:spPr>
          <a:xfrm>
            <a:off x="9080936" y="2880223"/>
            <a:ext cx="1777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200" b="1" kern="0" dirty="0">
                <a:solidFill>
                  <a:srgbClr val="2A2B62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Май 2025</a:t>
            </a:r>
            <a:endParaRPr sz="2200" b="1" kern="0" dirty="0">
              <a:solidFill>
                <a:srgbClr val="2A2B62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03" name="Google Shape;1246;p56">
            <a:extLst>
              <a:ext uri="{FF2B5EF4-FFF2-40B4-BE49-F238E27FC236}">
                <a16:creationId xmlns:a16="http://schemas.microsoft.com/office/drawing/2014/main" id="{B44154E2-8591-4D43-7BFE-9B9C0F8EE9B2}"/>
              </a:ext>
            </a:extLst>
          </p:cNvPr>
          <p:cNvSpPr txBox="1"/>
          <p:nvPr/>
        </p:nvSpPr>
        <p:spPr>
          <a:xfrm>
            <a:off x="9039503" y="3350609"/>
            <a:ext cx="17775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FFFFFF"/>
                </a:solidFill>
                <a:latin typeface="Candara Light" panose="020E0502030303020204" pitchFamily="34" charset="0"/>
                <a:ea typeface="Rajdhani Medium"/>
                <a:cs typeface="Rajdhani Medium"/>
                <a:sym typeface="Rajdhani Medium"/>
              </a:rPr>
              <a:t>Запуск приложения</a:t>
            </a:r>
            <a:endParaRPr sz="1600" b="1" kern="0" dirty="0">
              <a:solidFill>
                <a:srgbClr val="FFFFFF"/>
              </a:solidFill>
              <a:latin typeface="Candara Light" panose="020E0502030303020204" pitchFamily="34" charset="0"/>
              <a:ea typeface="Rajdhani Medium"/>
              <a:cs typeface="Rajdhani Medium"/>
              <a:sym typeface="Rajdhani Medium"/>
            </a:endParaRPr>
          </a:p>
        </p:txBody>
      </p:sp>
      <p:cxnSp>
        <p:nvCxnSpPr>
          <p:cNvPr id="104" name="Google Shape;1247;p56">
            <a:extLst>
              <a:ext uri="{FF2B5EF4-FFF2-40B4-BE49-F238E27FC236}">
                <a16:creationId xmlns:a16="http://schemas.microsoft.com/office/drawing/2014/main" id="{DA5D5039-F251-11F2-8412-643EE3BD8FCF}"/>
              </a:ext>
            </a:extLst>
          </p:cNvPr>
          <p:cNvCxnSpPr>
            <a:cxnSpLocks/>
          </p:cNvCxnSpPr>
          <p:nvPr/>
        </p:nvCxnSpPr>
        <p:spPr>
          <a:xfrm>
            <a:off x="1739289" y="4289376"/>
            <a:ext cx="856217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248;p56">
            <a:extLst>
              <a:ext uri="{FF2B5EF4-FFF2-40B4-BE49-F238E27FC236}">
                <a16:creationId xmlns:a16="http://schemas.microsoft.com/office/drawing/2014/main" id="{3B5741D4-B273-A3E6-39C7-0A6BE1DA5C9D}"/>
              </a:ext>
            </a:extLst>
          </p:cNvPr>
          <p:cNvCxnSpPr>
            <a:cxnSpLocks/>
            <a:stCxn id="77" idx="6"/>
          </p:cNvCxnSpPr>
          <p:nvPr/>
        </p:nvCxnSpPr>
        <p:spPr>
          <a:xfrm>
            <a:off x="2483661" y="4020744"/>
            <a:ext cx="6997" cy="510181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6" name="Google Shape;1249;p56">
            <a:extLst>
              <a:ext uri="{FF2B5EF4-FFF2-40B4-BE49-F238E27FC236}">
                <a16:creationId xmlns:a16="http://schemas.microsoft.com/office/drawing/2014/main" id="{515FB977-1BCD-FEFA-F865-0B2C67EB7662}"/>
              </a:ext>
            </a:extLst>
          </p:cNvPr>
          <p:cNvCxnSpPr>
            <a:cxnSpLocks/>
            <a:stCxn id="82" idx="2"/>
          </p:cNvCxnSpPr>
          <p:nvPr/>
        </p:nvCxnSpPr>
        <p:spPr>
          <a:xfrm flipV="1">
            <a:off x="4984019" y="4111104"/>
            <a:ext cx="0" cy="525322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7" name="Google Shape;1250;p56">
            <a:extLst>
              <a:ext uri="{FF2B5EF4-FFF2-40B4-BE49-F238E27FC236}">
                <a16:creationId xmlns:a16="http://schemas.microsoft.com/office/drawing/2014/main" id="{31A47120-7ECC-627E-8EA7-D851A0A68E65}"/>
              </a:ext>
            </a:extLst>
          </p:cNvPr>
          <p:cNvCxnSpPr>
            <a:cxnSpLocks/>
            <a:stCxn id="92" idx="6"/>
          </p:cNvCxnSpPr>
          <p:nvPr/>
        </p:nvCxnSpPr>
        <p:spPr>
          <a:xfrm>
            <a:off x="7205490" y="4022039"/>
            <a:ext cx="17454" cy="537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8" name="Google Shape;1251;p56">
            <a:extLst>
              <a:ext uri="{FF2B5EF4-FFF2-40B4-BE49-F238E27FC236}">
                <a16:creationId xmlns:a16="http://schemas.microsoft.com/office/drawing/2014/main" id="{C3658F6E-CC2F-2842-3780-B1B662D12DBF}"/>
              </a:ext>
            </a:extLst>
          </p:cNvPr>
          <p:cNvCxnSpPr>
            <a:stCxn id="87" idx="2"/>
            <a:endCxn id="103" idx="2"/>
          </p:cNvCxnSpPr>
          <p:nvPr/>
        </p:nvCxnSpPr>
        <p:spPr>
          <a:xfrm flipV="1">
            <a:off x="9928253" y="3994409"/>
            <a:ext cx="0" cy="641995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9" name="Google Shape;1252;p56">
            <a:extLst>
              <a:ext uri="{FF2B5EF4-FFF2-40B4-BE49-F238E27FC236}">
                <a16:creationId xmlns:a16="http://schemas.microsoft.com/office/drawing/2014/main" id="{3F4319CD-F111-613D-96CC-8EFAB459859E}"/>
              </a:ext>
            </a:extLst>
          </p:cNvPr>
          <p:cNvCxnSpPr>
            <a:stCxn id="77" idx="0"/>
            <a:endCxn id="82" idx="4"/>
          </p:cNvCxnSpPr>
          <p:nvPr/>
        </p:nvCxnSpPr>
        <p:spPr>
          <a:xfrm>
            <a:off x="2899749" y="3604692"/>
            <a:ext cx="1668182" cy="1447786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253;p56">
            <a:extLst>
              <a:ext uri="{FF2B5EF4-FFF2-40B4-BE49-F238E27FC236}">
                <a16:creationId xmlns:a16="http://schemas.microsoft.com/office/drawing/2014/main" id="{08E4BCA7-4941-1BE6-683B-39CBEBB92CD0}"/>
              </a:ext>
            </a:extLst>
          </p:cNvPr>
          <p:cNvCxnSpPr>
            <a:stCxn id="82" idx="0"/>
            <a:endCxn id="92" idx="4"/>
          </p:cNvCxnSpPr>
          <p:nvPr/>
        </p:nvCxnSpPr>
        <p:spPr>
          <a:xfrm flipV="1">
            <a:off x="5400107" y="3605987"/>
            <a:ext cx="1389295" cy="1446491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254;p56">
            <a:extLst>
              <a:ext uri="{FF2B5EF4-FFF2-40B4-BE49-F238E27FC236}">
                <a16:creationId xmlns:a16="http://schemas.microsoft.com/office/drawing/2014/main" id="{3319B483-7400-C80C-2C99-C55C489B9E84}"/>
              </a:ext>
            </a:extLst>
          </p:cNvPr>
          <p:cNvCxnSpPr>
            <a:stCxn id="92" idx="0"/>
            <a:endCxn id="87" idx="4"/>
          </p:cNvCxnSpPr>
          <p:nvPr/>
        </p:nvCxnSpPr>
        <p:spPr>
          <a:xfrm>
            <a:off x="7621578" y="3605987"/>
            <a:ext cx="1890587" cy="144646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2" name="Google Shape;1255;p56">
            <a:extLst>
              <a:ext uri="{FF2B5EF4-FFF2-40B4-BE49-F238E27FC236}">
                <a16:creationId xmlns:a16="http://schemas.microsoft.com/office/drawing/2014/main" id="{5A81668D-6FBF-1984-AC3D-0B36F885B323}"/>
              </a:ext>
            </a:extLst>
          </p:cNvPr>
          <p:cNvGrpSpPr/>
          <p:nvPr/>
        </p:nvGrpSpPr>
        <p:grpSpPr>
          <a:xfrm>
            <a:off x="9763128" y="4896162"/>
            <a:ext cx="351786" cy="326274"/>
            <a:chOff x="-62511900" y="4129100"/>
            <a:chExt cx="304050" cy="282000"/>
          </a:xfrm>
        </p:grpSpPr>
        <p:sp>
          <p:nvSpPr>
            <p:cNvPr id="113" name="Google Shape;1256;p56">
              <a:extLst>
                <a:ext uri="{FF2B5EF4-FFF2-40B4-BE49-F238E27FC236}">
                  <a16:creationId xmlns:a16="http://schemas.microsoft.com/office/drawing/2014/main" id="{A6A65334-1087-4309-B840-197B43A31F1F}"/>
                </a:ext>
              </a:extLst>
            </p:cNvPr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257;p56">
              <a:extLst>
                <a:ext uri="{FF2B5EF4-FFF2-40B4-BE49-F238E27FC236}">
                  <a16:creationId xmlns:a16="http://schemas.microsoft.com/office/drawing/2014/main" id="{ED3591DC-A661-E970-2378-1B742E529FA2}"/>
                </a:ext>
              </a:extLst>
            </p:cNvPr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258;p56">
              <a:extLst>
                <a:ext uri="{FF2B5EF4-FFF2-40B4-BE49-F238E27FC236}">
                  <a16:creationId xmlns:a16="http://schemas.microsoft.com/office/drawing/2014/main" id="{63B44CAD-D5CD-7071-EA7E-D82A7CC67DA1}"/>
                </a:ext>
              </a:extLst>
            </p:cNvPr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259;p56">
              <a:extLst>
                <a:ext uri="{FF2B5EF4-FFF2-40B4-BE49-F238E27FC236}">
                  <a16:creationId xmlns:a16="http://schemas.microsoft.com/office/drawing/2014/main" id="{D84D85C2-6D16-D778-5A97-27BDAF5CFBC2}"/>
                </a:ext>
              </a:extLst>
            </p:cNvPr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260;p56">
              <a:extLst>
                <a:ext uri="{FF2B5EF4-FFF2-40B4-BE49-F238E27FC236}">
                  <a16:creationId xmlns:a16="http://schemas.microsoft.com/office/drawing/2014/main" id="{11EF692E-199B-7A23-E051-A2588DCBB2D4}"/>
                </a:ext>
              </a:extLst>
            </p:cNvPr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261;p56">
            <a:extLst>
              <a:ext uri="{FF2B5EF4-FFF2-40B4-BE49-F238E27FC236}">
                <a16:creationId xmlns:a16="http://schemas.microsoft.com/office/drawing/2014/main" id="{31B3F072-1738-6876-D515-2E1E57F5B8E6}"/>
              </a:ext>
            </a:extLst>
          </p:cNvPr>
          <p:cNvGrpSpPr/>
          <p:nvPr/>
        </p:nvGrpSpPr>
        <p:grpSpPr>
          <a:xfrm>
            <a:off x="4801876" y="4872565"/>
            <a:ext cx="353802" cy="351497"/>
            <a:chOff x="580725" y="3617925"/>
            <a:chExt cx="299325" cy="297375"/>
          </a:xfrm>
        </p:grpSpPr>
        <p:sp>
          <p:nvSpPr>
            <p:cNvPr id="119" name="Google Shape;1262;p56">
              <a:extLst>
                <a:ext uri="{FF2B5EF4-FFF2-40B4-BE49-F238E27FC236}">
                  <a16:creationId xmlns:a16="http://schemas.microsoft.com/office/drawing/2014/main" id="{7D11215D-69FE-BF81-CE8A-B643887EBF48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63;p56">
              <a:extLst>
                <a:ext uri="{FF2B5EF4-FFF2-40B4-BE49-F238E27FC236}">
                  <a16:creationId xmlns:a16="http://schemas.microsoft.com/office/drawing/2014/main" id="{74267918-28E8-48A9-87AF-42551D399A6F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64;p56">
              <a:extLst>
                <a:ext uri="{FF2B5EF4-FFF2-40B4-BE49-F238E27FC236}">
                  <a16:creationId xmlns:a16="http://schemas.microsoft.com/office/drawing/2014/main" id="{426E5720-3965-65F3-591F-E41BC98997A6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65;p56">
              <a:extLst>
                <a:ext uri="{FF2B5EF4-FFF2-40B4-BE49-F238E27FC236}">
                  <a16:creationId xmlns:a16="http://schemas.microsoft.com/office/drawing/2014/main" id="{30A45922-25DB-2E54-CA31-3D60A8A49B40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66;p56">
              <a:extLst>
                <a:ext uri="{FF2B5EF4-FFF2-40B4-BE49-F238E27FC236}">
                  <a16:creationId xmlns:a16="http://schemas.microsoft.com/office/drawing/2014/main" id="{9ED9D6F5-3179-1CFA-AE83-A4859036F04C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67;p56">
            <a:extLst>
              <a:ext uri="{FF2B5EF4-FFF2-40B4-BE49-F238E27FC236}">
                <a16:creationId xmlns:a16="http://schemas.microsoft.com/office/drawing/2014/main" id="{0454FFE0-A153-60C6-2DDB-D086ED8B44EF}"/>
              </a:ext>
            </a:extLst>
          </p:cNvPr>
          <p:cNvGrpSpPr/>
          <p:nvPr/>
        </p:nvGrpSpPr>
        <p:grpSpPr>
          <a:xfrm>
            <a:off x="2326959" y="3431016"/>
            <a:ext cx="351024" cy="347301"/>
            <a:chOff x="946175" y="3619500"/>
            <a:chExt cx="296975" cy="293825"/>
          </a:xfrm>
        </p:grpSpPr>
        <p:sp>
          <p:nvSpPr>
            <p:cNvPr id="125" name="Google Shape;1268;p56">
              <a:extLst>
                <a:ext uri="{FF2B5EF4-FFF2-40B4-BE49-F238E27FC236}">
                  <a16:creationId xmlns:a16="http://schemas.microsoft.com/office/drawing/2014/main" id="{862403BB-51A2-3CE3-8F47-5F891D591487}"/>
                </a:ext>
              </a:extLst>
            </p:cNvPr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9;p56">
              <a:extLst>
                <a:ext uri="{FF2B5EF4-FFF2-40B4-BE49-F238E27FC236}">
                  <a16:creationId xmlns:a16="http://schemas.microsoft.com/office/drawing/2014/main" id="{F0A2ED64-58F5-39B4-2CDA-B83944678E0F}"/>
                </a:ext>
              </a:extLst>
            </p:cNvPr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0;p56">
              <a:extLst>
                <a:ext uri="{FF2B5EF4-FFF2-40B4-BE49-F238E27FC236}">
                  <a16:creationId xmlns:a16="http://schemas.microsoft.com/office/drawing/2014/main" id="{7282BD39-729E-1079-85DD-148F22EB466E}"/>
                </a:ext>
              </a:extLst>
            </p:cNvPr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71;p56">
              <a:extLst>
                <a:ext uri="{FF2B5EF4-FFF2-40B4-BE49-F238E27FC236}">
                  <a16:creationId xmlns:a16="http://schemas.microsoft.com/office/drawing/2014/main" id="{D961C24D-D4B1-BE63-0126-80ADBF6B2503}"/>
                </a:ext>
              </a:extLst>
            </p:cNvPr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72;p56">
              <a:extLst>
                <a:ext uri="{FF2B5EF4-FFF2-40B4-BE49-F238E27FC236}">
                  <a16:creationId xmlns:a16="http://schemas.microsoft.com/office/drawing/2014/main" id="{EDD8B84F-A3F9-3A92-779A-36AD7D17ABD1}"/>
                </a:ext>
              </a:extLst>
            </p:cNvPr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273;p56">
              <a:extLst>
                <a:ext uri="{FF2B5EF4-FFF2-40B4-BE49-F238E27FC236}">
                  <a16:creationId xmlns:a16="http://schemas.microsoft.com/office/drawing/2014/main" id="{C7077E52-C820-4159-DA11-139FCC623EEE}"/>
                </a:ext>
              </a:extLst>
            </p:cNvPr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274;p56">
            <a:extLst>
              <a:ext uri="{FF2B5EF4-FFF2-40B4-BE49-F238E27FC236}">
                <a16:creationId xmlns:a16="http://schemas.microsoft.com/office/drawing/2014/main" id="{F40B4615-7C25-AD0B-2123-FF8FDEFA9E6C}"/>
              </a:ext>
            </a:extLst>
          </p:cNvPr>
          <p:cNvGrpSpPr/>
          <p:nvPr/>
        </p:nvGrpSpPr>
        <p:grpSpPr>
          <a:xfrm>
            <a:off x="7054254" y="3409651"/>
            <a:ext cx="327739" cy="348631"/>
            <a:chOff x="5364750" y="3235150"/>
            <a:chExt cx="277275" cy="294950"/>
          </a:xfrm>
        </p:grpSpPr>
        <p:sp>
          <p:nvSpPr>
            <p:cNvPr id="132" name="Google Shape;1275;p56">
              <a:extLst>
                <a:ext uri="{FF2B5EF4-FFF2-40B4-BE49-F238E27FC236}">
                  <a16:creationId xmlns:a16="http://schemas.microsoft.com/office/drawing/2014/main" id="{0D5EB6E2-24DD-51E3-39FF-1AA1494FE96B}"/>
                </a:ext>
              </a:extLst>
            </p:cNvPr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276;p56">
              <a:extLst>
                <a:ext uri="{FF2B5EF4-FFF2-40B4-BE49-F238E27FC236}">
                  <a16:creationId xmlns:a16="http://schemas.microsoft.com/office/drawing/2014/main" id="{22C79508-719D-4688-3CC6-7DB8606140A5}"/>
                </a:ext>
              </a:extLst>
            </p:cNvPr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277;p56">
              <a:extLst>
                <a:ext uri="{FF2B5EF4-FFF2-40B4-BE49-F238E27FC236}">
                  <a16:creationId xmlns:a16="http://schemas.microsoft.com/office/drawing/2014/main" id="{F73E350C-09B0-FE28-17C2-8C4A13077E25}"/>
                </a:ext>
              </a:extLst>
            </p:cNvPr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278;p56">
              <a:extLst>
                <a:ext uri="{FF2B5EF4-FFF2-40B4-BE49-F238E27FC236}">
                  <a16:creationId xmlns:a16="http://schemas.microsoft.com/office/drawing/2014/main" id="{37DA4BA6-D830-EFC2-7FB7-B766F2E5327B}"/>
                </a:ext>
              </a:extLst>
            </p:cNvPr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279;p56">
              <a:extLst>
                <a:ext uri="{FF2B5EF4-FFF2-40B4-BE49-F238E27FC236}">
                  <a16:creationId xmlns:a16="http://schemas.microsoft.com/office/drawing/2014/main" id="{3796713D-7C2D-38FC-E538-53F0A2082CA4}"/>
                </a:ext>
              </a:extLst>
            </p:cNvPr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280;p56">
              <a:extLst>
                <a:ext uri="{FF2B5EF4-FFF2-40B4-BE49-F238E27FC236}">
                  <a16:creationId xmlns:a16="http://schemas.microsoft.com/office/drawing/2014/main" id="{F5DE79A5-452C-69DD-776C-884AC9E6C74A}"/>
                </a:ext>
              </a:extLst>
            </p:cNvPr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281;p56">
              <a:extLst>
                <a:ext uri="{FF2B5EF4-FFF2-40B4-BE49-F238E27FC236}">
                  <a16:creationId xmlns:a16="http://schemas.microsoft.com/office/drawing/2014/main" id="{BCEAB805-52E2-1208-B238-8D028DB4FFFA}"/>
                </a:ext>
              </a:extLst>
            </p:cNvPr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282;p56">
              <a:extLst>
                <a:ext uri="{FF2B5EF4-FFF2-40B4-BE49-F238E27FC236}">
                  <a16:creationId xmlns:a16="http://schemas.microsoft.com/office/drawing/2014/main" id="{0B9F25CB-CDBD-0220-BEF2-22DFFB2BA09A}"/>
                </a:ext>
              </a:extLst>
            </p:cNvPr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033759A6-4973-61F1-C486-738F4755B642}"/>
              </a:ext>
            </a:extLst>
          </p:cNvPr>
          <p:cNvSpPr txBox="1"/>
          <p:nvPr/>
        </p:nvSpPr>
        <p:spPr>
          <a:xfrm>
            <a:off x="1963119" y="2487167"/>
            <a:ext cx="2232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hnschrift SemiBold Condensed" panose="020B0502040204020203" pitchFamily="34" charset="0"/>
              </a:rPr>
              <a:t>GAME!</a:t>
            </a:r>
            <a:endParaRPr lang="ru-RU"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25D94C4-3002-4CFF-0996-7DC5099709F3}"/>
              </a:ext>
            </a:extLst>
          </p:cNvPr>
          <p:cNvSpPr txBox="1"/>
          <p:nvPr/>
        </p:nvSpPr>
        <p:spPr>
          <a:xfrm>
            <a:off x="4584530" y="5432284"/>
            <a:ext cx="2232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hnschrift SemiBold Condensed" panose="020B0502040204020203" pitchFamily="34" charset="0"/>
              </a:rPr>
              <a:t>SET!</a:t>
            </a:r>
            <a:endParaRPr lang="ru-RU"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266C1A4-D1C9-7900-BA26-AA265B2BA055}"/>
              </a:ext>
            </a:extLst>
          </p:cNvPr>
          <p:cNvSpPr txBox="1"/>
          <p:nvPr/>
        </p:nvSpPr>
        <p:spPr>
          <a:xfrm>
            <a:off x="6671225" y="2483720"/>
            <a:ext cx="2232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hnschrift SemiBold Condensed" panose="020B0502040204020203" pitchFamily="34" charset="0"/>
              </a:rPr>
              <a:t>MATCH!</a:t>
            </a:r>
            <a:endParaRPr lang="ru-RU"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FC2FC05-937A-BA6F-DFB9-B0D559DE1989}"/>
              </a:ext>
            </a:extLst>
          </p:cNvPr>
          <p:cNvSpPr txBox="1"/>
          <p:nvPr/>
        </p:nvSpPr>
        <p:spPr>
          <a:xfrm>
            <a:off x="8903311" y="5487604"/>
            <a:ext cx="2232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hnschrift SemiBold Condensed" panose="020B0502040204020203" pitchFamily="34" charset="0"/>
              </a:rPr>
              <a:t>CHAMPIONSHIP!</a:t>
            </a:r>
            <a:endParaRPr lang="ru-RU"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983DD11-9241-21D9-9CA9-7F6C09667A0F}"/>
              </a:ext>
            </a:extLst>
          </p:cNvPr>
          <p:cNvSpPr txBox="1"/>
          <p:nvPr/>
        </p:nvSpPr>
        <p:spPr>
          <a:xfrm>
            <a:off x="3120859" y="373160"/>
            <a:ext cx="6033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andara Light" panose="020E0502030303020204" pitchFamily="34" charset="0"/>
              </a:rPr>
              <a:t>Развитие на начальном этапе</a:t>
            </a:r>
          </a:p>
        </p:txBody>
      </p:sp>
    </p:spTree>
    <p:extLst>
      <p:ext uri="{BB962C8B-B14F-4D97-AF65-F5344CB8AC3E}">
        <p14:creationId xmlns:p14="http://schemas.microsoft.com/office/powerpoint/2010/main" val="283294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15F2E31-1FAB-B333-4DB5-9AAA49EF3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9125" l="6957" r="92935">
                        <a14:foregroundMark x1="36522" y1="42625" x2="36522" y2="42625"/>
                        <a14:foregroundMark x1="31957" y1="43250" x2="49130" y2="39000"/>
                        <a14:foregroundMark x1="49130" y1="39000" x2="33370" y2="45500"/>
                        <a14:foregroundMark x1="18370" y1="50375" x2="19674" y2="38875"/>
                        <a14:foregroundMark x1="19674" y1="38875" x2="31413" y2="25250"/>
                        <a14:foregroundMark x1="31413" y1="25250" x2="53478" y2="28625"/>
                        <a14:foregroundMark x1="53478" y1="28625" x2="68043" y2="44625"/>
                        <a14:foregroundMark x1="68043" y1="44625" x2="79565" y2="49875"/>
                        <a14:foregroundMark x1="79565" y1="49875" x2="91304" y2="47000"/>
                        <a14:foregroundMark x1="25978" y1="80250" x2="45870" y2="83625"/>
                        <a14:foregroundMark x1="24674" y1="62750" x2="24674" y2="62750"/>
                        <a14:foregroundMark x1="23696" y1="65500" x2="50109" y2="65750"/>
                        <a14:foregroundMark x1="24457" y1="65750" x2="16087" y2="63125"/>
                        <a14:foregroundMark x1="16087" y1="63125" x2="10435" y2="58625"/>
                        <a14:foregroundMark x1="10435" y1="58625" x2="8261" y2="43500"/>
                        <a14:foregroundMark x1="8261" y1="43500" x2="9457" y2="33625"/>
                        <a14:foregroundMark x1="9457" y1="33625" x2="13370" y2="25125"/>
                        <a14:foregroundMark x1="7717" y1="42375" x2="7065" y2="49875"/>
                        <a14:foregroundMark x1="7065" y1="49875" x2="8696" y2="55500"/>
                        <a14:foregroundMark x1="8913" y1="61000" x2="7717" y2="61125"/>
                        <a14:foregroundMark x1="7717" y1="62000" x2="16848" y2="82125"/>
                        <a14:foregroundMark x1="16848" y1="82125" x2="17174" y2="82375"/>
                        <a14:foregroundMark x1="15109" y1="79625" x2="9239" y2="66125"/>
                        <a14:foregroundMark x1="9239" y1="66125" x2="9130" y2="66125"/>
                        <a14:foregroundMark x1="10652" y1="70750" x2="11304" y2="72625"/>
                        <a14:foregroundMark x1="60326" y1="95125" x2="47500" y2="95000"/>
                        <a14:foregroundMark x1="47500" y1="95000" x2="49022" y2="95750"/>
                        <a14:foregroundMark x1="73152" y1="87750" x2="67391" y2="71375"/>
                        <a14:foregroundMark x1="67391" y1="71375" x2="54783" y2="65500"/>
                        <a14:foregroundMark x1="35000" y1="8875" x2="52935" y2="6250"/>
                        <a14:foregroundMark x1="59348" y1="7750" x2="68804" y2="22500"/>
                        <a14:foregroundMark x1="35761" y1="5500" x2="51413" y2="6000"/>
                        <a14:foregroundMark x1="51413" y1="6000" x2="84130" y2="29750"/>
                        <a14:foregroundMark x1="43370" y1="2125" x2="50870" y2="4750"/>
                        <a14:foregroundMark x1="35543" y1="4750" x2="28587" y2="6875"/>
                        <a14:foregroundMark x1="18862" y1="17650" x2="13696" y2="23375"/>
                        <a14:foregroundMark x1="28587" y1="6875" x2="20118" y2="16259"/>
                        <a14:foregroundMark x1="13696" y1="23375" x2="13370" y2="24125"/>
                        <a14:foregroundMark x1="15435" y1="19750" x2="17646" y2="16551"/>
                        <a14:foregroundMark x1="20326" y1="14250" x2="23587" y2="11375"/>
                        <a14:foregroundMark x1="24022" y1="10625" x2="25435" y2="9625"/>
                        <a14:foregroundMark x1="37500" y1="2625" x2="40109" y2="1875"/>
                        <a14:foregroundMark x1="43804" y1="1000" x2="45109" y2="1000"/>
                        <a14:foregroundMark x1="42391" y1="1375" x2="42065" y2="1375"/>
                        <a14:foregroundMark x1="41739" y1="1375" x2="41739" y2="1375"/>
                        <a14:foregroundMark x1="86413" y1="29625" x2="86196" y2="31500"/>
                        <a14:foregroundMark x1="88804" y1="31875" x2="91630" y2="38125"/>
                        <a14:foregroundMark x1="91630" y1="38125" x2="92717" y2="47000"/>
                        <a14:foregroundMark x1="93043" y1="47375" x2="91630" y2="62875"/>
                        <a14:foregroundMark x1="91087" y1="63875" x2="84457" y2="79125"/>
                        <a14:foregroundMark x1="84457" y1="79125" x2="74348" y2="90125"/>
                        <a14:foregroundMark x1="74348" y1="90125" x2="70217" y2="93125"/>
                        <a14:foregroundMark x1="76848" y1="88250" x2="77826" y2="87375"/>
                        <a14:foregroundMark x1="78370" y1="87125" x2="79348" y2="85875"/>
                        <a14:foregroundMark x1="80326" y1="85000" x2="81087" y2="83500"/>
                        <a14:foregroundMark x1="86739" y1="24875" x2="85761" y2="23250"/>
                        <a14:foregroundMark x1="49130" y1="1000" x2="51848" y2="1500"/>
                        <a14:foregroundMark x1="54022" y1="1500" x2="57609" y2="2500"/>
                        <a14:foregroundMark x1="59239" y1="2500" x2="61304" y2="3750"/>
                        <a14:foregroundMark x1="18152" y1="83750" x2="30000" y2="93125"/>
                        <a14:foregroundMark x1="30000" y1="93125" x2="42826" y2="98375"/>
                        <a14:foregroundMark x1="42826" y1="98375" x2="49783" y2="99375"/>
                        <a14:foregroundMark x1="49783" y1="99375" x2="57500" y2="99125"/>
                        <a14:foregroundMark x1="57500" y1="99125" x2="70652" y2="93375"/>
                        <a14:foregroundMark x1="21630" y1="87750" x2="40435" y2="98250"/>
                        <a14:foregroundMark x1="36848" y1="97000" x2="34239" y2="96500"/>
                        <a14:foregroundMark x1="33587" y1="95875" x2="31957" y2="95000"/>
                        <a14:foregroundMark x1="31196" y1="94125" x2="26848" y2="91125"/>
                        <a14:foregroundMark x1="60326" y1="2625" x2="68261" y2="5625"/>
                        <a14:foregroundMark x1="68804" y1="5750" x2="73370" y2="9000"/>
                        <a14:foregroundMark x1="74565" y1="9875" x2="77609" y2="13375"/>
                        <a14:foregroundMark x1="80000" y1="15125" x2="81522" y2="18125"/>
                        <a14:foregroundMark x1="84130" y1="20750" x2="85000" y2="23000"/>
                        <a14:backgroundMark x1="56413" y1="250" x2="54348" y2="0"/>
                        <a14:backgroundMark x1="16522" y1="12250" x2="18261" y2="14625"/>
                        <a14:backgroundMark x1="18587" y1="14625" x2="17717" y2="15375"/>
                        <a14:backgroundMark x1="18043" y1="15125" x2="17174" y2="1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8" y="547111"/>
            <a:ext cx="1500404" cy="1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781EFF3-A26F-4C68-B130-201209C67A45}"/>
              </a:ext>
            </a:extLst>
          </p:cNvPr>
          <p:cNvGrpSpPr/>
          <p:nvPr/>
        </p:nvGrpSpPr>
        <p:grpSpPr>
          <a:xfrm>
            <a:off x="1909966" y="462274"/>
            <a:ext cx="2580179" cy="1408276"/>
            <a:chOff x="4843474" y="2372673"/>
            <a:chExt cx="2580179" cy="14082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29F861-6CB2-A0F9-7E6C-C97347709628}"/>
                </a:ext>
              </a:extLst>
            </p:cNvPr>
            <p:cNvSpPr txBox="1"/>
            <p:nvPr/>
          </p:nvSpPr>
          <p:spPr>
            <a:xfrm>
              <a:off x="4843474" y="2457510"/>
              <a:ext cx="2334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dirty="0">
                  <a:solidFill>
                    <a:schemeClr val="bg1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</a:rPr>
                <a:t>15</a:t>
              </a:r>
              <a:endPara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20E5983-14BC-FFB7-2E7B-0B4FEE9F3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4832" y="2562632"/>
              <a:ext cx="1068821" cy="1010370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724712-39FC-679B-B5A9-EDBCA41FAD63}"/>
                </a:ext>
              </a:extLst>
            </p:cNvPr>
            <p:cNvSpPr txBox="1"/>
            <p:nvPr/>
          </p:nvSpPr>
          <p:spPr>
            <a:xfrm>
              <a:off x="5969723" y="2372673"/>
              <a:ext cx="11343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bg1"/>
                  </a:solidFill>
                  <a:latin typeface="Garamond" panose="02020404030301010803" pitchFamily="18" charset="0"/>
                </a:rPr>
                <a:t>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4C922C-1BA3-7C45-3568-15A54BBAE178}"/>
              </a:ext>
            </a:extLst>
          </p:cNvPr>
          <p:cNvSpPr txBox="1"/>
          <p:nvPr/>
        </p:nvSpPr>
        <p:spPr>
          <a:xfrm>
            <a:off x="2022071" y="1592041"/>
            <a:ext cx="5534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ndara Light" panose="020E0502030303020204" pitchFamily="34" charset="0"/>
              </a:rPr>
              <a:t> Fifteen.  Love!</a:t>
            </a:r>
            <a:endParaRPr lang="ru-RU" sz="2800" dirty="0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5" name="Google Shape;2167;p57">
            <a:extLst>
              <a:ext uri="{FF2B5EF4-FFF2-40B4-BE49-F238E27FC236}">
                <a16:creationId xmlns:a16="http://schemas.microsoft.com/office/drawing/2014/main" id="{E1B23DD1-69CE-2667-3560-621198FA807F}"/>
              </a:ext>
            </a:extLst>
          </p:cNvPr>
          <p:cNvSpPr/>
          <p:nvPr/>
        </p:nvSpPr>
        <p:spPr>
          <a:xfrm>
            <a:off x="4436304" y="4174324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8D9D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167;p57">
            <a:extLst>
              <a:ext uri="{FF2B5EF4-FFF2-40B4-BE49-F238E27FC236}">
                <a16:creationId xmlns:a16="http://schemas.microsoft.com/office/drawing/2014/main" id="{61F44E22-F81B-FDD7-EBD3-BA6B62525106}"/>
              </a:ext>
            </a:extLst>
          </p:cNvPr>
          <p:cNvSpPr/>
          <p:nvPr/>
        </p:nvSpPr>
        <p:spPr>
          <a:xfrm>
            <a:off x="10045052" y="4728440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F7AC0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8D9D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167;p57">
            <a:extLst>
              <a:ext uri="{FF2B5EF4-FFF2-40B4-BE49-F238E27FC236}">
                <a16:creationId xmlns:a16="http://schemas.microsoft.com/office/drawing/2014/main" id="{ACAAF849-E3D1-2712-57CB-5C25B1E97965}"/>
              </a:ext>
            </a:extLst>
          </p:cNvPr>
          <p:cNvSpPr/>
          <p:nvPr/>
        </p:nvSpPr>
        <p:spPr>
          <a:xfrm>
            <a:off x="6402437" y="2683675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F7AC0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8D9D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167;p57">
            <a:extLst>
              <a:ext uri="{FF2B5EF4-FFF2-40B4-BE49-F238E27FC236}">
                <a16:creationId xmlns:a16="http://schemas.microsoft.com/office/drawing/2014/main" id="{CEB63A7C-DAF8-795C-20C2-082E8FC20040}"/>
              </a:ext>
            </a:extLst>
          </p:cNvPr>
          <p:cNvSpPr/>
          <p:nvPr/>
        </p:nvSpPr>
        <p:spPr>
          <a:xfrm>
            <a:off x="1886220" y="4449514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F7AC0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8D9D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167;p57">
            <a:extLst>
              <a:ext uri="{FF2B5EF4-FFF2-40B4-BE49-F238E27FC236}">
                <a16:creationId xmlns:a16="http://schemas.microsoft.com/office/drawing/2014/main" id="{F5EFC02D-E854-097F-8F58-58134C71C824}"/>
              </a:ext>
            </a:extLst>
          </p:cNvPr>
          <p:cNvSpPr/>
          <p:nvPr/>
        </p:nvSpPr>
        <p:spPr>
          <a:xfrm>
            <a:off x="8762059" y="3211672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8D9D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167;p57">
            <a:extLst>
              <a:ext uri="{FF2B5EF4-FFF2-40B4-BE49-F238E27FC236}">
                <a16:creationId xmlns:a16="http://schemas.microsoft.com/office/drawing/2014/main" id="{B91263C2-6F6A-9E60-73ED-E1C0AE47F97D}"/>
              </a:ext>
            </a:extLst>
          </p:cNvPr>
          <p:cNvSpPr/>
          <p:nvPr/>
        </p:nvSpPr>
        <p:spPr>
          <a:xfrm>
            <a:off x="323223" y="2683675"/>
            <a:ext cx="2146948" cy="1490649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8D9D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3C5A1-67E0-BB5A-2AB1-48BC109AF4D6}"/>
              </a:ext>
            </a:extLst>
          </p:cNvPr>
          <p:cNvSpPr txBox="1"/>
          <p:nvPr/>
        </p:nvSpPr>
        <p:spPr>
          <a:xfrm>
            <a:off x="5648960" y="652233"/>
            <a:ext cx="5628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ndara Light" panose="020E0502030303020204" pitchFamily="34" charset="0"/>
              </a:rPr>
              <a:t>Мобильное приложение </a:t>
            </a:r>
            <a:r>
              <a:rPr lang="ru-RU" dirty="0">
                <a:latin typeface="Candara Light" panose="020E0502030303020204" pitchFamily="34" charset="0"/>
              </a:rPr>
              <a:t>для теннисистов-любителей, которое будет включать в себя </a:t>
            </a:r>
            <a:r>
              <a:rPr lang="ru-RU" i="1" u="sng" dirty="0">
                <a:latin typeface="Candara Light" panose="020E0502030303020204" pitchFamily="34" charset="0"/>
              </a:rPr>
              <a:t>рейтинговую систему</a:t>
            </a:r>
            <a:r>
              <a:rPr lang="ru-RU" dirty="0">
                <a:latin typeface="Candara Light" panose="020E0502030303020204" pitchFamily="34" charset="0"/>
              </a:rPr>
              <a:t>, которая уже успела полюбиться спортсменами, а также </a:t>
            </a:r>
            <a:r>
              <a:rPr lang="ru-RU" i="1" u="sng" dirty="0">
                <a:latin typeface="Candara Light" panose="020E0502030303020204" pitchFamily="34" charset="0"/>
              </a:rPr>
              <a:t>премиальные стилизованные турниры</a:t>
            </a:r>
            <a:r>
              <a:rPr lang="ru-RU" dirty="0">
                <a:latin typeface="Candara Light" panose="020E0502030303020204" pitchFamily="34" charset="0"/>
              </a:rPr>
              <a:t>, встроенную </a:t>
            </a:r>
            <a:r>
              <a:rPr lang="ru-RU" i="1" u="sng" dirty="0">
                <a:latin typeface="Candara Light" panose="020E0502030303020204" pitchFamily="34" charset="0"/>
              </a:rPr>
              <a:t>соцсеть</a:t>
            </a:r>
            <a:r>
              <a:rPr lang="ru-RU" dirty="0">
                <a:latin typeface="Candara Light" panose="020E0502030303020204" pitchFamily="34" charset="0"/>
              </a:rPr>
              <a:t> и </a:t>
            </a:r>
            <a:r>
              <a:rPr lang="ru-RU" i="1" u="sng" dirty="0">
                <a:latin typeface="Candara Light" panose="020E0502030303020204" pitchFamily="34" charset="0"/>
              </a:rPr>
              <a:t>челленджи</a:t>
            </a:r>
            <a:r>
              <a:rPr lang="ru-RU" dirty="0">
                <a:latin typeface="Candara Light" panose="020E0502030303020204" pitchFamily="34" charset="0"/>
              </a:rPr>
              <a:t> для друзей!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8D642-2049-E3FA-14A3-281E32B2BF15}"/>
              </a:ext>
            </a:extLst>
          </p:cNvPr>
          <p:cNvSpPr txBox="1"/>
          <p:nvPr/>
        </p:nvSpPr>
        <p:spPr>
          <a:xfrm>
            <a:off x="323223" y="2947126"/>
            <a:ext cx="223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ndara Light" panose="020E0502030303020204" pitchFamily="34" charset="0"/>
              </a:rPr>
              <a:t>Продвинутая рейтинговая система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560CF-447A-4B4E-2C12-996468014F8B}"/>
              </a:ext>
            </a:extLst>
          </p:cNvPr>
          <p:cNvSpPr txBox="1"/>
          <p:nvPr/>
        </p:nvSpPr>
        <p:spPr>
          <a:xfrm>
            <a:off x="2191760" y="4702321"/>
            <a:ext cx="143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ndara Light" panose="020E0502030303020204" pitchFamily="34" charset="0"/>
              </a:rPr>
              <a:t>Создание локальных турниров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3507D9-380C-D240-76A4-9BBA6880991E}"/>
              </a:ext>
            </a:extLst>
          </p:cNvPr>
          <p:cNvSpPr txBox="1"/>
          <p:nvPr/>
        </p:nvSpPr>
        <p:spPr>
          <a:xfrm>
            <a:off x="4554738" y="4596482"/>
            <a:ext cx="191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ndara Light" panose="020E0502030303020204" pitchFamily="34" charset="0"/>
              </a:rPr>
              <a:t>Поиск партнёров</a:t>
            </a:r>
          </a:p>
          <a:p>
            <a:pPr algn="ctr"/>
            <a:r>
              <a:rPr lang="ru-RU" dirty="0">
                <a:latin typeface="Candara Light" panose="020E0502030303020204" pitchFamily="34" charset="0"/>
              </a:rPr>
              <a:t>для игры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92E927-1EBB-FB11-6851-C47A4A46A4DD}"/>
              </a:ext>
            </a:extLst>
          </p:cNvPr>
          <p:cNvSpPr txBox="1"/>
          <p:nvPr/>
        </p:nvSpPr>
        <p:spPr>
          <a:xfrm>
            <a:off x="6683431" y="3055069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ndara Light" panose="020E0502030303020204" pitchFamily="34" charset="0"/>
              </a:rPr>
              <a:t>Теннисная соцсеть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E7AE5-9E7A-1741-4A89-A7132669383B}"/>
              </a:ext>
            </a:extLst>
          </p:cNvPr>
          <p:cNvSpPr txBox="1"/>
          <p:nvPr/>
        </p:nvSpPr>
        <p:spPr>
          <a:xfrm>
            <a:off x="9042400" y="3428999"/>
            <a:ext cx="160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ndara Light" panose="020E0502030303020204" pitchFamily="34" charset="0"/>
              </a:rPr>
              <a:t>История матчей и статистика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CABCD3-5D45-F033-6E01-2EA881EA440A}"/>
              </a:ext>
            </a:extLst>
          </p:cNvPr>
          <p:cNvSpPr txBox="1"/>
          <p:nvPr/>
        </p:nvSpPr>
        <p:spPr>
          <a:xfrm>
            <a:off x="10204126" y="5089508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ndara Light" panose="020E0502030303020204" pitchFamily="34" charset="0"/>
              </a:rPr>
              <a:t>Цена подписки:</a:t>
            </a:r>
          </a:p>
          <a:p>
            <a:r>
              <a:rPr lang="ru-RU" sz="2400" b="1" dirty="0">
                <a:latin typeface="Candara Light" panose="020E0502030303020204" pitchFamily="34" charset="0"/>
              </a:rPr>
              <a:t>        ₽99</a:t>
            </a:r>
          </a:p>
        </p:txBody>
      </p:sp>
      <p:grpSp>
        <p:nvGrpSpPr>
          <p:cNvPr id="27" name="Google Shape;3888;p81">
            <a:extLst>
              <a:ext uri="{FF2B5EF4-FFF2-40B4-BE49-F238E27FC236}">
                <a16:creationId xmlns:a16="http://schemas.microsoft.com/office/drawing/2014/main" id="{926A3B6D-9A7C-AFA0-7922-0ABF750F7D78}"/>
              </a:ext>
            </a:extLst>
          </p:cNvPr>
          <p:cNvGrpSpPr/>
          <p:nvPr/>
        </p:nvGrpSpPr>
        <p:grpSpPr>
          <a:xfrm>
            <a:off x="7840866" y="3902317"/>
            <a:ext cx="473286" cy="450012"/>
            <a:chOff x="4072724" y="2766673"/>
            <a:chExt cx="473286" cy="450012"/>
          </a:xfrm>
          <a:solidFill>
            <a:srgbClr val="7030A0"/>
          </a:solidFill>
        </p:grpSpPr>
        <p:sp>
          <p:nvSpPr>
            <p:cNvPr id="28" name="Google Shape;3889;p81">
              <a:extLst>
                <a:ext uri="{FF2B5EF4-FFF2-40B4-BE49-F238E27FC236}">
                  <a16:creationId xmlns:a16="http://schemas.microsoft.com/office/drawing/2014/main" id="{06B4C6A2-35F5-F7FF-D697-5501AF6B7339}"/>
                </a:ext>
              </a:extLst>
            </p:cNvPr>
            <p:cNvSpPr/>
            <p:nvPr/>
          </p:nvSpPr>
          <p:spPr>
            <a:xfrm>
              <a:off x="4072724" y="2766673"/>
              <a:ext cx="473286" cy="450012"/>
            </a:xfrm>
            <a:custGeom>
              <a:avLst/>
              <a:gdLst/>
              <a:ahLst/>
              <a:cxnLst/>
              <a:rect l="l" t="t" r="r" b="b"/>
              <a:pathLst>
                <a:path w="15150" h="14405" extrusionOk="0">
                  <a:moveTo>
                    <a:pt x="7575" y="852"/>
                  </a:moveTo>
                  <a:lnTo>
                    <a:pt x="9892" y="4554"/>
                  </a:lnTo>
                  <a:cubicBezTo>
                    <a:pt x="9933" y="4619"/>
                    <a:pt x="9995" y="4666"/>
                    <a:pt x="10070" y="4685"/>
                  </a:cubicBezTo>
                  <a:lnTo>
                    <a:pt x="14308" y="5743"/>
                  </a:lnTo>
                  <a:lnTo>
                    <a:pt x="11502" y="9092"/>
                  </a:lnTo>
                  <a:cubicBezTo>
                    <a:pt x="11453" y="9150"/>
                    <a:pt x="11428" y="9225"/>
                    <a:pt x="11434" y="9301"/>
                  </a:cubicBezTo>
                  <a:lnTo>
                    <a:pt x="11736" y="13659"/>
                  </a:lnTo>
                  <a:lnTo>
                    <a:pt x="11736" y="13659"/>
                  </a:lnTo>
                  <a:lnTo>
                    <a:pt x="7685" y="12025"/>
                  </a:lnTo>
                  <a:cubicBezTo>
                    <a:pt x="7650" y="12011"/>
                    <a:pt x="7612" y="12004"/>
                    <a:pt x="7575" y="12004"/>
                  </a:cubicBezTo>
                  <a:cubicBezTo>
                    <a:pt x="7537" y="12004"/>
                    <a:pt x="7500" y="12011"/>
                    <a:pt x="7465" y="12025"/>
                  </a:cubicBezTo>
                  <a:lnTo>
                    <a:pt x="3413" y="13659"/>
                  </a:lnTo>
                  <a:lnTo>
                    <a:pt x="3716" y="9301"/>
                  </a:lnTo>
                  <a:cubicBezTo>
                    <a:pt x="3722" y="9225"/>
                    <a:pt x="3696" y="9150"/>
                    <a:pt x="3647" y="9092"/>
                  </a:cubicBezTo>
                  <a:lnTo>
                    <a:pt x="841" y="5743"/>
                  </a:lnTo>
                  <a:lnTo>
                    <a:pt x="5080" y="4685"/>
                  </a:lnTo>
                  <a:cubicBezTo>
                    <a:pt x="5153" y="4666"/>
                    <a:pt x="5217" y="4619"/>
                    <a:pt x="5258" y="4554"/>
                  </a:cubicBezTo>
                  <a:lnTo>
                    <a:pt x="7575" y="852"/>
                  </a:lnTo>
                  <a:close/>
                  <a:moveTo>
                    <a:pt x="7575" y="0"/>
                  </a:moveTo>
                  <a:cubicBezTo>
                    <a:pt x="7473" y="0"/>
                    <a:pt x="7379" y="52"/>
                    <a:pt x="7325" y="138"/>
                  </a:cubicBezTo>
                  <a:lnTo>
                    <a:pt x="4821" y="4141"/>
                  </a:lnTo>
                  <a:lnTo>
                    <a:pt x="241" y="5285"/>
                  </a:lnTo>
                  <a:cubicBezTo>
                    <a:pt x="142" y="5309"/>
                    <a:pt x="63" y="5383"/>
                    <a:pt x="32" y="5481"/>
                  </a:cubicBezTo>
                  <a:cubicBezTo>
                    <a:pt x="1" y="5577"/>
                    <a:pt x="21" y="5683"/>
                    <a:pt x="86" y="5761"/>
                  </a:cubicBezTo>
                  <a:lnTo>
                    <a:pt x="3119" y="9379"/>
                  </a:lnTo>
                  <a:lnTo>
                    <a:pt x="2792" y="14089"/>
                  </a:lnTo>
                  <a:cubicBezTo>
                    <a:pt x="2784" y="14190"/>
                    <a:pt x="2831" y="14288"/>
                    <a:pt x="2912" y="14348"/>
                  </a:cubicBezTo>
                  <a:cubicBezTo>
                    <a:pt x="2964" y="14385"/>
                    <a:pt x="3025" y="14404"/>
                    <a:pt x="3087" y="14404"/>
                  </a:cubicBezTo>
                  <a:cubicBezTo>
                    <a:pt x="3124" y="14404"/>
                    <a:pt x="3161" y="14397"/>
                    <a:pt x="3197" y="14383"/>
                  </a:cubicBezTo>
                  <a:lnTo>
                    <a:pt x="7575" y="12617"/>
                  </a:lnTo>
                  <a:lnTo>
                    <a:pt x="11953" y="14383"/>
                  </a:lnTo>
                  <a:cubicBezTo>
                    <a:pt x="11989" y="14397"/>
                    <a:pt x="12025" y="14405"/>
                    <a:pt x="12063" y="14405"/>
                  </a:cubicBezTo>
                  <a:cubicBezTo>
                    <a:pt x="12125" y="14405"/>
                    <a:pt x="12186" y="14384"/>
                    <a:pt x="12236" y="14348"/>
                  </a:cubicBezTo>
                  <a:cubicBezTo>
                    <a:pt x="12319" y="14288"/>
                    <a:pt x="12364" y="14190"/>
                    <a:pt x="12357" y="14089"/>
                  </a:cubicBezTo>
                  <a:lnTo>
                    <a:pt x="12031" y="9379"/>
                  </a:lnTo>
                  <a:lnTo>
                    <a:pt x="15064" y="5761"/>
                  </a:lnTo>
                  <a:cubicBezTo>
                    <a:pt x="15129" y="5683"/>
                    <a:pt x="15149" y="5577"/>
                    <a:pt x="15118" y="5481"/>
                  </a:cubicBezTo>
                  <a:cubicBezTo>
                    <a:pt x="15087" y="5384"/>
                    <a:pt x="15008" y="5309"/>
                    <a:pt x="14908" y="5285"/>
                  </a:cubicBezTo>
                  <a:lnTo>
                    <a:pt x="10329" y="4141"/>
                  </a:lnTo>
                  <a:lnTo>
                    <a:pt x="7825" y="138"/>
                  </a:lnTo>
                  <a:cubicBezTo>
                    <a:pt x="7771" y="52"/>
                    <a:pt x="7677" y="0"/>
                    <a:pt x="75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890;p81">
              <a:extLst>
                <a:ext uri="{FF2B5EF4-FFF2-40B4-BE49-F238E27FC236}">
                  <a16:creationId xmlns:a16="http://schemas.microsoft.com/office/drawing/2014/main" id="{BE02E86B-E746-4EB9-FA27-982B5A01B5F2}"/>
                </a:ext>
              </a:extLst>
            </p:cNvPr>
            <p:cNvSpPr/>
            <p:nvPr/>
          </p:nvSpPr>
          <p:spPr>
            <a:xfrm>
              <a:off x="4220277" y="2928627"/>
              <a:ext cx="178193" cy="178193"/>
            </a:xfrm>
            <a:custGeom>
              <a:avLst/>
              <a:gdLst/>
              <a:ahLst/>
              <a:cxnLst/>
              <a:rect l="l" t="t" r="r" b="b"/>
              <a:pathLst>
                <a:path w="5704" h="5704" extrusionOk="0">
                  <a:moveTo>
                    <a:pt x="924" y="1672"/>
                  </a:moveTo>
                  <a:cubicBezTo>
                    <a:pt x="1210" y="1996"/>
                    <a:pt x="1370" y="2411"/>
                    <a:pt x="1370" y="2852"/>
                  </a:cubicBezTo>
                  <a:cubicBezTo>
                    <a:pt x="1370" y="3293"/>
                    <a:pt x="1210" y="3709"/>
                    <a:pt x="924" y="4033"/>
                  </a:cubicBezTo>
                  <a:cubicBezTo>
                    <a:pt x="713" y="3689"/>
                    <a:pt x="591" y="3285"/>
                    <a:pt x="591" y="2852"/>
                  </a:cubicBezTo>
                  <a:cubicBezTo>
                    <a:pt x="591" y="2421"/>
                    <a:pt x="713" y="2017"/>
                    <a:pt x="924" y="1672"/>
                  </a:cubicBezTo>
                  <a:close/>
                  <a:moveTo>
                    <a:pt x="4780" y="1672"/>
                  </a:moveTo>
                  <a:cubicBezTo>
                    <a:pt x="4991" y="2017"/>
                    <a:pt x="5113" y="2421"/>
                    <a:pt x="5113" y="2853"/>
                  </a:cubicBezTo>
                  <a:cubicBezTo>
                    <a:pt x="5113" y="3285"/>
                    <a:pt x="4991" y="3689"/>
                    <a:pt x="4780" y="4033"/>
                  </a:cubicBezTo>
                  <a:cubicBezTo>
                    <a:pt x="4494" y="3709"/>
                    <a:pt x="4334" y="3293"/>
                    <a:pt x="4334" y="2853"/>
                  </a:cubicBezTo>
                  <a:cubicBezTo>
                    <a:pt x="4334" y="2412"/>
                    <a:pt x="4494" y="1996"/>
                    <a:pt x="4780" y="1672"/>
                  </a:cubicBezTo>
                  <a:close/>
                  <a:moveTo>
                    <a:pt x="2852" y="591"/>
                  </a:moveTo>
                  <a:cubicBezTo>
                    <a:pt x="3452" y="591"/>
                    <a:pt x="3999" y="827"/>
                    <a:pt x="4404" y="1210"/>
                  </a:cubicBezTo>
                  <a:cubicBezTo>
                    <a:pt x="3981" y="1649"/>
                    <a:pt x="3743" y="2233"/>
                    <a:pt x="3743" y="2852"/>
                  </a:cubicBezTo>
                  <a:cubicBezTo>
                    <a:pt x="3743" y="3472"/>
                    <a:pt x="3981" y="4056"/>
                    <a:pt x="4404" y="4496"/>
                  </a:cubicBezTo>
                  <a:cubicBezTo>
                    <a:pt x="3999" y="4878"/>
                    <a:pt x="3452" y="5113"/>
                    <a:pt x="2852" y="5113"/>
                  </a:cubicBezTo>
                  <a:cubicBezTo>
                    <a:pt x="2252" y="5113"/>
                    <a:pt x="1705" y="4878"/>
                    <a:pt x="1299" y="4496"/>
                  </a:cubicBezTo>
                  <a:cubicBezTo>
                    <a:pt x="1723" y="4056"/>
                    <a:pt x="1961" y="3472"/>
                    <a:pt x="1961" y="2852"/>
                  </a:cubicBezTo>
                  <a:cubicBezTo>
                    <a:pt x="1961" y="2233"/>
                    <a:pt x="1723" y="1649"/>
                    <a:pt x="1299" y="1210"/>
                  </a:cubicBezTo>
                  <a:cubicBezTo>
                    <a:pt x="1705" y="827"/>
                    <a:pt x="2252" y="591"/>
                    <a:pt x="2852" y="591"/>
                  </a:cubicBezTo>
                  <a:close/>
                  <a:moveTo>
                    <a:pt x="2852" y="0"/>
                  </a:moveTo>
                  <a:cubicBezTo>
                    <a:pt x="1978" y="0"/>
                    <a:pt x="1196" y="396"/>
                    <a:pt x="672" y="1016"/>
                  </a:cubicBezTo>
                  <a:cubicBezTo>
                    <a:pt x="664" y="1025"/>
                    <a:pt x="656" y="1033"/>
                    <a:pt x="649" y="1042"/>
                  </a:cubicBezTo>
                  <a:cubicBezTo>
                    <a:pt x="644" y="1048"/>
                    <a:pt x="640" y="1055"/>
                    <a:pt x="636" y="1060"/>
                  </a:cubicBezTo>
                  <a:cubicBezTo>
                    <a:pt x="238" y="1550"/>
                    <a:pt x="0" y="2174"/>
                    <a:pt x="0" y="2852"/>
                  </a:cubicBezTo>
                  <a:cubicBezTo>
                    <a:pt x="0" y="4425"/>
                    <a:pt x="1279" y="5704"/>
                    <a:pt x="2852" y="5704"/>
                  </a:cubicBezTo>
                  <a:cubicBezTo>
                    <a:pt x="4425" y="5704"/>
                    <a:pt x="5704" y="4425"/>
                    <a:pt x="5704" y="2852"/>
                  </a:cubicBezTo>
                  <a:cubicBezTo>
                    <a:pt x="5704" y="2174"/>
                    <a:pt x="5466" y="1551"/>
                    <a:pt x="5070" y="1061"/>
                  </a:cubicBezTo>
                  <a:cubicBezTo>
                    <a:pt x="5064" y="1055"/>
                    <a:pt x="5060" y="1048"/>
                    <a:pt x="5056" y="1042"/>
                  </a:cubicBezTo>
                  <a:cubicBezTo>
                    <a:pt x="5048" y="1033"/>
                    <a:pt x="5040" y="1025"/>
                    <a:pt x="5032" y="1015"/>
                  </a:cubicBezTo>
                  <a:cubicBezTo>
                    <a:pt x="4508" y="396"/>
                    <a:pt x="3725" y="0"/>
                    <a:pt x="2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891;p81">
              <a:extLst>
                <a:ext uri="{FF2B5EF4-FFF2-40B4-BE49-F238E27FC236}">
                  <a16:creationId xmlns:a16="http://schemas.microsoft.com/office/drawing/2014/main" id="{21F2E22F-78DC-062B-1091-42C71DC8F097}"/>
                </a:ext>
              </a:extLst>
            </p:cNvPr>
            <p:cNvSpPr/>
            <p:nvPr/>
          </p:nvSpPr>
          <p:spPr>
            <a:xfrm>
              <a:off x="4395259" y="3085896"/>
              <a:ext cx="21149" cy="47891"/>
            </a:xfrm>
            <a:custGeom>
              <a:avLst/>
              <a:gdLst/>
              <a:ahLst/>
              <a:cxnLst/>
              <a:rect l="l" t="t" r="r" b="b"/>
              <a:pathLst>
                <a:path w="677" h="1533" extrusionOk="0">
                  <a:moveTo>
                    <a:pt x="305" y="1"/>
                  </a:moveTo>
                  <a:cubicBezTo>
                    <a:pt x="299" y="1"/>
                    <a:pt x="292" y="1"/>
                    <a:pt x="285" y="2"/>
                  </a:cubicBezTo>
                  <a:cubicBezTo>
                    <a:pt x="123" y="13"/>
                    <a:pt x="1" y="154"/>
                    <a:pt x="12" y="317"/>
                  </a:cubicBezTo>
                  <a:lnTo>
                    <a:pt x="77" y="1257"/>
                  </a:lnTo>
                  <a:cubicBezTo>
                    <a:pt x="88" y="1413"/>
                    <a:pt x="217" y="1532"/>
                    <a:pt x="371" y="1532"/>
                  </a:cubicBezTo>
                  <a:cubicBezTo>
                    <a:pt x="378" y="1532"/>
                    <a:pt x="386" y="1531"/>
                    <a:pt x="392" y="1531"/>
                  </a:cubicBezTo>
                  <a:cubicBezTo>
                    <a:pt x="554" y="1520"/>
                    <a:pt x="677" y="1379"/>
                    <a:pt x="666" y="1217"/>
                  </a:cubicBezTo>
                  <a:lnTo>
                    <a:pt x="601" y="275"/>
                  </a:lnTo>
                  <a:cubicBezTo>
                    <a:pt x="590" y="120"/>
                    <a:pt x="460" y="1"/>
                    <a:pt x="3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92;p81">
              <a:extLst>
                <a:ext uri="{FF2B5EF4-FFF2-40B4-BE49-F238E27FC236}">
                  <a16:creationId xmlns:a16="http://schemas.microsoft.com/office/drawing/2014/main" id="{0ECB5CD9-9A14-811A-FE0C-0EBF8C639F43}"/>
                </a:ext>
              </a:extLst>
            </p:cNvPr>
            <p:cNvSpPr/>
            <p:nvPr/>
          </p:nvSpPr>
          <p:spPr>
            <a:xfrm>
              <a:off x="4399133" y="3141724"/>
              <a:ext cx="19150" cy="18713"/>
            </a:xfrm>
            <a:custGeom>
              <a:avLst/>
              <a:gdLst/>
              <a:ahLst/>
              <a:cxnLst/>
              <a:rect l="l" t="t" r="r" b="b"/>
              <a:pathLst>
                <a:path w="613" h="599" extrusionOk="0">
                  <a:moveTo>
                    <a:pt x="305" y="0"/>
                  </a:moveTo>
                  <a:cubicBezTo>
                    <a:pt x="298" y="0"/>
                    <a:pt x="292" y="1"/>
                    <a:pt x="285" y="1"/>
                  </a:cubicBezTo>
                  <a:cubicBezTo>
                    <a:pt x="123" y="13"/>
                    <a:pt x="0" y="154"/>
                    <a:pt x="11" y="317"/>
                  </a:cubicBezTo>
                  <a:lnTo>
                    <a:pt x="11" y="324"/>
                  </a:lnTo>
                  <a:cubicBezTo>
                    <a:pt x="22" y="479"/>
                    <a:pt x="153" y="598"/>
                    <a:pt x="307" y="598"/>
                  </a:cubicBezTo>
                  <a:cubicBezTo>
                    <a:pt x="313" y="598"/>
                    <a:pt x="320" y="598"/>
                    <a:pt x="327" y="597"/>
                  </a:cubicBezTo>
                  <a:cubicBezTo>
                    <a:pt x="490" y="586"/>
                    <a:pt x="613" y="445"/>
                    <a:pt x="600" y="283"/>
                  </a:cubicBezTo>
                  <a:lnTo>
                    <a:pt x="600" y="276"/>
                  </a:lnTo>
                  <a:cubicBezTo>
                    <a:pt x="590" y="119"/>
                    <a:pt x="460" y="0"/>
                    <a:pt x="3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93;p81">
              <a:extLst>
                <a:ext uri="{FF2B5EF4-FFF2-40B4-BE49-F238E27FC236}">
                  <a16:creationId xmlns:a16="http://schemas.microsoft.com/office/drawing/2014/main" id="{3C647FD2-E545-04F7-64F5-4FC8AADBB95C}"/>
                </a:ext>
              </a:extLst>
            </p:cNvPr>
            <p:cNvSpPr/>
            <p:nvPr/>
          </p:nvSpPr>
          <p:spPr>
            <a:xfrm>
              <a:off x="4138424" y="2952933"/>
              <a:ext cx="20618" cy="18525"/>
            </a:xfrm>
            <a:custGeom>
              <a:avLst/>
              <a:gdLst/>
              <a:ahLst/>
              <a:cxnLst/>
              <a:rect l="l" t="t" r="r" b="b"/>
              <a:pathLst>
                <a:path w="660" h="593" extrusionOk="0">
                  <a:moveTo>
                    <a:pt x="332" y="0"/>
                  </a:moveTo>
                  <a:cubicBezTo>
                    <a:pt x="309" y="0"/>
                    <a:pt x="286" y="3"/>
                    <a:pt x="262" y="9"/>
                  </a:cubicBezTo>
                  <a:lnTo>
                    <a:pt x="262" y="10"/>
                  </a:lnTo>
                  <a:lnTo>
                    <a:pt x="255" y="11"/>
                  </a:lnTo>
                  <a:cubicBezTo>
                    <a:pt x="98" y="51"/>
                    <a:pt x="1" y="210"/>
                    <a:pt x="40" y="368"/>
                  </a:cubicBezTo>
                  <a:cubicBezTo>
                    <a:pt x="73" y="502"/>
                    <a:pt x="194" y="592"/>
                    <a:pt x="326" y="592"/>
                  </a:cubicBezTo>
                  <a:cubicBezTo>
                    <a:pt x="349" y="592"/>
                    <a:pt x="374" y="590"/>
                    <a:pt x="397" y="584"/>
                  </a:cubicBezTo>
                  <a:lnTo>
                    <a:pt x="404" y="583"/>
                  </a:lnTo>
                  <a:cubicBezTo>
                    <a:pt x="563" y="543"/>
                    <a:pt x="660" y="384"/>
                    <a:pt x="620" y="225"/>
                  </a:cubicBezTo>
                  <a:cubicBezTo>
                    <a:pt x="586" y="90"/>
                    <a:pt x="466" y="0"/>
                    <a:pt x="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94;p81">
              <a:extLst>
                <a:ext uri="{FF2B5EF4-FFF2-40B4-BE49-F238E27FC236}">
                  <a16:creationId xmlns:a16="http://schemas.microsoft.com/office/drawing/2014/main" id="{3D5415D4-1FB0-1A8D-9FB8-98E5361C0A21}"/>
                </a:ext>
              </a:extLst>
            </p:cNvPr>
            <p:cNvSpPr/>
            <p:nvPr/>
          </p:nvSpPr>
          <p:spPr>
            <a:xfrm>
              <a:off x="4164355" y="2939343"/>
              <a:ext cx="48953" cy="25648"/>
            </a:xfrm>
            <a:custGeom>
              <a:avLst/>
              <a:gdLst/>
              <a:ahLst/>
              <a:cxnLst/>
              <a:rect l="l" t="t" r="r" b="b"/>
              <a:pathLst>
                <a:path w="1567" h="821" extrusionOk="0">
                  <a:moveTo>
                    <a:pt x="1241" y="1"/>
                  </a:moveTo>
                  <a:cubicBezTo>
                    <a:pt x="1218" y="1"/>
                    <a:pt x="1194" y="4"/>
                    <a:pt x="1170" y="10"/>
                  </a:cubicBezTo>
                  <a:lnTo>
                    <a:pt x="255" y="239"/>
                  </a:lnTo>
                  <a:cubicBezTo>
                    <a:pt x="96" y="279"/>
                    <a:pt x="1" y="438"/>
                    <a:pt x="40" y="597"/>
                  </a:cubicBezTo>
                  <a:cubicBezTo>
                    <a:pt x="73" y="731"/>
                    <a:pt x="194" y="820"/>
                    <a:pt x="326" y="820"/>
                  </a:cubicBezTo>
                  <a:cubicBezTo>
                    <a:pt x="351" y="820"/>
                    <a:pt x="374" y="818"/>
                    <a:pt x="398" y="811"/>
                  </a:cubicBezTo>
                  <a:lnTo>
                    <a:pt x="1313" y="582"/>
                  </a:lnTo>
                  <a:cubicBezTo>
                    <a:pt x="1470" y="543"/>
                    <a:pt x="1567" y="382"/>
                    <a:pt x="1528" y="224"/>
                  </a:cubicBezTo>
                  <a:cubicBezTo>
                    <a:pt x="1494" y="91"/>
                    <a:pt x="1373" y="1"/>
                    <a:pt x="12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837;p81">
            <a:extLst>
              <a:ext uri="{FF2B5EF4-FFF2-40B4-BE49-F238E27FC236}">
                <a16:creationId xmlns:a16="http://schemas.microsoft.com/office/drawing/2014/main" id="{B4102D91-42A2-4F3F-865D-54BE377D10C5}"/>
              </a:ext>
            </a:extLst>
          </p:cNvPr>
          <p:cNvGrpSpPr/>
          <p:nvPr/>
        </p:nvGrpSpPr>
        <p:grpSpPr>
          <a:xfrm>
            <a:off x="10646271" y="4073666"/>
            <a:ext cx="472255" cy="375848"/>
            <a:chOff x="7516013" y="1621681"/>
            <a:chExt cx="472255" cy="375848"/>
          </a:xfrm>
          <a:solidFill>
            <a:srgbClr val="7030A0"/>
          </a:solidFill>
        </p:grpSpPr>
        <p:sp>
          <p:nvSpPr>
            <p:cNvPr id="35" name="Google Shape;3838;p81">
              <a:extLst>
                <a:ext uri="{FF2B5EF4-FFF2-40B4-BE49-F238E27FC236}">
                  <a16:creationId xmlns:a16="http://schemas.microsoft.com/office/drawing/2014/main" id="{C32ECA75-0996-70AC-2750-126B11DBBE6C}"/>
                </a:ext>
              </a:extLst>
            </p:cNvPr>
            <p:cNvSpPr/>
            <p:nvPr/>
          </p:nvSpPr>
          <p:spPr>
            <a:xfrm>
              <a:off x="7516013" y="1621681"/>
              <a:ext cx="472255" cy="375848"/>
            </a:xfrm>
            <a:custGeom>
              <a:avLst/>
              <a:gdLst/>
              <a:ahLst/>
              <a:cxnLst/>
              <a:rect l="l" t="t" r="r" b="b"/>
              <a:pathLst>
                <a:path w="15117" h="12031" extrusionOk="0">
                  <a:moveTo>
                    <a:pt x="14526" y="591"/>
                  </a:moveTo>
                  <a:lnTo>
                    <a:pt x="14526" y="11440"/>
                  </a:lnTo>
                  <a:lnTo>
                    <a:pt x="591" y="11440"/>
                  </a:lnTo>
                  <a:lnTo>
                    <a:pt x="591" y="591"/>
                  </a:lnTo>
                  <a:close/>
                  <a:moveTo>
                    <a:pt x="295" y="0"/>
                  </a:moveTo>
                  <a:cubicBezTo>
                    <a:pt x="132" y="0"/>
                    <a:pt x="0" y="132"/>
                    <a:pt x="0" y="295"/>
                  </a:cubicBezTo>
                  <a:lnTo>
                    <a:pt x="0" y="11735"/>
                  </a:lnTo>
                  <a:cubicBezTo>
                    <a:pt x="0" y="11898"/>
                    <a:pt x="132" y="12030"/>
                    <a:pt x="295" y="12030"/>
                  </a:cubicBezTo>
                  <a:lnTo>
                    <a:pt x="14821" y="12030"/>
                  </a:lnTo>
                  <a:cubicBezTo>
                    <a:pt x="14983" y="12030"/>
                    <a:pt x="15116" y="11898"/>
                    <a:pt x="15116" y="11735"/>
                  </a:cubicBezTo>
                  <a:lnTo>
                    <a:pt x="15116" y="295"/>
                  </a:lnTo>
                  <a:cubicBezTo>
                    <a:pt x="15116" y="132"/>
                    <a:pt x="14983" y="0"/>
                    <a:pt x="14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39;p81">
              <a:extLst>
                <a:ext uri="{FF2B5EF4-FFF2-40B4-BE49-F238E27FC236}">
                  <a16:creationId xmlns:a16="http://schemas.microsoft.com/office/drawing/2014/main" id="{4371D9BF-E0C4-E2CD-39E3-D471F666830C}"/>
                </a:ext>
              </a:extLst>
            </p:cNvPr>
            <p:cNvSpPr/>
            <p:nvPr/>
          </p:nvSpPr>
          <p:spPr>
            <a:xfrm>
              <a:off x="7552909" y="1658577"/>
              <a:ext cx="398466" cy="208465"/>
            </a:xfrm>
            <a:custGeom>
              <a:avLst/>
              <a:gdLst/>
              <a:ahLst/>
              <a:cxnLst/>
              <a:rect l="l" t="t" r="r" b="b"/>
              <a:pathLst>
                <a:path w="12755" h="6673" extrusionOk="0">
                  <a:moveTo>
                    <a:pt x="6082" y="591"/>
                  </a:moveTo>
                  <a:lnTo>
                    <a:pt x="6082" y="6082"/>
                  </a:lnTo>
                  <a:lnTo>
                    <a:pt x="591" y="6082"/>
                  </a:lnTo>
                  <a:lnTo>
                    <a:pt x="591" y="591"/>
                  </a:lnTo>
                  <a:close/>
                  <a:moveTo>
                    <a:pt x="12163" y="591"/>
                  </a:moveTo>
                  <a:lnTo>
                    <a:pt x="12163" y="6082"/>
                  </a:lnTo>
                  <a:lnTo>
                    <a:pt x="6673" y="6082"/>
                  </a:lnTo>
                  <a:lnTo>
                    <a:pt x="6673" y="591"/>
                  </a:lnTo>
                  <a:close/>
                  <a:moveTo>
                    <a:pt x="295" y="0"/>
                  </a:moveTo>
                  <a:cubicBezTo>
                    <a:pt x="132" y="0"/>
                    <a:pt x="0" y="132"/>
                    <a:pt x="0" y="295"/>
                  </a:cubicBezTo>
                  <a:lnTo>
                    <a:pt x="0" y="6377"/>
                  </a:lnTo>
                  <a:cubicBezTo>
                    <a:pt x="0" y="6540"/>
                    <a:pt x="132" y="6672"/>
                    <a:pt x="295" y="6672"/>
                  </a:cubicBezTo>
                  <a:lnTo>
                    <a:pt x="12459" y="6672"/>
                  </a:lnTo>
                  <a:cubicBezTo>
                    <a:pt x="12621" y="6672"/>
                    <a:pt x="12754" y="6540"/>
                    <a:pt x="12754" y="6377"/>
                  </a:cubicBezTo>
                  <a:lnTo>
                    <a:pt x="12754" y="295"/>
                  </a:lnTo>
                  <a:cubicBezTo>
                    <a:pt x="12754" y="132"/>
                    <a:pt x="12621" y="0"/>
                    <a:pt x="124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40;p81">
              <a:extLst>
                <a:ext uri="{FF2B5EF4-FFF2-40B4-BE49-F238E27FC236}">
                  <a16:creationId xmlns:a16="http://schemas.microsoft.com/office/drawing/2014/main" id="{1584ED2C-B415-7927-9C27-357B11E7DF4D}"/>
                </a:ext>
              </a:extLst>
            </p:cNvPr>
            <p:cNvSpPr/>
            <p:nvPr/>
          </p:nvSpPr>
          <p:spPr>
            <a:xfrm>
              <a:off x="7652350" y="1717060"/>
              <a:ext cx="61012" cy="91689"/>
            </a:xfrm>
            <a:custGeom>
              <a:avLst/>
              <a:gdLst/>
              <a:ahLst/>
              <a:cxnLst/>
              <a:rect l="l" t="t" r="r" b="b"/>
              <a:pathLst>
                <a:path w="1953" h="2935" extrusionOk="0">
                  <a:moveTo>
                    <a:pt x="359" y="0"/>
                  </a:moveTo>
                  <a:cubicBezTo>
                    <a:pt x="291" y="0"/>
                    <a:pt x="260" y="72"/>
                    <a:pt x="247" y="191"/>
                  </a:cubicBezTo>
                  <a:lnTo>
                    <a:pt x="140" y="1195"/>
                  </a:lnTo>
                  <a:cubicBezTo>
                    <a:pt x="136" y="1238"/>
                    <a:pt x="132" y="1271"/>
                    <a:pt x="132" y="1310"/>
                  </a:cubicBezTo>
                  <a:cubicBezTo>
                    <a:pt x="132" y="1461"/>
                    <a:pt x="187" y="1554"/>
                    <a:pt x="371" y="1554"/>
                  </a:cubicBezTo>
                  <a:lnTo>
                    <a:pt x="977" y="1554"/>
                  </a:lnTo>
                  <a:cubicBezTo>
                    <a:pt x="1196" y="1554"/>
                    <a:pt x="1330" y="1681"/>
                    <a:pt x="1330" y="1943"/>
                  </a:cubicBezTo>
                  <a:lnTo>
                    <a:pt x="1330" y="2019"/>
                  </a:lnTo>
                  <a:cubicBezTo>
                    <a:pt x="1330" y="2278"/>
                    <a:pt x="1196" y="2393"/>
                    <a:pt x="968" y="2393"/>
                  </a:cubicBezTo>
                  <a:cubicBezTo>
                    <a:pt x="772" y="2393"/>
                    <a:pt x="621" y="2310"/>
                    <a:pt x="621" y="2151"/>
                  </a:cubicBezTo>
                  <a:cubicBezTo>
                    <a:pt x="621" y="2023"/>
                    <a:pt x="582" y="1920"/>
                    <a:pt x="311" y="1920"/>
                  </a:cubicBezTo>
                  <a:cubicBezTo>
                    <a:pt x="117" y="1920"/>
                    <a:pt x="1" y="1980"/>
                    <a:pt x="1" y="2195"/>
                  </a:cubicBezTo>
                  <a:cubicBezTo>
                    <a:pt x="1" y="2569"/>
                    <a:pt x="342" y="2935"/>
                    <a:pt x="985" y="2935"/>
                  </a:cubicBezTo>
                  <a:cubicBezTo>
                    <a:pt x="1518" y="2935"/>
                    <a:pt x="1952" y="2685"/>
                    <a:pt x="1952" y="2019"/>
                  </a:cubicBezTo>
                  <a:lnTo>
                    <a:pt x="1952" y="1944"/>
                  </a:lnTo>
                  <a:cubicBezTo>
                    <a:pt x="1952" y="1306"/>
                    <a:pt x="1526" y="1075"/>
                    <a:pt x="977" y="1075"/>
                  </a:cubicBezTo>
                  <a:lnTo>
                    <a:pt x="977" y="1076"/>
                  </a:lnTo>
                  <a:lnTo>
                    <a:pt x="718" y="1076"/>
                  </a:lnTo>
                  <a:lnTo>
                    <a:pt x="757" y="542"/>
                  </a:lnTo>
                  <a:lnTo>
                    <a:pt x="1630" y="542"/>
                  </a:lnTo>
                  <a:cubicBezTo>
                    <a:pt x="1749" y="542"/>
                    <a:pt x="1809" y="407"/>
                    <a:pt x="1809" y="271"/>
                  </a:cubicBezTo>
                  <a:cubicBezTo>
                    <a:pt x="1809" y="136"/>
                    <a:pt x="1749" y="0"/>
                    <a:pt x="1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41;p81">
              <a:extLst>
                <a:ext uri="{FF2B5EF4-FFF2-40B4-BE49-F238E27FC236}">
                  <a16:creationId xmlns:a16="http://schemas.microsoft.com/office/drawing/2014/main" id="{81E27E95-8CE2-FF66-E393-DB215D29B2C2}"/>
                </a:ext>
              </a:extLst>
            </p:cNvPr>
            <p:cNvSpPr/>
            <p:nvPr/>
          </p:nvSpPr>
          <p:spPr>
            <a:xfrm>
              <a:off x="7600927" y="1716811"/>
              <a:ext cx="32240" cy="91221"/>
            </a:xfrm>
            <a:custGeom>
              <a:avLst/>
              <a:gdLst/>
              <a:ahLst/>
              <a:cxnLst/>
              <a:rect l="l" t="t" r="r" b="b"/>
              <a:pathLst>
                <a:path w="1032" h="2920" extrusionOk="0">
                  <a:moveTo>
                    <a:pt x="757" y="0"/>
                  </a:moveTo>
                  <a:cubicBezTo>
                    <a:pt x="714" y="0"/>
                    <a:pt x="674" y="8"/>
                    <a:pt x="642" y="29"/>
                  </a:cubicBezTo>
                  <a:lnTo>
                    <a:pt x="116" y="347"/>
                  </a:lnTo>
                  <a:cubicBezTo>
                    <a:pt x="36" y="395"/>
                    <a:pt x="1" y="475"/>
                    <a:pt x="1" y="558"/>
                  </a:cubicBezTo>
                  <a:cubicBezTo>
                    <a:pt x="1" y="682"/>
                    <a:pt x="80" y="806"/>
                    <a:pt x="195" y="806"/>
                  </a:cubicBezTo>
                  <a:cubicBezTo>
                    <a:pt x="224" y="806"/>
                    <a:pt x="259" y="797"/>
                    <a:pt x="295" y="773"/>
                  </a:cubicBezTo>
                  <a:lnTo>
                    <a:pt x="410" y="702"/>
                  </a:lnTo>
                  <a:lnTo>
                    <a:pt x="410" y="2729"/>
                  </a:lnTo>
                  <a:cubicBezTo>
                    <a:pt x="410" y="2856"/>
                    <a:pt x="565" y="2920"/>
                    <a:pt x="722" y="2920"/>
                  </a:cubicBezTo>
                  <a:cubicBezTo>
                    <a:pt x="877" y="2920"/>
                    <a:pt x="1032" y="2856"/>
                    <a:pt x="1032" y="2729"/>
                  </a:cubicBezTo>
                  <a:lnTo>
                    <a:pt x="1032" y="196"/>
                  </a:lnTo>
                  <a:cubicBezTo>
                    <a:pt x="1032" y="76"/>
                    <a:pt x="885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42;p81">
              <a:extLst>
                <a:ext uri="{FF2B5EF4-FFF2-40B4-BE49-F238E27FC236}">
                  <a16:creationId xmlns:a16="http://schemas.microsoft.com/office/drawing/2014/main" id="{988FB8C2-EA10-B821-E53E-6DD025159397}"/>
                </a:ext>
              </a:extLst>
            </p:cNvPr>
            <p:cNvSpPr/>
            <p:nvPr/>
          </p:nvSpPr>
          <p:spPr>
            <a:xfrm>
              <a:off x="7780721" y="1716623"/>
              <a:ext cx="66791" cy="91596"/>
            </a:xfrm>
            <a:custGeom>
              <a:avLst/>
              <a:gdLst/>
              <a:ahLst/>
              <a:cxnLst/>
              <a:rect l="l" t="t" r="r" b="b"/>
              <a:pathLst>
                <a:path w="2138" h="2932" extrusionOk="0">
                  <a:moveTo>
                    <a:pt x="1220" y="1"/>
                  </a:moveTo>
                  <a:cubicBezTo>
                    <a:pt x="1119" y="1"/>
                    <a:pt x="1019" y="44"/>
                    <a:pt x="959" y="161"/>
                  </a:cubicBezTo>
                  <a:lnTo>
                    <a:pt x="32" y="1978"/>
                  </a:lnTo>
                  <a:cubicBezTo>
                    <a:pt x="9" y="2021"/>
                    <a:pt x="1" y="2066"/>
                    <a:pt x="1" y="2097"/>
                  </a:cubicBezTo>
                  <a:cubicBezTo>
                    <a:pt x="1" y="2237"/>
                    <a:pt x="93" y="2314"/>
                    <a:pt x="209" y="2314"/>
                  </a:cubicBezTo>
                  <a:lnTo>
                    <a:pt x="209" y="2315"/>
                  </a:lnTo>
                  <a:lnTo>
                    <a:pt x="1148" y="2315"/>
                  </a:lnTo>
                  <a:lnTo>
                    <a:pt x="1148" y="2739"/>
                  </a:lnTo>
                  <a:cubicBezTo>
                    <a:pt x="1148" y="2867"/>
                    <a:pt x="1304" y="2931"/>
                    <a:pt x="1460" y="2931"/>
                  </a:cubicBezTo>
                  <a:cubicBezTo>
                    <a:pt x="1616" y="2931"/>
                    <a:pt x="1772" y="2867"/>
                    <a:pt x="1772" y="2739"/>
                  </a:cubicBezTo>
                  <a:lnTo>
                    <a:pt x="1772" y="2315"/>
                  </a:lnTo>
                  <a:lnTo>
                    <a:pt x="1945" y="2315"/>
                  </a:lnTo>
                  <a:cubicBezTo>
                    <a:pt x="2040" y="2315"/>
                    <a:pt x="2137" y="2169"/>
                    <a:pt x="2137" y="2025"/>
                  </a:cubicBezTo>
                  <a:cubicBezTo>
                    <a:pt x="2137" y="1881"/>
                    <a:pt x="2073" y="1737"/>
                    <a:pt x="1945" y="1737"/>
                  </a:cubicBezTo>
                  <a:lnTo>
                    <a:pt x="1772" y="1737"/>
                  </a:lnTo>
                  <a:lnTo>
                    <a:pt x="1772" y="1456"/>
                  </a:lnTo>
                  <a:cubicBezTo>
                    <a:pt x="1772" y="1324"/>
                    <a:pt x="1616" y="1267"/>
                    <a:pt x="1460" y="1267"/>
                  </a:cubicBezTo>
                  <a:cubicBezTo>
                    <a:pt x="1303" y="1267"/>
                    <a:pt x="1148" y="1324"/>
                    <a:pt x="1148" y="1456"/>
                  </a:cubicBezTo>
                  <a:lnTo>
                    <a:pt x="1148" y="1737"/>
                  </a:lnTo>
                  <a:lnTo>
                    <a:pt x="802" y="1737"/>
                  </a:lnTo>
                  <a:lnTo>
                    <a:pt x="1513" y="314"/>
                  </a:lnTo>
                  <a:cubicBezTo>
                    <a:pt x="1523" y="285"/>
                    <a:pt x="1532" y="260"/>
                    <a:pt x="1532" y="237"/>
                  </a:cubicBezTo>
                  <a:cubicBezTo>
                    <a:pt x="1532" y="93"/>
                    <a:pt x="1328" y="1"/>
                    <a:pt x="12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43;p81">
              <a:extLst>
                <a:ext uri="{FF2B5EF4-FFF2-40B4-BE49-F238E27FC236}">
                  <a16:creationId xmlns:a16="http://schemas.microsoft.com/office/drawing/2014/main" id="{F4BA291B-DB14-2F99-98C9-DE1B66024EF5}"/>
                </a:ext>
              </a:extLst>
            </p:cNvPr>
            <p:cNvSpPr/>
            <p:nvPr/>
          </p:nvSpPr>
          <p:spPr>
            <a:xfrm>
              <a:off x="7852013" y="1716623"/>
              <a:ext cx="61543" cy="92345"/>
            </a:xfrm>
            <a:custGeom>
              <a:avLst/>
              <a:gdLst/>
              <a:ahLst/>
              <a:cxnLst/>
              <a:rect l="l" t="t" r="r" b="b"/>
              <a:pathLst>
                <a:path w="1970" h="2956" extrusionOk="0">
                  <a:moveTo>
                    <a:pt x="983" y="546"/>
                  </a:moveTo>
                  <a:cubicBezTo>
                    <a:pt x="1208" y="546"/>
                    <a:pt x="1344" y="670"/>
                    <a:pt x="1344" y="948"/>
                  </a:cubicBezTo>
                  <a:lnTo>
                    <a:pt x="1344" y="2010"/>
                  </a:lnTo>
                  <a:cubicBezTo>
                    <a:pt x="1344" y="2286"/>
                    <a:pt x="1208" y="2410"/>
                    <a:pt x="983" y="2410"/>
                  </a:cubicBezTo>
                  <a:cubicBezTo>
                    <a:pt x="759" y="2410"/>
                    <a:pt x="625" y="2286"/>
                    <a:pt x="625" y="2010"/>
                  </a:cubicBezTo>
                  <a:lnTo>
                    <a:pt x="625" y="948"/>
                  </a:lnTo>
                  <a:cubicBezTo>
                    <a:pt x="625" y="670"/>
                    <a:pt x="759" y="546"/>
                    <a:pt x="983" y="546"/>
                  </a:cubicBezTo>
                  <a:close/>
                  <a:moveTo>
                    <a:pt x="983" y="1"/>
                  </a:moveTo>
                  <a:cubicBezTo>
                    <a:pt x="429" y="1"/>
                    <a:pt x="1" y="258"/>
                    <a:pt x="1" y="948"/>
                  </a:cubicBezTo>
                  <a:lnTo>
                    <a:pt x="1" y="2010"/>
                  </a:lnTo>
                  <a:cubicBezTo>
                    <a:pt x="1" y="2699"/>
                    <a:pt x="429" y="2956"/>
                    <a:pt x="983" y="2956"/>
                  </a:cubicBezTo>
                  <a:cubicBezTo>
                    <a:pt x="1535" y="2956"/>
                    <a:pt x="1969" y="2700"/>
                    <a:pt x="1969" y="2010"/>
                  </a:cubicBezTo>
                  <a:lnTo>
                    <a:pt x="1969" y="948"/>
                  </a:lnTo>
                  <a:cubicBezTo>
                    <a:pt x="1969" y="258"/>
                    <a:pt x="1535" y="1"/>
                    <a:pt x="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44;p81">
              <a:extLst>
                <a:ext uri="{FF2B5EF4-FFF2-40B4-BE49-F238E27FC236}">
                  <a16:creationId xmlns:a16="http://schemas.microsoft.com/office/drawing/2014/main" id="{82BDBD24-519F-D1AC-DFDD-485B27DF6242}"/>
                </a:ext>
              </a:extLst>
            </p:cNvPr>
            <p:cNvSpPr/>
            <p:nvPr/>
          </p:nvSpPr>
          <p:spPr>
            <a:xfrm>
              <a:off x="7706023" y="1892511"/>
              <a:ext cx="65510" cy="18494"/>
            </a:xfrm>
            <a:custGeom>
              <a:avLst/>
              <a:gdLst/>
              <a:ahLst/>
              <a:cxnLst/>
              <a:rect l="l" t="t" r="r" b="b"/>
              <a:pathLst>
                <a:path w="2097" h="592" extrusionOk="0">
                  <a:moveTo>
                    <a:pt x="295" y="1"/>
                  </a:moveTo>
                  <a:cubicBezTo>
                    <a:pt x="132" y="1"/>
                    <a:pt x="0" y="133"/>
                    <a:pt x="0" y="296"/>
                  </a:cubicBezTo>
                  <a:cubicBezTo>
                    <a:pt x="0" y="459"/>
                    <a:pt x="132" y="591"/>
                    <a:pt x="295" y="591"/>
                  </a:cubicBezTo>
                  <a:lnTo>
                    <a:pt x="1801" y="591"/>
                  </a:lnTo>
                  <a:cubicBezTo>
                    <a:pt x="1965" y="591"/>
                    <a:pt x="2097" y="459"/>
                    <a:pt x="2097" y="296"/>
                  </a:cubicBezTo>
                  <a:cubicBezTo>
                    <a:pt x="2097" y="133"/>
                    <a:pt x="1965" y="1"/>
                    <a:pt x="18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45;p81">
              <a:extLst>
                <a:ext uri="{FF2B5EF4-FFF2-40B4-BE49-F238E27FC236}">
                  <a16:creationId xmlns:a16="http://schemas.microsoft.com/office/drawing/2014/main" id="{F2B7F6D2-62B8-66F8-59A7-05834ED2A531}"/>
                </a:ext>
              </a:extLst>
            </p:cNvPr>
            <p:cNvSpPr/>
            <p:nvPr/>
          </p:nvSpPr>
          <p:spPr>
            <a:xfrm>
              <a:off x="7779534" y="1892511"/>
              <a:ext cx="18744" cy="18494"/>
            </a:xfrm>
            <a:custGeom>
              <a:avLst/>
              <a:gdLst/>
              <a:ahLst/>
              <a:cxnLst/>
              <a:rect l="l" t="t" r="r" b="b"/>
              <a:pathLst>
                <a:path w="600" h="592" extrusionOk="0">
                  <a:moveTo>
                    <a:pt x="296" y="1"/>
                  </a:moveTo>
                  <a:cubicBezTo>
                    <a:pt x="134" y="1"/>
                    <a:pt x="1" y="134"/>
                    <a:pt x="1" y="296"/>
                  </a:cubicBezTo>
                  <a:cubicBezTo>
                    <a:pt x="1" y="459"/>
                    <a:pt x="134" y="591"/>
                    <a:pt x="296" y="591"/>
                  </a:cubicBezTo>
                  <a:lnTo>
                    <a:pt x="304" y="591"/>
                  </a:lnTo>
                  <a:cubicBezTo>
                    <a:pt x="468" y="591"/>
                    <a:pt x="600" y="459"/>
                    <a:pt x="600" y="296"/>
                  </a:cubicBezTo>
                  <a:cubicBezTo>
                    <a:pt x="600" y="134"/>
                    <a:pt x="468" y="1"/>
                    <a:pt x="3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46;p81">
              <a:extLst>
                <a:ext uri="{FF2B5EF4-FFF2-40B4-BE49-F238E27FC236}">
                  <a16:creationId xmlns:a16="http://schemas.microsoft.com/office/drawing/2014/main" id="{2BE2EB4C-8503-4CCC-44D3-5CAF6BB44FC3}"/>
                </a:ext>
              </a:extLst>
            </p:cNvPr>
            <p:cNvSpPr/>
            <p:nvPr/>
          </p:nvSpPr>
          <p:spPr>
            <a:xfrm>
              <a:off x="7647789" y="1940373"/>
              <a:ext cx="18682" cy="18494"/>
            </a:xfrm>
            <a:custGeom>
              <a:avLst/>
              <a:gdLst/>
              <a:ahLst/>
              <a:cxnLst/>
              <a:rect l="l" t="t" r="r" b="b"/>
              <a:pathLst>
                <a:path w="598" h="592" extrusionOk="0">
                  <a:moveTo>
                    <a:pt x="295" y="1"/>
                  </a:moveTo>
                  <a:cubicBezTo>
                    <a:pt x="132" y="1"/>
                    <a:pt x="0" y="133"/>
                    <a:pt x="0" y="296"/>
                  </a:cubicBezTo>
                  <a:cubicBezTo>
                    <a:pt x="0" y="459"/>
                    <a:pt x="132" y="591"/>
                    <a:pt x="295" y="591"/>
                  </a:cubicBezTo>
                  <a:lnTo>
                    <a:pt x="302" y="591"/>
                  </a:lnTo>
                  <a:cubicBezTo>
                    <a:pt x="465" y="591"/>
                    <a:pt x="597" y="459"/>
                    <a:pt x="597" y="296"/>
                  </a:cubicBezTo>
                  <a:cubicBezTo>
                    <a:pt x="597" y="133"/>
                    <a:pt x="465" y="1"/>
                    <a:pt x="3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47;p81">
              <a:extLst>
                <a:ext uri="{FF2B5EF4-FFF2-40B4-BE49-F238E27FC236}">
                  <a16:creationId xmlns:a16="http://schemas.microsoft.com/office/drawing/2014/main" id="{CF7BD8A1-05BB-B239-6C73-3948E9D4A7E4}"/>
                </a:ext>
              </a:extLst>
            </p:cNvPr>
            <p:cNvSpPr/>
            <p:nvPr/>
          </p:nvSpPr>
          <p:spPr>
            <a:xfrm>
              <a:off x="7674500" y="1940373"/>
              <a:ext cx="181973" cy="18494"/>
            </a:xfrm>
            <a:custGeom>
              <a:avLst/>
              <a:gdLst/>
              <a:ahLst/>
              <a:cxnLst/>
              <a:rect l="l" t="t" r="r" b="b"/>
              <a:pathLst>
                <a:path w="5825" h="592" extrusionOk="0">
                  <a:moveTo>
                    <a:pt x="296" y="1"/>
                  </a:moveTo>
                  <a:cubicBezTo>
                    <a:pt x="133" y="1"/>
                    <a:pt x="1" y="133"/>
                    <a:pt x="1" y="296"/>
                  </a:cubicBezTo>
                  <a:cubicBezTo>
                    <a:pt x="1" y="459"/>
                    <a:pt x="133" y="591"/>
                    <a:pt x="296" y="591"/>
                  </a:cubicBezTo>
                  <a:lnTo>
                    <a:pt x="5529" y="591"/>
                  </a:lnTo>
                  <a:cubicBezTo>
                    <a:pt x="5692" y="591"/>
                    <a:pt x="5824" y="459"/>
                    <a:pt x="5824" y="296"/>
                  </a:cubicBezTo>
                  <a:cubicBezTo>
                    <a:pt x="5824" y="133"/>
                    <a:pt x="5692" y="1"/>
                    <a:pt x="55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3858;p81">
            <a:extLst>
              <a:ext uri="{FF2B5EF4-FFF2-40B4-BE49-F238E27FC236}">
                <a16:creationId xmlns:a16="http://schemas.microsoft.com/office/drawing/2014/main" id="{0AF9E83F-E182-5D0E-6A79-400D5798DE15}"/>
              </a:ext>
            </a:extLst>
          </p:cNvPr>
          <p:cNvGrpSpPr/>
          <p:nvPr/>
        </p:nvGrpSpPr>
        <p:grpSpPr>
          <a:xfrm>
            <a:off x="3753584" y="5291842"/>
            <a:ext cx="204809" cy="472255"/>
            <a:chOff x="7630513" y="2162811"/>
            <a:chExt cx="204809" cy="472255"/>
          </a:xfrm>
          <a:solidFill>
            <a:srgbClr val="7030A0"/>
          </a:solidFill>
        </p:grpSpPr>
        <p:sp>
          <p:nvSpPr>
            <p:cNvPr id="46" name="Google Shape;3859;p81">
              <a:extLst>
                <a:ext uri="{FF2B5EF4-FFF2-40B4-BE49-F238E27FC236}">
                  <a16:creationId xmlns:a16="http://schemas.microsoft.com/office/drawing/2014/main" id="{B69F3DB0-F616-F847-0AA6-3044D10AFD3A}"/>
                </a:ext>
              </a:extLst>
            </p:cNvPr>
            <p:cNvSpPr/>
            <p:nvPr/>
          </p:nvSpPr>
          <p:spPr>
            <a:xfrm>
              <a:off x="7630513" y="2162811"/>
              <a:ext cx="204809" cy="472255"/>
            </a:xfrm>
            <a:custGeom>
              <a:avLst/>
              <a:gdLst/>
              <a:ahLst/>
              <a:cxnLst/>
              <a:rect l="l" t="t" r="r" b="b"/>
              <a:pathLst>
                <a:path w="6556" h="15117" extrusionOk="0">
                  <a:moveTo>
                    <a:pt x="4269" y="907"/>
                  </a:moveTo>
                  <a:cubicBezTo>
                    <a:pt x="4345" y="960"/>
                    <a:pt x="4417" y="1021"/>
                    <a:pt x="4484" y="1088"/>
                  </a:cubicBezTo>
                  <a:cubicBezTo>
                    <a:pt x="4552" y="1156"/>
                    <a:pt x="4612" y="1228"/>
                    <a:pt x="4666" y="1303"/>
                  </a:cubicBezTo>
                  <a:cubicBezTo>
                    <a:pt x="4329" y="1680"/>
                    <a:pt x="4239" y="1940"/>
                    <a:pt x="4165" y="2153"/>
                  </a:cubicBezTo>
                  <a:cubicBezTo>
                    <a:pt x="4107" y="2323"/>
                    <a:pt x="4069" y="2436"/>
                    <a:pt x="3897" y="2608"/>
                  </a:cubicBezTo>
                  <a:cubicBezTo>
                    <a:pt x="3769" y="2736"/>
                    <a:pt x="3600" y="2800"/>
                    <a:pt x="3431" y="2800"/>
                  </a:cubicBezTo>
                  <a:cubicBezTo>
                    <a:pt x="3263" y="2800"/>
                    <a:pt x="3094" y="2736"/>
                    <a:pt x="2965" y="2608"/>
                  </a:cubicBezTo>
                  <a:cubicBezTo>
                    <a:pt x="2708" y="2350"/>
                    <a:pt x="2708" y="1933"/>
                    <a:pt x="2965" y="1676"/>
                  </a:cubicBezTo>
                  <a:cubicBezTo>
                    <a:pt x="3137" y="1504"/>
                    <a:pt x="3248" y="1466"/>
                    <a:pt x="3420" y="1408"/>
                  </a:cubicBezTo>
                  <a:cubicBezTo>
                    <a:pt x="3633" y="1334"/>
                    <a:pt x="3893" y="1244"/>
                    <a:pt x="4269" y="907"/>
                  </a:cubicBezTo>
                  <a:close/>
                  <a:moveTo>
                    <a:pt x="3285" y="591"/>
                  </a:moveTo>
                  <a:cubicBezTo>
                    <a:pt x="3416" y="591"/>
                    <a:pt x="3544" y="606"/>
                    <a:pt x="3667" y="635"/>
                  </a:cubicBezTo>
                  <a:cubicBezTo>
                    <a:pt x="3496" y="757"/>
                    <a:pt x="3364" y="802"/>
                    <a:pt x="3228" y="848"/>
                  </a:cubicBezTo>
                  <a:cubicBezTo>
                    <a:pt x="3035" y="915"/>
                    <a:pt x="2816" y="990"/>
                    <a:pt x="2548" y="1258"/>
                  </a:cubicBezTo>
                  <a:cubicBezTo>
                    <a:pt x="2061" y="1745"/>
                    <a:pt x="2061" y="2538"/>
                    <a:pt x="2548" y="3025"/>
                  </a:cubicBezTo>
                  <a:cubicBezTo>
                    <a:pt x="2791" y="3269"/>
                    <a:pt x="3111" y="3390"/>
                    <a:pt x="3432" y="3390"/>
                  </a:cubicBezTo>
                  <a:cubicBezTo>
                    <a:pt x="3752" y="3390"/>
                    <a:pt x="4072" y="3269"/>
                    <a:pt x="4315" y="3025"/>
                  </a:cubicBezTo>
                  <a:cubicBezTo>
                    <a:pt x="4583" y="2757"/>
                    <a:pt x="4658" y="2538"/>
                    <a:pt x="4725" y="2345"/>
                  </a:cubicBezTo>
                  <a:cubicBezTo>
                    <a:pt x="4771" y="2209"/>
                    <a:pt x="4816" y="2077"/>
                    <a:pt x="4937" y="1906"/>
                  </a:cubicBezTo>
                  <a:cubicBezTo>
                    <a:pt x="4965" y="2029"/>
                    <a:pt x="4980" y="2156"/>
                    <a:pt x="4980" y="2287"/>
                  </a:cubicBezTo>
                  <a:cubicBezTo>
                    <a:pt x="4980" y="2738"/>
                    <a:pt x="4804" y="3164"/>
                    <a:pt x="4484" y="3484"/>
                  </a:cubicBezTo>
                  <a:cubicBezTo>
                    <a:pt x="4288" y="3681"/>
                    <a:pt x="4052" y="3823"/>
                    <a:pt x="3794" y="3903"/>
                  </a:cubicBezTo>
                  <a:cubicBezTo>
                    <a:pt x="3789" y="3904"/>
                    <a:pt x="3783" y="3907"/>
                    <a:pt x="3778" y="3908"/>
                  </a:cubicBezTo>
                  <a:cubicBezTo>
                    <a:pt x="3621" y="3956"/>
                    <a:pt x="3455" y="3980"/>
                    <a:pt x="3285" y="3980"/>
                  </a:cubicBezTo>
                  <a:cubicBezTo>
                    <a:pt x="3116" y="3980"/>
                    <a:pt x="2952" y="3956"/>
                    <a:pt x="2794" y="3908"/>
                  </a:cubicBezTo>
                  <a:cubicBezTo>
                    <a:pt x="2788" y="3907"/>
                    <a:pt x="2783" y="3904"/>
                    <a:pt x="2776" y="3903"/>
                  </a:cubicBezTo>
                  <a:cubicBezTo>
                    <a:pt x="2519" y="3823"/>
                    <a:pt x="2284" y="3681"/>
                    <a:pt x="2088" y="3484"/>
                  </a:cubicBezTo>
                  <a:cubicBezTo>
                    <a:pt x="1427" y="2824"/>
                    <a:pt x="1427" y="1749"/>
                    <a:pt x="2088" y="1088"/>
                  </a:cubicBezTo>
                  <a:cubicBezTo>
                    <a:pt x="2408" y="768"/>
                    <a:pt x="2833" y="591"/>
                    <a:pt x="3285" y="591"/>
                  </a:cubicBezTo>
                  <a:close/>
                  <a:moveTo>
                    <a:pt x="3580" y="4552"/>
                  </a:moveTo>
                  <a:lnTo>
                    <a:pt x="3580" y="5161"/>
                  </a:lnTo>
                  <a:lnTo>
                    <a:pt x="2990" y="5161"/>
                  </a:lnTo>
                  <a:lnTo>
                    <a:pt x="2990" y="4552"/>
                  </a:lnTo>
                  <a:cubicBezTo>
                    <a:pt x="3088" y="4564"/>
                    <a:pt x="3186" y="4571"/>
                    <a:pt x="3285" y="4571"/>
                  </a:cubicBezTo>
                  <a:cubicBezTo>
                    <a:pt x="3386" y="4571"/>
                    <a:pt x="3484" y="4564"/>
                    <a:pt x="3580" y="4552"/>
                  </a:cubicBezTo>
                  <a:close/>
                  <a:moveTo>
                    <a:pt x="5548" y="5752"/>
                  </a:moveTo>
                  <a:cubicBezTo>
                    <a:pt x="5525" y="8066"/>
                    <a:pt x="5233" y="10207"/>
                    <a:pt x="4729" y="11854"/>
                  </a:cubicBezTo>
                  <a:lnTo>
                    <a:pt x="3916" y="11854"/>
                  </a:lnTo>
                  <a:cubicBezTo>
                    <a:pt x="3753" y="11854"/>
                    <a:pt x="3621" y="11986"/>
                    <a:pt x="3621" y="12149"/>
                  </a:cubicBezTo>
                  <a:cubicBezTo>
                    <a:pt x="3621" y="12313"/>
                    <a:pt x="3753" y="12445"/>
                    <a:pt x="3916" y="12445"/>
                  </a:cubicBezTo>
                  <a:lnTo>
                    <a:pt x="4530" y="12445"/>
                  </a:lnTo>
                  <a:cubicBezTo>
                    <a:pt x="4478" y="12585"/>
                    <a:pt x="4425" y="12720"/>
                    <a:pt x="4371" y="12851"/>
                  </a:cubicBezTo>
                  <a:lnTo>
                    <a:pt x="2199" y="12851"/>
                  </a:lnTo>
                  <a:cubicBezTo>
                    <a:pt x="1586" y="11387"/>
                    <a:pt x="1187" y="9326"/>
                    <a:pt x="1063" y="7017"/>
                  </a:cubicBezTo>
                  <a:lnTo>
                    <a:pt x="2261" y="7017"/>
                  </a:lnTo>
                  <a:cubicBezTo>
                    <a:pt x="2424" y="7017"/>
                    <a:pt x="2556" y="6885"/>
                    <a:pt x="2556" y="6722"/>
                  </a:cubicBezTo>
                  <a:cubicBezTo>
                    <a:pt x="2556" y="6559"/>
                    <a:pt x="2424" y="6427"/>
                    <a:pt x="2261" y="6427"/>
                  </a:cubicBezTo>
                  <a:lnTo>
                    <a:pt x="1037" y="6427"/>
                  </a:lnTo>
                  <a:cubicBezTo>
                    <a:pt x="1031" y="6204"/>
                    <a:pt x="1025" y="5979"/>
                    <a:pt x="1024" y="5752"/>
                  </a:cubicBezTo>
                  <a:close/>
                  <a:moveTo>
                    <a:pt x="5341" y="13442"/>
                  </a:moveTo>
                  <a:lnTo>
                    <a:pt x="5810" y="14526"/>
                  </a:lnTo>
                  <a:lnTo>
                    <a:pt x="761" y="14526"/>
                  </a:lnTo>
                  <a:lnTo>
                    <a:pt x="1231" y="13442"/>
                  </a:lnTo>
                  <a:close/>
                  <a:moveTo>
                    <a:pt x="3285" y="1"/>
                  </a:moveTo>
                  <a:cubicBezTo>
                    <a:pt x="2676" y="1"/>
                    <a:pt x="2101" y="239"/>
                    <a:pt x="1670" y="670"/>
                  </a:cubicBezTo>
                  <a:cubicBezTo>
                    <a:pt x="779" y="1561"/>
                    <a:pt x="779" y="3012"/>
                    <a:pt x="1670" y="3902"/>
                  </a:cubicBezTo>
                  <a:cubicBezTo>
                    <a:pt x="1882" y="4115"/>
                    <a:pt x="2130" y="4281"/>
                    <a:pt x="2401" y="4394"/>
                  </a:cubicBezTo>
                  <a:lnTo>
                    <a:pt x="2401" y="5161"/>
                  </a:lnTo>
                  <a:lnTo>
                    <a:pt x="727" y="5161"/>
                  </a:lnTo>
                  <a:cubicBezTo>
                    <a:pt x="564" y="5161"/>
                    <a:pt x="432" y="5293"/>
                    <a:pt x="432" y="5457"/>
                  </a:cubicBezTo>
                  <a:cubicBezTo>
                    <a:pt x="432" y="7185"/>
                    <a:pt x="583" y="10362"/>
                    <a:pt x="1563" y="12851"/>
                  </a:cubicBezTo>
                  <a:lnTo>
                    <a:pt x="1037" y="12851"/>
                  </a:lnTo>
                  <a:cubicBezTo>
                    <a:pt x="919" y="12851"/>
                    <a:pt x="813" y="12921"/>
                    <a:pt x="767" y="13028"/>
                  </a:cubicBezTo>
                  <a:lnTo>
                    <a:pt x="40" y="14705"/>
                  </a:lnTo>
                  <a:cubicBezTo>
                    <a:pt x="1" y="14796"/>
                    <a:pt x="10" y="14901"/>
                    <a:pt x="65" y="14984"/>
                  </a:cubicBezTo>
                  <a:cubicBezTo>
                    <a:pt x="119" y="15067"/>
                    <a:pt x="212" y="15117"/>
                    <a:pt x="311" y="15117"/>
                  </a:cubicBezTo>
                  <a:lnTo>
                    <a:pt x="6261" y="15117"/>
                  </a:lnTo>
                  <a:cubicBezTo>
                    <a:pt x="6424" y="15117"/>
                    <a:pt x="6556" y="14985"/>
                    <a:pt x="6556" y="14822"/>
                  </a:cubicBezTo>
                  <a:cubicBezTo>
                    <a:pt x="6556" y="14773"/>
                    <a:pt x="6544" y="14728"/>
                    <a:pt x="6523" y="14687"/>
                  </a:cubicBezTo>
                  <a:lnTo>
                    <a:pt x="5805" y="13028"/>
                  </a:lnTo>
                  <a:cubicBezTo>
                    <a:pt x="5759" y="12921"/>
                    <a:pt x="5653" y="12851"/>
                    <a:pt x="5534" y="12851"/>
                  </a:cubicBezTo>
                  <a:lnTo>
                    <a:pt x="5009" y="12851"/>
                  </a:lnTo>
                  <a:cubicBezTo>
                    <a:pt x="5987" y="10362"/>
                    <a:pt x="6140" y="7185"/>
                    <a:pt x="6140" y="5457"/>
                  </a:cubicBezTo>
                  <a:cubicBezTo>
                    <a:pt x="6140" y="5293"/>
                    <a:pt x="6008" y="5161"/>
                    <a:pt x="5844" y="5161"/>
                  </a:cubicBezTo>
                  <a:lnTo>
                    <a:pt x="4171" y="5161"/>
                  </a:lnTo>
                  <a:lnTo>
                    <a:pt x="4171" y="4394"/>
                  </a:lnTo>
                  <a:cubicBezTo>
                    <a:pt x="4440" y="4281"/>
                    <a:pt x="4688" y="4115"/>
                    <a:pt x="4901" y="3902"/>
                  </a:cubicBezTo>
                  <a:cubicBezTo>
                    <a:pt x="5333" y="3470"/>
                    <a:pt x="5571" y="2896"/>
                    <a:pt x="5571" y="2287"/>
                  </a:cubicBezTo>
                  <a:cubicBezTo>
                    <a:pt x="5571" y="1676"/>
                    <a:pt x="5333" y="1101"/>
                    <a:pt x="4901" y="670"/>
                  </a:cubicBezTo>
                  <a:cubicBezTo>
                    <a:pt x="4470" y="239"/>
                    <a:pt x="3896" y="1"/>
                    <a:pt x="3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60;p81">
              <a:extLst>
                <a:ext uri="{FF2B5EF4-FFF2-40B4-BE49-F238E27FC236}">
                  <a16:creationId xmlns:a16="http://schemas.microsoft.com/office/drawing/2014/main" id="{3505D257-E684-C747-D139-219BB7DCD84F}"/>
                </a:ext>
              </a:extLst>
            </p:cNvPr>
            <p:cNvSpPr/>
            <p:nvPr/>
          </p:nvSpPr>
          <p:spPr>
            <a:xfrm>
              <a:off x="7718363" y="2363567"/>
              <a:ext cx="18713" cy="18494"/>
            </a:xfrm>
            <a:custGeom>
              <a:avLst/>
              <a:gdLst/>
              <a:ahLst/>
              <a:cxnLst/>
              <a:rect l="l" t="t" r="r" b="b"/>
              <a:pathLst>
                <a:path w="599" h="592" extrusionOk="0">
                  <a:moveTo>
                    <a:pt x="296" y="1"/>
                  </a:moveTo>
                  <a:cubicBezTo>
                    <a:pt x="133" y="1"/>
                    <a:pt x="1" y="133"/>
                    <a:pt x="1" y="296"/>
                  </a:cubicBezTo>
                  <a:cubicBezTo>
                    <a:pt x="1" y="459"/>
                    <a:pt x="133" y="591"/>
                    <a:pt x="296" y="591"/>
                  </a:cubicBezTo>
                  <a:lnTo>
                    <a:pt x="303" y="591"/>
                  </a:lnTo>
                  <a:cubicBezTo>
                    <a:pt x="466" y="591"/>
                    <a:pt x="598" y="459"/>
                    <a:pt x="598" y="296"/>
                  </a:cubicBezTo>
                  <a:cubicBezTo>
                    <a:pt x="598" y="133"/>
                    <a:pt x="466" y="1"/>
                    <a:pt x="3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61;p81">
              <a:extLst>
                <a:ext uri="{FF2B5EF4-FFF2-40B4-BE49-F238E27FC236}">
                  <a16:creationId xmlns:a16="http://schemas.microsoft.com/office/drawing/2014/main" id="{581168E3-3F69-E454-019C-8226754F5EA0}"/>
                </a:ext>
              </a:extLst>
            </p:cNvPr>
            <p:cNvSpPr/>
            <p:nvPr/>
          </p:nvSpPr>
          <p:spPr>
            <a:xfrm>
              <a:off x="7716895" y="2533144"/>
              <a:ext cx="18682" cy="18463"/>
            </a:xfrm>
            <a:custGeom>
              <a:avLst/>
              <a:gdLst/>
              <a:ahLst/>
              <a:cxnLst/>
              <a:rect l="l" t="t" r="r" b="b"/>
              <a:pathLst>
                <a:path w="598" h="591" extrusionOk="0">
                  <a:moveTo>
                    <a:pt x="296" y="0"/>
                  </a:moveTo>
                  <a:cubicBezTo>
                    <a:pt x="132" y="0"/>
                    <a:pt x="0" y="132"/>
                    <a:pt x="0" y="295"/>
                  </a:cubicBezTo>
                  <a:cubicBezTo>
                    <a:pt x="0" y="459"/>
                    <a:pt x="132" y="591"/>
                    <a:pt x="296" y="591"/>
                  </a:cubicBezTo>
                  <a:lnTo>
                    <a:pt x="302" y="591"/>
                  </a:lnTo>
                  <a:cubicBezTo>
                    <a:pt x="466" y="591"/>
                    <a:pt x="598" y="459"/>
                    <a:pt x="598" y="295"/>
                  </a:cubicBezTo>
                  <a:cubicBezTo>
                    <a:pt x="598" y="132"/>
                    <a:pt x="466" y="0"/>
                    <a:pt x="3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3822;p81">
            <a:extLst>
              <a:ext uri="{FF2B5EF4-FFF2-40B4-BE49-F238E27FC236}">
                <a16:creationId xmlns:a16="http://schemas.microsoft.com/office/drawing/2014/main" id="{408FD12E-1396-EE22-5900-8469127EB74D}"/>
              </a:ext>
            </a:extLst>
          </p:cNvPr>
          <p:cNvGrpSpPr/>
          <p:nvPr/>
        </p:nvGrpSpPr>
        <p:grpSpPr>
          <a:xfrm>
            <a:off x="6228805" y="5237652"/>
            <a:ext cx="347264" cy="472224"/>
            <a:chOff x="7577121" y="3348697"/>
            <a:chExt cx="347264" cy="472224"/>
          </a:xfrm>
          <a:solidFill>
            <a:srgbClr val="7030A0"/>
          </a:solidFill>
        </p:grpSpPr>
        <p:sp>
          <p:nvSpPr>
            <p:cNvPr id="3" name="Google Shape;3823;p81">
              <a:extLst>
                <a:ext uri="{FF2B5EF4-FFF2-40B4-BE49-F238E27FC236}">
                  <a16:creationId xmlns:a16="http://schemas.microsoft.com/office/drawing/2014/main" id="{47844FB2-5396-1538-6CDB-B965645AC529}"/>
                </a:ext>
              </a:extLst>
            </p:cNvPr>
            <p:cNvSpPr/>
            <p:nvPr/>
          </p:nvSpPr>
          <p:spPr>
            <a:xfrm>
              <a:off x="7730454" y="3611405"/>
              <a:ext cx="48922" cy="101811"/>
            </a:xfrm>
            <a:custGeom>
              <a:avLst/>
              <a:gdLst/>
              <a:ahLst/>
              <a:cxnLst/>
              <a:rect l="l" t="t" r="r" b="b"/>
              <a:pathLst>
                <a:path w="1566" h="3259" extrusionOk="0">
                  <a:moveTo>
                    <a:pt x="296" y="0"/>
                  </a:moveTo>
                  <a:cubicBezTo>
                    <a:pt x="134" y="0"/>
                    <a:pt x="0" y="132"/>
                    <a:pt x="0" y="296"/>
                  </a:cubicBezTo>
                  <a:lnTo>
                    <a:pt x="0" y="2964"/>
                  </a:lnTo>
                  <a:cubicBezTo>
                    <a:pt x="0" y="3127"/>
                    <a:pt x="134" y="3259"/>
                    <a:pt x="296" y="3259"/>
                  </a:cubicBezTo>
                  <a:lnTo>
                    <a:pt x="1270" y="3259"/>
                  </a:lnTo>
                  <a:cubicBezTo>
                    <a:pt x="1433" y="3259"/>
                    <a:pt x="1565" y="3127"/>
                    <a:pt x="1565" y="2964"/>
                  </a:cubicBezTo>
                  <a:cubicBezTo>
                    <a:pt x="1565" y="2800"/>
                    <a:pt x="1433" y="2668"/>
                    <a:pt x="1270" y="2668"/>
                  </a:cubicBezTo>
                  <a:lnTo>
                    <a:pt x="591" y="2668"/>
                  </a:lnTo>
                  <a:lnTo>
                    <a:pt x="591" y="296"/>
                  </a:ln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824;p81">
              <a:extLst>
                <a:ext uri="{FF2B5EF4-FFF2-40B4-BE49-F238E27FC236}">
                  <a16:creationId xmlns:a16="http://schemas.microsoft.com/office/drawing/2014/main" id="{C59944B4-20A8-A5A9-12B8-DD9FAAA01075}"/>
                </a:ext>
              </a:extLst>
            </p:cNvPr>
            <p:cNvSpPr/>
            <p:nvPr/>
          </p:nvSpPr>
          <p:spPr>
            <a:xfrm>
              <a:off x="7720800" y="3740275"/>
              <a:ext cx="68259" cy="18494"/>
            </a:xfrm>
            <a:custGeom>
              <a:avLst/>
              <a:gdLst/>
              <a:ahLst/>
              <a:cxnLst/>
              <a:rect l="l" t="t" r="r" b="b"/>
              <a:pathLst>
                <a:path w="2185" h="592" extrusionOk="0">
                  <a:moveTo>
                    <a:pt x="296" y="1"/>
                  </a:moveTo>
                  <a:cubicBezTo>
                    <a:pt x="133" y="1"/>
                    <a:pt x="1" y="133"/>
                    <a:pt x="1" y="296"/>
                  </a:cubicBezTo>
                  <a:cubicBezTo>
                    <a:pt x="1" y="459"/>
                    <a:pt x="133" y="591"/>
                    <a:pt x="296" y="591"/>
                  </a:cubicBezTo>
                  <a:lnTo>
                    <a:pt x="1889" y="591"/>
                  </a:lnTo>
                  <a:cubicBezTo>
                    <a:pt x="2051" y="591"/>
                    <a:pt x="2184" y="459"/>
                    <a:pt x="2184" y="296"/>
                  </a:cubicBezTo>
                  <a:cubicBezTo>
                    <a:pt x="2184" y="133"/>
                    <a:pt x="2051" y="1"/>
                    <a:pt x="1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25;p81">
              <a:extLst>
                <a:ext uri="{FF2B5EF4-FFF2-40B4-BE49-F238E27FC236}">
                  <a16:creationId xmlns:a16="http://schemas.microsoft.com/office/drawing/2014/main" id="{FE853792-E27C-0E8A-87A9-B549922564F1}"/>
                </a:ext>
              </a:extLst>
            </p:cNvPr>
            <p:cNvSpPr/>
            <p:nvPr/>
          </p:nvSpPr>
          <p:spPr>
            <a:xfrm>
              <a:off x="7806276" y="3613560"/>
              <a:ext cx="26179" cy="26179"/>
            </a:xfrm>
            <a:custGeom>
              <a:avLst/>
              <a:gdLst/>
              <a:ahLst/>
              <a:cxnLst/>
              <a:rect l="l" t="t" r="r" b="b"/>
              <a:pathLst>
                <a:path w="838" h="838" extrusionOk="0">
                  <a:moveTo>
                    <a:pt x="420" y="1"/>
                  </a:moveTo>
                  <a:cubicBezTo>
                    <a:pt x="188" y="1"/>
                    <a:pt x="1" y="188"/>
                    <a:pt x="1" y="418"/>
                  </a:cubicBezTo>
                  <a:cubicBezTo>
                    <a:pt x="1" y="650"/>
                    <a:pt x="188" y="837"/>
                    <a:pt x="420" y="837"/>
                  </a:cubicBezTo>
                  <a:cubicBezTo>
                    <a:pt x="650" y="837"/>
                    <a:pt x="837" y="650"/>
                    <a:pt x="837" y="418"/>
                  </a:cubicBezTo>
                  <a:cubicBezTo>
                    <a:pt x="837" y="188"/>
                    <a:pt x="650" y="1"/>
                    <a:pt x="4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26;p81">
              <a:extLst>
                <a:ext uri="{FF2B5EF4-FFF2-40B4-BE49-F238E27FC236}">
                  <a16:creationId xmlns:a16="http://schemas.microsoft.com/office/drawing/2014/main" id="{51F0E2D6-8EDF-27AA-C6AE-5CB5A2DE3EF5}"/>
                </a:ext>
              </a:extLst>
            </p:cNvPr>
            <p:cNvSpPr/>
            <p:nvPr/>
          </p:nvSpPr>
          <p:spPr>
            <a:xfrm>
              <a:off x="7677375" y="3613560"/>
              <a:ext cx="26148" cy="26179"/>
            </a:xfrm>
            <a:custGeom>
              <a:avLst/>
              <a:gdLst/>
              <a:ahLst/>
              <a:cxnLst/>
              <a:rect l="l" t="t" r="r" b="b"/>
              <a:pathLst>
                <a:path w="837" h="838" extrusionOk="0">
                  <a:moveTo>
                    <a:pt x="419" y="1"/>
                  </a:moveTo>
                  <a:cubicBezTo>
                    <a:pt x="188" y="1"/>
                    <a:pt x="0" y="188"/>
                    <a:pt x="0" y="418"/>
                  </a:cubicBezTo>
                  <a:cubicBezTo>
                    <a:pt x="0" y="650"/>
                    <a:pt x="188" y="837"/>
                    <a:pt x="419" y="837"/>
                  </a:cubicBezTo>
                  <a:cubicBezTo>
                    <a:pt x="649" y="837"/>
                    <a:pt x="837" y="650"/>
                    <a:pt x="837" y="418"/>
                  </a:cubicBezTo>
                  <a:cubicBezTo>
                    <a:pt x="837" y="188"/>
                    <a:pt x="649" y="1"/>
                    <a:pt x="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27;p81">
              <a:extLst>
                <a:ext uri="{FF2B5EF4-FFF2-40B4-BE49-F238E27FC236}">
                  <a16:creationId xmlns:a16="http://schemas.microsoft.com/office/drawing/2014/main" id="{D599A8AF-120E-41A1-F8ED-7003312C0233}"/>
                </a:ext>
              </a:extLst>
            </p:cNvPr>
            <p:cNvSpPr/>
            <p:nvPr/>
          </p:nvSpPr>
          <p:spPr>
            <a:xfrm>
              <a:off x="7660910" y="3385780"/>
              <a:ext cx="67947" cy="27023"/>
            </a:xfrm>
            <a:custGeom>
              <a:avLst/>
              <a:gdLst/>
              <a:ahLst/>
              <a:cxnLst/>
              <a:rect l="l" t="t" r="r" b="b"/>
              <a:pathLst>
                <a:path w="2175" h="865" extrusionOk="0">
                  <a:moveTo>
                    <a:pt x="1873" y="0"/>
                  </a:moveTo>
                  <a:cubicBezTo>
                    <a:pt x="1869" y="0"/>
                    <a:pt x="1865" y="0"/>
                    <a:pt x="1860" y="0"/>
                  </a:cubicBezTo>
                  <a:cubicBezTo>
                    <a:pt x="1664" y="8"/>
                    <a:pt x="968" y="55"/>
                    <a:pt x="240" y="289"/>
                  </a:cubicBezTo>
                  <a:cubicBezTo>
                    <a:pt x="85" y="339"/>
                    <a:pt x="0" y="505"/>
                    <a:pt x="49" y="660"/>
                  </a:cubicBezTo>
                  <a:cubicBezTo>
                    <a:pt x="90" y="785"/>
                    <a:pt x="206" y="864"/>
                    <a:pt x="331" y="864"/>
                  </a:cubicBezTo>
                  <a:cubicBezTo>
                    <a:pt x="361" y="864"/>
                    <a:pt x="391" y="860"/>
                    <a:pt x="422" y="851"/>
                  </a:cubicBezTo>
                  <a:cubicBezTo>
                    <a:pt x="943" y="682"/>
                    <a:pt x="1520" y="606"/>
                    <a:pt x="1886" y="591"/>
                  </a:cubicBezTo>
                  <a:cubicBezTo>
                    <a:pt x="2048" y="583"/>
                    <a:pt x="2175" y="445"/>
                    <a:pt x="2168" y="283"/>
                  </a:cubicBezTo>
                  <a:cubicBezTo>
                    <a:pt x="2161" y="124"/>
                    <a:pt x="2029" y="0"/>
                    <a:pt x="18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28;p81">
              <a:extLst>
                <a:ext uri="{FF2B5EF4-FFF2-40B4-BE49-F238E27FC236}">
                  <a16:creationId xmlns:a16="http://schemas.microsoft.com/office/drawing/2014/main" id="{72E23711-B799-D5DE-DCCD-D60527C40C4F}"/>
                </a:ext>
              </a:extLst>
            </p:cNvPr>
            <p:cNvSpPr/>
            <p:nvPr/>
          </p:nvSpPr>
          <p:spPr>
            <a:xfrm>
              <a:off x="7635199" y="3406087"/>
              <a:ext cx="21462" cy="18775"/>
            </a:xfrm>
            <a:custGeom>
              <a:avLst/>
              <a:gdLst/>
              <a:ahLst/>
              <a:cxnLst/>
              <a:rect l="l" t="t" r="r" b="b"/>
              <a:pathLst>
                <a:path w="687" h="601" extrusionOk="0">
                  <a:moveTo>
                    <a:pt x="349" y="0"/>
                  </a:moveTo>
                  <a:cubicBezTo>
                    <a:pt x="291" y="0"/>
                    <a:pt x="233" y="17"/>
                    <a:pt x="181" y="52"/>
                  </a:cubicBezTo>
                  <a:lnTo>
                    <a:pt x="165" y="65"/>
                  </a:lnTo>
                  <a:cubicBezTo>
                    <a:pt x="32" y="158"/>
                    <a:pt x="0" y="344"/>
                    <a:pt x="94" y="475"/>
                  </a:cubicBezTo>
                  <a:cubicBezTo>
                    <a:pt x="153" y="557"/>
                    <a:pt x="244" y="601"/>
                    <a:pt x="336" y="601"/>
                  </a:cubicBezTo>
                  <a:cubicBezTo>
                    <a:pt x="395" y="601"/>
                    <a:pt x="455" y="583"/>
                    <a:pt x="506" y="546"/>
                  </a:cubicBezTo>
                  <a:lnTo>
                    <a:pt x="517" y="538"/>
                  </a:lnTo>
                  <a:cubicBezTo>
                    <a:pt x="652" y="446"/>
                    <a:pt x="686" y="262"/>
                    <a:pt x="592" y="127"/>
                  </a:cubicBezTo>
                  <a:cubicBezTo>
                    <a:pt x="535" y="45"/>
                    <a:pt x="443" y="0"/>
                    <a:pt x="3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29;p81">
              <a:extLst>
                <a:ext uri="{FF2B5EF4-FFF2-40B4-BE49-F238E27FC236}">
                  <a16:creationId xmlns:a16="http://schemas.microsoft.com/office/drawing/2014/main" id="{E9BDC619-812B-BB7F-2773-2E18A431037F}"/>
                </a:ext>
              </a:extLst>
            </p:cNvPr>
            <p:cNvSpPr/>
            <p:nvPr/>
          </p:nvSpPr>
          <p:spPr>
            <a:xfrm>
              <a:off x="7577121" y="3348697"/>
              <a:ext cx="347264" cy="472224"/>
            </a:xfrm>
            <a:custGeom>
              <a:avLst/>
              <a:gdLst/>
              <a:ahLst/>
              <a:cxnLst/>
              <a:rect l="l" t="t" r="r" b="b"/>
              <a:pathLst>
                <a:path w="11116" h="15116" extrusionOk="0">
                  <a:moveTo>
                    <a:pt x="4835" y="590"/>
                  </a:moveTo>
                  <a:cubicBezTo>
                    <a:pt x="6373" y="590"/>
                    <a:pt x="7691" y="1076"/>
                    <a:pt x="8185" y="1844"/>
                  </a:cubicBezTo>
                  <a:cubicBezTo>
                    <a:pt x="8236" y="1923"/>
                    <a:pt x="8321" y="1974"/>
                    <a:pt x="8413" y="1979"/>
                  </a:cubicBezTo>
                  <a:cubicBezTo>
                    <a:pt x="9315" y="2042"/>
                    <a:pt x="10061" y="2519"/>
                    <a:pt x="10314" y="3198"/>
                  </a:cubicBezTo>
                  <a:cubicBezTo>
                    <a:pt x="10483" y="3649"/>
                    <a:pt x="10400" y="4107"/>
                    <a:pt x="10087" y="4470"/>
                  </a:cubicBezTo>
                  <a:lnTo>
                    <a:pt x="1329" y="4470"/>
                  </a:lnTo>
                  <a:cubicBezTo>
                    <a:pt x="782" y="3597"/>
                    <a:pt x="666" y="2835"/>
                    <a:pt x="983" y="2202"/>
                  </a:cubicBezTo>
                  <a:cubicBezTo>
                    <a:pt x="1428" y="1317"/>
                    <a:pt x="2787" y="688"/>
                    <a:pt x="4444" y="601"/>
                  </a:cubicBezTo>
                  <a:cubicBezTo>
                    <a:pt x="4576" y="594"/>
                    <a:pt x="4707" y="590"/>
                    <a:pt x="4835" y="590"/>
                  </a:cubicBezTo>
                  <a:close/>
                  <a:moveTo>
                    <a:pt x="9919" y="5061"/>
                  </a:moveTo>
                  <a:lnTo>
                    <a:pt x="9919" y="5604"/>
                  </a:lnTo>
                  <a:lnTo>
                    <a:pt x="8709" y="5604"/>
                  </a:lnTo>
                  <a:cubicBezTo>
                    <a:pt x="8545" y="5604"/>
                    <a:pt x="8413" y="5736"/>
                    <a:pt x="8413" y="5899"/>
                  </a:cubicBezTo>
                  <a:cubicBezTo>
                    <a:pt x="8413" y="6061"/>
                    <a:pt x="8545" y="6193"/>
                    <a:pt x="8709" y="6193"/>
                  </a:cubicBezTo>
                  <a:lnTo>
                    <a:pt x="9919" y="6193"/>
                  </a:lnTo>
                  <a:lnTo>
                    <a:pt x="9919" y="6736"/>
                  </a:lnTo>
                  <a:lnTo>
                    <a:pt x="1462" y="6736"/>
                  </a:lnTo>
                  <a:lnTo>
                    <a:pt x="1462" y="5061"/>
                  </a:lnTo>
                  <a:close/>
                  <a:moveTo>
                    <a:pt x="9683" y="7326"/>
                  </a:moveTo>
                  <a:lnTo>
                    <a:pt x="9683" y="10724"/>
                  </a:lnTo>
                  <a:cubicBezTo>
                    <a:pt x="9683" y="12819"/>
                    <a:pt x="7978" y="14525"/>
                    <a:pt x="5881" y="14525"/>
                  </a:cubicBezTo>
                  <a:lnTo>
                    <a:pt x="5500" y="14525"/>
                  </a:lnTo>
                  <a:cubicBezTo>
                    <a:pt x="3404" y="14525"/>
                    <a:pt x="1699" y="12819"/>
                    <a:pt x="1699" y="10724"/>
                  </a:cubicBezTo>
                  <a:lnTo>
                    <a:pt x="1699" y="7326"/>
                  </a:lnTo>
                  <a:close/>
                  <a:moveTo>
                    <a:pt x="4841" y="0"/>
                  </a:moveTo>
                  <a:cubicBezTo>
                    <a:pt x="4700" y="0"/>
                    <a:pt x="4557" y="4"/>
                    <a:pt x="4413" y="12"/>
                  </a:cubicBezTo>
                  <a:cubicBezTo>
                    <a:pt x="2929" y="89"/>
                    <a:pt x="1110" y="636"/>
                    <a:pt x="455" y="1938"/>
                  </a:cubicBezTo>
                  <a:cubicBezTo>
                    <a:pt x="161" y="2523"/>
                    <a:pt x="1" y="3500"/>
                    <a:pt x="872" y="4853"/>
                  </a:cubicBezTo>
                  <a:lnTo>
                    <a:pt x="872" y="7031"/>
                  </a:lnTo>
                  <a:cubicBezTo>
                    <a:pt x="872" y="7174"/>
                    <a:pt x="974" y="7294"/>
                    <a:pt x="1108" y="7319"/>
                  </a:cubicBezTo>
                  <a:lnTo>
                    <a:pt x="1108" y="10724"/>
                  </a:lnTo>
                  <a:cubicBezTo>
                    <a:pt x="1108" y="13146"/>
                    <a:pt x="3078" y="15116"/>
                    <a:pt x="5500" y="15116"/>
                  </a:cubicBezTo>
                  <a:lnTo>
                    <a:pt x="5881" y="15116"/>
                  </a:lnTo>
                  <a:cubicBezTo>
                    <a:pt x="8303" y="15116"/>
                    <a:pt x="10273" y="13146"/>
                    <a:pt x="10273" y="10724"/>
                  </a:cubicBezTo>
                  <a:lnTo>
                    <a:pt x="10273" y="7319"/>
                  </a:lnTo>
                  <a:cubicBezTo>
                    <a:pt x="10408" y="7292"/>
                    <a:pt x="10510" y="7174"/>
                    <a:pt x="10510" y="7031"/>
                  </a:cubicBezTo>
                  <a:lnTo>
                    <a:pt x="10510" y="4883"/>
                  </a:lnTo>
                  <a:cubicBezTo>
                    <a:pt x="10981" y="4353"/>
                    <a:pt x="11115" y="3655"/>
                    <a:pt x="10868" y="2991"/>
                  </a:cubicBezTo>
                  <a:cubicBezTo>
                    <a:pt x="10709" y="2564"/>
                    <a:pt x="10407" y="2189"/>
                    <a:pt x="9997" y="1906"/>
                  </a:cubicBezTo>
                  <a:cubicBezTo>
                    <a:pt x="9602" y="1634"/>
                    <a:pt x="9121" y="1461"/>
                    <a:pt x="8597" y="1404"/>
                  </a:cubicBezTo>
                  <a:cubicBezTo>
                    <a:pt x="7944" y="530"/>
                    <a:pt x="6517" y="0"/>
                    <a:pt x="4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30;p81">
              <a:extLst>
                <a:ext uri="{FF2B5EF4-FFF2-40B4-BE49-F238E27FC236}">
                  <a16:creationId xmlns:a16="http://schemas.microsoft.com/office/drawing/2014/main" id="{FE7CB602-C80E-0F9E-570F-FDAB684CF32C}"/>
                </a:ext>
              </a:extLst>
            </p:cNvPr>
            <p:cNvSpPr/>
            <p:nvPr/>
          </p:nvSpPr>
          <p:spPr>
            <a:xfrm>
              <a:off x="7813243" y="3523742"/>
              <a:ext cx="18713" cy="18432"/>
            </a:xfrm>
            <a:custGeom>
              <a:avLst/>
              <a:gdLst/>
              <a:ahLst/>
              <a:cxnLst/>
              <a:rect l="l" t="t" r="r" b="b"/>
              <a:pathLst>
                <a:path w="599" h="590" extrusionOk="0">
                  <a:moveTo>
                    <a:pt x="296" y="1"/>
                  </a:moveTo>
                  <a:cubicBezTo>
                    <a:pt x="133" y="1"/>
                    <a:pt x="1" y="133"/>
                    <a:pt x="1" y="296"/>
                  </a:cubicBezTo>
                  <a:cubicBezTo>
                    <a:pt x="1" y="458"/>
                    <a:pt x="133" y="590"/>
                    <a:pt x="296" y="590"/>
                  </a:cubicBezTo>
                  <a:lnTo>
                    <a:pt x="303" y="590"/>
                  </a:lnTo>
                  <a:cubicBezTo>
                    <a:pt x="465" y="590"/>
                    <a:pt x="598" y="458"/>
                    <a:pt x="598" y="296"/>
                  </a:cubicBezTo>
                  <a:cubicBezTo>
                    <a:pt x="598" y="133"/>
                    <a:pt x="465" y="1"/>
                    <a:pt x="3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3950;p81">
            <a:extLst>
              <a:ext uri="{FF2B5EF4-FFF2-40B4-BE49-F238E27FC236}">
                <a16:creationId xmlns:a16="http://schemas.microsoft.com/office/drawing/2014/main" id="{F5A0E6E0-79CE-F39D-F2E4-87D9EB3274FD}"/>
              </a:ext>
            </a:extLst>
          </p:cNvPr>
          <p:cNvGrpSpPr/>
          <p:nvPr/>
        </p:nvGrpSpPr>
        <p:grpSpPr>
          <a:xfrm>
            <a:off x="2041229" y="3617235"/>
            <a:ext cx="472255" cy="413373"/>
            <a:chOff x="1319024" y="2163185"/>
            <a:chExt cx="472255" cy="413373"/>
          </a:xfrm>
          <a:solidFill>
            <a:srgbClr val="7030A0"/>
          </a:solidFill>
        </p:grpSpPr>
        <p:sp>
          <p:nvSpPr>
            <p:cNvPr id="52" name="Google Shape;3951;p81">
              <a:extLst>
                <a:ext uri="{FF2B5EF4-FFF2-40B4-BE49-F238E27FC236}">
                  <a16:creationId xmlns:a16="http://schemas.microsoft.com/office/drawing/2014/main" id="{0AF7F066-C9E2-102A-33A5-C684FA1AB18D}"/>
                </a:ext>
              </a:extLst>
            </p:cNvPr>
            <p:cNvSpPr/>
            <p:nvPr/>
          </p:nvSpPr>
          <p:spPr>
            <a:xfrm>
              <a:off x="1319024" y="2284651"/>
              <a:ext cx="472255" cy="291907"/>
            </a:xfrm>
            <a:custGeom>
              <a:avLst/>
              <a:gdLst/>
              <a:ahLst/>
              <a:cxnLst/>
              <a:rect l="l" t="t" r="r" b="b"/>
              <a:pathLst>
                <a:path w="15117" h="9344" extrusionOk="0">
                  <a:moveTo>
                    <a:pt x="9821" y="591"/>
                  </a:moveTo>
                  <a:lnTo>
                    <a:pt x="9821" y="1181"/>
                  </a:lnTo>
                  <a:lnTo>
                    <a:pt x="5296" y="1181"/>
                  </a:lnTo>
                  <a:lnTo>
                    <a:pt x="5296" y="591"/>
                  </a:lnTo>
                  <a:close/>
                  <a:moveTo>
                    <a:pt x="5138" y="3508"/>
                  </a:moveTo>
                  <a:lnTo>
                    <a:pt x="5138" y="4098"/>
                  </a:lnTo>
                  <a:lnTo>
                    <a:pt x="591" y="4098"/>
                  </a:lnTo>
                  <a:lnTo>
                    <a:pt x="591" y="3508"/>
                  </a:lnTo>
                  <a:close/>
                  <a:moveTo>
                    <a:pt x="14526" y="5245"/>
                  </a:moveTo>
                  <a:lnTo>
                    <a:pt x="14526" y="5836"/>
                  </a:lnTo>
                  <a:lnTo>
                    <a:pt x="9979" y="5836"/>
                  </a:lnTo>
                  <a:lnTo>
                    <a:pt x="9979" y="5245"/>
                  </a:lnTo>
                  <a:close/>
                  <a:moveTo>
                    <a:pt x="9389" y="1770"/>
                  </a:moveTo>
                  <a:lnTo>
                    <a:pt x="9389" y="6131"/>
                  </a:lnTo>
                  <a:cubicBezTo>
                    <a:pt x="9389" y="6293"/>
                    <a:pt x="9521" y="6426"/>
                    <a:pt x="9684" y="6426"/>
                  </a:cubicBezTo>
                  <a:lnTo>
                    <a:pt x="13936" y="6426"/>
                  </a:lnTo>
                  <a:lnTo>
                    <a:pt x="13936" y="8753"/>
                  </a:lnTo>
                  <a:lnTo>
                    <a:pt x="1182" y="8753"/>
                  </a:lnTo>
                  <a:lnTo>
                    <a:pt x="1182" y="4689"/>
                  </a:lnTo>
                  <a:lnTo>
                    <a:pt x="5433" y="4689"/>
                  </a:lnTo>
                  <a:cubicBezTo>
                    <a:pt x="5597" y="4689"/>
                    <a:pt x="5729" y="4557"/>
                    <a:pt x="5729" y="4394"/>
                  </a:cubicBezTo>
                  <a:lnTo>
                    <a:pt x="5729" y="2920"/>
                  </a:lnTo>
                  <a:lnTo>
                    <a:pt x="6940" y="2920"/>
                  </a:lnTo>
                  <a:cubicBezTo>
                    <a:pt x="7103" y="2920"/>
                    <a:pt x="7235" y="2788"/>
                    <a:pt x="7235" y="2625"/>
                  </a:cubicBezTo>
                  <a:cubicBezTo>
                    <a:pt x="7235" y="2461"/>
                    <a:pt x="7103" y="2329"/>
                    <a:pt x="6940" y="2329"/>
                  </a:cubicBezTo>
                  <a:lnTo>
                    <a:pt x="5729" y="2329"/>
                  </a:lnTo>
                  <a:lnTo>
                    <a:pt x="5729" y="1770"/>
                  </a:lnTo>
                  <a:close/>
                  <a:moveTo>
                    <a:pt x="5001" y="0"/>
                  </a:moveTo>
                  <a:cubicBezTo>
                    <a:pt x="4837" y="0"/>
                    <a:pt x="4706" y="132"/>
                    <a:pt x="4706" y="295"/>
                  </a:cubicBezTo>
                  <a:lnTo>
                    <a:pt x="4706" y="1476"/>
                  </a:lnTo>
                  <a:cubicBezTo>
                    <a:pt x="4706" y="1638"/>
                    <a:pt x="4837" y="1772"/>
                    <a:pt x="5001" y="1772"/>
                  </a:cubicBezTo>
                  <a:lnTo>
                    <a:pt x="5137" y="1772"/>
                  </a:lnTo>
                  <a:lnTo>
                    <a:pt x="5137" y="2917"/>
                  </a:lnTo>
                  <a:lnTo>
                    <a:pt x="296" y="2917"/>
                  </a:lnTo>
                  <a:cubicBezTo>
                    <a:pt x="133" y="2917"/>
                    <a:pt x="1" y="3049"/>
                    <a:pt x="1" y="3213"/>
                  </a:cubicBezTo>
                  <a:lnTo>
                    <a:pt x="1" y="4394"/>
                  </a:lnTo>
                  <a:cubicBezTo>
                    <a:pt x="1" y="4557"/>
                    <a:pt x="133" y="4689"/>
                    <a:pt x="296" y="4689"/>
                  </a:cubicBezTo>
                  <a:lnTo>
                    <a:pt x="591" y="4689"/>
                  </a:lnTo>
                  <a:lnTo>
                    <a:pt x="591" y="9048"/>
                  </a:lnTo>
                  <a:cubicBezTo>
                    <a:pt x="591" y="9211"/>
                    <a:pt x="723" y="9343"/>
                    <a:pt x="886" y="9343"/>
                  </a:cubicBezTo>
                  <a:lnTo>
                    <a:pt x="14231" y="9343"/>
                  </a:lnTo>
                  <a:cubicBezTo>
                    <a:pt x="14394" y="9343"/>
                    <a:pt x="14526" y="9211"/>
                    <a:pt x="14526" y="9048"/>
                  </a:cubicBezTo>
                  <a:lnTo>
                    <a:pt x="14526" y="6425"/>
                  </a:lnTo>
                  <a:lnTo>
                    <a:pt x="14821" y="6425"/>
                  </a:lnTo>
                  <a:cubicBezTo>
                    <a:pt x="14983" y="6425"/>
                    <a:pt x="15117" y="6293"/>
                    <a:pt x="15117" y="6131"/>
                  </a:cubicBezTo>
                  <a:lnTo>
                    <a:pt x="15117" y="4950"/>
                  </a:lnTo>
                  <a:cubicBezTo>
                    <a:pt x="15117" y="4787"/>
                    <a:pt x="14983" y="4655"/>
                    <a:pt x="14821" y="4655"/>
                  </a:cubicBezTo>
                  <a:lnTo>
                    <a:pt x="9979" y="4655"/>
                  </a:lnTo>
                  <a:lnTo>
                    <a:pt x="9979" y="1772"/>
                  </a:lnTo>
                  <a:lnTo>
                    <a:pt x="10117" y="1772"/>
                  </a:lnTo>
                  <a:cubicBezTo>
                    <a:pt x="10280" y="1772"/>
                    <a:pt x="10412" y="1638"/>
                    <a:pt x="10412" y="1476"/>
                  </a:cubicBezTo>
                  <a:lnTo>
                    <a:pt x="10412" y="295"/>
                  </a:lnTo>
                  <a:cubicBezTo>
                    <a:pt x="10412" y="132"/>
                    <a:pt x="10280" y="0"/>
                    <a:pt x="101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952;p81">
              <a:extLst>
                <a:ext uri="{FF2B5EF4-FFF2-40B4-BE49-F238E27FC236}">
                  <a16:creationId xmlns:a16="http://schemas.microsoft.com/office/drawing/2014/main" id="{2AC671A4-13C5-6232-B246-7DA5CA2EF734}"/>
                </a:ext>
              </a:extLst>
            </p:cNvPr>
            <p:cNvSpPr/>
            <p:nvPr/>
          </p:nvSpPr>
          <p:spPr>
            <a:xfrm>
              <a:off x="1553052" y="2357412"/>
              <a:ext cx="18744" cy="18463"/>
            </a:xfrm>
            <a:custGeom>
              <a:avLst/>
              <a:gdLst/>
              <a:ahLst/>
              <a:cxnLst/>
              <a:rect l="l" t="t" r="r" b="b"/>
              <a:pathLst>
                <a:path w="600" h="591" extrusionOk="0">
                  <a:moveTo>
                    <a:pt x="296" y="0"/>
                  </a:moveTo>
                  <a:cubicBezTo>
                    <a:pt x="134" y="0"/>
                    <a:pt x="1" y="132"/>
                    <a:pt x="1" y="296"/>
                  </a:cubicBezTo>
                  <a:cubicBezTo>
                    <a:pt x="1" y="459"/>
                    <a:pt x="134" y="591"/>
                    <a:pt x="296" y="591"/>
                  </a:cubicBezTo>
                  <a:lnTo>
                    <a:pt x="304" y="591"/>
                  </a:lnTo>
                  <a:cubicBezTo>
                    <a:pt x="466" y="591"/>
                    <a:pt x="600" y="459"/>
                    <a:pt x="600" y="296"/>
                  </a:cubicBezTo>
                  <a:cubicBezTo>
                    <a:pt x="600" y="132"/>
                    <a:pt x="466" y="0"/>
                    <a:pt x="3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953;p81">
              <a:extLst>
                <a:ext uri="{FF2B5EF4-FFF2-40B4-BE49-F238E27FC236}">
                  <a16:creationId xmlns:a16="http://schemas.microsoft.com/office/drawing/2014/main" id="{4816C89E-5569-C753-CF78-655C9F5E876A}"/>
                </a:ext>
              </a:extLst>
            </p:cNvPr>
            <p:cNvSpPr/>
            <p:nvPr/>
          </p:nvSpPr>
          <p:spPr>
            <a:xfrm>
              <a:off x="1403188" y="2521116"/>
              <a:ext cx="65542" cy="18463"/>
            </a:xfrm>
            <a:custGeom>
              <a:avLst/>
              <a:gdLst/>
              <a:ahLst/>
              <a:cxnLst/>
              <a:rect l="l" t="t" r="r" b="b"/>
              <a:pathLst>
                <a:path w="2098" h="591" extrusionOk="0">
                  <a:moveTo>
                    <a:pt x="296" y="0"/>
                  </a:moveTo>
                  <a:cubicBezTo>
                    <a:pt x="133" y="0"/>
                    <a:pt x="1" y="133"/>
                    <a:pt x="1" y="295"/>
                  </a:cubicBezTo>
                  <a:cubicBezTo>
                    <a:pt x="1" y="459"/>
                    <a:pt x="133" y="591"/>
                    <a:pt x="296" y="591"/>
                  </a:cubicBezTo>
                  <a:lnTo>
                    <a:pt x="1802" y="591"/>
                  </a:lnTo>
                  <a:cubicBezTo>
                    <a:pt x="1965" y="591"/>
                    <a:pt x="2097" y="459"/>
                    <a:pt x="2097" y="295"/>
                  </a:cubicBezTo>
                  <a:cubicBezTo>
                    <a:pt x="2097" y="133"/>
                    <a:pt x="1965" y="0"/>
                    <a:pt x="18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54;p81">
              <a:extLst>
                <a:ext uri="{FF2B5EF4-FFF2-40B4-BE49-F238E27FC236}">
                  <a16:creationId xmlns:a16="http://schemas.microsoft.com/office/drawing/2014/main" id="{DB6CE69D-08C8-4555-54BA-DABBE0E944EB}"/>
                </a:ext>
              </a:extLst>
            </p:cNvPr>
            <p:cNvSpPr/>
            <p:nvPr/>
          </p:nvSpPr>
          <p:spPr>
            <a:xfrm>
              <a:off x="1539368" y="2163185"/>
              <a:ext cx="31584" cy="101405"/>
            </a:xfrm>
            <a:custGeom>
              <a:avLst/>
              <a:gdLst/>
              <a:ahLst/>
              <a:cxnLst/>
              <a:rect l="l" t="t" r="r" b="b"/>
              <a:pathLst>
                <a:path w="1011" h="3246" extrusionOk="0">
                  <a:moveTo>
                    <a:pt x="753" y="1"/>
                  </a:moveTo>
                  <a:cubicBezTo>
                    <a:pt x="704" y="1"/>
                    <a:pt x="665" y="19"/>
                    <a:pt x="634" y="46"/>
                  </a:cubicBezTo>
                  <a:lnTo>
                    <a:pt x="111" y="443"/>
                  </a:lnTo>
                  <a:cubicBezTo>
                    <a:pt x="40" y="488"/>
                    <a:pt x="1" y="572"/>
                    <a:pt x="1" y="651"/>
                  </a:cubicBezTo>
                  <a:cubicBezTo>
                    <a:pt x="1" y="767"/>
                    <a:pt x="76" y="881"/>
                    <a:pt x="187" y="881"/>
                  </a:cubicBezTo>
                  <a:cubicBezTo>
                    <a:pt x="217" y="881"/>
                    <a:pt x="258" y="873"/>
                    <a:pt x="293" y="842"/>
                  </a:cubicBezTo>
                  <a:lnTo>
                    <a:pt x="435" y="700"/>
                  </a:lnTo>
                  <a:lnTo>
                    <a:pt x="435" y="3064"/>
                  </a:lnTo>
                  <a:cubicBezTo>
                    <a:pt x="435" y="3183"/>
                    <a:pt x="576" y="3246"/>
                    <a:pt x="722" y="3246"/>
                  </a:cubicBezTo>
                  <a:cubicBezTo>
                    <a:pt x="869" y="3246"/>
                    <a:pt x="1010" y="3183"/>
                    <a:pt x="1010" y="3064"/>
                  </a:cubicBezTo>
                  <a:lnTo>
                    <a:pt x="1010" y="187"/>
                  </a:lnTo>
                  <a:cubicBezTo>
                    <a:pt x="1010" y="72"/>
                    <a:pt x="873" y="1"/>
                    <a:pt x="7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55;p81">
              <a:extLst>
                <a:ext uri="{FF2B5EF4-FFF2-40B4-BE49-F238E27FC236}">
                  <a16:creationId xmlns:a16="http://schemas.microsoft.com/office/drawing/2014/main" id="{86D0AAE0-5CA5-9D90-8939-23FAAE09645D}"/>
                </a:ext>
              </a:extLst>
            </p:cNvPr>
            <p:cNvSpPr/>
            <p:nvPr/>
          </p:nvSpPr>
          <p:spPr>
            <a:xfrm>
              <a:off x="1377101" y="2254629"/>
              <a:ext cx="62792" cy="101124"/>
            </a:xfrm>
            <a:custGeom>
              <a:avLst/>
              <a:gdLst/>
              <a:ahLst/>
              <a:cxnLst/>
              <a:rect l="l" t="t" r="r" b="b"/>
              <a:pathLst>
                <a:path w="2010" h="3237" extrusionOk="0">
                  <a:moveTo>
                    <a:pt x="1010" y="1"/>
                  </a:moveTo>
                  <a:cubicBezTo>
                    <a:pt x="497" y="1"/>
                    <a:pt x="59" y="311"/>
                    <a:pt x="59" y="816"/>
                  </a:cubicBezTo>
                  <a:cubicBezTo>
                    <a:pt x="59" y="1054"/>
                    <a:pt x="169" y="1124"/>
                    <a:pt x="320" y="1124"/>
                  </a:cubicBezTo>
                  <a:cubicBezTo>
                    <a:pt x="509" y="1124"/>
                    <a:pt x="621" y="1018"/>
                    <a:pt x="621" y="912"/>
                  </a:cubicBezTo>
                  <a:cubicBezTo>
                    <a:pt x="621" y="637"/>
                    <a:pt x="797" y="523"/>
                    <a:pt x="1014" y="523"/>
                  </a:cubicBezTo>
                  <a:cubicBezTo>
                    <a:pt x="1306" y="523"/>
                    <a:pt x="1426" y="735"/>
                    <a:pt x="1426" y="916"/>
                  </a:cubicBezTo>
                  <a:cubicBezTo>
                    <a:pt x="1426" y="1541"/>
                    <a:pt x="0" y="1918"/>
                    <a:pt x="0" y="2625"/>
                  </a:cubicBezTo>
                  <a:lnTo>
                    <a:pt x="0" y="3055"/>
                  </a:lnTo>
                  <a:cubicBezTo>
                    <a:pt x="0" y="3165"/>
                    <a:pt x="151" y="3236"/>
                    <a:pt x="253" y="3236"/>
                  </a:cubicBezTo>
                  <a:lnTo>
                    <a:pt x="1829" y="3236"/>
                  </a:lnTo>
                  <a:cubicBezTo>
                    <a:pt x="1927" y="3236"/>
                    <a:pt x="2010" y="3112"/>
                    <a:pt x="2010" y="2979"/>
                  </a:cubicBezTo>
                  <a:cubicBezTo>
                    <a:pt x="2010" y="2847"/>
                    <a:pt x="1927" y="2731"/>
                    <a:pt x="1829" y="2731"/>
                  </a:cubicBezTo>
                  <a:lnTo>
                    <a:pt x="599" y="2731"/>
                  </a:lnTo>
                  <a:lnTo>
                    <a:pt x="599" y="2625"/>
                  </a:lnTo>
                  <a:cubicBezTo>
                    <a:pt x="599" y="2165"/>
                    <a:pt x="2002" y="1855"/>
                    <a:pt x="2002" y="899"/>
                  </a:cubicBezTo>
                  <a:cubicBezTo>
                    <a:pt x="2002" y="337"/>
                    <a:pt x="1523" y="1"/>
                    <a:pt x="10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56;p81">
              <a:extLst>
                <a:ext uri="{FF2B5EF4-FFF2-40B4-BE49-F238E27FC236}">
                  <a16:creationId xmlns:a16="http://schemas.microsoft.com/office/drawing/2014/main" id="{9B3A9A92-7941-E5D3-1B5B-995C5424FBD9}"/>
                </a:ext>
              </a:extLst>
            </p:cNvPr>
            <p:cNvSpPr/>
            <p:nvPr/>
          </p:nvSpPr>
          <p:spPr>
            <a:xfrm>
              <a:off x="1669270" y="2308051"/>
              <a:ext cx="65042" cy="101967"/>
            </a:xfrm>
            <a:custGeom>
              <a:avLst/>
              <a:gdLst/>
              <a:ahLst/>
              <a:cxnLst/>
              <a:rect l="l" t="t" r="r" b="b"/>
              <a:pathLst>
                <a:path w="2082" h="3264" extrusionOk="0">
                  <a:moveTo>
                    <a:pt x="1042" y="1"/>
                  </a:moveTo>
                  <a:cubicBezTo>
                    <a:pt x="293" y="1"/>
                    <a:pt x="72" y="457"/>
                    <a:pt x="72" y="771"/>
                  </a:cubicBezTo>
                  <a:cubicBezTo>
                    <a:pt x="72" y="957"/>
                    <a:pt x="112" y="1019"/>
                    <a:pt x="368" y="1019"/>
                  </a:cubicBezTo>
                  <a:cubicBezTo>
                    <a:pt x="580" y="1019"/>
                    <a:pt x="643" y="930"/>
                    <a:pt x="643" y="798"/>
                  </a:cubicBezTo>
                  <a:cubicBezTo>
                    <a:pt x="643" y="621"/>
                    <a:pt x="749" y="502"/>
                    <a:pt x="1038" y="502"/>
                  </a:cubicBezTo>
                  <a:cubicBezTo>
                    <a:pt x="1276" y="502"/>
                    <a:pt x="1427" y="598"/>
                    <a:pt x="1427" y="891"/>
                  </a:cubicBezTo>
                  <a:cubicBezTo>
                    <a:pt x="1427" y="1272"/>
                    <a:pt x="1240" y="1325"/>
                    <a:pt x="1019" y="1325"/>
                  </a:cubicBezTo>
                  <a:cubicBezTo>
                    <a:pt x="891" y="1325"/>
                    <a:pt x="846" y="1439"/>
                    <a:pt x="846" y="1551"/>
                  </a:cubicBezTo>
                  <a:cubicBezTo>
                    <a:pt x="846" y="1661"/>
                    <a:pt x="891" y="1776"/>
                    <a:pt x="1019" y="1776"/>
                  </a:cubicBezTo>
                  <a:cubicBezTo>
                    <a:pt x="1303" y="1776"/>
                    <a:pt x="1506" y="1869"/>
                    <a:pt x="1506" y="2197"/>
                  </a:cubicBezTo>
                  <a:lnTo>
                    <a:pt x="1506" y="2280"/>
                  </a:lnTo>
                  <a:cubicBezTo>
                    <a:pt x="1506" y="2617"/>
                    <a:pt x="1364" y="2759"/>
                    <a:pt x="1032" y="2759"/>
                  </a:cubicBezTo>
                  <a:cubicBezTo>
                    <a:pt x="749" y="2759"/>
                    <a:pt x="572" y="2635"/>
                    <a:pt x="572" y="2435"/>
                  </a:cubicBezTo>
                  <a:cubicBezTo>
                    <a:pt x="572" y="2293"/>
                    <a:pt x="510" y="2232"/>
                    <a:pt x="276" y="2232"/>
                  </a:cubicBezTo>
                  <a:cubicBezTo>
                    <a:pt x="77" y="2232"/>
                    <a:pt x="1" y="2280"/>
                    <a:pt x="1" y="2458"/>
                  </a:cubicBezTo>
                  <a:cubicBezTo>
                    <a:pt x="1" y="2816"/>
                    <a:pt x="293" y="3264"/>
                    <a:pt x="1019" y="3264"/>
                  </a:cubicBezTo>
                  <a:lnTo>
                    <a:pt x="1020" y="3264"/>
                  </a:lnTo>
                  <a:cubicBezTo>
                    <a:pt x="1604" y="3264"/>
                    <a:pt x="2081" y="2993"/>
                    <a:pt x="2081" y="2280"/>
                  </a:cubicBezTo>
                  <a:lnTo>
                    <a:pt x="2081" y="2197"/>
                  </a:lnTo>
                  <a:cubicBezTo>
                    <a:pt x="2081" y="1829"/>
                    <a:pt x="1891" y="1629"/>
                    <a:pt x="1631" y="1527"/>
                  </a:cubicBezTo>
                  <a:cubicBezTo>
                    <a:pt x="1847" y="1427"/>
                    <a:pt x="1975" y="1142"/>
                    <a:pt x="1975" y="793"/>
                  </a:cubicBezTo>
                  <a:cubicBezTo>
                    <a:pt x="1975" y="205"/>
                    <a:pt x="1576" y="1"/>
                    <a:pt x="10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5509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19;p36">
            <a:extLst>
              <a:ext uri="{FF2B5EF4-FFF2-40B4-BE49-F238E27FC236}">
                <a16:creationId xmlns:a16="http://schemas.microsoft.com/office/drawing/2014/main" id="{B7389092-B9F7-2A39-BB7A-237B04E4F5A5}"/>
              </a:ext>
            </a:extLst>
          </p:cNvPr>
          <p:cNvGrpSpPr/>
          <p:nvPr/>
        </p:nvGrpSpPr>
        <p:grpSpPr>
          <a:xfrm>
            <a:off x="10384244" y="2742570"/>
            <a:ext cx="1406571" cy="1310612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5" name="Google Shape;420;p36">
              <a:extLst>
                <a:ext uri="{FF2B5EF4-FFF2-40B4-BE49-F238E27FC236}">
                  <a16:creationId xmlns:a16="http://schemas.microsoft.com/office/drawing/2014/main" id="{BDCE68A1-42DF-05A1-ED95-4177DFDDE929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1;p36">
              <a:extLst>
                <a:ext uri="{FF2B5EF4-FFF2-40B4-BE49-F238E27FC236}">
                  <a16:creationId xmlns:a16="http://schemas.microsoft.com/office/drawing/2014/main" id="{B1947CF8-2582-25C2-2C5A-A94F509BA798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2;p36">
              <a:extLst>
                <a:ext uri="{FF2B5EF4-FFF2-40B4-BE49-F238E27FC236}">
                  <a16:creationId xmlns:a16="http://schemas.microsoft.com/office/drawing/2014/main" id="{3137E6A3-E9B4-85DF-3AF4-E5929ED0F69A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430;p37">
            <a:extLst>
              <a:ext uri="{FF2B5EF4-FFF2-40B4-BE49-F238E27FC236}">
                <a16:creationId xmlns:a16="http://schemas.microsoft.com/office/drawing/2014/main" id="{9CDEC9AE-9527-F749-4752-B835FFBF766B}"/>
              </a:ext>
            </a:extLst>
          </p:cNvPr>
          <p:cNvGrpSpPr/>
          <p:nvPr/>
        </p:nvGrpSpPr>
        <p:grpSpPr>
          <a:xfrm>
            <a:off x="848842" y="1542388"/>
            <a:ext cx="2829078" cy="3773224"/>
            <a:chOff x="5769043" y="1171590"/>
            <a:chExt cx="2132858" cy="2901952"/>
          </a:xfrm>
        </p:grpSpPr>
        <p:sp>
          <p:nvSpPr>
            <p:cNvPr id="9" name="Google Shape;431;p37">
              <a:extLst>
                <a:ext uri="{FF2B5EF4-FFF2-40B4-BE49-F238E27FC236}">
                  <a16:creationId xmlns:a16="http://schemas.microsoft.com/office/drawing/2014/main" id="{C61A61EA-0CAE-8214-881A-11F21006FB32}"/>
                </a:ext>
              </a:extLst>
            </p:cNvPr>
            <p:cNvSpPr/>
            <p:nvPr/>
          </p:nvSpPr>
          <p:spPr>
            <a:xfrm>
              <a:off x="6041650" y="1205167"/>
              <a:ext cx="1566308" cy="2213325"/>
            </a:xfrm>
            <a:custGeom>
              <a:avLst/>
              <a:gdLst/>
              <a:ahLst/>
              <a:cxnLst/>
              <a:rect l="l" t="t" r="r" b="b"/>
              <a:pathLst>
                <a:path w="41771" h="59022" extrusionOk="0">
                  <a:moveTo>
                    <a:pt x="20886" y="0"/>
                  </a:moveTo>
                  <a:cubicBezTo>
                    <a:pt x="14511" y="0"/>
                    <a:pt x="9629" y="2957"/>
                    <a:pt x="6754" y="8544"/>
                  </a:cubicBezTo>
                  <a:cubicBezTo>
                    <a:pt x="5913" y="10199"/>
                    <a:pt x="4204" y="11230"/>
                    <a:pt x="2387" y="11230"/>
                  </a:cubicBezTo>
                  <a:lnTo>
                    <a:pt x="0" y="11230"/>
                  </a:lnTo>
                  <a:lnTo>
                    <a:pt x="0" y="38136"/>
                  </a:lnTo>
                  <a:cubicBezTo>
                    <a:pt x="0" y="49664"/>
                    <a:pt x="9358" y="59022"/>
                    <a:pt x="20886" y="59022"/>
                  </a:cubicBezTo>
                  <a:cubicBezTo>
                    <a:pt x="32386" y="59022"/>
                    <a:pt x="41744" y="49637"/>
                    <a:pt x="41771" y="38136"/>
                  </a:cubicBezTo>
                  <a:lnTo>
                    <a:pt x="41771" y="11230"/>
                  </a:lnTo>
                  <a:lnTo>
                    <a:pt x="39330" y="11230"/>
                  </a:lnTo>
                  <a:cubicBezTo>
                    <a:pt x="37513" y="11230"/>
                    <a:pt x="35858" y="10199"/>
                    <a:pt x="34990" y="8571"/>
                  </a:cubicBezTo>
                  <a:cubicBezTo>
                    <a:pt x="32088" y="2957"/>
                    <a:pt x="27205" y="0"/>
                    <a:pt x="20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32;p37">
              <a:extLst>
                <a:ext uri="{FF2B5EF4-FFF2-40B4-BE49-F238E27FC236}">
                  <a16:creationId xmlns:a16="http://schemas.microsoft.com/office/drawing/2014/main" id="{11BB2064-6DA1-ED53-78CB-2F6842BE3757}"/>
                </a:ext>
              </a:extLst>
            </p:cNvPr>
            <p:cNvSpPr/>
            <p:nvPr/>
          </p:nvSpPr>
          <p:spPr>
            <a:xfrm>
              <a:off x="6092496" y="1259054"/>
              <a:ext cx="1464615" cy="2105550"/>
            </a:xfrm>
            <a:custGeom>
              <a:avLst/>
              <a:gdLst/>
              <a:ahLst/>
              <a:cxnLst/>
              <a:rect l="l" t="t" r="r" b="b"/>
              <a:pathLst>
                <a:path w="39059" h="56148" extrusionOk="0">
                  <a:moveTo>
                    <a:pt x="38977" y="11583"/>
                  </a:moveTo>
                  <a:cubicBezTo>
                    <a:pt x="36075" y="11583"/>
                    <a:pt x="33471" y="10037"/>
                    <a:pt x="32142" y="7514"/>
                  </a:cubicBezTo>
                  <a:cubicBezTo>
                    <a:pt x="29701" y="2903"/>
                    <a:pt x="25632" y="1"/>
                    <a:pt x="19502" y="1"/>
                  </a:cubicBezTo>
                  <a:cubicBezTo>
                    <a:pt x="13400" y="1"/>
                    <a:pt x="9222" y="2876"/>
                    <a:pt x="6808" y="7487"/>
                  </a:cubicBezTo>
                  <a:cubicBezTo>
                    <a:pt x="5507" y="9982"/>
                    <a:pt x="2876" y="11583"/>
                    <a:pt x="0" y="11583"/>
                  </a:cubicBezTo>
                  <a:lnTo>
                    <a:pt x="0" y="11583"/>
                  </a:lnTo>
                  <a:lnTo>
                    <a:pt x="0" y="36971"/>
                  </a:lnTo>
                  <a:cubicBezTo>
                    <a:pt x="0" y="47549"/>
                    <a:pt x="8761" y="56147"/>
                    <a:pt x="19530" y="56147"/>
                  </a:cubicBezTo>
                  <a:lnTo>
                    <a:pt x="19530" y="56147"/>
                  </a:lnTo>
                  <a:cubicBezTo>
                    <a:pt x="30325" y="56147"/>
                    <a:pt x="39059" y="47549"/>
                    <a:pt x="39059" y="36971"/>
                  </a:cubicBezTo>
                  <a:lnTo>
                    <a:pt x="39059" y="1158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33;p37">
              <a:extLst>
                <a:ext uri="{FF2B5EF4-FFF2-40B4-BE49-F238E27FC236}">
                  <a16:creationId xmlns:a16="http://schemas.microsoft.com/office/drawing/2014/main" id="{BC0D6BF6-7B88-C525-34DB-E123BF9C561E}"/>
                </a:ext>
              </a:extLst>
            </p:cNvPr>
            <p:cNvSpPr/>
            <p:nvPr/>
          </p:nvSpPr>
          <p:spPr>
            <a:xfrm rot="-2076118">
              <a:off x="6284475" y="1376446"/>
              <a:ext cx="1102010" cy="1221648"/>
            </a:xfrm>
            <a:custGeom>
              <a:avLst/>
              <a:gdLst/>
              <a:ahLst/>
              <a:cxnLst/>
              <a:rect l="l" t="t" r="r" b="b"/>
              <a:pathLst>
                <a:path w="70852" h="78544" extrusionOk="0">
                  <a:moveTo>
                    <a:pt x="39973" y="701"/>
                  </a:moveTo>
                  <a:lnTo>
                    <a:pt x="43085" y="2739"/>
                  </a:lnTo>
                  <a:lnTo>
                    <a:pt x="41069" y="5786"/>
                  </a:lnTo>
                  <a:lnTo>
                    <a:pt x="37935" y="3726"/>
                  </a:lnTo>
                  <a:lnTo>
                    <a:pt x="39973" y="701"/>
                  </a:lnTo>
                  <a:close/>
                  <a:moveTo>
                    <a:pt x="49309" y="1819"/>
                  </a:moveTo>
                  <a:lnTo>
                    <a:pt x="52421" y="3879"/>
                  </a:lnTo>
                  <a:lnTo>
                    <a:pt x="50426" y="6903"/>
                  </a:lnTo>
                  <a:lnTo>
                    <a:pt x="47315" y="4843"/>
                  </a:lnTo>
                  <a:lnTo>
                    <a:pt x="49309" y="1819"/>
                  </a:lnTo>
                  <a:close/>
                  <a:moveTo>
                    <a:pt x="34122" y="1863"/>
                  </a:moveTo>
                  <a:lnTo>
                    <a:pt x="37256" y="3923"/>
                  </a:lnTo>
                  <a:lnTo>
                    <a:pt x="35261" y="6969"/>
                  </a:lnTo>
                  <a:lnTo>
                    <a:pt x="32127" y="4909"/>
                  </a:lnTo>
                  <a:lnTo>
                    <a:pt x="34122" y="1863"/>
                  </a:lnTo>
                  <a:close/>
                  <a:moveTo>
                    <a:pt x="43479" y="3024"/>
                  </a:moveTo>
                  <a:lnTo>
                    <a:pt x="46591" y="5084"/>
                  </a:lnTo>
                  <a:lnTo>
                    <a:pt x="44597" y="8109"/>
                  </a:lnTo>
                  <a:lnTo>
                    <a:pt x="41463" y="6071"/>
                  </a:lnTo>
                  <a:lnTo>
                    <a:pt x="43479" y="3024"/>
                  </a:lnTo>
                  <a:close/>
                  <a:moveTo>
                    <a:pt x="52837" y="4142"/>
                  </a:moveTo>
                  <a:lnTo>
                    <a:pt x="55971" y="6202"/>
                  </a:lnTo>
                  <a:lnTo>
                    <a:pt x="53955" y="9248"/>
                  </a:lnTo>
                  <a:lnTo>
                    <a:pt x="50843" y="7188"/>
                  </a:lnTo>
                  <a:lnTo>
                    <a:pt x="52837" y="4142"/>
                  </a:lnTo>
                  <a:close/>
                  <a:moveTo>
                    <a:pt x="37628" y="4208"/>
                  </a:moveTo>
                  <a:lnTo>
                    <a:pt x="40762" y="6246"/>
                  </a:lnTo>
                  <a:lnTo>
                    <a:pt x="38768" y="9292"/>
                  </a:lnTo>
                  <a:lnTo>
                    <a:pt x="35634" y="7232"/>
                  </a:lnTo>
                  <a:lnTo>
                    <a:pt x="37628" y="4208"/>
                  </a:lnTo>
                  <a:close/>
                  <a:moveTo>
                    <a:pt x="47008" y="5325"/>
                  </a:moveTo>
                  <a:lnTo>
                    <a:pt x="50120" y="7385"/>
                  </a:lnTo>
                  <a:lnTo>
                    <a:pt x="48125" y="10410"/>
                  </a:lnTo>
                  <a:lnTo>
                    <a:pt x="45013" y="8372"/>
                  </a:lnTo>
                  <a:lnTo>
                    <a:pt x="47008" y="5325"/>
                  </a:lnTo>
                  <a:close/>
                  <a:moveTo>
                    <a:pt x="31821" y="5369"/>
                  </a:moveTo>
                  <a:lnTo>
                    <a:pt x="34954" y="7429"/>
                  </a:lnTo>
                  <a:lnTo>
                    <a:pt x="32960" y="10475"/>
                  </a:lnTo>
                  <a:lnTo>
                    <a:pt x="29826" y="8415"/>
                  </a:lnTo>
                  <a:lnTo>
                    <a:pt x="31821" y="5369"/>
                  </a:lnTo>
                  <a:close/>
                  <a:moveTo>
                    <a:pt x="56365" y="6465"/>
                  </a:moveTo>
                  <a:lnTo>
                    <a:pt x="59499" y="8525"/>
                  </a:lnTo>
                  <a:lnTo>
                    <a:pt x="57505" y="11571"/>
                  </a:lnTo>
                  <a:lnTo>
                    <a:pt x="54371" y="9511"/>
                  </a:lnTo>
                  <a:lnTo>
                    <a:pt x="56365" y="6465"/>
                  </a:lnTo>
                  <a:close/>
                  <a:moveTo>
                    <a:pt x="41178" y="6509"/>
                  </a:moveTo>
                  <a:lnTo>
                    <a:pt x="44290" y="8547"/>
                  </a:lnTo>
                  <a:lnTo>
                    <a:pt x="42296" y="11593"/>
                  </a:lnTo>
                  <a:lnTo>
                    <a:pt x="39162" y="9533"/>
                  </a:lnTo>
                  <a:lnTo>
                    <a:pt x="41178" y="6509"/>
                  </a:lnTo>
                  <a:close/>
                  <a:moveTo>
                    <a:pt x="25991" y="6553"/>
                  </a:moveTo>
                  <a:lnTo>
                    <a:pt x="29125" y="8613"/>
                  </a:lnTo>
                  <a:lnTo>
                    <a:pt x="27109" y="11659"/>
                  </a:lnTo>
                  <a:lnTo>
                    <a:pt x="23997" y="9599"/>
                  </a:lnTo>
                  <a:lnTo>
                    <a:pt x="25991" y="6553"/>
                  </a:lnTo>
                  <a:close/>
                  <a:moveTo>
                    <a:pt x="50536" y="7648"/>
                  </a:moveTo>
                  <a:lnTo>
                    <a:pt x="53670" y="9708"/>
                  </a:lnTo>
                  <a:lnTo>
                    <a:pt x="51654" y="12755"/>
                  </a:lnTo>
                  <a:lnTo>
                    <a:pt x="48542" y="10695"/>
                  </a:lnTo>
                  <a:lnTo>
                    <a:pt x="50536" y="7648"/>
                  </a:lnTo>
                  <a:close/>
                  <a:moveTo>
                    <a:pt x="35327" y="7714"/>
                  </a:moveTo>
                  <a:lnTo>
                    <a:pt x="38461" y="9752"/>
                  </a:lnTo>
                  <a:lnTo>
                    <a:pt x="36467" y="12798"/>
                  </a:lnTo>
                  <a:lnTo>
                    <a:pt x="33333" y="10738"/>
                  </a:lnTo>
                  <a:lnTo>
                    <a:pt x="35327" y="7714"/>
                  </a:lnTo>
                  <a:close/>
                  <a:moveTo>
                    <a:pt x="59872" y="8766"/>
                  </a:moveTo>
                  <a:lnTo>
                    <a:pt x="63006" y="10826"/>
                  </a:lnTo>
                  <a:lnTo>
                    <a:pt x="61011" y="13872"/>
                  </a:lnTo>
                  <a:lnTo>
                    <a:pt x="57878" y="11812"/>
                  </a:lnTo>
                  <a:lnTo>
                    <a:pt x="59872" y="8766"/>
                  </a:lnTo>
                  <a:close/>
                  <a:moveTo>
                    <a:pt x="44707" y="8832"/>
                  </a:moveTo>
                  <a:lnTo>
                    <a:pt x="47819" y="10892"/>
                  </a:lnTo>
                  <a:lnTo>
                    <a:pt x="45824" y="13916"/>
                  </a:lnTo>
                  <a:lnTo>
                    <a:pt x="42712" y="11878"/>
                  </a:lnTo>
                  <a:lnTo>
                    <a:pt x="44707" y="8832"/>
                  </a:lnTo>
                  <a:close/>
                  <a:moveTo>
                    <a:pt x="29520" y="8876"/>
                  </a:moveTo>
                  <a:lnTo>
                    <a:pt x="32653" y="10936"/>
                  </a:lnTo>
                  <a:lnTo>
                    <a:pt x="30659" y="13982"/>
                  </a:lnTo>
                  <a:lnTo>
                    <a:pt x="27525" y="11922"/>
                  </a:lnTo>
                  <a:lnTo>
                    <a:pt x="29520" y="8876"/>
                  </a:lnTo>
                  <a:close/>
                  <a:moveTo>
                    <a:pt x="54042" y="9949"/>
                  </a:moveTo>
                  <a:lnTo>
                    <a:pt x="57176" y="12009"/>
                  </a:lnTo>
                  <a:lnTo>
                    <a:pt x="55160" y="15056"/>
                  </a:lnTo>
                  <a:lnTo>
                    <a:pt x="52048" y="12996"/>
                  </a:lnTo>
                  <a:lnTo>
                    <a:pt x="54042" y="9949"/>
                  </a:lnTo>
                  <a:close/>
                  <a:moveTo>
                    <a:pt x="38877" y="10015"/>
                  </a:moveTo>
                  <a:lnTo>
                    <a:pt x="41989" y="12053"/>
                  </a:lnTo>
                  <a:lnTo>
                    <a:pt x="39995" y="15099"/>
                  </a:lnTo>
                  <a:lnTo>
                    <a:pt x="36861" y="13039"/>
                  </a:lnTo>
                  <a:lnTo>
                    <a:pt x="38877" y="10015"/>
                  </a:lnTo>
                  <a:close/>
                  <a:moveTo>
                    <a:pt x="23690" y="10059"/>
                  </a:moveTo>
                  <a:lnTo>
                    <a:pt x="26824" y="12119"/>
                  </a:lnTo>
                  <a:lnTo>
                    <a:pt x="24808" y="15143"/>
                  </a:lnTo>
                  <a:lnTo>
                    <a:pt x="21696" y="13105"/>
                  </a:lnTo>
                  <a:lnTo>
                    <a:pt x="23690" y="10059"/>
                  </a:lnTo>
                  <a:close/>
                  <a:moveTo>
                    <a:pt x="63422" y="11111"/>
                  </a:moveTo>
                  <a:lnTo>
                    <a:pt x="66534" y="13149"/>
                  </a:lnTo>
                  <a:lnTo>
                    <a:pt x="64540" y="16195"/>
                  </a:lnTo>
                  <a:lnTo>
                    <a:pt x="61406" y="14135"/>
                  </a:lnTo>
                  <a:lnTo>
                    <a:pt x="63422" y="11111"/>
                  </a:lnTo>
                  <a:close/>
                  <a:moveTo>
                    <a:pt x="48235" y="11155"/>
                  </a:moveTo>
                  <a:lnTo>
                    <a:pt x="51369" y="13215"/>
                  </a:lnTo>
                  <a:lnTo>
                    <a:pt x="49353" y="16239"/>
                  </a:lnTo>
                  <a:lnTo>
                    <a:pt x="46241" y="14201"/>
                  </a:lnTo>
                  <a:lnTo>
                    <a:pt x="48235" y="11155"/>
                  </a:lnTo>
                  <a:close/>
                  <a:moveTo>
                    <a:pt x="33026" y="11177"/>
                  </a:moveTo>
                  <a:lnTo>
                    <a:pt x="36160" y="13237"/>
                  </a:lnTo>
                  <a:lnTo>
                    <a:pt x="34166" y="16283"/>
                  </a:lnTo>
                  <a:lnTo>
                    <a:pt x="31032" y="14223"/>
                  </a:lnTo>
                  <a:lnTo>
                    <a:pt x="33026" y="11177"/>
                  </a:lnTo>
                  <a:close/>
                  <a:moveTo>
                    <a:pt x="17861" y="11242"/>
                  </a:moveTo>
                  <a:lnTo>
                    <a:pt x="20973" y="13302"/>
                  </a:lnTo>
                  <a:lnTo>
                    <a:pt x="18978" y="16327"/>
                  </a:lnTo>
                  <a:lnTo>
                    <a:pt x="15866" y="14289"/>
                  </a:lnTo>
                  <a:lnTo>
                    <a:pt x="17861" y="11242"/>
                  </a:lnTo>
                  <a:close/>
                  <a:moveTo>
                    <a:pt x="57571" y="12272"/>
                  </a:moveTo>
                  <a:lnTo>
                    <a:pt x="60705" y="14332"/>
                  </a:lnTo>
                  <a:lnTo>
                    <a:pt x="58710" y="17379"/>
                  </a:lnTo>
                  <a:lnTo>
                    <a:pt x="55577" y="15319"/>
                  </a:lnTo>
                  <a:lnTo>
                    <a:pt x="57571" y="12272"/>
                  </a:lnTo>
                  <a:close/>
                  <a:moveTo>
                    <a:pt x="42406" y="12338"/>
                  </a:moveTo>
                  <a:lnTo>
                    <a:pt x="45518" y="14398"/>
                  </a:lnTo>
                  <a:lnTo>
                    <a:pt x="43523" y="17422"/>
                  </a:lnTo>
                  <a:lnTo>
                    <a:pt x="40411" y="15384"/>
                  </a:lnTo>
                  <a:lnTo>
                    <a:pt x="42406" y="12338"/>
                  </a:lnTo>
                  <a:close/>
                  <a:moveTo>
                    <a:pt x="27197" y="12382"/>
                  </a:moveTo>
                  <a:lnTo>
                    <a:pt x="30330" y="14442"/>
                  </a:lnTo>
                  <a:lnTo>
                    <a:pt x="28314" y="17488"/>
                  </a:lnTo>
                  <a:lnTo>
                    <a:pt x="25202" y="15428"/>
                  </a:lnTo>
                  <a:lnTo>
                    <a:pt x="27197" y="12382"/>
                  </a:lnTo>
                  <a:close/>
                  <a:moveTo>
                    <a:pt x="51741" y="13456"/>
                  </a:moveTo>
                  <a:lnTo>
                    <a:pt x="54853" y="15516"/>
                  </a:lnTo>
                  <a:lnTo>
                    <a:pt x="52859" y="18562"/>
                  </a:lnTo>
                  <a:lnTo>
                    <a:pt x="49747" y="16502"/>
                  </a:lnTo>
                  <a:lnTo>
                    <a:pt x="51741" y="13456"/>
                  </a:lnTo>
                  <a:close/>
                  <a:moveTo>
                    <a:pt x="36576" y="13522"/>
                  </a:moveTo>
                  <a:lnTo>
                    <a:pt x="39688" y="15560"/>
                  </a:lnTo>
                  <a:lnTo>
                    <a:pt x="37694" y="18606"/>
                  </a:lnTo>
                  <a:lnTo>
                    <a:pt x="34560" y="16546"/>
                  </a:lnTo>
                  <a:lnTo>
                    <a:pt x="36576" y="13522"/>
                  </a:lnTo>
                  <a:close/>
                  <a:moveTo>
                    <a:pt x="21389" y="13565"/>
                  </a:moveTo>
                  <a:lnTo>
                    <a:pt x="24523" y="15625"/>
                  </a:lnTo>
                  <a:lnTo>
                    <a:pt x="22507" y="18672"/>
                  </a:lnTo>
                  <a:lnTo>
                    <a:pt x="19395" y="16612"/>
                  </a:lnTo>
                  <a:lnTo>
                    <a:pt x="21389" y="13565"/>
                  </a:lnTo>
                  <a:close/>
                  <a:moveTo>
                    <a:pt x="61121" y="14617"/>
                  </a:moveTo>
                  <a:lnTo>
                    <a:pt x="64233" y="16655"/>
                  </a:lnTo>
                  <a:lnTo>
                    <a:pt x="62239" y="19702"/>
                  </a:lnTo>
                  <a:lnTo>
                    <a:pt x="59105" y="17642"/>
                  </a:lnTo>
                  <a:lnTo>
                    <a:pt x="61121" y="14617"/>
                  </a:lnTo>
                  <a:close/>
                  <a:moveTo>
                    <a:pt x="45912" y="14661"/>
                  </a:moveTo>
                  <a:lnTo>
                    <a:pt x="49024" y="16721"/>
                  </a:lnTo>
                  <a:lnTo>
                    <a:pt x="47030" y="19767"/>
                  </a:lnTo>
                  <a:lnTo>
                    <a:pt x="43918" y="17707"/>
                  </a:lnTo>
                  <a:lnTo>
                    <a:pt x="45912" y="14661"/>
                  </a:lnTo>
                  <a:close/>
                  <a:moveTo>
                    <a:pt x="30725" y="14683"/>
                  </a:moveTo>
                  <a:lnTo>
                    <a:pt x="33859" y="16743"/>
                  </a:lnTo>
                  <a:lnTo>
                    <a:pt x="31864" y="19789"/>
                  </a:lnTo>
                  <a:lnTo>
                    <a:pt x="28731" y="17729"/>
                  </a:lnTo>
                  <a:lnTo>
                    <a:pt x="30725" y="14683"/>
                  </a:lnTo>
                  <a:close/>
                  <a:moveTo>
                    <a:pt x="15560" y="14749"/>
                  </a:moveTo>
                  <a:lnTo>
                    <a:pt x="18672" y="16809"/>
                  </a:lnTo>
                  <a:lnTo>
                    <a:pt x="16677" y="19833"/>
                  </a:lnTo>
                  <a:lnTo>
                    <a:pt x="13565" y="17795"/>
                  </a:lnTo>
                  <a:lnTo>
                    <a:pt x="15560" y="14749"/>
                  </a:lnTo>
                  <a:close/>
                  <a:moveTo>
                    <a:pt x="55270" y="15779"/>
                  </a:moveTo>
                  <a:lnTo>
                    <a:pt x="58404" y="17839"/>
                  </a:lnTo>
                  <a:lnTo>
                    <a:pt x="56409" y="20885"/>
                  </a:lnTo>
                  <a:lnTo>
                    <a:pt x="53275" y="18825"/>
                  </a:lnTo>
                  <a:lnTo>
                    <a:pt x="55270" y="15779"/>
                  </a:lnTo>
                  <a:close/>
                  <a:moveTo>
                    <a:pt x="40104" y="15845"/>
                  </a:moveTo>
                  <a:lnTo>
                    <a:pt x="43216" y="17905"/>
                  </a:lnTo>
                  <a:lnTo>
                    <a:pt x="41222" y="20929"/>
                  </a:lnTo>
                  <a:lnTo>
                    <a:pt x="38110" y="18891"/>
                  </a:lnTo>
                  <a:lnTo>
                    <a:pt x="40104" y="15845"/>
                  </a:lnTo>
                  <a:close/>
                  <a:moveTo>
                    <a:pt x="24895" y="15888"/>
                  </a:moveTo>
                  <a:lnTo>
                    <a:pt x="28029" y="17948"/>
                  </a:lnTo>
                  <a:lnTo>
                    <a:pt x="26013" y="20995"/>
                  </a:lnTo>
                  <a:lnTo>
                    <a:pt x="22901" y="18935"/>
                  </a:lnTo>
                  <a:lnTo>
                    <a:pt x="24895" y="15888"/>
                  </a:lnTo>
                  <a:close/>
                  <a:moveTo>
                    <a:pt x="64649" y="16918"/>
                  </a:moveTo>
                  <a:lnTo>
                    <a:pt x="67761" y="18957"/>
                  </a:lnTo>
                  <a:lnTo>
                    <a:pt x="65767" y="22003"/>
                  </a:lnTo>
                  <a:lnTo>
                    <a:pt x="62655" y="19943"/>
                  </a:lnTo>
                  <a:lnTo>
                    <a:pt x="64649" y="16918"/>
                  </a:lnTo>
                  <a:close/>
                  <a:moveTo>
                    <a:pt x="49440" y="16962"/>
                  </a:moveTo>
                  <a:lnTo>
                    <a:pt x="52574" y="19022"/>
                  </a:lnTo>
                  <a:lnTo>
                    <a:pt x="50558" y="22068"/>
                  </a:lnTo>
                  <a:lnTo>
                    <a:pt x="47446" y="20008"/>
                  </a:lnTo>
                  <a:lnTo>
                    <a:pt x="49440" y="16962"/>
                  </a:lnTo>
                  <a:close/>
                  <a:moveTo>
                    <a:pt x="34275" y="17028"/>
                  </a:moveTo>
                  <a:lnTo>
                    <a:pt x="37387" y="19066"/>
                  </a:lnTo>
                  <a:lnTo>
                    <a:pt x="35393" y="22112"/>
                  </a:lnTo>
                  <a:lnTo>
                    <a:pt x="32259" y="20052"/>
                  </a:lnTo>
                  <a:lnTo>
                    <a:pt x="34275" y="17028"/>
                  </a:lnTo>
                  <a:close/>
                  <a:moveTo>
                    <a:pt x="19066" y="17072"/>
                  </a:moveTo>
                  <a:lnTo>
                    <a:pt x="22178" y="19132"/>
                  </a:lnTo>
                  <a:lnTo>
                    <a:pt x="20184" y="22178"/>
                  </a:lnTo>
                  <a:lnTo>
                    <a:pt x="17072" y="20118"/>
                  </a:lnTo>
                  <a:lnTo>
                    <a:pt x="19066" y="17072"/>
                  </a:lnTo>
                  <a:close/>
                  <a:moveTo>
                    <a:pt x="58820" y="18124"/>
                  </a:moveTo>
                  <a:lnTo>
                    <a:pt x="61932" y="20162"/>
                  </a:lnTo>
                  <a:lnTo>
                    <a:pt x="59938" y="23208"/>
                  </a:lnTo>
                  <a:lnTo>
                    <a:pt x="56804" y="21148"/>
                  </a:lnTo>
                  <a:lnTo>
                    <a:pt x="58820" y="18124"/>
                  </a:lnTo>
                  <a:close/>
                  <a:moveTo>
                    <a:pt x="43611" y="18146"/>
                  </a:moveTo>
                  <a:lnTo>
                    <a:pt x="46723" y="20206"/>
                  </a:lnTo>
                  <a:lnTo>
                    <a:pt x="44729" y="23230"/>
                  </a:lnTo>
                  <a:lnTo>
                    <a:pt x="41617" y="21170"/>
                  </a:lnTo>
                  <a:lnTo>
                    <a:pt x="43611" y="18146"/>
                  </a:lnTo>
                  <a:close/>
                  <a:moveTo>
                    <a:pt x="28424" y="18190"/>
                  </a:moveTo>
                  <a:lnTo>
                    <a:pt x="31558" y="20250"/>
                  </a:lnTo>
                  <a:lnTo>
                    <a:pt x="29563" y="23296"/>
                  </a:lnTo>
                  <a:lnTo>
                    <a:pt x="26430" y="21236"/>
                  </a:lnTo>
                  <a:lnTo>
                    <a:pt x="28424" y="18190"/>
                  </a:lnTo>
                  <a:close/>
                  <a:moveTo>
                    <a:pt x="13259" y="18255"/>
                  </a:moveTo>
                  <a:lnTo>
                    <a:pt x="16371" y="20315"/>
                  </a:lnTo>
                  <a:lnTo>
                    <a:pt x="14376" y="23340"/>
                  </a:lnTo>
                  <a:lnTo>
                    <a:pt x="11264" y="21301"/>
                  </a:lnTo>
                  <a:lnTo>
                    <a:pt x="13259" y="18255"/>
                  </a:lnTo>
                  <a:close/>
                  <a:moveTo>
                    <a:pt x="52969" y="19285"/>
                  </a:moveTo>
                  <a:lnTo>
                    <a:pt x="56102" y="21345"/>
                  </a:lnTo>
                  <a:lnTo>
                    <a:pt x="54108" y="24391"/>
                  </a:lnTo>
                  <a:lnTo>
                    <a:pt x="50974" y="22331"/>
                  </a:lnTo>
                  <a:lnTo>
                    <a:pt x="52969" y="19285"/>
                  </a:lnTo>
                  <a:close/>
                  <a:moveTo>
                    <a:pt x="37803" y="19351"/>
                  </a:moveTo>
                  <a:lnTo>
                    <a:pt x="40915" y="21411"/>
                  </a:lnTo>
                  <a:lnTo>
                    <a:pt x="38921" y="24435"/>
                  </a:lnTo>
                  <a:lnTo>
                    <a:pt x="35809" y="22397"/>
                  </a:lnTo>
                  <a:lnTo>
                    <a:pt x="37803" y="19351"/>
                  </a:lnTo>
                  <a:close/>
                  <a:moveTo>
                    <a:pt x="22594" y="19373"/>
                  </a:moveTo>
                  <a:lnTo>
                    <a:pt x="25728" y="21433"/>
                  </a:lnTo>
                  <a:lnTo>
                    <a:pt x="23712" y="24457"/>
                  </a:lnTo>
                  <a:lnTo>
                    <a:pt x="20600" y="22419"/>
                  </a:lnTo>
                  <a:lnTo>
                    <a:pt x="22594" y="19373"/>
                  </a:lnTo>
                  <a:close/>
                  <a:moveTo>
                    <a:pt x="62348" y="20425"/>
                  </a:moveTo>
                  <a:lnTo>
                    <a:pt x="65460" y="22463"/>
                  </a:lnTo>
                  <a:lnTo>
                    <a:pt x="63466" y="25509"/>
                  </a:lnTo>
                  <a:lnTo>
                    <a:pt x="60354" y="23449"/>
                  </a:lnTo>
                  <a:lnTo>
                    <a:pt x="62348" y="20425"/>
                  </a:lnTo>
                  <a:close/>
                  <a:moveTo>
                    <a:pt x="47139" y="20469"/>
                  </a:moveTo>
                  <a:lnTo>
                    <a:pt x="50273" y="22529"/>
                  </a:lnTo>
                  <a:lnTo>
                    <a:pt x="48257" y="25553"/>
                  </a:lnTo>
                  <a:lnTo>
                    <a:pt x="45145" y="23515"/>
                  </a:lnTo>
                  <a:lnTo>
                    <a:pt x="47139" y="20469"/>
                  </a:lnTo>
                  <a:close/>
                  <a:moveTo>
                    <a:pt x="31974" y="20534"/>
                  </a:moveTo>
                  <a:lnTo>
                    <a:pt x="35086" y="22573"/>
                  </a:lnTo>
                  <a:lnTo>
                    <a:pt x="33092" y="25619"/>
                  </a:lnTo>
                  <a:lnTo>
                    <a:pt x="29958" y="23559"/>
                  </a:lnTo>
                  <a:lnTo>
                    <a:pt x="31974" y="20534"/>
                  </a:lnTo>
                  <a:close/>
                  <a:moveTo>
                    <a:pt x="16765" y="20578"/>
                  </a:moveTo>
                  <a:lnTo>
                    <a:pt x="19877" y="22638"/>
                  </a:lnTo>
                  <a:lnTo>
                    <a:pt x="17883" y="25684"/>
                  </a:lnTo>
                  <a:lnTo>
                    <a:pt x="14771" y="23624"/>
                  </a:lnTo>
                  <a:lnTo>
                    <a:pt x="16765" y="20578"/>
                  </a:lnTo>
                  <a:close/>
                  <a:moveTo>
                    <a:pt x="56497" y="21630"/>
                  </a:moveTo>
                  <a:lnTo>
                    <a:pt x="59631" y="23668"/>
                  </a:lnTo>
                  <a:lnTo>
                    <a:pt x="57637" y="26714"/>
                  </a:lnTo>
                  <a:lnTo>
                    <a:pt x="54503" y="24654"/>
                  </a:lnTo>
                  <a:lnTo>
                    <a:pt x="56497" y="21630"/>
                  </a:lnTo>
                  <a:close/>
                  <a:moveTo>
                    <a:pt x="41310" y="21652"/>
                  </a:moveTo>
                  <a:lnTo>
                    <a:pt x="44422" y="23712"/>
                  </a:lnTo>
                  <a:lnTo>
                    <a:pt x="42427" y="26736"/>
                  </a:lnTo>
                  <a:lnTo>
                    <a:pt x="39316" y="24698"/>
                  </a:lnTo>
                  <a:lnTo>
                    <a:pt x="41310" y="21652"/>
                  </a:lnTo>
                  <a:close/>
                  <a:moveTo>
                    <a:pt x="26123" y="21696"/>
                  </a:moveTo>
                  <a:lnTo>
                    <a:pt x="29257" y="23756"/>
                  </a:lnTo>
                  <a:lnTo>
                    <a:pt x="27262" y="26802"/>
                  </a:lnTo>
                  <a:lnTo>
                    <a:pt x="24128" y="24742"/>
                  </a:lnTo>
                  <a:lnTo>
                    <a:pt x="26123" y="21696"/>
                  </a:lnTo>
                  <a:close/>
                  <a:moveTo>
                    <a:pt x="10958" y="21762"/>
                  </a:moveTo>
                  <a:lnTo>
                    <a:pt x="14069" y="23822"/>
                  </a:lnTo>
                  <a:lnTo>
                    <a:pt x="12075" y="26846"/>
                  </a:lnTo>
                  <a:lnTo>
                    <a:pt x="8963" y="24808"/>
                  </a:lnTo>
                  <a:lnTo>
                    <a:pt x="10958" y="21762"/>
                  </a:lnTo>
                  <a:close/>
                  <a:moveTo>
                    <a:pt x="65855" y="22748"/>
                  </a:moveTo>
                  <a:lnTo>
                    <a:pt x="68967" y="24808"/>
                  </a:lnTo>
                  <a:lnTo>
                    <a:pt x="66972" y="27832"/>
                  </a:lnTo>
                  <a:lnTo>
                    <a:pt x="63860" y="25794"/>
                  </a:lnTo>
                  <a:lnTo>
                    <a:pt x="65855" y="22748"/>
                  </a:lnTo>
                  <a:close/>
                  <a:moveTo>
                    <a:pt x="50668" y="22792"/>
                  </a:moveTo>
                  <a:lnTo>
                    <a:pt x="53801" y="24852"/>
                  </a:lnTo>
                  <a:lnTo>
                    <a:pt x="51807" y="27898"/>
                  </a:lnTo>
                  <a:lnTo>
                    <a:pt x="48673" y="25838"/>
                  </a:lnTo>
                  <a:lnTo>
                    <a:pt x="50668" y="22792"/>
                  </a:lnTo>
                  <a:close/>
                  <a:moveTo>
                    <a:pt x="35502" y="22814"/>
                  </a:moveTo>
                  <a:lnTo>
                    <a:pt x="38614" y="24874"/>
                  </a:lnTo>
                  <a:lnTo>
                    <a:pt x="36620" y="27920"/>
                  </a:lnTo>
                  <a:lnTo>
                    <a:pt x="33508" y="25860"/>
                  </a:lnTo>
                  <a:lnTo>
                    <a:pt x="35502" y="22814"/>
                  </a:lnTo>
                  <a:close/>
                  <a:moveTo>
                    <a:pt x="20293" y="22879"/>
                  </a:moveTo>
                  <a:lnTo>
                    <a:pt x="23427" y="24939"/>
                  </a:lnTo>
                  <a:lnTo>
                    <a:pt x="21411" y="27986"/>
                  </a:lnTo>
                  <a:lnTo>
                    <a:pt x="18299" y="25926"/>
                  </a:lnTo>
                  <a:lnTo>
                    <a:pt x="20293" y="22879"/>
                  </a:lnTo>
                  <a:close/>
                  <a:moveTo>
                    <a:pt x="60047" y="23931"/>
                  </a:moveTo>
                  <a:lnTo>
                    <a:pt x="63159" y="25969"/>
                  </a:lnTo>
                  <a:lnTo>
                    <a:pt x="61165" y="29016"/>
                  </a:lnTo>
                  <a:lnTo>
                    <a:pt x="58053" y="26956"/>
                  </a:lnTo>
                  <a:lnTo>
                    <a:pt x="60047" y="23931"/>
                  </a:lnTo>
                  <a:close/>
                  <a:moveTo>
                    <a:pt x="44838" y="23975"/>
                  </a:moveTo>
                  <a:lnTo>
                    <a:pt x="47972" y="26035"/>
                  </a:lnTo>
                  <a:lnTo>
                    <a:pt x="45956" y="29081"/>
                  </a:lnTo>
                  <a:lnTo>
                    <a:pt x="42844" y="27021"/>
                  </a:lnTo>
                  <a:lnTo>
                    <a:pt x="44838" y="23975"/>
                  </a:lnTo>
                  <a:close/>
                  <a:moveTo>
                    <a:pt x="29673" y="24041"/>
                  </a:moveTo>
                  <a:lnTo>
                    <a:pt x="32785" y="26079"/>
                  </a:lnTo>
                  <a:lnTo>
                    <a:pt x="30791" y="29125"/>
                  </a:lnTo>
                  <a:lnTo>
                    <a:pt x="27657" y="27065"/>
                  </a:lnTo>
                  <a:lnTo>
                    <a:pt x="29673" y="24041"/>
                  </a:lnTo>
                  <a:close/>
                  <a:moveTo>
                    <a:pt x="14464" y="24085"/>
                  </a:moveTo>
                  <a:lnTo>
                    <a:pt x="17576" y="26145"/>
                  </a:lnTo>
                  <a:lnTo>
                    <a:pt x="15582" y="29191"/>
                  </a:lnTo>
                  <a:lnTo>
                    <a:pt x="12470" y="27131"/>
                  </a:lnTo>
                  <a:lnTo>
                    <a:pt x="14464" y="24085"/>
                  </a:lnTo>
                  <a:close/>
                  <a:moveTo>
                    <a:pt x="54218" y="25093"/>
                  </a:moveTo>
                  <a:lnTo>
                    <a:pt x="57330" y="27153"/>
                  </a:lnTo>
                  <a:lnTo>
                    <a:pt x="55335" y="30199"/>
                  </a:lnTo>
                  <a:lnTo>
                    <a:pt x="52202" y="28139"/>
                  </a:lnTo>
                  <a:lnTo>
                    <a:pt x="54218" y="25093"/>
                  </a:lnTo>
                  <a:close/>
                  <a:moveTo>
                    <a:pt x="39009" y="25158"/>
                  </a:moveTo>
                  <a:lnTo>
                    <a:pt x="42121" y="27218"/>
                  </a:lnTo>
                  <a:lnTo>
                    <a:pt x="40126" y="30243"/>
                  </a:lnTo>
                  <a:lnTo>
                    <a:pt x="37014" y="28205"/>
                  </a:lnTo>
                  <a:lnTo>
                    <a:pt x="39009" y="25158"/>
                  </a:lnTo>
                  <a:close/>
                  <a:moveTo>
                    <a:pt x="23822" y="25202"/>
                  </a:moveTo>
                  <a:lnTo>
                    <a:pt x="26955" y="27262"/>
                  </a:lnTo>
                  <a:lnTo>
                    <a:pt x="24961" y="30309"/>
                  </a:lnTo>
                  <a:lnTo>
                    <a:pt x="21827" y="28248"/>
                  </a:lnTo>
                  <a:lnTo>
                    <a:pt x="23822" y="25202"/>
                  </a:lnTo>
                  <a:close/>
                  <a:moveTo>
                    <a:pt x="8656" y="25268"/>
                  </a:moveTo>
                  <a:lnTo>
                    <a:pt x="11768" y="27328"/>
                  </a:lnTo>
                  <a:lnTo>
                    <a:pt x="9774" y="30352"/>
                  </a:lnTo>
                  <a:lnTo>
                    <a:pt x="6662" y="28292"/>
                  </a:lnTo>
                  <a:lnTo>
                    <a:pt x="8656" y="25268"/>
                  </a:lnTo>
                  <a:close/>
                  <a:moveTo>
                    <a:pt x="63554" y="26254"/>
                  </a:moveTo>
                  <a:lnTo>
                    <a:pt x="66666" y="28314"/>
                  </a:lnTo>
                  <a:lnTo>
                    <a:pt x="64671" y="31339"/>
                  </a:lnTo>
                  <a:lnTo>
                    <a:pt x="61559" y="29300"/>
                  </a:lnTo>
                  <a:lnTo>
                    <a:pt x="63554" y="26254"/>
                  </a:lnTo>
                  <a:close/>
                  <a:moveTo>
                    <a:pt x="48366" y="26298"/>
                  </a:moveTo>
                  <a:lnTo>
                    <a:pt x="51500" y="28358"/>
                  </a:lnTo>
                  <a:lnTo>
                    <a:pt x="49506" y="31404"/>
                  </a:lnTo>
                  <a:lnTo>
                    <a:pt x="46372" y="29344"/>
                  </a:lnTo>
                  <a:lnTo>
                    <a:pt x="48366" y="26298"/>
                  </a:lnTo>
                  <a:close/>
                  <a:moveTo>
                    <a:pt x="33179" y="26342"/>
                  </a:moveTo>
                  <a:lnTo>
                    <a:pt x="36291" y="28380"/>
                  </a:lnTo>
                  <a:lnTo>
                    <a:pt x="34297" y="31426"/>
                  </a:lnTo>
                  <a:lnTo>
                    <a:pt x="31163" y="29366"/>
                  </a:lnTo>
                  <a:lnTo>
                    <a:pt x="33179" y="26342"/>
                  </a:lnTo>
                  <a:close/>
                  <a:moveTo>
                    <a:pt x="17992" y="26386"/>
                  </a:moveTo>
                  <a:lnTo>
                    <a:pt x="21126" y="28446"/>
                  </a:lnTo>
                  <a:lnTo>
                    <a:pt x="19110" y="31470"/>
                  </a:lnTo>
                  <a:lnTo>
                    <a:pt x="15998" y="29432"/>
                  </a:lnTo>
                  <a:lnTo>
                    <a:pt x="17992" y="26386"/>
                  </a:lnTo>
                  <a:close/>
                  <a:moveTo>
                    <a:pt x="57746" y="27438"/>
                  </a:moveTo>
                  <a:lnTo>
                    <a:pt x="60858" y="29476"/>
                  </a:lnTo>
                  <a:lnTo>
                    <a:pt x="58864" y="32522"/>
                  </a:lnTo>
                  <a:lnTo>
                    <a:pt x="55752" y="30462"/>
                  </a:lnTo>
                  <a:lnTo>
                    <a:pt x="57746" y="27438"/>
                  </a:lnTo>
                  <a:close/>
                  <a:moveTo>
                    <a:pt x="42537" y="27481"/>
                  </a:moveTo>
                  <a:lnTo>
                    <a:pt x="45671" y="29541"/>
                  </a:lnTo>
                  <a:lnTo>
                    <a:pt x="43655" y="32588"/>
                  </a:lnTo>
                  <a:lnTo>
                    <a:pt x="40543" y="30528"/>
                  </a:lnTo>
                  <a:lnTo>
                    <a:pt x="42537" y="27481"/>
                  </a:lnTo>
                  <a:close/>
                  <a:moveTo>
                    <a:pt x="27372" y="27547"/>
                  </a:moveTo>
                  <a:lnTo>
                    <a:pt x="30484" y="29585"/>
                  </a:lnTo>
                  <a:lnTo>
                    <a:pt x="28490" y="32631"/>
                  </a:lnTo>
                  <a:lnTo>
                    <a:pt x="25356" y="30571"/>
                  </a:lnTo>
                  <a:lnTo>
                    <a:pt x="27372" y="27547"/>
                  </a:lnTo>
                  <a:close/>
                  <a:moveTo>
                    <a:pt x="12163" y="27569"/>
                  </a:moveTo>
                  <a:lnTo>
                    <a:pt x="15275" y="29629"/>
                  </a:lnTo>
                  <a:lnTo>
                    <a:pt x="13281" y="32653"/>
                  </a:lnTo>
                  <a:lnTo>
                    <a:pt x="10169" y="30615"/>
                  </a:lnTo>
                  <a:lnTo>
                    <a:pt x="12163" y="27569"/>
                  </a:lnTo>
                  <a:close/>
                  <a:moveTo>
                    <a:pt x="67082" y="28555"/>
                  </a:moveTo>
                  <a:lnTo>
                    <a:pt x="70216" y="30615"/>
                  </a:lnTo>
                  <a:lnTo>
                    <a:pt x="68200" y="33640"/>
                  </a:lnTo>
                  <a:lnTo>
                    <a:pt x="65088" y="31601"/>
                  </a:lnTo>
                  <a:lnTo>
                    <a:pt x="67082" y="28555"/>
                  </a:lnTo>
                  <a:close/>
                  <a:moveTo>
                    <a:pt x="51917" y="28599"/>
                  </a:moveTo>
                  <a:lnTo>
                    <a:pt x="55029" y="30659"/>
                  </a:lnTo>
                  <a:lnTo>
                    <a:pt x="53034" y="33705"/>
                  </a:lnTo>
                  <a:lnTo>
                    <a:pt x="49901" y="31645"/>
                  </a:lnTo>
                  <a:lnTo>
                    <a:pt x="51917" y="28599"/>
                  </a:lnTo>
                  <a:close/>
                  <a:moveTo>
                    <a:pt x="36708" y="28665"/>
                  </a:moveTo>
                  <a:lnTo>
                    <a:pt x="39820" y="30725"/>
                  </a:lnTo>
                  <a:lnTo>
                    <a:pt x="37825" y="33749"/>
                  </a:lnTo>
                  <a:lnTo>
                    <a:pt x="34713" y="31711"/>
                  </a:lnTo>
                  <a:lnTo>
                    <a:pt x="36708" y="28665"/>
                  </a:lnTo>
                  <a:close/>
                  <a:moveTo>
                    <a:pt x="21521" y="28709"/>
                  </a:moveTo>
                  <a:lnTo>
                    <a:pt x="24654" y="30769"/>
                  </a:lnTo>
                  <a:lnTo>
                    <a:pt x="22660" y="33815"/>
                  </a:lnTo>
                  <a:lnTo>
                    <a:pt x="19526" y="31755"/>
                  </a:lnTo>
                  <a:lnTo>
                    <a:pt x="21521" y="28709"/>
                  </a:lnTo>
                  <a:close/>
                  <a:moveTo>
                    <a:pt x="6355" y="28774"/>
                  </a:moveTo>
                  <a:lnTo>
                    <a:pt x="9467" y="30834"/>
                  </a:lnTo>
                  <a:lnTo>
                    <a:pt x="7473" y="33859"/>
                  </a:lnTo>
                  <a:lnTo>
                    <a:pt x="4361" y="31821"/>
                  </a:lnTo>
                  <a:lnTo>
                    <a:pt x="6355" y="28774"/>
                  </a:lnTo>
                  <a:close/>
                  <a:moveTo>
                    <a:pt x="61253" y="29761"/>
                  </a:moveTo>
                  <a:lnTo>
                    <a:pt x="64364" y="31821"/>
                  </a:lnTo>
                  <a:lnTo>
                    <a:pt x="62370" y="34845"/>
                  </a:lnTo>
                  <a:lnTo>
                    <a:pt x="59258" y="32807"/>
                  </a:lnTo>
                  <a:lnTo>
                    <a:pt x="61253" y="29761"/>
                  </a:lnTo>
                  <a:close/>
                  <a:moveTo>
                    <a:pt x="46065" y="29804"/>
                  </a:moveTo>
                  <a:lnTo>
                    <a:pt x="49199" y="31864"/>
                  </a:lnTo>
                  <a:lnTo>
                    <a:pt x="47205" y="34911"/>
                  </a:lnTo>
                  <a:lnTo>
                    <a:pt x="44071" y="32851"/>
                  </a:lnTo>
                  <a:lnTo>
                    <a:pt x="46065" y="29804"/>
                  </a:lnTo>
                  <a:close/>
                  <a:moveTo>
                    <a:pt x="30878" y="29848"/>
                  </a:moveTo>
                  <a:lnTo>
                    <a:pt x="33990" y="31886"/>
                  </a:lnTo>
                  <a:lnTo>
                    <a:pt x="31996" y="34933"/>
                  </a:lnTo>
                  <a:lnTo>
                    <a:pt x="28862" y="32873"/>
                  </a:lnTo>
                  <a:lnTo>
                    <a:pt x="30878" y="29848"/>
                  </a:lnTo>
                  <a:close/>
                  <a:moveTo>
                    <a:pt x="15691" y="29892"/>
                  </a:moveTo>
                  <a:lnTo>
                    <a:pt x="18825" y="31952"/>
                  </a:lnTo>
                  <a:lnTo>
                    <a:pt x="16809" y="34998"/>
                  </a:lnTo>
                  <a:lnTo>
                    <a:pt x="13697" y="32938"/>
                  </a:lnTo>
                  <a:lnTo>
                    <a:pt x="15691" y="29892"/>
                  </a:lnTo>
                  <a:close/>
                  <a:moveTo>
                    <a:pt x="55401" y="30944"/>
                  </a:moveTo>
                  <a:lnTo>
                    <a:pt x="58535" y="32982"/>
                  </a:lnTo>
                  <a:lnTo>
                    <a:pt x="56541" y="36028"/>
                  </a:lnTo>
                  <a:lnTo>
                    <a:pt x="53407" y="33968"/>
                  </a:lnTo>
                  <a:lnTo>
                    <a:pt x="55401" y="30944"/>
                  </a:lnTo>
                  <a:close/>
                  <a:moveTo>
                    <a:pt x="40236" y="30988"/>
                  </a:moveTo>
                  <a:lnTo>
                    <a:pt x="43348" y="33048"/>
                  </a:lnTo>
                  <a:lnTo>
                    <a:pt x="41354" y="36094"/>
                  </a:lnTo>
                  <a:lnTo>
                    <a:pt x="38242" y="34034"/>
                  </a:lnTo>
                  <a:lnTo>
                    <a:pt x="40236" y="30988"/>
                  </a:lnTo>
                  <a:close/>
                  <a:moveTo>
                    <a:pt x="25071" y="31010"/>
                  </a:moveTo>
                  <a:lnTo>
                    <a:pt x="28183" y="33070"/>
                  </a:lnTo>
                  <a:lnTo>
                    <a:pt x="26188" y="36116"/>
                  </a:lnTo>
                  <a:lnTo>
                    <a:pt x="23055" y="34056"/>
                  </a:lnTo>
                  <a:lnTo>
                    <a:pt x="25071" y="31010"/>
                  </a:lnTo>
                  <a:close/>
                  <a:moveTo>
                    <a:pt x="9862" y="31076"/>
                  </a:moveTo>
                  <a:lnTo>
                    <a:pt x="12974" y="33136"/>
                  </a:lnTo>
                  <a:lnTo>
                    <a:pt x="10979" y="36160"/>
                  </a:lnTo>
                  <a:lnTo>
                    <a:pt x="7867" y="34122"/>
                  </a:lnTo>
                  <a:lnTo>
                    <a:pt x="9862" y="31076"/>
                  </a:lnTo>
                  <a:close/>
                  <a:moveTo>
                    <a:pt x="64781" y="32062"/>
                  </a:moveTo>
                  <a:lnTo>
                    <a:pt x="67915" y="34122"/>
                  </a:lnTo>
                  <a:lnTo>
                    <a:pt x="65898" y="37146"/>
                  </a:lnTo>
                  <a:lnTo>
                    <a:pt x="62787" y="35108"/>
                  </a:lnTo>
                  <a:lnTo>
                    <a:pt x="64781" y="32062"/>
                  </a:lnTo>
                  <a:close/>
                  <a:moveTo>
                    <a:pt x="49616" y="32106"/>
                  </a:moveTo>
                  <a:lnTo>
                    <a:pt x="52728" y="34166"/>
                  </a:lnTo>
                  <a:lnTo>
                    <a:pt x="50733" y="37212"/>
                  </a:lnTo>
                  <a:lnTo>
                    <a:pt x="47599" y="35152"/>
                  </a:lnTo>
                  <a:lnTo>
                    <a:pt x="49616" y="32106"/>
                  </a:lnTo>
                  <a:close/>
                  <a:moveTo>
                    <a:pt x="34407" y="32171"/>
                  </a:moveTo>
                  <a:lnTo>
                    <a:pt x="37519" y="34231"/>
                  </a:lnTo>
                  <a:lnTo>
                    <a:pt x="35524" y="37256"/>
                  </a:lnTo>
                  <a:lnTo>
                    <a:pt x="32412" y="35217"/>
                  </a:lnTo>
                  <a:lnTo>
                    <a:pt x="34407" y="32171"/>
                  </a:lnTo>
                  <a:close/>
                  <a:moveTo>
                    <a:pt x="19219" y="32215"/>
                  </a:moveTo>
                  <a:lnTo>
                    <a:pt x="22353" y="34275"/>
                  </a:lnTo>
                  <a:lnTo>
                    <a:pt x="20359" y="37321"/>
                  </a:lnTo>
                  <a:lnTo>
                    <a:pt x="17225" y="35261"/>
                  </a:lnTo>
                  <a:lnTo>
                    <a:pt x="19219" y="32215"/>
                  </a:lnTo>
                  <a:close/>
                  <a:moveTo>
                    <a:pt x="4032" y="32281"/>
                  </a:moveTo>
                  <a:lnTo>
                    <a:pt x="7144" y="34341"/>
                  </a:lnTo>
                  <a:lnTo>
                    <a:pt x="5150" y="37365"/>
                  </a:lnTo>
                  <a:lnTo>
                    <a:pt x="2016" y="35327"/>
                  </a:lnTo>
                  <a:lnTo>
                    <a:pt x="4032" y="32281"/>
                  </a:lnTo>
                  <a:close/>
                  <a:moveTo>
                    <a:pt x="58951" y="33267"/>
                  </a:moveTo>
                  <a:lnTo>
                    <a:pt x="62063" y="35327"/>
                  </a:lnTo>
                  <a:lnTo>
                    <a:pt x="60069" y="38351"/>
                  </a:lnTo>
                  <a:lnTo>
                    <a:pt x="56957" y="36313"/>
                  </a:lnTo>
                  <a:lnTo>
                    <a:pt x="58951" y="33267"/>
                  </a:lnTo>
                  <a:close/>
                  <a:moveTo>
                    <a:pt x="43764" y="33311"/>
                  </a:moveTo>
                  <a:lnTo>
                    <a:pt x="46898" y="35371"/>
                  </a:lnTo>
                  <a:lnTo>
                    <a:pt x="44904" y="38417"/>
                  </a:lnTo>
                  <a:lnTo>
                    <a:pt x="41770" y="36357"/>
                  </a:lnTo>
                  <a:lnTo>
                    <a:pt x="43764" y="33311"/>
                  </a:lnTo>
                  <a:close/>
                  <a:moveTo>
                    <a:pt x="28577" y="33355"/>
                  </a:moveTo>
                  <a:lnTo>
                    <a:pt x="31689" y="35393"/>
                  </a:lnTo>
                  <a:lnTo>
                    <a:pt x="29695" y="38439"/>
                  </a:lnTo>
                  <a:lnTo>
                    <a:pt x="26561" y="36379"/>
                  </a:lnTo>
                  <a:lnTo>
                    <a:pt x="28577" y="33355"/>
                  </a:lnTo>
                  <a:close/>
                  <a:moveTo>
                    <a:pt x="13390" y="33399"/>
                  </a:moveTo>
                  <a:lnTo>
                    <a:pt x="16524" y="35459"/>
                  </a:lnTo>
                  <a:lnTo>
                    <a:pt x="14508" y="38505"/>
                  </a:lnTo>
                  <a:lnTo>
                    <a:pt x="11396" y="36445"/>
                  </a:lnTo>
                  <a:lnTo>
                    <a:pt x="13390" y="33399"/>
                  </a:lnTo>
                  <a:close/>
                  <a:moveTo>
                    <a:pt x="53122" y="34450"/>
                  </a:moveTo>
                  <a:lnTo>
                    <a:pt x="56234" y="36489"/>
                  </a:lnTo>
                  <a:lnTo>
                    <a:pt x="54240" y="39535"/>
                  </a:lnTo>
                  <a:lnTo>
                    <a:pt x="51106" y="37475"/>
                  </a:lnTo>
                  <a:lnTo>
                    <a:pt x="53122" y="34450"/>
                  </a:lnTo>
                  <a:close/>
                  <a:moveTo>
                    <a:pt x="37935" y="34494"/>
                  </a:moveTo>
                  <a:lnTo>
                    <a:pt x="41069" y="36554"/>
                  </a:lnTo>
                  <a:lnTo>
                    <a:pt x="39053" y="39600"/>
                  </a:lnTo>
                  <a:lnTo>
                    <a:pt x="35941" y="37540"/>
                  </a:lnTo>
                  <a:lnTo>
                    <a:pt x="37935" y="34494"/>
                  </a:lnTo>
                  <a:close/>
                  <a:moveTo>
                    <a:pt x="22726" y="34516"/>
                  </a:moveTo>
                  <a:lnTo>
                    <a:pt x="25860" y="36576"/>
                  </a:lnTo>
                  <a:lnTo>
                    <a:pt x="23865" y="39622"/>
                  </a:lnTo>
                  <a:lnTo>
                    <a:pt x="20732" y="37562"/>
                  </a:lnTo>
                  <a:lnTo>
                    <a:pt x="22726" y="34516"/>
                  </a:lnTo>
                  <a:close/>
                  <a:moveTo>
                    <a:pt x="7561" y="34582"/>
                  </a:moveTo>
                  <a:lnTo>
                    <a:pt x="10673" y="36642"/>
                  </a:lnTo>
                  <a:lnTo>
                    <a:pt x="8678" y="39666"/>
                  </a:lnTo>
                  <a:lnTo>
                    <a:pt x="5566" y="37628"/>
                  </a:lnTo>
                  <a:lnTo>
                    <a:pt x="7561" y="34582"/>
                  </a:lnTo>
                  <a:close/>
                  <a:moveTo>
                    <a:pt x="62480" y="35568"/>
                  </a:moveTo>
                  <a:lnTo>
                    <a:pt x="65614" y="37628"/>
                  </a:lnTo>
                  <a:lnTo>
                    <a:pt x="63597" y="40652"/>
                  </a:lnTo>
                  <a:lnTo>
                    <a:pt x="60485" y="38614"/>
                  </a:lnTo>
                  <a:lnTo>
                    <a:pt x="62480" y="35568"/>
                  </a:lnTo>
                  <a:close/>
                  <a:moveTo>
                    <a:pt x="47315" y="35612"/>
                  </a:moveTo>
                  <a:lnTo>
                    <a:pt x="50426" y="37672"/>
                  </a:lnTo>
                  <a:lnTo>
                    <a:pt x="48432" y="40718"/>
                  </a:lnTo>
                  <a:lnTo>
                    <a:pt x="45298" y="38658"/>
                  </a:lnTo>
                  <a:lnTo>
                    <a:pt x="47315" y="35612"/>
                  </a:lnTo>
                  <a:close/>
                  <a:moveTo>
                    <a:pt x="32106" y="35678"/>
                  </a:moveTo>
                  <a:lnTo>
                    <a:pt x="35217" y="37738"/>
                  </a:lnTo>
                  <a:lnTo>
                    <a:pt x="33223" y="40762"/>
                  </a:lnTo>
                  <a:lnTo>
                    <a:pt x="30111" y="38724"/>
                  </a:lnTo>
                  <a:lnTo>
                    <a:pt x="32106" y="35678"/>
                  </a:lnTo>
                  <a:close/>
                  <a:moveTo>
                    <a:pt x="16918" y="35722"/>
                  </a:moveTo>
                  <a:lnTo>
                    <a:pt x="20052" y="37782"/>
                  </a:lnTo>
                  <a:lnTo>
                    <a:pt x="18058" y="40828"/>
                  </a:lnTo>
                  <a:lnTo>
                    <a:pt x="14924" y="38768"/>
                  </a:lnTo>
                  <a:lnTo>
                    <a:pt x="16918" y="35722"/>
                  </a:lnTo>
                  <a:close/>
                  <a:moveTo>
                    <a:pt x="56650" y="36773"/>
                  </a:moveTo>
                  <a:lnTo>
                    <a:pt x="59762" y="38833"/>
                  </a:lnTo>
                  <a:lnTo>
                    <a:pt x="57768" y="41858"/>
                  </a:lnTo>
                  <a:lnTo>
                    <a:pt x="54656" y="39820"/>
                  </a:lnTo>
                  <a:lnTo>
                    <a:pt x="56650" y="36773"/>
                  </a:lnTo>
                  <a:close/>
                  <a:moveTo>
                    <a:pt x="41463" y="36795"/>
                  </a:moveTo>
                  <a:lnTo>
                    <a:pt x="44597" y="38855"/>
                  </a:lnTo>
                  <a:lnTo>
                    <a:pt x="42603" y="41902"/>
                  </a:lnTo>
                  <a:lnTo>
                    <a:pt x="39469" y="39842"/>
                  </a:lnTo>
                  <a:lnTo>
                    <a:pt x="41463" y="36795"/>
                  </a:lnTo>
                  <a:close/>
                  <a:moveTo>
                    <a:pt x="26276" y="36861"/>
                  </a:moveTo>
                  <a:lnTo>
                    <a:pt x="29388" y="38899"/>
                  </a:lnTo>
                  <a:lnTo>
                    <a:pt x="27394" y="41945"/>
                  </a:lnTo>
                  <a:lnTo>
                    <a:pt x="24260" y="39885"/>
                  </a:lnTo>
                  <a:lnTo>
                    <a:pt x="26276" y="36861"/>
                  </a:lnTo>
                  <a:close/>
                  <a:moveTo>
                    <a:pt x="11089" y="36905"/>
                  </a:moveTo>
                  <a:lnTo>
                    <a:pt x="14223" y="38965"/>
                  </a:lnTo>
                  <a:lnTo>
                    <a:pt x="12207" y="42011"/>
                  </a:lnTo>
                  <a:lnTo>
                    <a:pt x="9095" y="39951"/>
                  </a:lnTo>
                  <a:lnTo>
                    <a:pt x="11089" y="36905"/>
                  </a:lnTo>
                  <a:close/>
                  <a:moveTo>
                    <a:pt x="66008" y="37891"/>
                  </a:moveTo>
                  <a:lnTo>
                    <a:pt x="69142" y="39951"/>
                  </a:lnTo>
                  <a:lnTo>
                    <a:pt x="67148" y="42997"/>
                  </a:lnTo>
                  <a:lnTo>
                    <a:pt x="64014" y="40937"/>
                  </a:lnTo>
                  <a:lnTo>
                    <a:pt x="66008" y="37891"/>
                  </a:lnTo>
                  <a:close/>
                  <a:moveTo>
                    <a:pt x="50821" y="37957"/>
                  </a:moveTo>
                  <a:lnTo>
                    <a:pt x="53933" y="39995"/>
                  </a:lnTo>
                  <a:lnTo>
                    <a:pt x="51939" y="43041"/>
                  </a:lnTo>
                  <a:lnTo>
                    <a:pt x="48805" y="40981"/>
                  </a:lnTo>
                  <a:lnTo>
                    <a:pt x="50821" y="37957"/>
                  </a:lnTo>
                  <a:close/>
                  <a:moveTo>
                    <a:pt x="35634" y="38001"/>
                  </a:moveTo>
                  <a:lnTo>
                    <a:pt x="38768" y="40061"/>
                  </a:lnTo>
                  <a:lnTo>
                    <a:pt x="36752" y="43107"/>
                  </a:lnTo>
                  <a:lnTo>
                    <a:pt x="33640" y="41047"/>
                  </a:lnTo>
                  <a:lnTo>
                    <a:pt x="35634" y="38001"/>
                  </a:lnTo>
                  <a:close/>
                  <a:moveTo>
                    <a:pt x="20425" y="38023"/>
                  </a:moveTo>
                  <a:lnTo>
                    <a:pt x="23559" y="40083"/>
                  </a:lnTo>
                  <a:lnTo>
                    <a:pt x="21564" y="43129"/>
                  </a:lnTo>
                  <a:lnTo>
                    <a:pt x="18431" y="41069"/>
                  </a:lnTo>
                  <a:lnTo>
                    <a:pt x="20425" y="38023"/>
                  </a:lnTo>
                  <a:close/>
                  <a:moveTo>
                    <a:pt x="5260" y="38088"/>
                  </a:moveTo>
                  <a:lnTo>
                    <a:pt x="8372" y="40148"/>
                  </a:lnTo>
                  <a:lnTo>
                    <a:pt x="6377" y="43173"/>
                  </a:lnTo>
                  <a:lnTo>
                    <a:pt x="3265" y="41135"/>
                  </a:lnTo>
                  <a:lnTo>
                    <a:pt x="5260" y="38088"/>
                  </a:lnTo>
                  <a:close/>
                  <a:moveTo>
                    <a:pt x="60179" y="39075"/>
                  </a:moveTo>
                  <a:lnTo>
                    <a:pt x="63313" y="41135"/>
                  </a:lnTo>
                  <a:lnTo>
                    <a:pt x="61296" y="44159"/>
                  </a:lnTo>
                  <a:lnTo>
                    <a:pt x="58184" y="42121"/>
                  </a:lnTo>
                  <a:lnTo>
                    <a:pt x="60179" y="39075"/>
                  </a:lnTo>
                  <a:close/>
                  <a:moveTo>
                    <a:pt x="44970" y="39118"/>
                  </a:moveTo>
                  <a:lnTo>
                    <a:pt x="48103" y="41178"/>
                  </a:lnTo>
                  <a:lnTo>
                    <a:pt x="46109" y="44225"/>
                  </a:lnTo>
                  <a:lnTo>
                    <a:pt x="42975" y="42165"/>
                  </a:lnTo>
                  <a:lnTo>
                    <a:pt x="44970" y="39118"/>
                  </a:lnTo>
                  <a:close/>
                  <a:moveTo>
                    <a:pt x="29804" y="39184"/>
                  </a:moveTo>
                  <a:lnTo>
                    <a:pt x="32916" y="41244"/>
                  </a:lnTo>
                  <a:lnTo>
                    <a:pt x="30922" y="44268"/>
                  </a:lnTo>
                  <a:lnTo>
                    <a:pt x="27810" y="42230"/>
                  </a:lnTo>
                  <a:lnTo>
                    <a:pt x="29804" y="39184"/>
                  </a:lnTo>
                  <a:close/>
                  <a:moveTo>
                    <a:pt x="14617" y="39228"/>
                  </a:moveTo>
                  <a:lnTo>
                    <a:pt x="17751" y="41288"/>
                  </a:lnTo>
                  <a:lnTo>
                    <a:pt x="15757" y="44334"/>
                  </a:lnTo>
                  <a:lnTo>
                    <a:pt x="12623" y="42274"/>
                  </a:lnTo>
                  <a:lnTo>
                    <a:pt x="14617" y="39228"/>
                  </a:lnTo>
                  <a:close/>
                  <a:moveTo>
                    <a:pt x="54349" y="40258"/>
                  </a:moveTo>
                  <a:lnTo>
                    <a:pt x="57461" y="42296"/>
                  </a:lnTo>
                  <a:lnTo>
                    <a:pt x="55467" y="45342"/>
                  </a:lnTo>
                  <a:lnTo>
                    <a:pt x="52355" y="43282"/>
                  </a:lnTo>
                  <a:lnTo>
                    <a:pt x="54349" y="40258"/>
                  </a:lnTo>
                  <a:close/>
                  <a:moveTo>
                    <a:pt x="39162" y="40302"/>
                  </a:moveTo>
                  <a:lnTo>
                    <a:pt x="42296" y="42362"/>
                  </a:lnTo>
                  <a:lnTo>
                    <a:pt x="40302" y="45408"/>
                  </a:lnTo>
                  <a:lnTo>
                    <a:pt x="37168" y="43348"/>
                  </a:lnTo>
                  <a:lnTo>
                    <a:pt x="39162" y="40302"/>
                  </a:lnTo>
                  <a:close/>
                  <a:moveTo>
                    <a:pt x="23975" y="40367"/>
                  </a:moveTo>
                  <a:lnTo>
                    <a:pt x="27087" y="42406"/>
                  </a:lnTo>
                  <a:lnTo>
                    <a:pt x="25093" y="45452"/>
                  </a:lnTo>
                  <a:lnTo>
                    <a:pt x="21959" y="43392"/>
                  </a:lnTo>
                  <a:lnTo>
                    <a:pt x="23975" y="40367"/>
                  </a:lnTo>
                  <a:close/>
                  <a:moveTo>
                    <a:pt x="8788" y="40411"/>
                  </a:moveTo>
                  <a:lnTo>
                    <a:pt x="11922" y="42471"/>
                  </a:lnTo>
                  <a:lnTo>
                    <a:pt x="9906" y="45518"/>
                  </a:lnTo>
                  <a:lnTo>
                    <a:pt x="6794" y="43458"/>
                  </a:lnTo>
                  <a:lnTo>
                    <a:pt x="8788" y="40411"/>
                  </a:lnTo>
                  <a:close/>
                  <a:moveTo>
                    <a:pt x="63707" y="41397"/>
                  </a:moveTo>
                  <a:lnTo>
                    <a:pt x="66841" y="43458"/>
                  </a:lnTo>
                  <a:lnTo>
                    <a:pt x="64847" y="46504"/>
                  </a:lnTo>
                  <a:lnTo>
                    <a:pt x="61713" y="44444"/>
                  </a:lnTo>
                  <a:lnTo>
                    <a:pt x="63707" y="41397"/>
                  </a:lnTo>
                  <a:close/>
                  <a:moveTo>
                    <a:pt x="48520" y="41463"/>
                  </a:moveTo>
                  <a:lnTo>
                    <a:pt x="51632" y="43501"/>
                  </a:lnTo>
                  <a:lnTo>
                    <a:pt x="49638" y="46548"/>
                  </a:lnTo>
                  <a:lnTo>
                    <a:pt x="46504" y="44488"/>
                  </a:lnTo>
                  <a:lnTo>
                    <a:pt x="48520" y="41463"/>
                  </a:lnTo>
                  <a:close/>
                  <a:moveTo>
                    <a:pt x="33333" y="41485"/>
                  </a:moveTo>
                  <a:lnTo>
                    <a:pt x="36467" y="43545"/>
                  </a:lnTo>
                  <a:lnTo>
                    <a:pt x="34450" y="46569"/>
                  </a:lnTo>
                  <a:lnTo>
                    <a:pt x="31338" y="44531"/>
                  </a:lnTo>
                  <a:lnTo>
                    <a:pt x="33333" y="41485"/>
                  </a:lnTo>
                  <a:close/>
                  <a:moveTo>
                    <a:pt x="18124" y="41529"/>
                  </a:moveTo>
                  <a:lnTo>
                    <a:pt x="21258" y="43589"/>
                  </a:lnTo>
                  <a:lnTo>
                    <a:pt x="19263" y="46635"/>
                  </a:lnTo>
                  <a:lnTo>
                    <a:pt x="16129" y="44575"/>
                  </a:lnTo>
                  <a:lnTo>
                    <a:pt x="18124" y="41529"/>
                  </a:lnTo>
                  <a:close/>
                  <a:moveTo>
                    <a:pt x="2959" y="41595"/>
                  </a:moveTo>
                  <a:lnTo>
                    <a:pt x="6070" y="43655"/>
                  </a:lnTo>
                  <a:lnTo>
                    <a:pt x="4076" y="46679"/>
                  </a:lnTo>
                  <a:lnTo>
                    <a:pt x="964" y="44641"/>
                  </a:lnTo>
                  <a:lnTo>
                    <a:pt x="2959" y="41595"/>
                  </a:lnTo>
                  <a:close/>
                  <a:moveTo>
                    <a:pt x="57878" y="42581"/>
                  </a:moveTo>
                  <a:lnTo>
                    <a:pt x="60990" y="44641"/>
                  </a:lnTo>
                  <a:lnTo>
                    <a:pt x="58995" y="47665"/>
                  </a:lnTo>
                  <a:lnTo>
                    <a:pt x="55883" y="45627"/>
                  </a:lnTo>
                  <a:lnTo>
                    <a:pt x="57878" y="42581"/>
                  </a:lnTo>
                  <a:close/>
                  <a:moveTo>
                    <a:pt x="42669" y="42625"/>
                  </a:moveTo>
                  <a:lnTo>
                    <a:pt x="45802" y="44685"/>
                  </a:lnTo>
                  <a:lnTo>
                    <a:pt x="43808" y="47731"/>
                  </a:lnTo>
                  <a:lnTo>
                    <a:pt x="40674" y="45671"/>
                  </a:lnTo>
                  <a:lnTo>
                    <a:pt x="42669" y="42625"/>
                  </a:lnTo>
                  <a:close/>
                  <a:moveTo>
                    <a:pt x="27503" y="42690"/>
                  </a:moveTo>
                  <a:lnTo>
                    <a:pt x="30615" y="44750"/>
                  </a:lnTo>
                  <a:lnTo>
                    <a:pt x="28621" y="47775"/>
                  </a:lnTo>
                  <a:lnTo>
                    <a:pt x="25509" y="45737"/>
                  </a:lnTo>
                  <a:lnTo>
                    <a:pt x="27503" y="42690"/>
                  </a:lnTo>
                  <a:close/>
                  <a:moveTo>
                    <a:pt x="12316" y="42734"/>
                  </a:moveTo>
                  <a:lnTo>
                    <a:pt x="15450" y="44794"/>
                  </a:lnTo>
                  <a:lnTo>
                    <a:pt x="13456" y="47841"/>
                  </a:lnTo>
                  <a:lnTo>
                    <a:pt x="10322" y="45780"/>
                  </a:lnTo>
                  <a:lnTo>
                    <a:pt x="12316" y="42734"/>
                  </a:lnTo>
                  <a:close/>
                  <a:moveTo>
                    <a:pt x="52048" y="43764"/>
                  </a:moveTo>
                  <a:lnTo>
                    <a:pt x="55160" y="45802"/>
                  </a:lnTo>
                  <a:lnTo>
                    <a:pt x="53166" y="48849"/>
                  </a:lnTo>
                  <a:lnTo>
                    <a:pt x="50054" y="46789"/>
                  </a:lnTo>
                  <a:lnTo>
                    <a:pt x="52048" y="43764"/>
                  </a:lnTo>
                  <a:close/>
                  <a:moveTo>
                    <a:pt x="36861" y="43808"/>
                  </a:moveTo>
                  <a:lnTo>
                    <a:pt x="39995" y="45868"/>
                  </a:lnTo>
                  <a:lnTo>
                    <a:pt x="38001" y="48914"/>
                  </a:lnTo>
                  <a:lnTo>
                    <a:pt x="34867" y="46854"/>
                  </a:lnTo>
                  <a:lnTo>
                    <a:pt x="36861" y="43808"/>
                  </a:lnTo>
                  <a:close/>
                  <a:moveTo>
                    <a:pt x="21674" y="43874"/>
                  </a:moveTo>
                  <a:lnTo>
                    <a:pt x="24786" y="45912"/>
                  </a:lnTo>
                  <a:lnTo>
                    <a:pt x="22792" y="48958"/>
                  </a:lnTo>
                  <a:lnTo>
                    <a:pt x="19658" y="46898"/>
                  </a:lnTo>
                  <a:lnTo>
                    <a:pt x="21674" y="43874"/>
                  </a:lnTo>
                  <a:close/>
                  <a:moveTo>
                    <a:pt x="6487" y="43918"/>
                  </a:moveTo>
                  <a:lnTo>
                    <a:pt x="9621" y="45978"/>
                  </a:lnTo>
                  <a:lnTo>
                    <a:pt x="7605" y="49024"/>
                  </a:lnTo>
                  <a:lnTo>
                    <a:pt x="4493" y="46964"/>
                  </a:lnTo>
                  <a:lnTo>
                    <a:pt x="6487" y="43918"/>
                  </a:lnTo>
                  <a:close/>
                  <a:moveTo>
                    <a:pt x="61384" y="44904"/>
                  </a:moveTo>
                  <a:lnTo>
                    <a:pt x="64518" y="46964"/>
                  </a:lnTo>
                  <a:lnTo>
                    <a:pt x="62502" y="50010"/>
                  </a:lnTo>
                  <a:lnTo>
                    <a:pt x="59390" y="47950"/>
                  </a:lnTo>
                  <a:lnTo>
                    <a:pt x="61384" y="44904"/>
                  </a:lnTo>
                  <a:close/>
                  <a:moveTo>
                    <a:pt x="46219" y="44970"/>
                  </a:moveTo>
                  <a:lnTo>
                    <a:pt x="49331" y="47008"/>
                  </a:lnTo>
                  <a:lnTo>
                    <a:pt x="47336" y="50054"/>
                  </a:lnTo>
                  <a:lnTo>
                    <a:pt x="44203" y="47994"/>
                  </a:lnTo>
                  <a:lnTo>
                    <a:pt x="46219" y="44970"/>
                  </a:lnTo>
                  <a:close/>
                  <a:moveTo>
                    <a:pt x="31032" y="44992"/>
                  </a:moveTo>
                  <a:lnTo>
                    <a:pt x="34144" y="47052"/>
                  </a:lnTo>
                  <a:lnTo>
                    <a:pt x="32149" y="50076"/>
                  </a:lnTo>
                  <a:lnTo>
                    <a:pt x="29037" y="48038"/>
                  </a:lnTo>
                  <a:lnTo>
                    <a:pt x="31032" y="44992"/>
                  </a:lnTo>
                  <a:close/>
                  <a:moveTo>
                    <a:pt x="15823" y="45035"/>
                  </a:moveTo>
                  <a:lnTo>
                    <a:pt x="18957" y="47095"/>
                  </a:lnTo>
                  <a:lnTo>
                    <a:pt x="16962" y="50142"/>
                  </a:lnTo>
                  <a:lnTo>
                    <a:pt x="13828" y="48082"/>
                  </a:lnTo>
                  <a:lnTo>
                    <a:pt x="15823" y="45035"/>
                  </a:lnTo>
                  <a:close/>
                  <a:moveTo>
                    <a:pt x="55577" y="46087"/>
                  </a:moveTo>
                  <a:lnTo>
                    <a:pt x="58688" y="48147"/>
                  </a:lnTo>
                  <a:lnTo>
                    <a:pt x="56694" y="51172"/>
                  </a:lnTo>
                  <a:lnTo>
                    <a:pt x="53582" y="49133"/>
                  </a:lnTo>
                  <a:lnTo>
                    <a:pt x="55577" y="46087"/>
                  </a:lnTo>
                  <a:close/>
                  <a:moveTo>
                    <a:pt x="40367" y="46131"/>
                  </a:moveTo>
                  <a:lnTo>
                    <a:pt x="43501" y="48191"/>
                  </a:lnTo>
                  <a:lnTo>
                    <a:pt x="41507" y="51237"/>
                  </a:lnTo>
                  <a:lnTo>
                    <a:pt x="38373" y="49177"/>
                  </a:lnTo>
                  <a:lnTo>
                    <a:pt x="40367" y="46131"/>
                  </a:lnTo>
                  <a:close/>
                  <a:moveTo>
                    <a:pt x="25202" y="46197"/>
                  </a:moveTo>
                  <a:lnTo>
                    <a:pt x="28314" y="48257"/>
                  </a:lnTo>
                  <a:lnTo>
                    <a:pt x="26320" y="51281"/>
                  </a:lnTo>
                  <a:lnTo>
                    <a:pt x="23208" y="49243"/>
                  </a:lnTo>
                  <a:lnTo>
                    <a:pt x="25202" y="46197"/>
                  </a:lnTo>
                  <a:close/>
                  <a:moveTo>
                    <a:pt x="9993" y="46219"/>
                  </a:moveTo>
                  <a:lnTo>
                    <a:pt x="13127" y="48279"/>
                  </a:lnTo>
                  <a:lnTo>
                    <a:pt x="11111" y="51325"/>
                  </a:lnTo>
                  <a:lnTo>
                    <a:pt x="7999" y="49265"/>
                  </a:lnTo>
                  <a:lnTo>
                    <a:pt x="9993" y="46219"/>
                  </a:lnTo>
                  <a:close/>
                  <a:moveTo>
                    <a:pt x="49747" y="47271"/>
                  </a:moveTo>
                  <a:lnTo>
                    <a:pt x="52859" y="49309"/>
                  </a:lnTo>
                  <a:lnTo>
                    <a:pt x="50865" y="52355"/>
                  </a:lnTo>
                  <a:lnTo>
                    <a:pt x="47753" y="50295"/>
                  </a:lnTo>
                  <a:lnTo>
                    <a:pt x="49747" y="47271"/>
                  </a:lnTo>
                  <a:close/>
                  <a:moveTo>
                    <a:pt x="34560" y="47315"/>
                  </a:moveTo>
                  <a:lnTo>
                    <a:pt x="37694" y="49375"/>
                  </a:lnTo>
                  <a:lnTo>
                    <a:pt x="35700" y="52421"/>
                  </a:lnTo>
                  <a:lnTo>
                    <a:pt x="32566" y="50361"/>
                  </a:lnTo>
                  <a:lnTo>
                    <a:pt x="34560" y="47315"/>
                  </a:lnTo>
                  <a:close/>
                  <a:moveTo>
                    <a:pt x="19373" y="47380"/>
                  </a:moveTo>
                  <a:lnTo>
                    <a:pt x="22485" y="49418"/>
                  </a:lnTo>
                  <a:lnTo>
                    <a:pt x="20491" y="52465"/>
                  </a:lnTo>
                  <a:lnTo>
                    <a:pt x="17357" y="50405"/>
                  </a:lnTo>
                  <a:lnTo>
                    <a:pt x="19373" y="47380"/>
                  </a:lnTo>
                  <a:close/>
                  <a:moveTo>
                    <a:pt x="4186" y="47424"/>
                  </a:moveTo>
                  <a:lnTo>
                    <a:pt x="7298" y="49484"/>
                  </a:lnTo>
                  <a:lnTo>
                    <a:pt x="5303" y="52530"/>
                  </a:lnTo>
                  <a:lnTo>
                    <a:pt x="2192" y="50470"/>
                  </a:lnTo>
                  <a:lnTo>
                    <a:pt x="4186" y="47424"/>
                  </a:lnTo>
                  <a:close/>
                  <a:moveTo>
                    <a:pt x="59083" y="48388"/>
                  </a:moveTo>
                  <a:lnTo>
                    <a:pt x="62217" y="50448"/>
                  </a:lnTo>
                  <a:lnTo>
                    <a:pt x="60201" y="53473"/>
                  </a:lnTo>
                  <a:lnTo>
                    <a:pt x="57089" y="51435"/>
                  </a:lnTo>
                  <a:lnTo>
                    <a:pt x="59083" y="48388"/>
                  </a:lnTo>
                  <a:close/>
                  <a:moveTo>
                    <a:pt x="43918" y="48432"/>
                  </a:moveTo>
                  <a:lnTo>
                    <a:pt x="47030" y="50492"/>
                  </a:lnTo>
                  <a:lnTo>
                    <a:pt x="45035" y="53538"/>
                  </a:lnTo>
                  <a:lnTo>
                    <a:pt x="41902" y="51478"/>
                  </a:lnTo>
                  <a:lnTo>
                    <a:pt x="43918" y="48432"/>
                  </a:lnTo>
                  <a:close/>
                  <a:moveTo>
                    <a:pt x="28731" y="48498"/>
                  </a:moveTo>
                  <a:lnTo>
                    <a:pt x="31864" y="50558"/>
                  </a:lnTo>
                  <a:lnTo>
                    <a:pt x="29848" y="53582"/>
                  </a:lnTo>
                  <a:lnTo>
                    <a:pt x="26736" y="51544"/>
                  </a:lnTo>
                  <a:lnTo>
                    <a:pt x="28731" y="48498"/>
                  </a:lnTo>
                  <a:close/>
                  <a:moveTo>
                    <a:pt x="13522" y="48542"/>
                  </a:moveTo>
                  <a:lnTo>
                    <a:pt x="16655" y="50602"/>
                  </a:lnTo>
                  <a:lnTo>
                    <a:pt x="14661" y="53648"/>
                  </a:lnTo>
                  <a:lnTo>
                    <a:pt x="11527" y="51588"/>
                  </a:lnTo>
                  <a:lnTo>
                    <a:pt x="13522" y="48542"/>
                  </a:lnTo>
                  <a:close/>
                  <a:moveTo>
                    <a:pt x="53275" y="49594"/>
                  </a:moveTo>
                  <a:lnTo>
                    <a:pt x="56409" y="51654"/>
                  </a:lnTo>
                  <a:lnTo>
                    <a:pt x="54393" y="54678"/>
                  </a:lnTo>
                  <a:lnTo>
                    <a:pt x="51281" y="52640"/>
                  </a:lnTo>
                  <a:lnTo>
                    <a:pt x="53275" y="49594"/>
                  </a:lnTo>
                  <a:close/>
                  <a:moveTo>
                    <a:pt x="38066" y="49638"/>
                  </a:moveTo>
                  <a:lnTo>
                    <a:pt x="41200" y="51698"/>
                  </a:lnTo>
                  <a:lnTo>
                    <a:pt x="39206" y="54744"/>
                  </a:lnTo>
                  <a:lnTo>
                    <a:pt x="36072" y="52684"/>
                  </a:lnTo>
                  <a:lnTo>
                    <a:pt x="38066" y="49638"/>
                  </a:lnTo>
                  <a:close/>
                  <a:moveTo>
                    <a:pt x="22901" y="49681"/>
                  </a:moveTo>
                  <a:lnTo>
                    <a:pt x="26013" y="51719"/>
                  </a:lnTo>
                  <a:lnTo>
                    <a:pt x="24019" y="54766"/>
                  </a:lnTo>
                  <a:lnTo>
                    <a:pt x="20907" y="52706"/>
                  </a:lnTo>
                  <a:lnTo>
                    <a:pt x="22901" y="49681"/>
                  </a:lnTo>
                  <a:close/>
                  <a:moveTo>
                    <a:pt x="7692" y="49725"/>
                  </a:moveTo>
                  <a:lnTo>
                    <a:pt x="10826" y="51785"/>
                  </a:lnTo>
                  <a:lnTo>
                    <a:pt x="8810" y="54831"/>
                  </a:lnTo>
                  <a:lnTo>
                    <a:pt x="5698" y="52771"/>
                  </a:lnTo>
                  <a:lnTo>
                    <a:pt x="7692" y="49725"/>
                  </a:lnTo>
                  <a:close/>
                  <a:moveTo>
                    <a:pt x="47446" y="50777"/>
                  </a:moveTo>
                  <a:lnTo>
                    <a:pt x="50558" y="52815"/>
                  </a:lnTo>
                  <a:lnTo>
                    <a:pt x="48564" y="55861"/>
                  </a:lnTo>
                  <a:lnTo>
                    <a:pt x="45452" y="53801"/>
                  </a:lnTo>
                  <a:lnTo>
                    <a:pt x="47446" y="50777"/>
                  </a:lnTo>
                  <a:close/>
                  <a:moveTo>
                    <a:pt x="32237" y="50821"/>
                  </a:moveTo>
                  <a:lnTo>
                    <a:pt x="35371" y="52881"/>
                  </a:lnTo>
                  <a:lnTo>
                    <a:pt x="33355" y="55927"/>
                  </a:lnTo>
                  <a:lnTo>
                    <a:pt x="30243" y="53867"/>
                  </a:lnTo>
                  <a:lnTo>
                    <a:pt x="32237" y="50821"/>
                  </a:lnTo>
                  <a:close/>
                  <a:moveTo>
                    <a:pt x="17072" y="50887"/>
                  </a:moveTo>
                  <a:lnTo>
                    <a:pt x="20184" y="52925"/>
                  </a:lnTo>
                  <a:lnTo>
                    <a:pt x="18189" y="55971"/>
                  </a:lnTo>
                  <a:lnTo>
                    <a:pt x="15056" y="53911"/>
                  </a:lnTo>
                  <a:lnTo>
                    <a:pt x="17072" y="50887"/>
                  </a:lnTo>
                  <a:close/>
                  <a:moveTo>
                    <a:pt x="56782" y="51895"/>
                  </a:moveTo>
                  <a:lnTo>
                    <a:pt x="59916" y="53955"/>
                  </a:lnTo>
                  <a:lnTo>
                    <a:pt x="57899" y="56979"/>
                  </a:lnTo>
                  <a:lnTo>
                    <a:pt x="54788" y="54919"/>
                  </a:lnTo>
                  <a:lnTo>
                    <a:pt x="56782" y="51895"/>
                  </a:lnTo>
                  <a:close/>
                  <a:moveTo>
                    <a:pt x="41617" y="51939"/>
                  </a:moveTo>
                  <a:lnTo>
                    <a:pt x="44729" y="53999"/>
                  </a:lnTo>
                  <a:lnTo>
                    <a:pt x="42734" y="57045"/>
                  </a:lnTo>
                  <a:lnTo>
                    <a:pt x="39600" y="54985"/>
                  </a:lnTo>
                  <a:lnTo>
                    <a:pt x="41617" y="51939"/>
                  </a:lnTo>
                  <a:close/>
                  <a:moveTo>
                    <a:pt x="26430" y="52004"/>
                  </a:moveTo>
                  <a:lnTo>
                    <a:pt x="29563" y="54064"/>
                  </a:lnTo>
                  <a:lnTo>
                    <a:pt x="27547" y="57089"/>
                  </a:lnTo>
                  <a:lnTo>
                    <a:pt x="24435" y="55051"/>
                  </a:lnTo>
                  <a:lnTo>
                    <a:pt x="26430" y="52004"/>
                  </a:lnTo>
                  <a:close/>
                  <a:moveTo>
                    <a:pt x="11220" y="52048"/>
                  </a:moveTo>
                  <a:lnTo>
                    <a:pt x="14354" y="54108"/>
                  </a:lnTo>
                  <a:lnTo>
                    <a:pt x="12360" y="57154"/>
                  </a:lnTo>
                  <a:lnTo>
                    <a:pt x="9226" y="55094"/>
                  </a:lnTo>
                  <a:lnTo>
                    <a:pt x="11220" y="52048"/>
                  </a:lnTo>
                  <a:close/>
                  <a:moveTo>
                    <a:pt x="50974" y="53100"/>
                  </a:moveTo>
                  <a:lnTo>
                    <a:pt x="54108" y="55160"/>
                  </a:lnTo>
                  <a:lnTo>
                    <a:pt x="52092" y="58184"/>
                  </a:lnTo>
                  <a:lnTo>
                    <a:pt x="48980" y="56146"/>
                  </a:lnTo>
                  <a:lnTo>
                    <a:pt x="50974" y="53100"/>
                  </a:lnTo>
                  <a:close/>
                  <a:moveTo>
                    <a:pt x="35765" y="53122"/>
                  </a:moveTo>
                  <a:lnTo>
                    <a:pt x="38899" y="55182"/>
                  </a:lnTo>
                  <a:lnTo>
                    <a:pt x="36905" y="58228"/>
                  </a:lnTo>
                  <a:lnTo>
                    <a:pt x="33771" y="56168"/>
                  </a:lnTo>
                  <a:lnTo>
                    <a:pt x="35765" y="53122"/>
                  </a:lnTo>
                  <a:close/>
                  <a:moveTo>
                    <a:pt x="20600" y="53188"/>
                  </a:moveTo>
                  <a:lnTo>
                    <a:pt x="23712" y="55226"/>
                  </a:lnTo>
                  <a:lnTo>
                    <a:pt x="21718" y="58272"/>
                  </a:lnTo>
                  <a:lnTo>
                    <a:pt x="18606" y="56212"/>
                  </a:lnTo>
                  <a:lnTo>
                    <a:pt x="20600" y="53188"/>
                  </a:lnTo>
                  <a:close/>
                  <a:moveTo>
                    <a:pt x="5391" y="53232"/>
                  </a:moveTo>
                  <a:lnTo>
                    <a:pt x="8525" y="55292"/>
                  </a:lnTo>
                  <a:lnTo>
                    <a:pt x="6509" y="58338"/>
                  </a:lnTo>
                  <a:lnTo>
                    <a:pt x="3397" y="56278"/>
                  </a:lnTo>
                  <a:lnTo>
                    <a:pt x="5391" y="53232"/>
                  </a:lnTo>
                  <a:close/>
                  <a:moveTo>
                    <a:pt x="45145" y="54284"/>
                  </a:moveTo>
                  <a:lnTo>
                    <a:pt x="48257" y="56322"/>
                  </a:lnTo>
                  <a:lnTo>
                    <a:pt x="46263" y="59368"/>
                  </a:lnTo>
                  <a:lnTo>
                    <a:pt x="43151" y="57308"/>
                  </a:lnTo>
                  <a:lnTo>
                    <a:pt x="45145" y="54284"/>
                  </a:lnTo>
                  <a:close/>
                  <a:moveTo>
                    <a:pt x="29936" y="54327"/>
                  </a:moveTo>
                  <a:lnTo>
                    <a:pt x="33070" y="56387"/>
                  </a:lnTo>
                  <a:lnTo>
                    <a:pt x="31054" y="59434"/>
                  </a:lnTo>
                  <a:lnTo>
                    <a:pt x="27942" y="57374"/>
                  </a:lnTo>
                  <a:lnTo>
                    <a:pt x="29936" y="54327"/>
                  </a:lnTo>
                  <a:close/>
                  <a:moveTo>
                    <a:pt x="14771" y="54393"/>
                  </a:moveTo>
                  <a:lnTo>
                    <a:pt x="17883" y="56431"/>
                  </a:lnTo>
                  <a:lnTo>
                    <a:pt x="15888" y="59477"/>
                  </a:lnTo>
                  <a:lnTo>
                    <a:pt x="12755" y="57417"/>
                  </a:lnTo>
                  <a:lnTo>
                    <a:pt x="14771" y="54393"/>
                  </a:lnTo>
                  <a:close/>
                  <a:moveTo>
                    <a:pt x="54481" y="55401"/>
                  </a:moveTo>
                  <a:lnTo>
                    <a:pt x="57593" y="57461"/>
                  </a:lnTo>
                  <a:lnTo>
                    <a:pt x="55598" y="60485"/>
                  </a:lnTo>
                  <a:lnTo>
                    <a:pt x="52486" y="58447"/>
                  </a:lnTo>
                  <a:lnTo>
                    <a:pt x="54481" y="55401"/>
                  </a:lnTo>
                  <a:close/>
                  <a:moveTo>
                    <a:pt x="39316" y="55445"/>
                  </a:moveTo>
                  <a:lnTo>
                    <a:pt x="42427" y="57505"/>
                  </a:lnTo>
                  <a:lnTo>
                    <a:pt x="40433" y="60551"/>
                  </a:lnTo>
                  <a:lnTo>
                    <a:pt x="37299" y="58491"/>
                  </a:lnTo>
                  <a:lnTo>
                    <a:pt x="39316" y="55445"/>
                  </a:lnTo>
                  <a:close/>
                  <a:moveTo>
                    <a:pt x="24128" y="55511"/>
                  </a:moveTo>
                  <a:lnTo>
                    <a:pt x="27262" y="57571"/>
                  </a:lnTo>
                  <a:lnTo>
                    <a:pt x="25246" y="60595"/>
                  </a:lnTo>
                  <a:lnTo>
                    <a:pt x="22134" y="58557"/>
                  </a:lnTo>
                  <a:lnTo>
                    <a:pt x="24128" y="55511"/>
                  </a:lnTo>
                  <a:close/>
                  <a:moveTo>
                    <a:pt x="8919" y="55555"/>
                  </a:moveTo>
                  <a:lnTo>
                    <a:pt x="12053" y="57615"/>
                  </a:lnTo>
                  <a:lnTo>
                    <a:pt x="10059" y="60661"/>
                  </a:lnTo>
                  <a:lnTo>
                    <a:pt x="6925" y="58601"/>
                  </a:lnTo>
                  <a:lnTo>
                    <a:pt x="8919" y="55555"/>
                  </a:lnTo>
                  <a:close/>
                  <a:moveTo>
                    <a:pt x="48651" y="56606"/>
                  </a:moveTo>
                  <a:lnTo>
                    <a:pt x="51763" y="58667"/>
                  </a:lnTo>
                  <a:lnTo>
                    <a:pt x="49769" y="61691"/>
                  </a:lnTo>
                  <a:lnTo>
                    <a:pt x="46657" y="59653"/>
                  </a:lnTo>
                  <a:lnTo>
                    <a:pt x="48651" y="56606"/>
                  </a:lnTo>
                  <a:close/>
                  <a:moveTo>
                    <a:pt x="33464" y="56628"/>
                  </a:moveTo>
                  <a:lnTo>
                    <a:pt x="36598" y="58688"/>
                  </a:lnTo>
                  <a:lnTo>
                    <a:pt x="34604" y="61735"/>
                  </a:lnTo>
                  <a:lnTo>
                    <a:pt x="31470" y="59675"/>
                  </a:lnTo>
                  <a:lnTo>
                    <a:pt x="33464" y="56628"/>
                  </a:lnTo>
                  <a:close/>
                  <a:moveTo>
                    <a:pt x="18299" y="56694"/>
                  </a:moveTo>
                  <a:lnTo>
                    <a:pt x="21411" y="58732"/>
                  </a:lnTo>
                  <a:lnTo>
                    <a:pt x="19417" y="61778"/>
                  </a:lnTo>
                  <a:lnTo>
                    <a:pt x="16305" y="59718"/>
                  </a:lnTo>
                  <a:lnTo>
                    <a:pt x="18299" y="56694"/>
                  </a:lnTo>
                  <a:close/>
                  <a:moveTo>
                    <a:pt x="42844" y="57768"/>
                  </a:moveTo>
                  <a:lnTo>
                    <a:pt x="45956" y="59828"/>
                  </a:lnTo>
                  <a:lnTo>
                    <a:pt x="43962" y="62874"/>
                  </a:lnTo>
                  <a:lnTo>
                    <a:pt x="40850" y="60814"/>
                  </a:lnTo>
                  <a:lnTo>
                    <a:pt x="42844" y="57768"/>
                  </a:lnTo>
                  <a:close/>
                  <a:moveTo>
                    <a:pt x="27635" y="57834"/>
                  </a:moveTo>
                  <a:lnTo>
                    <a:pt x="30747" y="59894"/>
                  </a:lnTo>
                  <a:lnTo>
                    <a:pt x="28753" y="62940"/>
                  </a:lnTo>
                  <a:lnTo>
                    <a:pt x="25641" y="60880"/>
                  </a:lnTo>
                  <a:lnTo>
                    <a:pt x="27635" y="57834"/>
                  </a:lnTo>
                  <a:close/>
                  <a:moveTo>
                    <a:pt x="12470" y="57856"/>
                  </a:moveTo>
                  <a:lnTo>
                    <a:pt x="15582" y="59916"/>
                  </a:lnTo>
                  <a:lnTo>
                    <a:pt x="13587" y="62962"/>
                  </a:lnTo>
                  <a:lnTo>
                    <a:pt x="10453" y="60902"/>
                  </a:lnTo>
                  <a:lnTo>
                    <a:pt x="12470" y="57856"/>
                  </a:lnTo>
                  <a:close/>
                  <a:moveTo>
                    <a:pt x="52180" y="58908"/>
                  </a:moveTo>
                  <a:lnTo>
                    <a:pt x="55314" y="60946"/>
                  </a:lnTo>
                  <a:lnTo>
                    <a:pt x="53297" y="63992"/>
                  </a:lnTo>
                  <a:lnTo>
                    <a:pt x="50185" y="61954"/>
                  </a:lnTo>
                  <a:lnTo>
                    <a:pt x="52180" y="58908"/>
                  </a:lnTo>
                  <a:close/>
                  <a:moveTo>
                    <a:pt x="37014" y="58951"/>
                  </a:moveTo>
                  <a:lnTo>
                    <a:pt x="40126" y="61011"/>
                  </a:lnTo>
                  <a:lnTo>
                    <a:pt x="38132" y="64058"/>
                  </a:lnTo>
                  <a:lnTo>
                    <a:pt x="34998" y="61998"/>
                  </a:lnTo>
                  <a:lnTo>
                    <a:pt x="37014" y="58951"/>
                  </a:lnTo>
                  <a:close/>
                  <a:moveTo>
                    <a:pt x="21805" y="59017"/>
                  </a:moveTo>
                  <a:lnTo>
                    <a:pt x="24917" y="61077"/>
                  </a:lnTo>
                  <a:lnTo>
                    <a:pt x="22923" y="64101"/>
                  </a:lnTo>
                  <a:lnTo>
                    <a:pt x="19811" y="62063"/>
                  </a:lnTo>
                  <a:lnTo>
                    <a:pt x="21805" y="59017"/>
                  </a:lnTo>
                  <a:close/>
                  <a:moveTo>
                    <a:pt x="6618" y="59061"/>
                  </a:moveTo>
                  <a:lnTo>
                    <a:pt x="9752" y="61121"/>
                  </a:lnTo>
                  <a:lnTo>
                    <a:pt x="7758" y="64167"/>
                  </a:lnTo>
                  <a:lnTo>
                    <a:pt x="4624" y="62107"/>
                  </a:lnTo>
                  <a:lnTo>
                    <a:pt x="6618" y="59061"/>
                  </a:lnTo>
                  <a:close/>
                  <a:moveTo>
                    <a:pt x="46350" y="60091"/>
                  </a:moveTo>
                  <a:lnTo>
                    <a:pt x="49462" y="62129"/>
                  </a:lnTo>
                  <a:lnTo>
                    <a:pt x="47468" y="65175"/>
                  </a:lnTo>
                  <a:lnTo>
                    <a:pt x="44356" y="63115"/>
                  </a:lnTo>
                  <a:lnTo>
                    <a:pt x="46350" y="60091"/>
                  </a:lnTo>
                  <a:close/>
                  <a:moveTo>
                    <a:pt x="31163" y="60135"/>
                  </a:moveTo>
                  <a:lnTo>
                    <a:pt x="34297" y="62195"/>
                  </a:lnTo>
                  <a:lnTo>
                    <a:pt x="32303" y="65241"/>
                  </a:lnTo>
                  <a:lnTo>
                    <a:pt x="29169" y="63181"/>
                  </a:lnTo>
                  <a:lnTo>
                    <a:pt x="31163" y="60135"/>
                  </a:lnTo>
                  <a:close/>
                  <a:moveTo>
                    <a:pt x="15998" y="60201"/>
                  </a:moveTo>
                  <a:lnTo>
                    <a:pt x="19110" y="62239"/>
                  </a:lnTo>
                  <a:lnTo>
                    <a:pt x="17116" y="65285"/>
                  </a:lnTo>
                  <a:lnTo>
                    <a:pt x="14004" y="63225"/>
                  </a:lnTo>
                  <a:lnTo>
                    <a:pt x="15998" y="60201"/>
                  </a:lnTo>
                  <a:close/>
                  <a:moveTo>
                    <a:pt x="40543" y="61274"/>
                  </a:moveTo>
                  <a:lnTo>
                    <a:pt x="43655" y="63334"/>
                  </a:lnTo>
                  <a:lnTo>
                    <a:pt x="41660" y="66381"/>
                  </a:lnTo>
                  <a:lnTo>
                    <a:pt x="38549" y="64321"/>
                  </a:lnTo>
                  <a:lnTo>
                    <a:pt x="40543" y="61274"/>
                  </a:lnTo>
                  <a:close/>
                  <a:moveTo>
                    <a:pt x="25334" y="61340"/>
                  </a:moveTo>
                  <a:lnTo>
                    <a:pt x="28468" y="63400"/>
                  </a:lnTo>
                  <a:lnTo>
                    <a:pt x="26451" y="66446"/>
                  </a:lnTo>
                  <a:lnTo>
                    <a:pt x="23340" y="64386"/>
                  </a:lnTo>
                  <a:lnTo>
                    <a:pt x="25334" y="61340"/>
                  </a:lnTo>
                  <a:close/>
                  <a:moveTo>
                    <a:pt x="10169" y="61362"/>
                  </a:moveTo>
                  <a:lnTo>
                    <a:pt x="13281" y="63422"/>
                  </a:lnTo>
                  <a:lnTo>
                    <a:pt x="11286" y="66468"/>
                  </a:lnTo>
                  <a:lnTo>
                    <a:pt x="8152" y="64408"/>
                  </a:lnTo>
                  <a:lnTo>
                    <a:pt x="10169" y="61362"/>
                  </a:lnTo>
                  <a:close/>
                  <a:moveTo>
                    <a:pt x="49879" y="62414"/>
                  </a:moveTo>
                  <a:lnTo>
                    <a:pt x="53012" y="64474"/>
                  </a:lnTo>
                  <a:lnTo>
                    <a:pt x="50996" y="67498"/>
                  </a:lnTo>
                  <a:lnTo>
                    <a:pt x="47884" y="65460"/>
                  </a:lnTo>
                  <a:lnTo>
                    <a:pt x="49879" y="62414"/>
                  </a:lnTo>
                  <a:close/>
                  <a:moveTo>
                    <a:pt x="34713" y="62458"/>
                  </a:moveTo>
                  <a:lnTo>
                    <a:pt x="37825" y="64518"/>
                  </a:lnTo>
                  <a:lnTo>
                    <a:pt x="35831" y="67564"/>
                  </a:lnTo>
                  <a:lnTo>
                    <a:pt x="32697" y="65504"/>
                  </a:lnTo>
                  <a:lnTo>
                    <a:pt x="34713" y="62458"/>
                  </a:lnTo>
                  <a:close/>
                  <a:moveTo>
                    <a:pt x="19504" y="62524"/>
                  </a:moveTo>
                  <a:lnTo>
                    <a:pt x="22616" y="64584"/>
                  </a:lnTo>
                  <a:lnTo>
                    <a:pt x="20622" y="67608"/>
                  </a:lnTo>
                  <a:lnTo>
                    <a:pt x="17510" y="65570"/>
                  </a:lnTo>
                  <a:lnTo>
                    <a:pt x="19504" y="62524"/>
                  </a:lnTo>
                  <a:close/>
                  <a:moveTo>
                    <a:pt x="44049" y="63597"/>
                  </a:moveTo>
                  <a:lnTo>
                    <a:pt x="47161" y="65635"/>
                  </a:lnTo>
                  <a:lnTo>
                    <a:pt x="45167" y="68682"/>
                  </a:lnTo>
                  <a:lnTo>
                    <a:pt x="42055" y="66622"/>
                  </a:lnTo>
                  <a:lnTo>
                    <a:pt x="44049" y="63597"/>
                  </a:lnTo>
                  <a:close/>
                  <a:moveTo>
                    <a:pt x="28862" y="63641"/>
                  </a:moveTo>
                  <a:lnTo>
                    <a:pt x="31996" y="65701"/>
                  </a:lnTo>
                  <a:lnTo>
                    <a:pt x="30002" y="68747"/>
                  </a:lnTo>
                  <a:lnTo>
                    <a:pt x="26868" y="66687"/>
                  </a:lnTo>
                  <a:lnTo>
                    <a:pt x="28862" y="63641"/>
                  </a:lnTo>
                  <a:close/>
                  <a:moveTo>
                    <a:pt x="13675" y="63685"/>
                  </a:moveTo>
                  <a:lnTo>
                    <a:pt x="16787" y="65745"/>
                  </a:lnTo>
                  <a:lnTo>
                    <a:pt x="14793" y="68791"/>
                  </a:lnTo>
                  <a:lnTo>
                    <a:pt x="11659" y="66731"/>
                  </a:lnTo>
                  <a:lnTo>
                    <a:pt x="13675" y="63685"/>
                  </a:lnTo>
                  <a:close/>
                  <a:moveTo>
                    <a:pt x="38242" y="64781"/>
                  </a:moveTo>
                  <a:lnTo>
                    <a:pt x="41354" y="66841"/>
                  </a:lnTo>
                  <a:lnTo>
                    <a:pt x="39359" y="69887"/>
                  </a:lnTo>
                  <a:lnTo>
                    <a:pt x="36247" y="67827"/>
                  </a:lnTo>
                  <a:lnTo>
                    <a:pt x="38242" y="64781"/>
                  </a:lnTo>
                  <a:close/>
                  <a:moveTo>
                    <a:pt x="23033" y="64825"/>
                  </a:moveTo>
                  <a:lnTo>
                    <a:pt x="26167" y="66885"/>
                  </a:lnTo>
                  <a:lnTo>
                    <a:pt x="24150" y="69909"/>
                  </a:lnTo>
                  <a:lnTo>
                    <a:pt x="21038" y="67871"/>
                  </a:lnTo>
                  <a:lnTo>
                    <a:pt x="23033" y="64825"/>
                  </a:lnTo>
                  <a:close/>
                  <a:moveTo>
                    <a:pt x="47578" y="65920"/>
                  </a:moveTo>
                  <a:lnTo>
                    <a:pt x="50711" y="67980"/>
                  </a:lnTo>
                  <a:lnTo>
                    <a:pt x="48695" y="71005"/>
                  </a:lnTo>
                  <a:lnTo>
                    <a:pt x="45583" y="68967"/>
                  </a:lnTo>
                  <a:lnTo>
                    <a:pt x="47578" y="65920"/>
                  </a:lnTo>
                  <a:close/>
                  <a:moveTo>
                    <a:pt x="32412" y="65964"/>
                  </a:moveTo>
                  <a:lnTo>
                    <a:pt x="35524" y="68024"/>
                  </a:lnTo>
                  <a:lnTo>
                    <a:pt x="33530" y="71070"/>
                  </a:lnTo>
                  <a:lnTo>
                    <a:pt x="30396" y="69010"/>
                  </a:lnTo>
                  <a:lnTo>
                    <a:pt x="32412" y="65964"/>
                  </a:lnTo>
                  <a:close/>
                  <a:moveTo>
                    <a:pt x="17203" y="66030"/>
                  </a:moveTo>
                  <a:lnTo>
                    <a:pt x="20315" y="68068"/>
                  </a:lnTo>
                  <a:lnTo>
                    <a:pt x="18321" y="71114"/>
                  </a:lnTo>
                  <a:lnTo>
                    <a:pt x="15209" y="69076"/>
                  </a:lnTo>
                  <a:lnTo>
                    <a:pt x="17203" y="66030"/>
                  </a:lnTo>
                  <a:close/>
                  <a:moveTo>
                    <a:pt x="41748" y="67082"/>
                  </a:moveTo>
                  <a:lnTo>
                    <a:pt x="44860" y="69142"/>
                  </a:lnTo>
                  <a:lnTo>
                    <a:pt x="42866" y="72188"/>
                  </a:lnTo>
                  <a:lnTo>
                    <a:pt x="39754" y="70128"/>
                  </a:lnTo>
                  <a:lnTo>
                    <a:pt x="41748" y="67082"/>
                  </a:lnTo>
                  <a:close/>
                  <a:moveTo>
                    <a:pt x="26561" y="67148"/>
                  </a:moveTo>
                  <a:lnTo>
                    <a:pt x="29695" y="69208"/>
                  </a:lnTo>
                  <a:lnTo>
                    <a:pt x="27701" y="72254"/>
                  </a:lnTo>
                  <a:lnTo>
                    <a:pt x="24567" y="70194"/>
                  </a:lnTo>
                  <a:lnTo>
                    <a:pt x="26561" y="67148"/>
                  </a:lnTo>
                  <a:close/>
                  <a:moveTo>
                    <a:pt x="35919" y="68265"/>
                  </a:moveTo>
                  <a:lnTo>
                    <a:pt x="39031" y="70325"/>
                  </a:lnTo>
                  <a:lnTo>
                    <a:pt x="37036" y="73371"/>
                  </a:lnTo>
                  <a:lnTo>
                    <a:pt x="33903" y="71311"/>
                  </a:lnTo>
                  <a:lnTo>
                    <a:pt x="35919" y="68265"/>
                  </a:lnTo>
                  <a:close/>
                  <a:moveTo>
                    <a:pt x="20732" y="68331"/>
                  </a:moveTo>
                  <a:lnTo>
                    <a:pt x="23865" y="70369"/>
                  </a:lnTo>
                  <a:lnTo>
                    <a:pt x="21849" y="73415"/>
                  </a:lnTo>
                  <a:lnTo>
                    <a:pt x="18737" y="71355"/>
                  </a:lnTo>
                  <a:lnTo>
                    <a:pt x="20732" y="68331"/>
                  </a:lnTo>
                  <a:close/>
                  <a:moveTo>
                    <a:pt x="30111" y="69471"/>
                  </a:moveTo>
                  <a:lnTo>
                    <a:pt x="33223" y="71531"/>
                  </a:lnTo>
                  <a:lnTo>
                    <a:pt x="31229" y="74577"/>
                  </a:lnTo>
                  <a:lnTo>
                    <a:pt x="28095" y="72517"/>
                  </a:lnTo>
                  <a:lnTo>
                    <a:pt x="30111" y="69471"/>
                  </a:lnTo>
                  <a:close/>
                  <a:moveTo>
                    <a:pt x="39447" y="70588"/>
                  </a:moveTo>
                  <a:lnTo>
                    <a:pt x="42559" y="72648"/>
                  </a:lnTo>
                  <a:lnTo>
                    <a:pt x="40565" y="75694"/>
                  </a:lnTo>
                  <a:lnTo>
                    <a:pt x="37453" y="73634"/>
                  </a:lnTo>
                  <a:lnTo>
                    <a:pt x="39447" y="70588"/>
                  </a:lnTo>
                  <a:close/>
                  <a:moveTo>
                    <a:pt x="24260" y="70654"/>
                  </a:moveTo>
                  <a:lnTo>
                    <a:pt x="27394" y="72714"/>
                  </a:lnTo>
                  <a:lnTo>
                    <a:pt x="25400" y="75738"/>
                  </a:lnTo>
                  <a:lnTo>
                    <a:pt x="22266" y="73700"/>
                  </a:lnTo>
                  <a:lnTo>
                    <a:pt x="24260" y="70654"/>
                  </a:lnTo>
                  <a:close/>
                  <a:moveTo>
                    <a:pt x="33618" y="71772"/>
                  </a:moveTo>
                  <a:lnTo>
                    <a:pt x="36730" y="73832"/>
                  </a:lnTo>
                  <a:lnTo>
                    <a:pt x="34735" y="76878"/>
                  </a:lnTo>
                  <a:lnTo>
                    <a:pt x="31601" y="74818"/>
                  </a:lnTo>
                  <a:lnTo>
                    <a:pt x="33618" y="71772"/>
                  </a:lnTo>
                  <a:close/>
                  <a:moveTo>
                    <a:pt x="27766" y="72977"/>
                  </a:moveTo>
                  <a:lnTo>
                    <a:pt x="30900" y="75037"/>
                  </a:lnTo>
                  <a:lnTo>
                    <a:pt x="28906" y="78083"/>
                  </a:lnTo>
                  <a:lnTo>
                    <a:pt x="25772" y="76023"/>
                  </a:lnTo>
                  <a:lnTo>
                    <a:pt x="27766" y="72977"/>
                  </a:lnTo>
                  <a:close/>
                  <a:moveTo>
                    <a:pt x="44816" y="0"/>
                  </a:moveTo>
                  <a:lnTo>
                    <a:pt x="43370" y="2235"/>
                  </a:lnTo>
                  <a:lnTo>
                    <a:pt x="40302" y="197"/>
                  </a:lnTo>
                  <a:cubicBezTo>
                    <a:pt x="40017" y="219"/>
                    <a:pt x="39710" y="263"/>
                    <a:pt x="39447" y="307"/>
                  </a:cubicBezTo>
                  <a:lnTo>
                    <a:pt x="39557" y="373"/>
                  </a:lnTo>
                  <a:lnTo>
                    <a:pt x="37562" y="3397"/>
                  </a:lnTo>
                  <a:lnTo>
                    <a:pt x="34450" y="1381"/>
                  </a:lnTo>
                  <a:cubicBezTo>
                    <a:pt x="34187" y="1468"/>
                    <a:pt x="33946" y="1534"/>
                    <a:pt x="33661" y="1622"/>
                  </a:cubicBezTo>
                  <a:lnTo>
                    <a:pt x="31711" y="4580"/>
                  </a:lnTo>
                  <a:lnTo>
                    <a:pt x="29563" y="3156"/>
                  </a:lnTo>
                  <a:cubicBezTo>
                    <a:pt x="29366" y="3243"/>
                    <a:pt x="29169" y="3331"/>
                    <a:pt x="28950" y="3441"/>
                  </a:cubicBezTo>
                  <a:lnTo>
                    <a:pt x="31382" y="5041"/>
                  </a:lnTo>
                  <a:lnTo>
                    <a:pt x="29388" y="8087"/>
                  </a:lnTo>
                  <a:lnTo>
                    <a:pt x="26276" y="6027"/>
                  </a:lnTo>
                  <a:lnTo>
                    <a:pt x="27525" y="4098"/>
                  </a:lnTo>
                  <a:lnTo>
                    <a:pt x="27525" y="4098"/>
                  </a:lnTo>
                  <a:cubicBezTo>
                    <a:pt x="27218" y="4252"/>
                    <a:pt x="26934" y="4427"/>
                    <a:pt x="26627" y="4558"/>
                  </a:cubicBezTo>
                  <a:lnTo>
                    <a:pt x="25838" y="5742"/>
                  </a:lnTo>
                  <a:lnTo>
                    <a:pt x="25202" y="5325"/>
                  </a:lnTo>
                  <a:cubicBezTo>
                    <a:pt x="25027" y="5435"/>
                    <a:pt x="24852" y="5523"/>
                    <a:pt x="24676" y="5610"/>
                  </a:cubicBezTo>
                  <a:lnTo>
                    <a:pt x="25531" y="6158"/>
                  </a:lnTo>
                  <a:lnTo>
                    <a:pt x="23581" y="9358"/>
                  </a:lnTo>
                  <a:lnTo>
                    <a:pt x="21411" y="7933"/>
                  </a:lnTo>
                  <a:cubicBezTo>
                    <a:pt x="21258" y="8043"/>
                    <a:pt x="21082" y="8131"/>
                    <a:pt x="20951" y="8284"/>
                  </a:cubicBezTo>
                  <a:lnTo>
                    <a:pt x="23274" y="9818"/>
                  </a:lnTo>
                  <a:lnTo>
                    <a:pt x="21279" y="12820"/>
                  </a:lnTo>
                  <a:lnTo>
                    <a:pt x="18168" y="10782"/>
                  </a:lnTo>
                  <a:lnTo>
                    <a:pt x="18606" y="10125"/>
                  </a:lnTo>
                  <a:lnTo>
                    <a:pt x="18606" y="10125"/>
                  </a:lnTo>
                  <a:cubicBezTo>
                    <a:pt x="18124" y="10497"/>
                    <a:pt x="17685" y="10914"/>
                    <a:pt x="17225" y="11330"/>
                  </a:cubicBezTo>
                  <a:lnTo>
                    <a:pt x="15450" y="14004"/>
                  </a:lnTo>
                  <a:lnTo>
                    <a:pt x="14836" y="13587"/>
                  </a:lnTo>
                  <a:cubicBezTo>
                    <a:pt x="14705" y="13741"/>
                    <a:pt x="14595" y="13872"/>
                    <a:pt x="14464" y="14004"/>
                  </a:cubicBezTo>
                  <a:lnTo>
                    <a:pt x="15143" y="14464"/>
                  </a:lnTo>
                  <a:lnTo>
                    <a:pt x="13149" y="17510"/>
                  </a:lnTo>
                  <a:lnTo>
                    <a:pt x="11988" y="16765"/>
                  </a:lnTo>
                  <a:cubicBezTo>
                    <a:pt x="11878" y="16918"/>
                    <a:pt x="11768" y="17050"/>
                    <a:pt x="11637" y="17203"/>
                  </a:cubicBezTo>
                  <a:lnTo>
                    <a:pt x="12820" y="17970"/>
                  </a:lnTo>
                  <a:lnTo>
                    <a:pt x="10826" y="21017"/>
                  </a:lnTo>
                  <a:lnTo>
                    <a:pt x="9423" y="20118"/>
                  </a:lnTo>
                  <a:cubicBezTo>
                    <a:pt x="9314" y="20250"/>
                    <a:pt x="9204" y="20403"/>
                    <a:pt x="9117" y="20578"/>
                  </a:cubicBezTo>
                  <a:lnTo>
                    <a:pt x="10519" y="21477"/>
                  </a:lnTo>
                  <a:lnTo>
                    <a:pt x="8525" y="24523"/>
                  </a:lnTo>
                  <a:lnTo>
                    <a:pt x="7144" y="23624"/>
                  </a:lnTo>
                  <a:cubicBezTo>
                    <a:pt x="7057" y="23778"/>
                    <a:pt x="6947" y="23953"/>
                    <a:pt x="6881" y="24085"/>
                  </a:cubicBezTo>
                  <a:lnTo>
                    <a:pt x="8218" y="24961"/>
                  </a:lnTo>
                  <a:lnTo>
                    <a:pt x="6224" y="28007"/>
                  </a:lnTo>
                  <a:lnTo>
                    <a:pt x="5150" y="27284"/>
                  </a:lnTo>
                  <a:lnTo>
                    <a:pt x="4909" y="27788"/>
                  </a:lnTo>
                  <a:lnTo>
                    <a:pt x="5917" y="28446"/>
                  </a:lnTo>
                  <a:lnTo>
                    <a:pt x="3923" y="31470"/>
                  </a:lnTo>
                  <a:lnTo>
                    <a:pt x="3419" y="31141"/>
                  </a:lnTo>
                  <a:cubicBezTo>
                    <a:pt x="3331" y="31317"/>
                    <a:pt x="3287" y="31514"/>
                    <a:pt x="3222" y="31667"/>
                  </a:cubicBezTo>
                  <a:lnTo>
                    <a:pt x="3616" y="31908"/>
                  </a:lnTo>
                  <a:lnTo>
                    <a:pt x="2520" y="33552"/>
                  </a:lnTo>
                  <a:cubicBezTo>
                    <a:pt x="2279" y="34297"/>
                    <a:pt x="2060" y="35020"/>
                    <a:pt x="1841" y="35743"/>
                  </a:cubicBezTo>
                  <a:lnTo>
                    <a:pt x="4843" y="37716"/>
                  </a:lnTo>
                  <a:lnTo>
                    <a:pt x="2849" y="40762"/>
                  </a:lnTo>
                  <a:lnTo>
                    <a:pt x="920" y="39513"/>
                  </a:lnTo>
                  <a:cubicBezTo>
                    <a:pt x="899" y="39688"/>
                    <a:pt x="855" y="39885"/>
                    <a:pt x="811" y="40083"/>
                  </a:cubicBezTo>
                  <a:lnTo>
                    <a:pt x="2564" y="41222"/>
                  </a:lnTo>
                  <a:lnTo>
                    <a:pt x="570" y="44268"/>
                  </a:lnTo>
                  <a:lnTo>
                    <a:pt x="241" y="44049"/>
                  </a:lnTo>
                  <a:cubicBezTo>
                    <a:pt x="219" y="44268"/>
                    <a:pt x="219" y="44466"/>
                    <a:pt x="197" y="44685"/>
                  </a:cubicBezTo>
                  <a:lnTo>
                    <a:pt x="263" y="44729"/>
                  </a:lnTo>
                  <a:lnTo>
                    <a:pt x="153" y="44882"/>
                  </a:lnTo>
                  <a:cubicBezTo>
                    <a:pt x="131" y="45211"/>
                    <a:pt x="110" y="45561"/>
                    <a:pt x="88" y="45890"/>
                  </a:cubicBezTo>
                  <a:lnTo>
                    <a:pt x="657" y="44992"/>
                  </a:lnTo>
                  <a:lnTo>
                    <a:pt x="3769" y="47030"/>
                  </a:lnTo>
                  <a:lnTo>
                    <a:pt x="1775" y="50076"/>
                  </a:lnTo>
                  <a:lnTo>
                    <a:pt x="0" y="48936"/>
                  </a:lnTo>
                  <a:lnTo>
                    <a:pt x="0" y="49594"/>
                  </a:lnTo>
                  <a:lnTo>
                    <a:pt x="1446" y="50536"/>
                  </a:lnTo>
                  <a:lnTo>
                    <a:pt x="197" y="52465"/>
                  </a:lnTo>
                  <a:cubicBezTo>
                    <a:pt x="219" y="52706"/>
                    <a:pt x="241" y="52991"/>
                    <a:pt x="263" y="53232"/>
                  </a:cubicBezTo>
                  <a:lnTo>
                    <a:pt x="1863" y="50799"/>
                  </a:lnTo>
                  <a:lnTo>
                    <a:pt x="4975" y="52837"/>
                  </a:lnTo>
                  <a:lnTo>
                    <a:pt x="2980" y="55883"/>
                  </a:lnTo>
                  <a:lnTo>
                    <a:pt x="416" y="54196"/>
                  </a:lnTo>
                  <a:lnTo>
                    <a:pt x="416" y="54196"/>
                  </a:lnTo>
                  <a:cubicBezTo>
                    <a:pt x="438" y="54437"/>
                    <a:pt x="460" y="54678"/>
                    <a:pt x="526" y="54919"/>
                  </a:cubicBezTo>
                  <a:lnTo>
                    <a:pt x="2674" y="56344"/>
                  </a:lnTo>
                  <a:lnTo>
                    <a:pt x="1315" y="58425"/>
                  </a:lnTo>
                  <a:cubicBezTo>
                    <a:pt x="1359" y="58623"/>
                    <a:pt x="1424" y="58842"/>
                    <a:pt x="1512" y="59039"/>
                  </a:cubicBezTo>
                  <a:lnTo>
                    <a:pt x="3090" y="56606"/>
                  </a:lnTo>
                  <a:lnTo>
                    <a:pt x="6224" y="58645"/>
                  </a:lnTo>
                  <a:lnTo>
                    <a:pt x="4208" y="61691"/>
                  </a:lnTo>
                  <a:lnTo>
                    <a:pt x="1863" y="60135"/>
                  </a:lnTo>
                  <a:lnTo>
                    <a:pt x="1863" y="60135"/>
                  </a:lnTo>
                  <a:cubicBezTo>
                    <a:pt x="1972" y="60442"/>
                    <a:pt x="2082" y="60705"/>
                    <a:pt x="2170" y="61011"/>
                  </a:cubicBezTo>
                  <a:lnTo>
                    <a:pt x="3923" y="62151"/>
                  </a:lnTo>
                  <a:lnTo>
                    <a:pt x="3156" y="63334"/>
                  </a:lnTo>
                  <a:lnTo>
                    <a:pt x="3397" y="63838"/>
                  </a:lnTo>
                  <a:lnTo>
                    <a:pt x="4317" y="62414"/>
                  </a:lnTo>
                  <a:lnTo>
                    <a:pt x="7451" y="64452"/>
                  </a:lnTo>
                  <a:lnTo>
                    <a:pt x="5501" y="67411"/>
                  </a:lnTo>
                  <a:cubicBezTo>
                    <a:pt x="5610" y="67564"/>
                    <a:pt x="5720" y="67695"/>
                    <a:pt x="5807" y="67827"/>
                  </a:cubicBezTo>
                  <a:lnTo>
                    <a:pt x="7867" y="64737"/>
                  </a:lnTo>
                  <a:lnTo>
                    <a:pt x="10979" y="66797"/>
                  </a:lnTo>
                  <a:lnTo>
                    <a:pt x="8328" y="70807"/>
                  </a:lnTo>
                  <a:cubicBezTo>
                    <a:pt x="8437" y="70917"/>
                    <a:pt x="8547" y="71070"/>
                    <a:pt x="8678" y="71180"/>
                  </a:cubicBezTo>
                  <a:lnTo>
                    <a:pt x="11396" y="67060"/>
                  </a:lnTo>
                  <a:lnTo>
                    <a:pt x="14508" y="69120"/>
                  </a:lnTo>
                  <a:lnTo>
                    <a:pt x="11549" y="73722"/>
                  </a:lnTo>
                  <a:cubicBezTo>
                    <a:pt x="11703" y="73810"/>
                    <a:pt x="11834" y="73919"/>
                    <a:pt x="11966" y="74007"/>
                  </a:cubicBezTo>
                  <a:lnTo>
                    <a:pt x="14924" y="69514"/>
                  </a:lnTo>
                  <a:lnTo>
                    <a:pt x="18058" y="71553"/>
                  </a:lnTo>
                  <a:lnTo>
                    <a:pt x="15165" y="75914"/>
                  </a:lnTo>
                  <a:cubicBezTo>
                    <a:pt x="15319" y="76001"/>
                    <a:pt x="15472" y="76045"/>
                    <a:pt x="15604" y="76133"/>
                  </a:cubicBezTo>
                  <a:lnTo>
                    <a:pt x="18431" y="71859"/>
                  </a:lnTo>
                  <a:lnTo>
                    <a:pt x="21564" y="73919"/>
                  </a:lnTo>
                  <a:lnTo>
                    <a:pt x="19198" y="77470"/>
                  </a:lnTo>
                  <a:cubicBezTo>
                    <a:pt x="19373" y="77535"/>
                    <a:pt x="19526" y="77579"/>
                    <a:pt x="19702" y="77623"/>
                  </a:cubicBezTo>
                  <a:lnTo>
                    <a:pt x="21959" y="74160"/>
                  </a:lnTo>
                  <a:lnTo>
                    <a:pt x="25093" y="76220"/>
                  </a:lnTo>
                  <a:lnTo>
                    <a:pt x="23668" y="78368"/>
                  </a:lnTo>
                  <a:cubicBezTo>
                    <a:pt x="23844" y="78412"/>
                    <a:pt x="24019" y="78434"/>
                    <a:pt x="24216" y="78434"/>
                  </a:cubicBezTo>
                  <a:lnTo>
                    <a:pt x="25487" y="76483"/>
                  </a:lnTo>
                  <a:lnTo>
                    <a:pt x="28599" y="78543"/>
                  </a:lnTo>
                  <a:cubicBezTo>
                    <a:pt x="28884" y="78521"/>
                    <a:pt x="29191" y="78521"/>
                    <a:pt x="29498" y="78478"/>
                  </a:cubicBezTo>
                  <a:lnTo>
                    <a:pt x="29300" y="78346"/>
                  </a:lnTo>
                  <a:lnTo>
                    <a:pt x="31295" y="75300"/>
                  </a:lnTo>
                  <a:lnTo>
                    <a:pt x="34429" y="77360"/>
                  </a:lnTo>
                  <a:lnTo>
                    <a:pt x="34144" y="77776"/>
                  </a:lnTo>
                  <a:cubicBezTo>
                    <a:pt x="34626" y="77667"/>
                    <a:pt x="35086" y="77557"/>
                    <a:pt x="35524" y="77448"/>
                  </a:cubicBezTo>
                  <a:lnTo>
                    <a:pt x="35108" y="77163"/>
                  </a:lnTo>
                  <a:lnTo>
                    <a:pt x="37102" y="74138"/>
                  </a:lnTo>
                  <a:lnTo>
                    <a:pt x="39929" y="76001"/>
                  </a:lnTo>
                  <a:cubicBezTo>
                    <a:pt x="40389" y="75804"/>
                    <a:pt x="40872" y="75607"/>
                    <a:pt x="41332" y="75388"/>
                  </a:cubicBezTo>
                  <a:lnTo>
                    <a:pt x="42953" y="72955"/>
                  </a:lnTo>
                  <a:lnTo>
                    <a:pt x="44400" y="73919"/>
                  </a:lnTo>
                  <a:cubicBezTo>
                    <a:pt x="44597" y="73810"/>
                    <a:pt x="44772" y="73722"/>
                    <a:pt x="44948" y="73613"/>
                  </a:cubicBezTo>
                  <a:lnTo>
                    <a:pt x="43238" y="72495"/>
                  </a:lnTo>
                  <a:lnTo>
                    <a:pt x="45255" y="69449"/>
                  </a:lnTo>
                  <a:lnTo>
                    <a:pt x="48345" y="71465"/>
                  </a:lnTo>
                  <a:cubicBezTo>
                    <a:pt x="48717" y="71224"/>
                    <a:pt x="49112" y="70961"/>
                    <a:pt x="49462" y="70676"/>
                  </a:cubicBezTo>
                  <a:lnTo>
                    <a:pt x="51062" y="68243"/>
                  </a:lnTo>
                  <a:lnTo>
                    <a:pt x="51873" y="68791"/>
                  </a:lnTo>
                  <a:cubicBezTo>
                    <a:pt x="52004" y="68682"/>
                    <a:pt x="52180" y="68550"/>
                    <a:pt x="52311" y="68441"/>
                  </a:cubicBezTo>
                  <a:lnTo>
                    <a:pt x="51347" y="67805"/>
                  </a:lnTo>
                  <a:lnTo>
                    <a:pt x="53363" y="64759"/>
                  </a:lnTo>
                  <a:lnTo>
                    <a:pt x="55116" y="65920"/>
                  </a:lnTo>
                  <a:cubicBezTo>
                    <a:pt x="55248" y="65767"/>
                    <a:pt x="55379" y="65657"/>
                    <a:pt x="55511" y="65526"/>
                  </a:cubicBezTo>
                  <a:lnTo>
                    <a:pt x="53648" y="64321"/>
                  </a:lnTo>
                  <a:lnTo>
                    <a:pt x="55664" y="61274"/>
                  </a:lnTo>
                  <a:lnTo>
                    <a:pt x="58009" y="62852"/>
                  </a:lnTo>
                  <a:cubicBezTo>
                    <a:pt x="58119" y="62699"/>
                    <a:pt x="58250" y="62567"/>
                    <a:pt x="58360" y="62436"/>
                  </a:cubicBezTo>
                  <a:lnTo>
                    <a:pt x="55927" y="60836"/>
                  </a:lnTo>
                  <a:lnTo>
                    <a:pt x="57921" y="57812"/>
                  </a:lnTo>
                  <a:lnTo>
                    <a:pt x="60617" y="59587"/>
                  </a:lnTo>
                  <a:cubicBezTo>
                    <a:pt x="60727" y="59455"/>
                    <a:pt x="60836" y="59280"/>
                    <a:pt x="60946" y="59149"/>
                  </a:cubicBezTo>
                  <a:lnTo>
                    <a:pt x="58228" y="57374"/>
                  </a:lnTo>
                  <a:lnTo>
                    <a:pt x="60222" y="54327"/>
                  </a:lnTo>
                  <a:lnTo>
                    <a:pt x="62962" y="56124"/>
                  </a:lnTo>
                  <a:cubicBezTo>
                    <a:pt x="63071" y="55971"/>
                    <a:pt x="63159" y="55839"/>
                    <a:pt x="63269" y="55664"/>
                  </a:cubicBezTo>
                  <a:lnTo>
                    <a:pt x="60529" y="53867"/>
                  </a:lnTo>
                  <a:lnTo>
                    <a:pt x="62524" y="50821"/>
                  </a:lnTo>
                  <a:lnTo>
                    <a:pt x="65088" y="52486"/>
                  </a:lnTo>
                  <a:lnTo>
                    <a:pt x="65329" y="52004"/>
                  </a:lnTo>
                  <a:lnTo>
                    <a:pt x="62830" y="50361"/>
                  </a:lnTo>
                  <a:lnTo>
                    <a:pt x="64825" y="47315"/>
                  </a:lnTo>
                  <a:lnTo>
                    <a:pt x="66885" y="48651"/>
                  </a:lnTo>
                  <a:cubicBezTo>
                    <a:pt x="66972" y="48498"/>
                    <a:pt x="67016" y="48323"/>
                    <a:pt x="67104" y="48125"/>
                  </a:cubicBezTo>
                  <a:lnTo>
                    <a:pt x="65131" y="46854"/>
                  </a:lnTo>
                  <a:lnTo>
                    <a:pt x="67126" y="43808"/>
                  </a:lnTo>
                  <a:lnTo>
                    <a:pt x="68397" y="44619"/>
                  </a:lnTo>
                  <a:cubicBezTo>
                    <a:pt x="68441" y="44444"/>
                    <a:pt x="68528" y="44268"/>
                    <a:pt x="68594" y="44071"/>
                  </a:cubicBezTo>
                  <a:lnTo>
                    <a:pt x="67433" y="43304"/>
                  </a:lnTo>
                  <a:lnTo>
                    <a:pt x="69427" y="40280"/>
                  </a:lnTo>
                  <a:lnTo>
                    <a:pt x="69690" y="40302"/>
                  </a:lnTo>
                  <a:cubicBezTo>
                    <a:pt x="69821" y="39710"/>
                    <a:pt x="69953" y="39075"/>
                    <a:pt x="70062" y="38461"/>
                  </a:cubicBezTo>
                  <a:lnTo>
                    <a:pt x="70062" y="38461"/>
                  </a:lnTo>
                  <a:lnTo>
                    <a:pt x="69405" y="39447"/>
                  </a:lnTo>
                  <a:lnTo>
                    <a:pt x="66293" y="37409"/>
                  </a:lnTo>
                  <a:lnTo>
                    <a:pt x="68287" y="34363"/>
                  </a:lnTo>
                  <a:lnTo>
                    <a:pt x="70479" y="35809"/>
                  </a:lnTo>
                  <a:cubicBezTo>
                    <a:pt x="70501" y="35612"/>
                    <a:pt x="70544" y="35393"/>
                    <a:pt x="70566" y="35217"/>
                  </a:cubicBezTo>
                  <a:lnTo>
                    <a:pt x="68594" y="33924"/>
                  </a:lnTo>
                  <a:lnTo>
                    <a:pt x="70588" y="30878"/>
                  </a:lnTo>
                  <a:lnTo>
                    <a:pt x="70851" y="31076"/>
                  </a:lnTo>
                  <a:lnTo>
                    <a:pt x="70851" y="29563"/>
                  </a:lnTo>
                  <a:lnTo>
                    <a:pt x="70479" y="30177"/>
                  </a:lnTo>
                  <a:lnTo>
                    <a:pt x="67367" y="28117"/>
                  </a:lnTo>
                  <a:lnTo>
                    <a:pt x="69361" y="25071"/>
                  </a:lnTo>
                  <a:lnTo>
                    <a:pt x="70654" y="25926"/>
                  </a:lnTo>
                  <a:cubicBezTo>
                    <a:pt x="70610" y="25684"/>
                    <a:pt x="70588" y="25465"/>
                    <a:pt x="70566" y="25202"/>
                  </a:cubicBezTo>
                  <a:lnTo>
                    <a:pt x="69624" y="24611"/>
                  </a:lnTo>
                  <a:lnTo>
                    <a:pt x="70325" y="23559"/>
                  </a:lnTo>
                  <a:cubicBezTo>
                    <a:pt x="70281" y="23340"/>
                    <a:pt x="70238" y="23098"/>
                    <a:pt x="70172" y="22879"/>
                  </a:cubicBezTo>
                  <a:lnTo>
                    <a:pt x="69230" y="24326"/>
                  </a:lnTo>
                  <a:lnTo>
                    <a:pt x="66096" y="22288"/>
                  </a:lnTo>
                  <a:lnTo>
                    <a:pt x="68090" y="19241"/>
                  </a:lnTo>
                  <a:lnTo>
                    <a:pt x="69558" y="20206"/>
                  </a:lnTo>
                  <a:lnTo>
                    <a:pt x="69295" y="19373"/>
                  </a:lnTo>
                  <a:lnTo>
                    <a:pt x="68397" y="18781"/>
                  </a:lnTo>
                  <a:lnTo>
                    <a:pt x="68857" y="18036"/>
                  </a:lnTo>
                  <a:cubicBezTo>
                    <a:pt x="68813" y="17839"/>
                    <a:pt x="68726" y="17642"/>
                    <a:pt x="68638" y="17466"/>
                  </a:cubicBezTo>
                  <a:lnTo>
                    <a:pt x="67959" y="18496"/>
                  </a:lnTo>
                  <a:lnTo>
                    <a:pt x="64847" y="16436"/>
                  </a:lnTo>
                  <a:lnTo>
                    <a:pt x="66819" y="13456"/>
                  </a:lnTo>
                  <a:cubicBezTo>
                    <a:pt x="66600" y="13039"/>
                    <a:pt x="66337" y="12667"/>
                    <a:pt x="66118" y="12251"/>
                  </a:cubicBezTo>
                  <a:lnTo>
                    <a:pt x="63641" y="10607"/>
                  </a:lnTo>
                  <a:lnTo>
                    <a:pt x="64299" y="9621"/>
                  </a:lnTo>
                  <a:cubicBezTo>
                    <a:pt x="64189" y="9489"/>
                    <a:pt x="64080" y="9380"/>
                    <a:pt x="63970" y="9248"/>
                  </a:cubicBezTo>
                  <a:lnTo>
                    <a:pt x="63225" y="10344"/>
                  </a:lnTo>
                  <a:lnTo>
                    <a:pt x="60179" y="8306"/>
                  </a:lnTo>
                  <a:lnTo>
                    <a:pt x="61362" y="6509"/>
                  </a:lnTo>
                  <a:cubicBezTo>
                    <a:pt x="61253" y="6399"/>
                    <a:pt x="61121" y="6290"/>
                    <a:pt x="61011" y="6180"/>
                  </a:cubicBezTo>
                  <a:lnTo>
                    <a:pt x="59762" y="8043"/>
                  </a:lnTo>
                  <a:lnTo>
                    <a:pt x="56650" y="5983"/>
                  </a:lnTo>
                  <a:lnTo>
                    <a:pt x="57987" y="3945"/>
                  </a:lnTo>
                  <a:lnTo>
                    <a:pt x="57571" y="3704"/>
                  </a:lnTo>
                  <a:lnTo>
                    <a:pt x="56256" y="5698"/>
                  </a:lnTo>
                  <a:lnTo>
                    <a:pt x="53144" y="3660"/>
                  </a:lnTo>
                  <a:lnTo>
                    <a:pt x="54240" y="2016"/>
                  </a:lnTo>
                  <a:cubicBezTo>
                    <a:pt x="54064" y="1950"/>
                    <a:pt x="53933" y="1907"/>
                    <a:pt x="53779" y="1819"/>
                  </a:cubicBezTo>
                  <a:lnTo>
                    <a:pt x="52728" y="3375"/>
                  </a:lnTo>
                  <a:lnTo>
                    <a:pt x="49616" y="1315"/>
                  </a:lnTo>
                  <a:lnTo>
                    <a:pt x="50010" y="658"/>
                  </a:lnTo>
                  <a:cubicBezTo>
                    <a:pt x="49857" y="636"/>
                    <a:pt x="49681" y="592"/>
                    <a:pt x="49528" y="548"/>
                  </a:cubicBezTo>
                  <a:lnTo>
                    <a:pt x="49199" y="1052"/>
                  </a:lnTo>
                  <a:lnTo>
                    <a:pt x="48082" y="307"/>
                  </a:lnTo>
                  <a:cubicBezTo>
                    <a:pt x="47665" y="263"/>
                    <a:pt x="47249" y="197"/>
                    <a:pt x="46832" y="175"/>
                  </a:cubicBezTo>
                  <a:lnTo>
                    <a:pt x="46832" y="175"/>
                  </a:lnTo>
                  <a:lnTo>
                    <a:pt x="48892" y="1512"/>
                  </a:lnTo>
                  <a:lnTo>
                    <a:pt x="46898" y="4558"/>
                  </a:lnTo>
                  <a:lnTo>
                    <a:pt x="43764" y="2498"/>
                  </a:lnTo>
                  <a:lnTo>
                    <a:pt x="45386" y="44"/>
                  </a:lnTo>
                  <a:cubicBezTo>
                    <a:pt x="45189" y="44"/>
                    <a:pt x="45013" y="0"/>
                    <a:pt x="448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34;p37">
              <a:extLst>
                <a:ext uri="{FF2B5EF4-FFF2-40B4-BE49-F238E27FC236}">
                  <a16:creationId xmlns:a16="http://schemas.microsoft.com/office/drawing/2014/main" id="{81756E32-8361-7A7A-A792-604015BB4201}"/>
                </a:ext>
              </a:extLst>
            </p:cNvPr>
            <p:cNvSpPr/>
            <p:nvPr/>
          </p:nvSpPr>
          <p:spPr>
            <a:xfrm>
              <a:off x="6297945" y="1333304"/>
              <a:ext cx="1054730" cy="1883813"/>
            </a:xfrm>
            <a:custGeom>
              <a:avLst/>
              <a:gdLst/>
              <a:ahLst/>
              <a:cxnLst/>
              <a:rect l="l" t="t" r="r" b="b"/>
              <a:pathLst>
                <a:path w="28128" h="50235" extrusionOk="0">
                  <a:moveTo>
                    <a:pt x="14051" y="1628"/>
                  </a:moveTo>
                  <a:cubicBezTo>
                    <a:pt x="20940" y="1628"/>
                    <a:pt x="26528" y="8898"/>
                    <a:pt x="26528" y="17821"/>
                  </a:cubicBezTo>
                  <a:cubicBezTo>
                    <a:pt x="26528" y="26718"/>
                    <a:pt x="20940" y="33987"/>
                    <a:pt x="14051" y="33987"/>
                  </a:cubicBezTo>
                  <a:cubicBezTo>
                    <a:pt x="14038" y="33987"/>
                    <a:pt x="14025" y="33987"/>
                    <a:pt x="14012" y="33987"/>
                  </a:cubicBezTo>
                  <a:cubicBezTo>
                    <a:pt x="7167" y="33987"/>
                    <a:pt x="1574" y="26701"/>
                    <a:pt x="1574" y="17821"/>
                  </a:cubicBezTo>
                  <a:cubicBezTo>
                    <a:pt x="1574" y="8898"/>
                    <a:pt x="7188" y="1628"/>
                    <a:pt x="14051" y="1628"/>
                  </a:cubicBezTo>
                  <a:close/>
                  <a:moveTo>
                    <a:pt x="17094" y="35209"/>
                  </a:moveTo>
                  <a:cubicBezTo>
                    <a:pt x="17628" y="35209"/>
                    <a:pt x="18036" y="35784"/>
                    <a:pt x="17794" y="36293"/>
                  </a:cubicBezTo>
                  <a:cubicBezTo>
                    <a:pt x="16437" y="39032"/>
                    <a:pt x="15434" y="42395"/>
                    <a:pt x="14756" y="45108"/>
                  </a:cubicBezTo>
                  <a:cubicBezTo>
                    <a:pt x="14674" y="45501"/>
                    <a:pt x="14362" y="45698"/>
                    <a:pt x="14047" y="45698"/>
                  </a:cubicBezTo>
                  <a:cubicBezTo>
                    <a:pt x="13732" y="45698"/>
                    <a:pt x="13413" y="45501"/>
                    <a:pt x="13318" y="45108"/>
                  </a:cubicBezTo>
                  <a:cubicBezTo>
                    <a:pt x="12667" y="42395"/>
                    <a:pt x="11691" y="39032"/>
                    <a:pt x="10280" y="36293"/>
                  </a:cubicBezTo>
                  <a:cubicBezTo>
                    <a:pt x="10062" y="35784"/>
                    <a:pt x="10429" y="35209"/>
                    <a:pt x="10974" y="35209"/>
                  </a:cubicBezTo>
                  <a:cubicBezTo>
                    <a:pt x="11039" y="35209"/>
                    <a:pt x="11106" y="35218"/>
                    <a:pt x="11175" y="35235"/>
                  </a:cubicBezTo>
                  <a:cubicBezTo>
                    <a:pt x="12098" y="35479"/>
                    <a:pt x="13047" y="35615"/>
                    <a:pt x="14023" y="35615"/>
                  </a:cubicBezTo>
                  <a:cubicBezTo>
                    <a:pt x="15000" y="35615"/>
                    <a:pt x="15949" y="35479"/>
                    <a:pt x="16899" y="35235"/>
                  </a:cubicBezTo>
                  <a:cubicBezTo>
                    <a:pt x="16965" y="35218"/>
                    <a:pt x="17030" y="35209"/>
                    <a:pt x="17094" y="35209"/>
                  </a:cubicBezTo>
                  <a:close/>
                  <a:moveTo>
                    <a:pt x="14051" y="1"/>
                  </a:moveTo>
                  <a:cubicBezTo>
                    <a:pt x="6293" y="1"/>
                    <a:pt x="0" y="7975"/>
                    <a:pt x="0" y="17821"/>
                  </a:cubicBezTo>
                  <a:cubicBezTo>
                    <a:pt x="0" y="23246"/>
                    <a:pt x="1926" y="28074"/>
                    <a:pt x="4937" y="31329"/>
                  </a:cubicBezTo>
                  <a:cubicBezTo>
                    <a:pt x="6293" y="32794"/>
                    <a:pt x="7487" y="34421"/>
                    <a:pt x="8436" y="36184"/>
                  </a:cubicBezTo>
                  <a:cubicBezTo>
                    <a:pt x="10443" y="39954"/>
                    <a:pt x="12477" y="45216"/>
                    <a:pt x="12911" y="50180"/>
                  </a:cubicBezTo>
                  <a:lnTo>
                    <a:pt x="13779" y="50180"/>
                  </a:lnTo>
                  <a:lnTo>
                    <a:pt x="13779" y="50234"/>
                  </a:lnTo>
                  <a:lnTo>
                    <a:pt x="15244" y="50234"/>
                  </a:lnTo>
                  <a:cubicBezTo>
                    <a:pt x="15678" y="45352"/>
                    <a:pt x="17658" y="40198"/>
                    <a:pt x="19611" y="36455"/>
                  </a:cubicBezTo>
                  <a:cubicBezTo>
                    <a:pt x="20560" y="34665"/>
                    <a:pt x="21727" y="32956"/>
                    <a:pt x="23110" y="31465"/>
                  </a:cubicBezTo>
                  <a:cubicBezTo>
                    <a:pt x="26175" y="28210"/>
                    <a:pt x="28128" y="23300"/>
                    <a:pt x="28128" y="17821"/>
                  </a:cubicBezTo>
                  <a:cubicBezTo>
                    <a:pt x="28128" y="8002"/>
                    <a:pt x="21835" y="1"/>
                    <a:pt x="14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35;p37">
              <a:extLst>
                <a:ext uri="{FF2B5EF4-FFF2-40B4-BE49-F238E27FC236}">
                  <a16:creationId xmlns:a16="http://schemas.microsoft.com/office/drawing/2014/main" id="{AE6F58EB-2D6E-D185-6930-C1973628C676}"/>
                </a:ext>
              </a:extLst>
            </p:cNvPr>
            <p:cNvSpPr/>
            <p:nvPr/>
          </p:nvSpPr>
          <p:spPr>
            <a:xfrm>
              <a:off x="6620349" y="2599679"/>
              <a:ext cx="211598" cy="506550"/>
            </a:xfrm>
            <a:custGeom>
              <a:avLst/>
              <a:gdLst/>
              <a:ahLst/>
              <a:cxnLst/>
              <a:rect l="l" t="t" r="r" b="b"/>
              <a:pathLst>
                <a:path w="5643" h="13508" extrusionOk="0">
                  <a:moveTo>
                    <a:pt x="435" y="109"/>
                  </a:moveTo>
                  <a:cubicBezTo>
                    <a:pt x="1465" y="624"/>
                    <a:pt x="3391" y="1438"/>
                    <a:pt x="5642" y="1438"/>
                  </a:cubicBezTo>
                  <a:lnTo>
                    <a:pt x="5642" y="13508"/>
                  </a:lnTo>
                  <a:lnTo>
                    <a:pt x="5642" y="13508"/>
                  </a:lnTo>
                  <a:cubicBezTo>
                    <a:pt x="5127" y="13508"/>
                    <a:pt x="4693" y="13155"/>
                    <a:pt x="4557" y="12667"/>
                  </a:cubicBezTo>
                  <a:cubicBezTo>
                    <a:pt x="4015" y="10497"/>
                    <a:pt x="2469" y="4665"/>
                    <a:pt x="136" y="461"/>
                  </a:cubicBezTo>
                  <a:cubicBezTo>
                    <a:pt x="1" y="244"/>
                    <a:pt x="218" y="0"/>
                    <a:pt x="435" y="109"/>
                  </a:cubicBezTo>
                  <a:close/>
                </a:path>
              </a:pathLst>
            </a:custGeom>
            <a:solidFill>
              <a:srgbClr val="2A2B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36;p37">
              <a:extLst>
                <a:ext uri="{FF2B5EF4-FFF2-40B4-BE49-F238E27FC236}">
                  <a16:creationId xmlns:a16="http://schemas.microsoft.com/office/drawing/2014/main" id="{CBAF0E12-22A9-651F-409D-9496879855C2}"/>
                </a:ext>
              </a:extLst>
            </p:cNvPr>
            <p:cNvSpPr/>
            <p:nvPr/>
          </p:nvSpPr>
          <p:spPr>
            <a:xfrm>
              <a:off x="6824785" y="2598629"/>
              <a:ext cx="212611" cy="507600"/>
            </a:xfrm>
            <a:custGeom>
              <a:avLst/>
              <a:gdLst/>
              <a:ahLst/>
              <a:cxnLst/>
              <a:rect l="l" t="t" r="r" b="b"/>
              <a:pathLst>
                <a:path w="5670" h="13536" extrusionOk="0">
                  <a:moveTo>
                    <a:pt x="5263" y="109"/>
                  </a:moveTo>
                  <a:cubicBezTo>
                    <a:pt x="4259" y="598"/>
                    <a:pt x="2279" y="1466"/>
                    <a:pt x="1" y="1466"/>
                  </a:cubicBezTo>
                  <a:lnTo>
                    <a:pt x="1" y="13536"/>
                  </a:lnTo>
                  <a:lnTo>
                    <a:pt x="1" y="13536"/>
                  </a:lnTo>
                  <a:cubicBezTo>
                    <a:pt x="516" y="13536"/>
                    <a:pt x="950" y="13183"/>
                    <a:pt x="1086" y="12695"/>
                  </a:cubicBezTo>
                  <a:cubicBezTo>
                    <a:pt x="1628" y="10498"/>
                    <a:pt x="3201" y="4585"/>
                    <a:pt x="5561" y="381"/>
                  </a:cubicBezTo>
                  <a:cubicBezTo>
                    <a:pt x="5669" y="218"/>
                    <a:pt x="5480" y="1"/>
                    <a:pt x="5263" y="109"/>
                  </a:cubicBezTo>
                  <a:close/>
                </a:path>
              </a:pathLst>
            </a:custGeom>
            <a:solidFill>
              <a:srgbClr val="2A2B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37;p37">
              <a:extLst>
                <a:ext uri="{FF2B5EF4-FFF2-40B4-BE49-F238E27FC236}">
                  <a16:creationId xmlns:a16="http://schemas.microsoft.com/office/drawing/2014/main" id="{369F8CF8-FA09-460E-0F67-F357DAD81CBE}"/>
                </a:ext>
              </a:extLst>
            </p:cNvPr>
            <p:cNvSpPr/>
            <p:nvPr/>
          </p:nvSpPr>
          <p:spPr>
            <a:xfrm>
              <a:off x="6731229" y="3209954"/>
              <a:ext cx="187150" cy="863587"/>
            </a:xfrm>
            <a:custGeom>
              <a:avLst/>
              <a:gdLst/>
              <a:ahLst/>
              <a:cxnLst/>
              <a:rect l="l" t="t" r="r" b="b"/>
              <a:pathLst>
                <a:path w="4991" h="23029" extrusionOk="0">
                  <a:moveTo>
                    <a:pt x="4991" y="22296"/>
                  </a:moveTo>
                  <a:cubicBezTo>
                    <a:pt x="4991" y="23028"/>
                    <a:pt x="0" y="23028"/>
                    <a:pt x="0" y="22296"/>
                  </a:cubicBezTo>
                  <a:lnTo>
                    <a:pt x="461" y="19584"/>
                  </a:lnTo>
                  <a:cubicBezTo>
                    <a:pt x="516" y="19394"/>
                    <a:pt x="516" y="19204"/>
                    <a:pt x="516" y="19041"/>
                  </a:cubicBezTo>
                  <a:lnTo>
                    <a:pt x="516" y="651"/>
                  </a:lnTo>
                  <a:cubicBezTo>
                    <a:pt x="516" y="299"/>
                    <a:pt x="814" y="0"/>
                    <a:pt x="1194" y="0"/>
                  </a:cubicBezTo>
                  <a:lnTo>
                    <a:pt x="3798" y="0"/>
                  </a:lnTo>
                  <a:cubicBezTo>
                    <a:pt x="4150" y="0"/>
                    <a:pt x="4476" y="272"/>
                    <a:pt x="4476" y="651"/>
                  </a:cubicBezTo>
                  <a:lnTo>
                    <a:pt x="4476" y="18960"/>
                  </a:lnTo>
                  <a:cubicBezTo>
                    <a:pt x="4476" y="19123"/>
                    <a:pt x="4476" y="19340"/>
                    <a:pt x="4503" y="19502"/>
                  </a:cubicBezTo>
                  <a:close/>
                </a:path>
              </a:pathLst>
            </a:custGeom>
            <a:solidFill>
              <a:srgbClr val="D7F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38;p37">
              <a:extLst>
                <a:ext uri="{FF2B5EF4-FFF2-40B4-BE49-F238E27FC236}">
                  <a16:creationId xmlns:a16="http://schemas.microsoft.com/office/drawing/2014/main" id="{FD4201F0-5C1D-DF40-9CC5-D52BCDDEE103}"/>
                </a:ext>
              </a:extLst>
            </p:cNvPr>
            <p:cNvSpPr/>
            <p:nvPr/>
          </p:nvSpPr>
          <p:spPr>
            <a:xfrm>
              <a:off x="5769043" y="2935304"/>
              <a:ext cx="2132858" cy="515737"/>
            </a:xfrm>
            <a:custGeom>
              <a:avLst/>
              <a:gdLst/>
              <a:ahLst/>
              <a:cxnLst/>
              <a:rect l="l" t="t" r="r" b="b"/>
              <a:pathLst>
                <a:path w="56880" h="13753" extrusionOk="0">
                  <a:moveTo>
                    <a:pt x="1683" y="1"/>
                  </a:moveTo>
                  <a:cubicBezTo>
                    <a:pt x="706" y="1"/>
                    <a:pt x="1" y="896"/>
                    <a:pt x="218" y="1845"/>
                  </a:cubicBezTo>
                  <a:lnTo>
                    <a:pt x="1357" y="6511"/>
                  </a:lnTo>
                  <a:cubicBezTo>
                    <a:pt x="1411" y="6755"/>
                    <a:pt x="1411" y="6999"/>
                    <a:pt x="1357" y="7243"/>
                  </a:cubicBezTo>
                  <a:lnTo>
                    <a:pt x="218" y="11908"/>
                  </a:lnTo>
                  <a:cubicBezTo>
                    <a:pt x="28" y="12831"/>
                    <a:pt x="733" y="13753"/>
                    <a:pt x="1683" y="13753"/>
                  </a:cubicBezTo>
                  <a:lnTo>
                    <a:pt x="55198" y="13753"/>
                  </a:lnTo>
                  <a:cubicBezTo>
                    <a:pt x="56175" y="13753"/>
                    <a:pt x="56880" y="12858"/>
                    <a:pt x="56636" y="11908"/>
                  </a:cubicBezTo>
                  <a:lnTo>
                    <a:pt x="55524" y="7243"/>
                  </a:lnTo>
                  <a:cubicBezTo>
                    <a:pt x="55469" y="6999"/>
                    <a:pt x="55469" y="6755"/>
                    <a:pt x="55524" y="6511"/>
                  </a:cubicBezTo>
                  <a:lnTo>
                    <a:pt x="56636" y="1845"/>
                  </a:lnTo>
                  <a:cubicBezTo>
                    <a:pt x="56853" y="923"/>
                    <a:pt x="56147" y="1"/>
                    <a:pt x="55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39;p37">
              <a:extLst>
                <a:ext uri="{FF2B5EF4-FFF2-40B4-BE49-F238E27FC236}">
                  <a16:creationId xmlns:a16="http://schemas.microsoft.com/office/drawing/2014/main" id="{A7B4C8A2-6AB8-2DFC-BF6A-285598C7C6C2}"/>
                </a:ext>
              </a:extLst>
            </p:cNvPr>
            <p:cNvSpPr/>
            <p:nvPr/>
          </p:nvSpPr>
          <p:spPr>
            <a:xfrm>
              <a:off x="5828064" y="2975992"/>
              <a:ext cx="2013841" cy="435375"/>
            </a:xfrm>
            <a:custGeom>
              <a:avLst/>
              <a:gdLst/>
              <a:ahLst/>
              <a:cxnLst/>
              <a:rect l="l" t="t" r="r" b="b"/>
              <a:pathLst>
                <a:path w="53706" h="11610" extrusionOk="0">
                  <a:moveTo>
                    <a:pt x="895" y="1"/>
                  </a:moveTo>
                  <a:cubicBezTo>
                    <a:pt x="380" y="1"/>
                    <a:pt x="0" y="489"/>
                    <a:pt x="136" y="1004"/>
                  </a:cubicBezTo>
                  <a:lnTo>
                    <a:pt x="1411" y="5616"/>
                  </a:lnTo>
                  <a:cubicBezTo>
                    <a:pt x="1438" y="5751"/>
                    <a:pt x="1438" y="5887"/>
                    <a:pt x="1411" y="6022"/>
                  </a:cubicBezTo>
                  <a:lnTo>
                    <a:pt x="136" y="10633"/>
                  </a:lnTo>
                  <a:cubicBezTo>
                    <a:pt x="0" y="11122"/>
                    <a:pt x="380" y="11610"/>
                    <a:pt x="895" y="11610"/>
                  </a:cubicBezTo>
                  <a:lnTo>
                    <a:pt x="52837" y="11610"/>
                  </a:lnTo>
                  <a:cubicBezTo>
                    <a:pt x="53353" y="11610"/>
                    <a:pt x="53705" y="11122"/>
                    <a:pt x="53570" y="10633"/>
                  </a:cubicBezTo>
                  <a:lnTo>
                    <a:pt x="52322" y="6022"/>
                  </a:lnTo>
                  <a:cubicBezTo>
                    <a:pt x="52295" y="5887"/>
                    <a:pt x="52295" y="5751"/>
                    <a:pt x="52322" y="5616"/>
                  </a:cubicBezTo>
                  <a:lnTo>
                    <a:pt x="53570" y="1004"/>
                  </a:lnTo>
                  <a:cubicBezTo>
                    <a:pt x="53705" y="489"/>
                    <a:pt x="53353" y="1"/>
                    <a:pt x="52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>
                  <a:solidFill>
                    <a:schemeClr val="bg1"/>
                  </a:solidFill>
                  <a:latin typeface="Candara Light" panose="020E0502030303020204" pitchFamily="34" charset="0"/>
                </a:rPr>
                <a:t>Долгосрочная стратегия</a:t>
              </a:r>
              <a:endParaRPr dirty="0">
                <a:solidFill>
                  <a:schemeClr val="bg1"/>
                </a:solidFill>
                <a:latin typeface="Candara Light" panose="020E0502030303020204" pitchFamily="34" charset="0"/>
              </a:endParaRPr>
            </a:p>
          </p:txBody>
        </p:sp>
        <p:grpSp>
          <p:nvGrpSpPr>
            <p:cNvPr id="18" name="Google Shape;440;p37">
              <a:extLst>
                <a:ext uri="{FF2B5EF4-FFF2-40B4-BE49-F238E27FC236}">
                  <a16:creationId xmlns:a16="http://schemas.microsoft.com/office/drawing/2014/main" id="{ACE01F37-4657-88EA-02E8-11B7E92931E4}"/>
                </a:ext>
              </a:extLst>
            </p:cNvPr>
            <p:cNvGrpSpPr/>
            <p:nvPr/>
          </p:nvGrpSpPr>
          <p:grpSpPr>
            <a:xfrm rot="-2307820">
              <a:off x="6556300" y="1713738"/>
              <a:ext cx="557382" cy="547075"/>
              <a:chOff x="5462100" y="1955675"/>
              <a:chExt cx="977450" cy="959375"/>
            </a:xfrm>
          </p:grpSpPr>
          <p:sp>
            <p:nvSpPr>
              <p:cNvPr id="19" name="Google Shape;441;p37">
                <a:extLst>
                  <a:ext uri="{FF2B5EF4-FFF2-40B4-BE49-F238E27FC236}">
                    <a16:creationId xmlns:a16="http://schemas.microsoft.com/office/drawing/2014/main" id="{8534F515-717D-8584-A0B2-76605E145E34}"/>
                  </a:ext>
                </a:extLst>
              </p:cNvPr>
              <p:cNvSpPr/>
              <p:nvPr/>
            </p:nvSpPr>
            <p:spPr>
              <a:xfrm>
                <a:off x="5522925" y="1978150"/>
                <a:ext cx="882100" cy="882100"/>
              </a:xfrm>
              <a:custGeom>
                <a:avLst/>
                <a:gdLst/>
                <a:ahLst/>
                <a:cxnLst/>
                <a:rect l="l" t="t" r="r" b="b"/>
                <a:pathLst>
                  <a:path w="35284" h="35284" extrusionOk="0">
                    <a:moveTo>
                      <a:pt x="35284" y="17642"/>
                    </a:moveTo>
                    <a:cubicBezTo>
                      <a:pt x="35284" y="27394"/>
                      <a:pt x="27394" y="35284"/>
                      <a:pt x="17642" y="35284"/>
                    </a:cubicBezTo>
                    <a:cubicBezTo>
                      <a:pt x="7912" y="35284"/>
                      <a:pt x="0" y="27394"/>
                      <a:pt x="0" y="17642"/>
                    </a:cubicBezTo>
                    <a:cubicBezTo>
                      <a:pt x="0" y="7912"/>
                      <a:pt x="7912" y="0"/>
                      <a:pt x="17642" y="0"/>
                    </a:cubicBezTo>
                    <a:cubicBezTo>
                      <a:pt x="27394" y="0"/>
                      <a:pt x="35284" y="7912"/>
                      <a:pt x="35284" y="17642"/>
                    </a:cubicBezTo>
                    <a:close/>
                  </a:path>
                </a:pathLst>
              </a:custGeom>
              <a:solidFill>
                <a:srgbClr val="FBE1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42;p37">
                <a:extLst>
                  <a:ext uri="{FF2B5EF4-FFF2-40B4-BE49-F238E27FC236}">
                    <a16:creationId xmlns:a16="http://schemas.microsoft.com/office/drawing/2014/main" id="{949104DD-5399-E8F3-45E4-254F5C8F5F13}"/>
                  </a:ext>
                </a:extLst>
              </p:cNvPr>
              <p:cNvSpPr/>
              <p:nvPr/>
            </p:nvSpPr>
            <p:spPr>
              <a:xfrm>
                <a:off x="5462100" y="1955675"/>
                <a:ext cx="977450" cy="959375"/>
              </a:xfrm>
              <a:custGeom>
                <a:avLst/>
                <a:gdLst/>
                <a:ahLst/>
                <a:cxnLst/>
                <a:rect l="l" t="t" r="r" b="b"/>
                <a:pathLst>
                  <a:path w="39098" h="38375" extrusionOk="0">
                    <a:moveTo>
                      <a:pt x="33290" y="30222"/>
                    </a:moveTo>
                    <a:cubicBezTo>
                      <a:pt x="27482" y="37454"/>
                      <a:pt x="16634" y="38374"/>
                      <a:pt x="9052" y="32304"/>
                    </a:cubicBezTo>
                    <a:cubicBezTo>
                      <a:pt x="1447" y="26211"/>
                      <a:pt x="1" y="15429"/>
                      <a:pt x="5808" y="8175"/>
                    </a:cubicBezTo>
                    <a:cubicBezTo>
                      <a:pt x="11616" y="943"/>
                      <a:pt x="22464" y="1"/>
                      <a:pt x="30046" y="6093"/>
                    </a:cubicBezTo>
                    <a:cubicBezTo>
                      <a:pt x="37651" y="12186"/>
                      <a:pt x="39097" y="22990"/>
                      <a:pt x="33290" y="30222"/>
                    </a:cubicBezTo>
                    <a:close/>
                  </a:path>
                </a:pathLst>
              </a:custGeom>
              <a:solidFill>
                <a:srgbClr val="FBD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43;p37">
                <a:extLst>
                  <a:ext uri="{FF2B5EF4-FFF2-40B4-BE49-F238E27FC236}">
                    <a16:creationId xmlns:a16="http://schemas.microsoft.com/office/drawing/2014/main" id="{5020E5C7-BC79-9A3B-A44C-C06CDCB677E0}"/>
                  </a:ext>
                </a:extLst>
              </p:cNvPr>
              <p:cNvSpPr/>
              <p:nvPr/>
            </p:nvSpPr>
            <p:spPr>
              <a:xfrm>
                <a:off x="5949725" y="2350700"/>
                <a:ext cx="449825" cy="509000"/>
              </a:xfrm>
              <a:custGeom>
                <a:avLst/>
                <a:gdLst/>
                <a:ahLst/>
                <a:cxnLst/>
                <a:rect l="l" t="t" r="r" b="b"/>
                <a:pathLst>
                  <a:path w="17993" h="20360" fill="none" extrusionOk="0">
                    <a:moveTo>
                      <a:pt x="17992" y="1"/>
                    </a:moveTo>
                    <a:cubicBezTo>
                      <a:pt x="12338" y="2609"/>
                      <a:pt x="3507" y="8416"/>
                      <a:pt x="0" y="20360"/>
                    </a:cubicBezTo>
                  </a:path>
                </a:pathLst>
              </a:custGeom>
              <a:noFill/>
              <a:ln w="29575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44;p37">
                <a:extLst>
                  <a:ext uri="{FF2B5EF4-FFF2-40B4-BE49-F238E27FC236}">
                    <a16:creationId xmlns:a16="http://schemas.microsoft.com/office/drawing/2014/main" id="{5E92F09D-8511-E2FF-6B65-14FAD020C456}"/>
                  </a:ext>
                </a:extLst>
              </p:cNvPr>
              <p:cNvSpPr/>
              <p:nvPr/>
            </p:nvSpPr>
            <p:spPr>
              <a:xfrm>
                <a:off x="5532225" y="1986375"/>
                <a:ext cx="381350" cy="521600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20864" fill="none" extrusionOk="0">
                    <a:moveTo>
                      <a:pt x="15254" y="0"/>
                    </a:moveTo>
                    <a:cubicBezTo>
                      <a:pt x="13807" y="6027"/>
                      <a:pt x="9994" y="15100"/>
                      <a:pt x="1" y="20863"/>
                    </a:cubicBezTo>
                  </a:path>
                </a:pathLst>
              </a:custGeom>
              <a:noFill/>
              <a:ln w="29575" cap="flat" cmpd="sng">
                <a:solidFill>
                  <a:srgbClr val="FFFFFF"/>
                </a:solidFill>
                <a:prstDash val="solid"/>
                <a:miter lim="219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DCD574C-D731-48F2-7269-92897ADC2CEB}"/>
              </a:ext>
            </a:extLst>
          </p:cNvPr>
          <p:cNvSpPr txBox="1"/>
          <p:nvPr/>
        </p:nvSpPr>
        <p:spPr>
          <a:xfrm>
            <a:off x="4066512" y="2332908"/>
            <a:ext cx="5874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 Light" panose="020E0502030303020204" pitchFamily="34" charset="0"/>
              </a:rPr>
              <a:t>В перспективе 5 лет планируется создание первой в России теннисной экосистемы, которая будет включать в себя: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ndara Light" panose="020E0502030303020204" pitchFamily="34" charset="0"/>
              </a:rPr>
              <a:t>Рейтинг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ndara Light" panose="020E0502030303020204" pitchFamily="34" charset="0"/>
              </a:rPr>
              <a:t>Турниры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ndara Light" panose="020E0502030303020204" pitchFamily="34" charset="0"/>
              </a:rPr>
              <a:t>Теннисные трансляции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ndara Light" panose="020E0502030303020204" pitchFamily="34" charset="0"/>
              </a:rPr>
              <a:t>Бренд теннисной одежды и инвентаря</a:t>
            </a:r>
          </a:p>
        </p:txBody>
      </p:sp>
    </p:spTree>
    <p:extLst>
      <p:ext uri="{BB962C8B-B14F-4D97-AF65-F5344CB8AC3E}">
        <p14:creationId xmlns:p14="http://schemas.microsoft.com/office/powerpoint/2010/main" val="1777265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DFA7C9-10E3-96F5-85C2-849F82FC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Intro" panose="02000000000000000000" charset="0"/>
              </a:rPr>
              <a:t>Команда проекта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1D2D25-2033-B0C3-36DC-8F79F28C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77703"/>
            <a:ext cx="105156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ndara Light" panose="020E0502030303020204" pitchFamily="34" charset="0"/>
              </a:rPr>
              <a:t>Руководители отделов и наши контакты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9F89858-F96D-B3A1-97EA-CC39388D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390" y="2543633"/>
            <a:ext cx="4027487" cy="268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548;p39">
            <a:extLst>
              <a:ext uri="{FF2B5EF4-FFF2-40B4-BE49-F238E27FC236}">
                <a16:creationId xmlns:a16="http://schemas.microsoft.com/office/drawing/2014/main" id="{768E0240-AA89-3EEE-64FD-368E1F6C9AA0}"/>
              </a:ext>
            </a:extLst>
          </p:cNvPr>
          <p:cNvSpPr/>
          <p:nvPr/>
        </p:nvSpPr>
        <p:spPr>
          <a:xfrm>
            <a:off x="2053629" y="267467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48;p39">
            <a:extLst>
              <a:ext uri="{FF2B5EF4-FFF2-40B4-BE49-F238E27FC236}">
                <a16:creationId xmlns:a16="http://schemas.microsoft.com/office/drawing/2014/main" id="{D6162DEB-B67D-4814-BBA5-8D3890D0117B}"/>
              </a:ext>
            </a:extLst>
          </p:cNvPr>
          <p:cNvSpPr/>
          <p:nvPr/>
        </p:nvSpPr>
        <p:spPr>
          <a:xfrm>
            <a:off x="3077210" y="226360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48;p39">
            <a:extLst>
              <a:ext uri="{FF2B5EF4-FFF2-40B4-BE49-F238E27FC236}">
                <a16:creationId xmlns:a16="http://schemas.microsoft.com/office/drawing/2014/main" id="{48C80451-7814-A033-ADA9-6B789FBE498B}"/>
              </a:ext>
            </a:extLst>
          </p:cNvPr>
          <p:cNvSpPr/>
          <p:nvPr/>
        </p:nvSpPr>
        <p:spPr>
          <a:xfrm>
            <a:off x="2220000" y="345463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8;p39">
            <a:extLst>
              <a:ext uri="{FF2B5EF4-FFF2-40B4-BE49-F238E27FC236}">
                <a16:creationId xmlns:a16="http://schemas.microsoft.com/office/drawing/2014/main" id="{EBB79A6A-997A-6724-D135-4BCDC763E62F}"/>
              </a:ext>
            </a:extLst>
          </p:cNvPr>
          <p:cNvSpPr/>
          <p:nvPr/>
        </p:nvSpPr>
        <p:spPr>
          <a:xfrm>
            <a:off x="3539099" y="303534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48;p39">
            <a:extLst>
              <a:ext uri="{FF2B5EF4-FFF2-40B4-BE49-F238E27FC236}">
                <a16:creationId xmlns:a16="http://schemas.microsoft.com/office/drawing/2014/main" id="{39FD4F91-CD8C-9BDF-DDB3-DD9DD30516FC}"/>
              </a:ext>
            </a:extLst>
          </p:cNvPr>
          <p:cNvSpPr/>
          <p:nvPr/>
        </p:nvSpPr>
        <p:spPr>
          <a:xfrm>
            <a:off x="1382799" y="215320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48;p39">
            <a:extLst>
              <a:ext uri="{FF2B5EF4-FFF2-40B4-BE49-F238E27FC236}">
                <a16:creationId xmlns:a16="http://schemas.microsoft.com/office/drawing/2014/main" id="{532666BE-41CC-3B19-8793-8BCDC4A807D6}"/>
              </a:ext>
            </a:extLst>
          </p:cNvPr>
          <p:cNvSpPr/>
          <p:nvPr/>
        </p:nvSpPr>
        <p:spPr>
          <a:xfrm>
            <a:off x="2979541" y="358915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48;p39">
            <a:extLst>
              <a:ext uri="{FF2B5EF4-FFF2-40B4-BE49-F238E27FC236}">
                <a16:creationId xmlns:a16="http://schemas.microsoft.com/office/drawing/2014/main" id="{B196A485-542E-DFC8-F48F-22CD758A6200}"/>
              </a:ext>
            </a:extLst>
          </p:cNvPr>
          <p:cNvSpPr/>
          <p:nvPr/>
        </p:nvSpPr>
        <p:spPr>
          <a:xfrm>
            <a:off x="1488807" y="320018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48;p39">
            <a:extLst>
              <a:ext uri="{FF2B5EF4-FFF2-40B4-BE49-F238E27FC236}">
                <a16:creationId xmlns:a16="http://schemas.microsoft.com/office/drawing/2014/main" id="{212CEC1C-FD92-8E16-820A-A33C15244B9A}"/>
              </a:ext>
            </a:extLst>
          </p:cNvPr>
          <p:cNvSpPr/>
          <p:nvPr/>
        </p:nvSpPr>
        <p:spPr>
          <a:xfrm>
            <a:off x="2847188" y="276663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48;p39">
            <a:extLst>
              <a:ext uri="{FF2B5EF4-FFF2-40B4-BE49-F238E27FC236}">
                <a16:creationId xmlns:a16="http://schemas.microsoft.com/office/drawing/2014/main" id="{6474E1AB-2785-CC78-DAF4-8015922D8F22}"/>
              </a:ext>
            </a:extLst>
          </p:cNvPr>
          <p:cNvSpPr/>
          <p:nvPr/>
        </p:nvSpPr>
        <p:spPr>
          <a:xfrm>
            <a:off x="2119635" y="206447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48;p39">
            <a:extLst>
              <a:ext uri="{FF2B5EF4-FFF2-40B4-BE49-F238E27FC236}">
                <a16:creationId xmlns:a16="http://schemas.microsoft.com/office/drawing/2014/main" id="{FBA5B991-C079-8445-B935-3F5D557355C9}"/>
              </a:ext>
            </a:extLst>
          </p:cNvPr>
          <p:cNvSpPr/>
          <p:nvPr/>
        </p:nvSpPr>
        <p:spPr>
          <a:xfrm>
            <a:off x="933210" y="268974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48;p39">
            <a:extLst>
              <a:ext uri="{FF2B5EF4-FFF2-40B4-BE49-F238E27FC236}">
                <a16:creationId xmlns:a16="http://schemas.microsoft.com/office/drawing/2014/main" id="{92E24B68-8DA7-A0B0-3E22-5EC93CF72E3A}"/>
              </a:ext>
            </a:extLst>
          </p:cNvPr>
          <p:cNvSpPr/>
          <p:nvPr/>
        </p:nvSpPr>
        <p:spPr>
          <a:xfrm>
            <a:off x="4928288" y="254015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48;p39">
            <a:extLst>
              <a:ext uri="{FF2B5EF4-FFF2-40B4-BE49-F238E27FC236}">
                <a16:creationId xmlns:a16="http://schemas.microsoft.com/office/drawing/2014/main" id="{DFA1DD2C-3054-10DF-E5B5-007E074246A1}"/>
              </a:ext>
            </a:extLst>
          </p:cNvPr>
          <p:cNvSpPr/>
          <p:nvPr/>
        </p:nvSpPr>
        <p:spPr>
          <a:xfrm>
            <a:off x="5951869" y="212908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548;p39">
            <a:extLst>
              <a:ext uri="{FF2B5EF4-FFF2-40B4-BE49-F238E27FC236}">
                <a16:creationId xmlns:a16="http://schemas.microsoft.com/office/drawing/2014/main" id="{FFE1E4AF-06D0-4EC4-9C7F-0E2B20419FD2}"/>
              </a:ext>
            </a:extLst>
          </p:cNvPr>
          <p:cNvSpPr/>
          <p:nvPr/>
        </p:nvSpPr>
        <p:spPr>
          <a:xfrm>
            <a:off x="5094659" y="332012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548;p39">
            <a:extLst>
              <a:ext uri="{FF2B5EF4-FFF2-40B4-BE49-F238E27FC236}">
                <a16:creationId xmlns:a16="http://schemas.microsoft.com/office/drawing/2014/main" id="{873B69F7-09F2-A61B-636D-AC276EFF4460}"/>
              </a:ext>
            </a:extLst>
          </p:cNvPr>
          <p:cNvSpPr/>
          <p:nvPr/>
        </p:nvSpPr>
        <p:spPr>
          <a:xfrm>
            <a:off x="6413758" y="290082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548;p39">
            <a:extLst>
              <a:ext uri="{FF2B5EF4-FFF2-40B4-BE49-F238E27FC236}">
                <a16:creationId xmlns:a16="http://schemas.microsoft.com/office/drawing/2014/main" id="{3752C4C7-BDFD-46B2-2E4E-C6913F7F5909}"/>
              </a:ext>
            </a:extLst>
          </p:cNvPr>
          <p:cNvSpPr/>
          <p:nvPr/>
        </p:nvSpPr>
        <p:spPr>
          <a:xfrm>
            <a:off x="4257458" y="201869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48;p39">
            <a:extLst>
              <a:ext uri="{FF2B5EF4-FFF2-40B4-BE49-F238E27FC236}">
                <a16:creationId xmlns:a16="http://schemas.microsoft.com/office/drawing/2014/main" id="{5E3835CE-C126-4922-0ADD-5E765FD2551A}"/>
              </a:ext>
            </a:extLst>
          </p:cNvPr>
          <p:cNvSpPr/>
          <p:nvPr/>
        </p:nvSpPr>
        <p:spPr>
          <a:xfrm>
            <a:off x="5854200" y="345463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48;p39">
            <a:extLst>
              <a:ext uri="{FF2B5EF4-FFF2-40B4-BE49-F238E27FC236}">
                <a16:creationId xmlns:a16="http://schemas.microsoft.com/office/drawing/2014/main" id="{D2349D2E-0055-5FBB-CAA4-0DC726A14384}"/>
              </a:ext>
            </a:extLst>
          </p:cNvPr>
          <p:cNvSpPr/>
          <p:nvPr/>
        </p:nvSpPr>
        <p:spPr>
          <a:xfrm>
            <a:off x="4363466" y="306566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48;p39">
            <a:extLst>
              <a:ext uri="{FF2B5EF4-FFF2-40B4-BE49-F238E27FC236}">
                <a16:creationId xmlns:a16="http://schemas.microsoft.com/office/drawing/2014/main" id="{BF329FF5-45F1-71EE-6C0E-2A4DAA754C8D}"/>
              </a:ext>
            </a:extLst>
          </p:cNvPr>
          <p:cNvSpPr/>
          <p:nvPr/>
        </p:nvSpPr>
        <p:spPr>
          <a:xfrm>
            <a:off x="5721847" y="2632119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48;p39">
            <a:extLst>
              <a:ext uri="{FF2B5EF4-FFF2-40B4-BE49-F238E27FC236}">
                <a16:creationId xmlns:a16="http://schemas.microsoft.com/office/drawing/2014/main" id="{EF94ACAD-E5D6-26FB-FD7A-D4367045E49C}"/>
              </a:ext>
            </a:extLst>
          </p:cNvPr>
          <p:cNvSpPr/>
          <p:nvPr/>
        </p:nvSpPr>
        <p:spPr>
          <a:xfrm>
            <a:off x="4994294" y="192995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548;p39">
            <a:extLst>
              <a:ext uri="{FF2B5EF4-FFF2-40B4-BE49-F238E27FC236}">
                <a16:creationId xmlns:a16="http://schemas.microsoft.com/office/drawing/2014/main" id="{14CBD405-A680-8A4D-5D04-574CA804CB74}"/>
              </a:ext>
            </a:extLst>
          </p:cNvPr>
          <p:cNvSpPr/>
          <p:nvPr/>
        </p:nvSpPr>
        <p:spPr>
          <a:xfrm>
            <a:off x="3807869" y="255522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812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BD7E3AE-9EE8-702A-8B20-52757C9C95EB}"/>
              </a:ext>
            </a:extLst>
          </p:cNvPr>
          <p:cNvSpPr/>
          <p:nvPr/>
        </p:nvSpPr>
        <p:spPr>
          <a:xfrm>
            <a:off x="4683760" y="5263357"/>
            <a:ext cx="3117577" cy="15696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9B81A8-65AF-2C83-FB16-F4EF5C16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8" t="8608" r="16620" b="36709"/>
          <a:stretch/>
        </p:blipFill>
        <p:spPr>
          <a:xfrm>
            <a:off x="4898020" y="930787"/>
            <a:ext cx="2648673" cy="4186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531A76-DC7C-0F9A-7798-A59B3ED8D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3" r="32468"/>
          <a:stretch/>
        </p:blipFill>
        <p:spPr>
          <a:xfrm>
            <a:off x="8518969" y="1594642"/>
            <a:ext cx="2291786" cy="3668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9D2A03-45D4-E47A-10D8-258BF3E7A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9"/>
          <a:stretch/>
        </p:blipFill>
        <p:spPr>
          <a:xfrm>
            <a:off x="1333237" y="1476426"/>
            <a:ext cx="2592507" cy="364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179BEE-2067-711A-3F27-60265EC04DB1}"/>
              </a:ext>
            </a:extLst>
          </p:cNvPr>
          <p:cNvSpPr txBox="1"/>
          <p:nvPr/>
        </p:nvSpPr>
        <p:spPr>
          <a:xfrm>
            <a:off x="4790889" y="5288340"/>
            <a:ext cx="2903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atin typeface="Candara Light" panose="020E0502030303020204" pitchFamily="34" charset="0"/>
              </a:rPr>
              <a:t>Говоруха Егор</a:t>
            </a:r>
          </a:p>
          <a:p>
            <a:pPr algn="ctr"/>
            <a:r>
              <a:rPr lang="ru-RU" sz="3200" dirty="0">
                <a:latin typeface="Candara Light" panose="020E0502030303020204" pitchFamily="34" charset="0"/>
              </a:rPr>
              <a:t>Основатель проекта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B6014A-2076-FF22-B732-183526A3D2A6}"/>
              </a:ext>
            </a:extLst>
          </p:cNvPr>
          <p:cNvSpPr txBox="1"/>
          <p:nvPr/>
        </p:nvSpPr>
        <p:spPr>
          <a:xfrm>
            <a:off x="8518969" y="5473005"/>
            <a:ext cx="2726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Candara Light" panose="020E0502030303020204" pitchFamily="34" charset="0"/>
              </a:rPr>
              <a:t>Антон </a:t>
            </a:r>
            <a:r>
              <a:rPr lang="ru-RU" sz="2400" b="1" i="1" dirty="0" err="1">
                <a:solidFill>
                  <a:schemeClr val="bg1"/>
                </a:solidFill>
                <a:latin typeface="Candara Light" panose="020E0502030303020204" pitchFamily="34" charset="0"/>
              </a:rPr>
              <a:t>Тендитник</a:t>
            </a:r>
            <a:endParaRPr lang="ru-RU" sz="2400" b="1" i="1" dirty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Data scientist</a:t>
            </a:r>
            <a:r>
              <a:rPr lang="ru-RU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, </a:t>
            </a:r>
            <a:endParaRPr lang="en-US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back-end </a:t>
            </a:r>
            <a:r>
              <a:rPr lang="ru-RU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разработчик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9F45D-273D-1AE1-41B0-AEB5CEAA71F7}"/>
              </a:ext>
            </a:extLst>
          </p:cNvPr>
          <p:cNvSpPr txBox="1"/>
          <p:nvPr/>
        </p:nvSpPr>
        <p:spPr>
          <a:xfrm>
            <a:off x="1193265" y="5473005"/>
            <a:ext cx="2872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Candara Light" panose="020E0502030303020204" pitchFamily="34" charset="0"/>
              </a:rPr>
              <a:t>Новосёлов Матвей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Тимлид,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Front-end </a:t>
            </a:r>
            <a:r>
              <a:rPr lang="ru-RU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разработчик</a:t>
            </a:r>
          </a:p>
        </p:txBody>
      </p:sp>
      <p:grpSp>
        <p:nvGrpSpPr>
          <p:cNvPr id="3" name="Google Shape;419;p36">
            <a:extLst>
              <a:ext uri="{FF2B5EF4-FFF2-40B4-BE49-F238E27FC236}">
                <a16:creationId xmlns:a16="http://schemas.microsoft.com/office/drawing/2014/main" id="{F90D0874-7C40-7AC8-2BC5-26A69414446C}"/>
              </a:ext>
            </a:extLst>
          </p:cNvPr>
          <p:cNvGrpSpPr/>
          <p:nvPr/>
        </p:nvGrpSpPr>
        <p:grpSpPr>
          <a:xfrm>
            <a:off x="735867" y="640080"/>
            <a:ext cx="1144143" cy="1127102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4" name="Google Shape;420;p36">
              <a:extLst>
                <a:ext uri="{FF2B5EF4-FFF2-40B4-BE49-F238E27FC236}">
                  <a16:creationId xmlns:a16="http://schemas.microsoft.com/office/drawing/2014/main" id="{5114BE4F-D0A0-7FA2-95EE-453A935FA64A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21;p36">
              <a:extLst>
                <a:ext uri="{FF2B5EF4-FFF2-40B4-BE49-F238E27FC236}">
                  <a16:creationId xmlns:a16="http://schemas.microsoft.com/office/drawing/2014/main" id="{9C25E8F2-ABD2-9357-7B69-BE9BAAC6FE82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2;p36">
              <a:extLst>
                <a:ext uri="{FF2B5EF4-FFF2-40B4-BE49-F238E27FC236}">
                  <a16:creationId xmlns:a16="http://schemas.microsoft.com/office/drawing/2014/main" id="{32574893-7273-0674-28BD-8416E2F6A24A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419;p36">
            <a:extLst>
              <a:ext uri="{FF2B5EF4-FFF2-40B4-BE49-F238E27FC236}">
                <a16:creationId xmlns:a16="http://schemas.microsoft.com/office/drawing/2014/main" id="{3F9610EA-D09E-D309-10AB-A78F07715ADD}"/>
              </a:ext>
            </a:extLst>
          </p:cNvPr>
          <p:cNvGrpSpPr/>
          <p:nvPr/>
        </p:nvGrpSpPr>
        <p:grpSpPr>
          <a:xfrm>
            <a:off x="4274561" y="0"/>
            <a:ext cx="1144143" cy="1127102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18" name="Google Shape;420;p36">
              <a:extLst>
                <a:ext uri="{FF2B5EF4-FFF2-40B4-BE49-F238E27FC236}">
                  <a16:creationId xmlns:a16="http://schemas.microsoft.com/office/drawing/2014/main" id="{562E69B7-26A5-C5BC-1D73-DE82D80BD0DF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1;p36">
              <a:extLst>
                <a:ext uri="{FF2B5EF4-FFF2-40B4-BE49-F238E27FC236}">
                  <a16:creationId xmlns:a16="http://schemas.microsoft.com/office/drawing/2014/main" id="{250AB19D-D57D-D95E-ED9C-25A91041EDB7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2;p36">
              <a:extLst>
                <a:ext uri="{FF2B5EF4-FFF2-40B4-BE49-F238E27FC236}">
                  <a16:creationId xmlns:a16="http://schemas.microsoft.com/office/drawing/2014/main" id="{88EEF9A1-7DD8-E922-8ECA-85144B7AD17C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419;p36">
            <a:extLst>
              <a:ext uri="{FF2B5EF4-FFF2-40B4-BE49-F238E27FC236}">
                <a16:creationId xmlns:a16="http://schemas.microsoft.com/office/drawing/2014/main" id="{68211DA3-71A1-99A9-3CAC-9E2E7C3198A1}"/>
              </a:ext>
            </a:extLst>
          </p:cNvPr>
          <p:cNvGrpSpPr/>
          <p:nvPr/>
        </p:nvGrpSpPr>
        <p:grpSpPr>
          <a:xfrm>
            <a:off x="10504900" y="667097"/>
            <a:ext cx="1144143" cy="1127102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22" name="Google Shape;420;p36">
              <a:extLst>
                <a:ext uri="{FF2B5EF4-FFF2-40B4-BE49-F238E27FC236}">
                  <a16:creationId xmlns:a16="http://schemas.microsoft.com/office/drawing/2014/main" id="{34E54627-048A-096B-601D-A9B50662B00E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1;p36">
              <a:extLst>
                <a:ext uri="{FF2B5EF4-FFF2-40B4-BE49-F238E27FC236}">
                  <a16:creationId xmlns:a16="http://schemas.microsoft.com/office/drawing/2014/main" id="{1098981F-E35E-4528-C26B-E4C9A6E72198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2;p36">
              <a:extLst>
                <a:ext uri="{FF2B5EF4-FFF2-40B4-BE49-F238E27FC236}">
                  <a16:creationId xmlns:a16="http://schemas.microsoft.com/office/drawing/2014/main" id="{3309A338-4BFE-FA0E-1DEF-0E70B2901806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419;p36">
            <a:extLst>
              <a:ext uri="{FF2B5EF4-FFF2-40B4-BE49-F238E27FC236}">
                <a16:creationId xmlns:a16="http://schemas.microsoft.com/office/drawing/2014/main" id="{CF35EC0F-43DC-A5A9-C954-CC3ACCCD7FAF}"/>
              </a:ext>
            </a:extLst>
          </p:cNvPr>
          <p:cNvGrpSpPr/>
          <p:nvPr/>
        </p:nvGrpSpPr>
        <p:grpSpPr>
          <a:xfrm>
            <a:off x="7225035" y="0"/>
            <a:ext cx="1144143" cy="1127102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26" name="Google Shape;420;p36">
              <a:extLst>
                <a:ext uri="{FF2B5EF4-FFF2-40B4-BE49-F238E27FC236}">
                  <a16:creationId xmlns:a16="http://schemas.microsoft.com/office/drawing/2014/main" id="{9BD48488-8301-FCD6-F32E-F7874B395586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1;p36">
              <a:extLst>
                <a:ext uri="{FF2B5EF4-FFF2-40B4-BE49-F238E27FC236}">
                  <a16:creationId xmlns:a16="http://schemas.microsoft.com/office/drawing/2014/main" id="{DF0A3A61-B522-98AF-AE71-E65581955012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2;p36">
              <a:extLst>
                <a:ext uri="{FF2B5EF4-FFF2-40B4-BE49-F238E27FC236}">
                  <a16:creationId xmlns:a16="http://schemas.microsoft.com/office/drawing/2014/main" id="{56EFA748-4B00-CE98-DCA3-21979957942D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425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32877321-59C2-69FD-109B-85FB07B56A01}"/>
              </a:ext>
            </a:extLst>
          </p:cNvPr>
          <p:cNvSpPr/>
          <p:nvPr/>
        </p:nvSpPr>
        <p:spPr>
          <a:xfrm rot="19040091">
            <a:off x="-923503" y="-8056"/>
            <a:ext cx="3536107" cy="131116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DD90864-A951-6B94-6BD6-5C1D3BB4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Intro" panose="02000000000000000000" charset="0"/>
              </a:rPr>
              <a:t>Проблематика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9BB579-473D-7F42-199B-129490F5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98168"/>
            <a:ext cx="105156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ndara Light" panose="020E0502030303020204" pitchFamily="34" charset="0"/>
              </a:rPr>
              <a:t>Истоки идеи, целевая аудитория,</a:t>
            </a:r>
            <a:r>
              <a:rPr lang="en-US" dirty="0">
                <a:solidFill>
                  <a:srgbClr val="002060"/>
                </a:solidFill>
                <a:latin typeface="Candara Light" panose="020E0502030303020204" pitchFamily="34" charset="0"/>
              </a:rPr>
              <a:t> CustDev</a:t>
            </a:r>
            <a:endParaRPr lang="ru-RU" dirty="0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6" name="Google Shape;419;p36">
            <a:extLst>
              <a:ext uri="{FF2B5EF4-FFF2-40B4-BE49-F238E27FC236}">
                <a16:creationId xmlns:a16="http://schemas.microsoft.com/office/drawing/2014/main" id="{12F4EF91-5E76-E4EF-47D8-716F2BD6E85B}"/>
              </a:ext>
            </a:extLst>
          </p:cNvPr>
          <p:cNvGrpSpPr/>
          <p:nvPr/>
        </p:nvGrpSpPr>
        <p:grpSpPr>
          <a:xfrm>
            <a:off x="1633782" y="2451617"/>
            <a:ext cx="572684" cy="572684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7" name="Google Shape;420;p36">
              <a:extLst>
                <a:ext uri="{FF2B5EF4-FFF2-40B4-BE49-F238E27FC236}">
                  <a16:creationId xmlns:a16="http://schemas.microsoft.com/office/drawing/2014/main" id="{0CBFEE63-8F5E-47B6-29C6-2DE24C047C6C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1;p36">
              <a:extLst>
                <a:ext uri="{FF2B5EF4-FFF2-40B4-BE49-F238E27FC236}">
                  <a16:creationId xmlns:a16="http://schemas.microsoft.com/office/drawing/2014/main" id="{8A7F303A-5D46-F4E3-1C4E-ED32F48279B3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2;p36">
              <a:extLst>
                <a:ext uri="{FF2B5EF4-FFF2-40B4-BE49-F238E27FC236}">
                  <a16:creationId xmlns:a16="http://schemas.microsoft.com/office/drawing/2014/main" id="{AA98A8E1-4233-2FD3-05C9-2A874B59A92A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423;p36">
            <a:extLst>
              <a:ext uri="{FF2B5EF4-FFF2-40B4-BE49-F238E27FC236}">
                <a16:creationId xmlns:a16="http://schemas.microsoft.com/office/drawing/2014/main" id="{E69911D9-9854-CD40-5021-6A5B0CBE12DB}"/>
              </a:ext>
            </a:extLst>
          </p:cNvPr>
          <p:cNvSpPr/>
          <p:nvPr/>
        </p:nvSpPr>
        <p:spPr>
          <a:xfrm>
            <a:off x="1059590" y="2795666"/>
            <a:ext cx="2065900" cy="704175"/>
          </a:xfrm>
          <a:custGeom>
            <a:avLst/>
            <a:gdLst/>
            <a:ahLst/>
            <a:cxnLst/>
            <a:rect l="l" t="t" r="r" b="b"/>
            <a:pathLst>
              <a:path w="82636" h="28167" extrusionOk="0">
                <a:moveTo>
                  <a:pt x="82635" y="1"/>
                </a:moveTo>
                <a:lnTo>
                  <a:pt x="82635" y="1"/>
                </a:lnTo>
                <a:cubicBezTo>
                  <a:pt x="75693" y="3183"/>
                  <a:pt x="66124" y="7699"/>
                  <a:pt x="59241" y="10743"/>
                </a:cubicBezTo>
                <a:cubicBezTo>
                  <a:pt x="51404" y="14204"/>
                  <a:pt x="43566" y="17645"/>
                  <a:pt x="35569" y="20709"/>
                </a:cubicBezTo>
                <a:cubicBezTo>
                  <a:pt x="29601" y="22977"/>
                  <a:pt x="23554" y="25185"/>
                  <a:pt x="17288" y="26537"/>
                </a:cubicBezTo>
                <a:cubicBezTo>
                  <a:pt x="15416" y="26923"/>
                  <a:pt x="13442" y="27241"/>
                  <a:pt x="11507" y="27241"/>
                </a:cubicBezTo>
                <a:cubicBezTo>
                  <a:pt x="11345" y="27241"/>
                  <a:pt x="11183" y="27238"/>
                  <a:pt x="11021" y="27234"/>
                </a:cubicBezTo>
                <a:cubicBezTo>
                  <a:pt x="1" y="26935"/>
                  <a:pt x="13786" y="11618"/>
                  <a:pt x="16790" y="8296"/>
                </a:cubicBezTo>
                <a:lnTo>
                  <a:pt x="16790" y="8296"/>
                </a:lnTo>
                <a:cubicBezTo>
                  <a:pt x="15259" y="9788"/>
                  <a:pt x="13767" y="11359"/>
                  <a:pt x="12374" y="12971"/>
                </a:cubicBezTo>
                <a:cubicBezTo>
                  <a:pt x="10285" y="15437"/>
                  <a:pt x="8236" y="18004"/>
                  <a:pt x="6904" y="20987"/>
                </a:cubicBezTo>
                <a:cubicBezTo>
                  <a:pt x="4467" y="26424"/>
                  <a:pt x="7738" y="28167"/>
                  <a:pt x="12041" y="28167"/>
                </a:cubicBezTo>
                <a:cubicBezTo>
                  <a:pt x="12760" y="28167"/>
                  <a:pt x="13509" y="28118"/>
                  <a:pt x="14264" y="28029"/>
                </a:cubicBezTo>
                <a:cubicBezTo>
                  <a:pt x="17487" y="27671"/>
                  <a:pt x="20669" y="26856"/>
                  <a:pt x="23773" y="25980"/>
                </a:cubicBezTo>
                <a:cubicBezTo>
                  <a:pt x="40244" y="20987"/>
                  <a:pt x="55800" y="13508"/>
                  <a:pt x="71197" y="5909"/>
                </a:cubicBezTo>
                <a:cubicBezTo>
                  <a:pt x="75036" y="3979"/>
                  <a:pt x="78855" y="2010"/>
                  <a:pt x="82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419;p36">
            <a:extLst>
              <a:ext uri="{FF2B5EF4-FFF2-40B4-BE49-F238E27FC236}">
                <a16:creationId xmlns:a16="http://schemas.microsoft.com/office/drawing/2014/main" id="{4015251F-FABF-0580-9DD6-85F4CAAD18F4}"/>
              </a:ext>
            </a:extLst>
          </p:cNvPr>
          <p:cNvGrpSpPr/>
          <p:nvPr/>
        </p:nvGrpSpPr>
        <p:grpSpPr>
          <a:xfrm>
            <a:off x="3556511" y="2381513"/>
            <a:ext cx="572684" cy="572684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12" name="Google Shape;420;p36">
              <a:extLst>
                <a:ext uri="{FF2B5EF4-FFF2-40B4-BE49-F238E27FC236}">
                  <a16:creationId xmlns:a16="http://schemas.microsoft.com/office/drawing/2014/main" id="{56D4FDA1-BA24-BFF0-C8AB-107A8FE2CB12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6">
              <a:extLst>
                <a:ext uri="{FF2B5EF4-FFF2-40B4-BE49-F238E27FC236}">
                  <a16:creationId xmlns:a16="http://schemas.microsoft.com/office/drawing/2014/main" id="{050CAFCA-A1EB-B125-E2D8-75D77812DC19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6">
              <a:extLst>
                <a:ext uri="{FF2B5EF4-FFF2-40B4-BE49-F238E27FC236}">
                  <a16:creationId xmlns:a16="http://schemas.microsoft.com/office/drawing/2014/main" id="{40047B08-247A-7786-27B4-112D440DFAC0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423;p36">
            <a:extLst>
              <a:ext uri="{FF2B5EF4-FFF2-40B4-BE49-F238E27FC236}">
                <a16:creationId xmlns:a16="http://schemas.microsoft.com/office/drawing/2014/main" id="{6E5DB997-F97D-64BB-A039-E2437E74DBC3}"/>
              </a:ext>
            </a:extLst>
          </p:cNvPr>
          <p:cNvSpPr/>
          <p:nvPr/>
        </p:nvSpPr>
        <p:spPr>
          <a:xfrm>
            <a:off x="2923829" y="2736416"/>
            <a:ext cx="2065900" cy="704175"/>
          </a:xfrm>
          <a:custGeom>
            <a:avLst/>
            <a:gdLst/>
            <a:ahLst/>
            <a:cxnLst/>
            <a:rect l="l" t="t" r="r" b="b"/>
            <a:pathLst>
              <a:path w="82636" h="28167" extrusionOk="0">
                <a:moveTo>
                  <a:pt x="82635" y="1"/>
                </a:moveTo>
                <a:lnTo>
                  <a:pt x="82635" y="1"/>
                </a:lnTo>
                <a:cubicBezTo>
                  <a:pt x="75693" y="3183"/>
                  <a:pt x="66124" y="7699"/>
                  <a:pt x="59241" y="10743"/>
                </a:cubicBezTo>
                <a:cubicBezTo>
                  <a:pt x="51404" y="14204"/>
                  <a:pt x="43566" y="17645"/>
                  <a:pt x="35569" y="20709"/>
                </a:cubicBezTo>
                <a:cubicBezTo>
                  <a:pt x="29601" y="22977"/>
                  <a:pt x="23554" y="25185"/>
                  <a:pt x="17288" y="26537"/>
                </a:cubicBezTo>
                <a:cubicBezTo>
                  <a:pt x="15416" y="26923"/>
                  <a:pt x="13442" y="27241"/>
                  <a:pt x="11507" y="27241"/>
                </a:cubicBezTo>
                <a:cubicBezTo>
                  <a:pt x="11345" y="27241"/>
                  <a:pt x="11183" y="27238"/>
                  <a:pt x="11021" y="27234"/>
                </a:cubicBezTo>
                <a:cubicBezTo>
                  <a:pt x="1" y="26935"/>
                  <a:pt x="13786" y="11618"/>
                  <a:pt x="16790" y="8296"/>
                </a:cubicBezTo>
                <a:lnTo>
                  <a:pt x="16790" y="8296"/>
                </a:lnTo>
                <a:cubicBezTo>
                  <a:pt x="15259" y="9788"/>
                  <a:pt x="13767" y="11359"/>
                  <a:pt x="12374" y="12971"/>
                </a:cubicBezTo>
                <a:cubicBezTo>
                  <a:pt x="10285" y="15437"/>
                  <a:pt x="8236" y="18004"/>
                  <a:pt x="6904" y="20987"/>
                </a:cubicBezTo>
                <a:cubicBezTo>
                  <a:pt x="4467" y="26424"/>
                  <a:pt x="7738" y="28167"/>
                  <a:pt x="12041" y="28167"/>
                </a:cubicBezTo>
                <a:cubicBezTo>
                  <a:pt x="12760" y="28167"/>
                  <a:pt x="13509" y="28118"/>
                  <a:pt x="14264" y="28029"/>
                </a:cubicBezTo>
                <a:cubicBezTo>
                  <a:pt x="17487" y="27671"/>
                  <a:pt x="20669" y="26856"/>
                  <a:pt x="23773" y="25980"/>
                </a:cubicBezTo>
                <a:cubicBezTo>
                  <a:pt x="40244" y="20987"/>
                  <a:pt x="55800" y="13508"/>
                  <a:pt x="71197" y="5909"/>
                </a:cubicBezTo>
                <a:cubicBezTo>
                  <a:pt x="75036" y="3979"/>
                  <a:pt x="78855" y="2010"/>
                  <a:pt x="82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419;p36">
            <a:extLst>
              <a:ext uri="{FF2B5EF4-FFF2-40B4-BE49-F238E27FC236}">
                <a16:creationId xmlns:a16="http://schemas.microsoft.com/office/drawing/2014/main" id="{1CF5CB4E-65DC-5C68-3B65-14765EEBB029}"/>
              </a:ext>
            </a:extLst>
          </p:cNvPr>
          <p:cNvGrpSpPr/>
          <p:nvPr/>
        </p:nvGrpSpPr>
        <p:grpSpPr>
          <a:xfrm>
            <a:off x="5460933" y="2450074"/>
            <a:ext cx="572684" cy="572684"/>
            <a:chOff x="4588250" y="1566150"/>
            <a:chExt cx="399975" cy="399975"/>
          </a:xfrm>
          <a:solidFill>
            <a:srgbClr val="FFFF00"/>
          </a:solidFill>
        </p:grpSpPr>
        <p:sp>
          <p:nvSpPr>
            <p:cNvPr id="17" name="Google Shape;420;p36">
              <a:extLst>
                <a:ext uri="{FF2B5EF4-FFF2-40B4-BE49-F238E27FC236}">
                  <a16:creationId xmlns:a16="http://schemas.microsoft.com/office/drawing/2014/main" id="{28B63FE2-DE47-5379-7923-5E74D31F9DB1}"/>
                </a:ext>
              </a:extLst>
            </p:cNvPr>
            <p:cNvSpPr/>
            <p:nvPr/>
          </p:nvSpPr>
          <p:spPr>
            <a:xfrm>
              <a:off x="4588250" y="1566150"/>
              <a:ext cx="399975" cy="399975"/>
            </a:xfrm>
            <a:custGeom>
              <a:avLst/>
              <a:gdLst/>
              <a:ahLst/>
              <a:cxnLst/>
              <a:rect l="l" t="t" r="r" b="b"/>
              <a:pathLst>
                <a:path w="15999" h="15999" extrusionOk="0">
                  <a:moveTo>
                    <a:pt x="15998" y="7999"/>
                  </a:moveTo>
                  <a:cubicBezTo>
                    <a:pt x="15998" y="12404"/>
                    <a:pt x="12426" y="15998"/>
                    <a:pt x="7999" y="15998"/>
                  </a:cubicBezTo>
                  <a:cubicBezTo>
                    <a:pt x="3572" y="15998"/>
                    <a:pt x="0" y="12404"/>
                    <a:pt x="0" y="7999"/>
                  </a:cubicBezTo>
                  <a:cubicBezTo>
                    <a:pt x="0" y="3573"/>
                    <a:pt x="3572" y="0"/>
                    <a:pt x="7999" y="0"/>
                  </a:cubicBezTo>
                  <a:cubicBezTo>
                    <a:pt x="12426" y="0"/>
                    <a:pt x="15998" y="3573"/>
                    <a:pt x="15998" y="79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1;p36">
              <a:extLst>
                <a:ext uri="{FF2B5EF4-FFF2-40B4-BE49-F238E27FC236}">
                  <a16:creationId xmlns:a16="http://schemas.microsoft.com/office/drawing/2014/main" id="{EEE20F80-1792-1137-420E-0C98A6480D24}"/>
                </a:ext>
              </a:extLst>
            </p:cNvPr>
            <p:cNvSpPr/>
            <p:nvPr/>
          </p:nvSpPr>
          <p:spPr>
            <a:xfrm>
              <a:off x="4588250" y="1585325"/>
              <a:ext cx="399975" cy="380800"/>
            </a:xfrm>
            <a:custGeom>
              <a:avLst/>
              <a:gdLst/>
              <a:ahLst/>
              <a:cxnLst/>
              <a:rect l="l" t="t" r="r" b="b"/>
              <a:pathLst>
                <a:path w="15999" h="15232" extrusionOk="0">
                  <a:moveTo>
                    <a:pt x="15998" y="7605"/>
                  </a:moveTo>
                  <a:cubicBezTo>
                    <a:pt x="15998" y="11813"/>
                    <a:pt x="12426" y="15231"/>
                    <a:pt x="7999" y="15231"/>
                  </a:cubicBezTo>
                  <a:cubicBezTo>
                    <a:pt x="3572" y="15231"/>
                    <a:pt x="0" y="11813"/>
                    <a:pt x="0" y="7605"/>
                  </a:cubicBezTo>
                  <a:cubicBezTo>
                    <a:pt x="0" y="3397"/>
                    <a:pt x="3572" y="0"/>
                    <a:pt x="7999" y="0"/>
                  </a:cubicBezTo>
                  <a:cubicBezTo>
                    <a:pt x="12426" y="0"/>
                    <a:pt x="15998" y="3397"/>
                    <a:pt x="15998" y="76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2;p36">
              <a:extLst>
                <a:ext uri="{FF2B5EF4-FFF2-40B4-BE49-F238E27FC236}">
                  <a16:creationId xmlns:a16="http://schemas.microsoft.com/office/drawing/2014/main" id="{CC998471-923C-F270-C6C7-27704AF7F2F2}"/>
                </a:ext>
              </a:extLst>
            </p:cNvPr>
            <p:cNvSpPr/>
            <p:nvPr/>
          </p:nvSpPr>
          <p:spPr>
            <a:xfrm>
              <a:off x="4628250" y="1590250"/>
              <a:ext cx="304625" cy="315050"/>
            </a:xfrm>
            <a:custGeom>
              <a:avLst/>
              <a:gdLst/>
              <a:ahLst/>
              <a:cxnLst/>
              <a:rect l="l" t="t" r="r" b="b"/>
              <a:pathLst>
                <a:path w="12185" h="12602" fill="none" extrusionOk="0">
                  <a:moveTo>
                    <a:pt x="10212" y="1"/>
                  </a:moveTo>
                  <a:cubicBezTo>
                    <a:pt x="11111" y="1907"/>
                    <a:pt x="12185" y="3858"/>
                    <a:pt x="10958" y="5742"/>
                  </a:cubicBezTo>
                  <a:cubicBezTo>
                    <a:pt x="8678" y="9249"/>
                    <a:pt x="3002" y="5589"/>
                    <a:pt x="723" y="9095"/>
                  </a:cubicBezTo>
                  <a:cubicBezTo>
                    <a:pt x="0" y="10235"/>
                    <a:pt x="110" y="11418"/>
                    <a:pt x="504" y="12602"/>
                  </a:cubicBezTo>
                </a:path>
              </a:pathLst>
            </a:custGeom>
            <a:grpFill/>
            <a:ln w="19050" cap="flat" cmpd="sng">
              <a:solidFill>
                <a:schemeClr val="lt1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423;p36">
            <a:extLst>
              <a:ext uri="{FF2B5EF4-FFF2-40B4-BE49-F238E27FC236}">
                <a16:creationId xmlns:a16="http://schemas.microsoft.com/office/drawing/2014/main" id="{11FBC2D9-5B69-16ED-07A7-30A93BC0F869}"/>
              </a:ext>
            </a:extLst>
          </p:cNvPr>
          <p:cNvSpPr/>
          <p:nvPr/>
        </p:nvSpPr>
        <p:spPr>
          <a:xfrm>
            <a:off x="4851877" y="2779738"/>
            <a:ext cx="2065900" cy="704175"/>
          </a:xfrm>
          <a:custGeom>
            <a:avLst/>
            <a:gdLst/>
            <a:ahLst/>
            <a:cxnLst/>
            <a:rect l="l" t="t" r="r" b="b"/>
            <a:pathLst>
              <a:path w="82636" h="28167" extrusionOk="0">
                <a:moveTo>
                  <a:pt x="82635" y="1"/>
                </a:moveTo>
                <a:lnTo>
                  <a:pt x="82635" y="1"/>
                </a:lnTo>
                <a:cubicBezTo>
                  <a:pt x="75693" y="3183"/>
                  <a:pt x="66124" y="7699"/>
                  <a:pt x="59241" y="10743"/>
                </a:cubicBezTo>
                <a:cubicBezTo>
                  <a:pt x="51404" y="14204"/>
                  <a:pt x="43566" y="17645"/>
                  <a:pt x="35569" y="20709"/>
                </a:cubicBezTo>
                <a:cubicBezTo>
                  <a:pt x="29601" y="22977"/>
                  <a:pt x="23554" y="25185"/>
                  <a:pt x="17288" y="26537"/>
                </a:cubicBezTo>
                <a:cubicBezTo>
                  <a:pt x="15416" y="26923"/>
                  <a:pt x="13442" y="27241"/>
                  <a:pt x="11507" y="27241"/>
                </a:cubicBezTo>
                <a:cubicBezTo>
                  <a:pt x="11345" y="27241"/>
                  <a:pt x="11183" y="27238"/>
                  <a:pt x="11021" y="27234"/>
                </a:cubicBezTo>
                <a:cubicBezTo>
                  <a:pt x="1" y="26935"/>
                  <a:pt x="13786" y="11618"/>
                  <a:pt x="16790" y="8296"/>
                </a:cubicBezTo>
                <a:lnTo>
                  <a:pt x="16790" y="8296"/>
                </a:lnTo>
                <a:cubicBezTo>
                  <a:pt x="15259" y="9788"/>
                  <a:pt x="13767" y="11359"/>
                  <a:pt x="12374" y="12971"/>
                </a:cubicBezTo>
                <a:cubicBezTo>
                  <a:pt x="10285" y="15437"/>
                  <a:pt x="8236" y="18004"/>
                  <a:pt x="6904" y="20987"/>
                </a:cubicBezTo>
                <a:cubicBezTo>
                  <a:pt x="4467" y="26424"/>
                  <a:pt x="7738" y="28167"/>
                  <a:pt x="12041" y="28167"/>
                </a:cubicBezTo>
                <a:cubicBezTo>
                  <a:pt x="12760" y="28167"/>
                  <a:pt x="13509" y="28118"/>
                  <a:pt x="14264" y="28029"/>
                </a:cubicBezTo>
                <a:cubicBezTo>
                  <a:pt x="17487" y="27671"/>
                  <a:pt x="20669" y="26856"/>
                  <a:pt x="23773" y="25980"/>
                </a:cubicBezTo>
                <a:cubicBezTo>
                  <a:pt x="40244" y="20987"/>
                  <a:pt x="55800" y="13508"/>
                  <a:pt x="71197" y="5909"/>
                </a:cubicBezTo>
                <a:cubicBezTo>
                  <a:pt x="75036" y="3979"/>
                  <a:pt x="78855" y="2010"/>
                  <a:pt x="82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411;p36">
            <a:extLst>
              <a:ext uri="{FF2B5EF4-FFF2-40B4-BE49-F238E27FC236}">
                <a16:creationId xmlns:a16="http://schemas.microsoft.com/office/drawing/2014/main" id="{3B3B9EA0-896C-EBBE-6131-8B28647CC6EE}"/>
              </a:ext>
            </a:extLst>
          </p:cNvPr>
          <p:cNvGrpSpPr/>
          <p:nvPr/>
        </p:nvGrpSpPr>
        <p:grpSpPr>
          <a:xfrm rot="-380360" flipH="1">
            <a:off x="7907600" y="957440"/>
            <a:ext cx="3193013" cy="3676452"/>
            <a:chOff x="3610825" y="1250575"/>
            <a:chExt cx="3428650" cy="4046625"/>
          </a:xfrm>
        </p:grpSpPr>
        <p:sp>
          <p:nvSpPr>
            <p:cNvPr id="22" name="Google Shape;412;p36">
              <a:extLst>
                <a:ext uri="{FF2B5EF4-FFF2-40B4-BE49-F238E27FC236}">
                  <a16:creationId xmlns:a16="http://schemas.microsoft.com/office/drawing/2014/main" id="{0582E031-7090-BE2D-3697-9C4798851566}"/>
                </a:ext>
              </a:extLst>
            </p:cNvPr>
            <p:cNvSpPr/>
            <p:nvPr/>
          </p:nvSpPr>
          <p:spPr>
            <a:xfrm>
              <a:off x="5047925" y="1471375"/>
              <a:ext cx="1771300" cy="1963600"/>
            </a:xfrm>
            <a:custGeom>
              <a:avLst/>
              <a:gdLst/>
              <a:ahLst/>
              <a:cxnLst/>
              <a:rect l="l" t="t" r="r" b="b"/>
              <a:pathLst>
                <a:path w="70852" h="78544" extrusionOk="0">
                  <a:moveTo>
                    <a:pt x="39973" y="701"/>
                  </a:moveTo>
                  <a:lnTo>
                    <a:pt x="43085" y="2739"/>
                  </a:lnTo>
                  <a:lnTo>
                    <a:pt x="41069" y="5786"/>
                  </a:lnTo>
                  <a:lnTo>
                    <a:pt x="37935" y="3726"/>
                  </a:lnTo>
                  <a:lnTo>
                    <a:pt x="39973" y="701"/>
                  </a:lnTo>
                  <a:close/>
                  <a:moveTo>
                    <a:pt x="49309" y="1819"/>
                  </a:moveTo>
                  <a:lnTo>
                    <a:pt x="52421" y="3879"/>
                  </a:lnTo>
                  <a:lnTo>
                    <a:pt x="50426" y="6903"/>
                  </a:lnTo>
                  <a:lnTo>
                    <a:pt x="47315" y="4843"/>
                  </a:lnTo>
                  <a:lnTo>
                    <a:pt x="49309" y="1819"/>
                  </a:lnTo>
                  <a:close/>
                  <a:moveTo>
                    <a:pt x="34122" y="1863"/>
                  </a:moveTo>
                  <a:lnTo>
                    <a:pt x="37256" y="3923"/>
                  </a:lnTo>
                  <a:lnTo>
                    <a:pt x="35261" y="6969"/>
                  </a:lnTo>
                  <a:lnTo>
                    <a:pt x="32127" y="4909"/>
                  </a:lnTo>
                  <a:lnTo>
                    <a:pt x="34122" y="1863"/>
                  </a:lnTo>
                  <a:close/>
                  <a:moveTo>
                    <a:pt x="43479" y="3024"/>
                  </a:moveTo>
                  <a:lnTo>
                    <a:pt x="46591" y="5084"/>
                  </a:lnTo>
                  <a:lnTo>
                    <a:pt x="44597" y="8109"/>
                  </a:lnTo>
                  <a:lnTo>
                    <a:pt x="41463" y="6071"/>
                  </a:lnTo>
                  <a:lnTo>
                    <a:pt x="43479" y="3024"/>
                  </a:lnTo>
                  <a:close/>
                  <a:moveTo>
                    <a:pt x="52837" y="4142"/>
                  </a:moveTo>
                  <a:lnTo>
                    <a:pt x="55971" y="6202"/>
                  </a:lnTo>
                  <a:lnTo>
                    <a:pt x="53955" y="9248"/>
                  </a:lnTo>
                  <a:lnTo>
                    <a:pt x="50843" y="7188"/>
                  </a:lnTo>
                  <a:lnTo>
                    <a:pt x="52837" y="4142"/>
                  </a:lnTo>
                  <a:close/>
                  <a:moveTo>
                    <a:pt x="37628" y="4208"/>
                  </a:moveTo>
                  <a:lnTo>
                    <a:pt x="40762" y="6246"/>
                  </a:lnTo>
                  <a:lnTo>
                    <a:pt x="38768" y="9292"/>
                  </a:lnTo>
                  <a:lnTo>
                    <a:pt x="35634" y="7232"/>
                  </a:lnTo>
                  <a:lnTo>
                    <a:pt x="37628" y="4208"/>
                  </a:lnTo>
                  <a:close/>
                  <a:moveTo>
                    <a:pt x="47008" y="5325"/>
                  </a:moveTo>
                  <a:lnTo>
                    <a:pt x="50120" y="7385"/>
                  </a:lnTo>
                  <a:lnTo>
                    <a:pt x="48125" y="10410"/>
                  </a:lnTo>
                  <a:lnTo>
                    <a:pt x="45013" y="8372"/>
                  </a:lnTo>
                  <a:lnTo>
                    <a:pt x="47008" y="5325"/>
                  </a:lnTo>
                  <a:close/>
                  <a:moveTo>
                    <a:pt x="31821" y="5369"/>
                  </a:moveTo>
                  <a:lnTo>
                    <a:pt x="34954" y="7429"/>
                  </a:lnTo>
                  <a:lnTo>
                    <a:pt x="32960" y="10475"/>
                  </a:lnTo>
                  <a:lnTo>
                    <a:pt x="29826" y="8415"/>
                  </a:lnTo>
                  <a:lnTo>
                    <a:pt x="31821" y="5369"/>
                  </a:lnTo>
                  <a:close/>
                  <a:moveTo>
                    <a:pt x="56365" y="6465"/>
                  </a:moveTo>
                  <a:lnTo>
                    <a:pt x="59499" y="8525"/>
                  </a:lnTo>
                  <a:lnTo>
                    <a:pt x="57505" y="11571"/>
                  </a:lnTo>
                  <a:lnTo>
                    <a:pt x="54371" y="9511"/>
                  </a:lnTo>
                  <a:lnTo>
                    <a:pt x="56365" y="6465"/>
                  </a:lnTo>
                  <a:close/>
                  <a:moveTo>
                    <a:pt x="41178" y="6509"/>
                  </a:moveTo>
                  <a:lnTo>
                    <a:pt x="44290" y="8547"/>
                  </a:lnTo>
                  <a:lnTo>
                    <a:pt x="42296" y="11593"/>
                  </a:lnTo>
                  <a:lnTo>
                    <a:pt x="39162" y="9533"/>
                  </a:lnTo>
                  <a:lnTo>
                    <a:pt x="41178" y="6509"/>
                  </a:lnTo>
                  <a:close/>
                  <a:moveTo>
                    <a:pt x="25991" y="6553"/>
                  </a:moveTo>
                  <a:lnTo>
                    <a:pt x="29125" y="8613"/>
                  </a:lnTo>
                  <a:lnTo>
                    <a:pt x="27109" y="11659"/>
                  </a:lnTo>
                  <a:lnTo>
                    <a:pt x="23997" y="9599"/>
                  </a:lnTo>
                  <a:lnTo>
                    <a:pt x="25991" y="6553"/>
                  </a:lnTo>
                  <a:close/>
                  <a:moveTo>
                    <a:pt x="50536" y="7648"/>
                  </a:moveTo>
                  <a:lnTo>
                    <a:pt x="53670" y="9708"/>
                  </a:lnTo>
                  <a:lnTo>
                    <a:pt x="51654" y="12755"/>
                  </a:lnTo>
                  <a:lnTo>
                    <a:pt x="48542" y="10695"/>
                  </a:lnTo>
                  <a:lnTo>
                    <a:pt x="50536" y="7648"/>
                  </a:lnTo>
                  <a:close/>
                  <a:moveTo>
                    <a:pt x="35327" y="7714"/>
                  </a:moveTo>
                  <a:lnTo>
                    <a:pt x="38461" y="9752"/>
                  </a:lnTo>
                  <a:lnTo>
                    <a:pt x="36467" y="12798"/>
                  </a:lnTo>
                  <a:lnTo>
                    <a:pt x="33333" y="10738"/>
                  </a:lnTo>
                  <a:lnTo>
                    <a:pt x="35327" y="7714"/>
                  </a:lnTo>
                  <a:close/>
                  <a:moveTo>
                    <a:pt x="59872" y="8766"/>
                  </a:moveTo>
                  <a:lnTo>
                    <a:pt x="63006" y="10826"/>
                  </a:lnTo>
                  <a:lnTo>
                    <a:pt x="61011" y="13872"/>
                  </a:lnTo>
                  <a:lnTo>
                    <a:pt x="57878" y="11812"/>
                  </a:lnTo>
                  <a:lnTo>
                    <a:pt x="59872" y="8766"/>
                  </a:lnTo>
                  <a:close/>
                  <a:moveTo>
                    <a:pt x="44707" y="8832"/>
                  </a:moveTo>
                  <a:lnTo>
                    <a:pt x="47819" y="10892"/>
                  </a:lnTo>
                  <a:lnTo>
                    <a:pt x="45824" y="13916"/>
                  </a:lnTo>
                  <a:lnTo>
                    <a:pt x="42712" y="11878"/>
                  </a:lnTo>
                  <a:lnTo>
                    <a:pt x="44707" y="8832"/>
                  </a:lnTo>
                  <a:close/>
                  <a:moveTo>
                    <a:pt x="29520" y="8876"/>
                  </a:moveTo>
                  <a:lnTo>
                    <a:pt x="32653" y="10936"/>
                  </a:lnTo>
                  <a:lnTo>
                    <a:pt x="30659" y="13982"/>
                  </a:lnTo>
                  <a:lnTo>
                    <a:pt x="27525" y="11922"/>
                  </a:lnTo>
                  <a:lnTo>
                    <a:pt x="29520" y="8876"/>
                  </a:lnTo>
                  <a:close/>
                  <a:moveTo>
                    <a:pt x="54042" y="9949"/>
                  </a:moveTo>
                  <a:lnTo>
                    <a:pt x="57176" y="12009"/>
                  </a:lnTo>
                  <a:lnTo>
                    <a:pt x="55160" y="15056"/>
                  </a:lnTo>
                  <a:lnTo>
                    <a:pt x="52048" y="12996"/>
                  </a:lnTo>
                  <a:lnTo>
                    <a:pt x="54042" y="9949"/>
                  </a:lnTo>
                  <a:close/>
                  <a:moveTo>
                    <a:pt x="38877" y="10015"/>
                  </a:moveTo>
                  <a:lnTo>
                    <a:pt x="41989" y="12053"/>
                  </a:lnTo>
                  <a:lnTo>
                    <a:pt x="39995" y="15099"/>
                  </a:lnTo>
                  <a:lnTo>
                    <a:pt x="36861" y="13039"/>
                  </a:lnTo>
                  <a:lnTo>
                    <a:pt x="38877" y="10015"/>
                  </a:lnTo>
                  <a:close/>
                  <a:moveTo>
                    <a:pt x="23690" y="10059"/>
                  </a:moveTo>
                  <a:lnTo>
                    <a:pt x="26824" y="12119"/>
                  </a:lnTo>
                  <a:lnTo>
                    <a:pt x="24808" y="15143"/>
                  </a:lnTo>
                  <a:lnTo>
                    <a:pt x="21696" y="13105"/>
                  </a:lnTo>
                  <a:lnTo>
                    <a:pt x="23690" y="10059"/>
                  </a:lnTo>
                  <a:close/>
                  <a:moveTo>
                    <a:pt x="63422" y="11111"/>
                  </a:moveTo>
                  <a:lnTo>
                    <a:pt x="66534" y="13149"/>
                  </a:lnTo>
                  <a:lnTo>
                    <a:pt x="64540" y="16195"/>
                  </a:lnTo>
                  <a:lnTo>
                    <a:pt x="61406" y="14135"/>
                  </a:lnTo>
                  <a:lnTo>
                    <a:pt x="63422" y="11111"/>
                  </a:lnTo>
                  <a:close/>
                  <a:moveTo>
                    <a:pt x="48235" y="11155"/>
                  </a:moveTo>
                  <a:lnTo>
                    <a:pt x="51369" y="13215"/>
                  </a:lnTo>
                  <a:lnTo>
                    <a:pt x="49353" y="16239"/>
                  </a:lnTo>
                  <a:lnTo>
                    <a:pt x="46241" y="14201"/>
                  </a:lnTo>
                  <a:lnTo>
                    <a:pt x="48235" y="11155"/>
                  </a:lnTo>
                  <a:close/>
                  <a:moveTo>
                    <a:pt x="33026" y="11177"/>
                  </a:moveTo>
                  <a:lnTo>
                    <a:pt x="36160" y="13237"/>
                  </a:lnTo>
                  <a:lnTo>
                    <a:pt x="34166" y="16283"/>
                  </a:lnTo>
                  <a:lnTo>
                    <a:pt x="31032" y="14223"/>
                  </a:lnTo>
                  <a:lnTo>
                    <a:pt x="33026" y="11177"/>
                  </a:lnTo>
                  <a:close/>
                  <a:moveTo>
                    <a:pt x="17861" y="11242"/>
                  </a:moveTo>
                  <a:lnTo>
                    <a:pt x="20973" y="13302"/>
                  </a:lnTo>
                  <a:lnTo>
                    <a:pt x="18978" y="16327"/>
                  </a:lnTo>
                  <a:lnTo>
                    <a:pt x="15866" y="14289"/>
                  </a:lnTo>
                  <a:lnTo>
                    <a:pt x="17861" y="11242"/>
                  </a:lnTo>
                  <a:close/>
                  <a:moveTo>
                    <a:pt x="57571" y="12272"/>
                  </a:moveTo>
                  <a:lnTo>
                    <a:pt x="60705" y="14332"/>
                  </a:lnTo>
                  <a:lnTo>
                    <a:pt x="58710" y="17379"/>
                  </a:lnTo>
                  <a:lnTo>
                    <a:pt x="55577" y="15319"/>
                  </a:lnTo>
                  <a:lnTo>
                    <a:pt x="57571" y="12272"/>
                  </a:lnTo>
                  <a:close/>
                  <a:moveTo>
                    <a:pt x="42406" y="12338"/>
                  </a:moveTo>
                  <a:lnTo>
                    <a:pt x="45518" y="14398"/>
                  </a:lnTo>
                  <a:lnTo>
                    <a:pt x="43523" y="17422"/>
                  </a:lnTo>
                  <a:lnTo>
                    <a:pt x="40411" y="15384"/>
                  </a:lnTo>
                  <a:lnTo>
                    <a:pt x="42406" y="12338"/>
                  </a:lnTo>
                  <a:close/>
                  <a:moveTo>
                    <a:pt x="27197" y="12382"/>
                  </a:moveTo>
                  <a:lnTo>
                    <a:pt x="30330" y="14442"/>
                  </a:lnTo>
                  <a:lnTo>
                    <a:pt x="28314" y="17488"/>
                  </a:lnTo>
                  <a:lnTo>
                    <a:pt x="25202" y="15428"/>
                  </a:lnTo>
                  <a:lnTo>
                    <a:pt x="27197" y="12382"/>
                  </a:lnTo>
                  <a:close/>
                  <a:moveTo>
                    <a:pt x="51741" y="13456"/>
                  </a:moveTo>
                  <a:lnTo>
                    <a:pt x="54853" y="15516"/>
                  </a:lnTo>
                  <a:lnTo>
                    <a:pt x="52859" y="18562"/>
                  </a:lnTo>
                  <a:lnTo>
                    <a:pt x="49747" y="16502"/>
                  </a:lnTo>
                  <a:lnTo>
                    <a:pt x="51741" y="13456"/>
                  </a:lnTo>
                  <a:close/>
                  <a:moveTo>
                    <a:pt x="36576" y="13522"/>
                  </a:moveTo>
                  <a:lnTo>
                    <a:pt x="39688" y="15560"/>
                  </a:lnTo>
                  <a:lnTo>
                    <a:pt x="37694" y="18606"/>
                  </a:lnTo>
                  <a:lnTo>
                    <a:pt x="34560" y="16546"/>
                  </a:lnTo>
                  <a:lnTo>
                    <a:pt x="36576" y="13522"/>
                  </a:lnTo>
                  <a:close/>
                  <a:moveTo>
                    <a:pt x="21389" y="13565"/>
                  </a:moveTo>
                  <a:lnTo>
                    <a:pt x="24523" y="15625"/>
                  </a:lnTo>
                  <a:lnTo>
                    <a:pt x="22507" y="18672"/>
                  </a:lnTo>
                  <a:lnTo>
                    <a:pt x="19395" y="16612"/>
                  </a:lnTo>
                  <a:lnTo>
                    <a:pt x="21389" y="13565"/>
                  </a:lnTo>
                  <a:close/>
                  <a:moveTo>
                    <a:pt x="61121" y="14617"/>
                  </a:moveTo>
                  <a:lnTo>
                    <a:pt x="64233" y="16655"/>
                  </a:lnTo>
                  <a:lnTo>
                    <a:pt x="62239" y="19702"/>
                  </a:lnTo>
                  <a:lnTo>
                    <a:pt x="59105" y="17642"/>
                  </a:lnTo>
                  <a:lnTo>
                    <a:pt x="61121" y="14617"/>
                  </a:lnTo>
                  <a:close/>
                  <a:moveTo>
                    <a:pt x="45912" y="14661"/>
                  </a:moveTo>
                  <a:lnTo>
                    <a:pt x="49024" y="16721"/>
                  </a:lnTo>
                  <a:lnTo>
                    <a:pt x="47030" y="19767"/>
                  </a:lnTo>
                  <a:lnTo>
                    <a:pt x="43918" y="17707"/>
                  </a:lnTo>
                  <a:lnTo>
                    <a:pt x="45912" y="14661"/>
                  </a:lnTo>
                  <a:close/>
                  <a:moveTo>
                    <a:pt x="30725" y="14683"/>
                  </a:moveTo>
                  <a:lnTo>
                    <a:pt x="33859" y="16743"/>
                  </a:lnTo>
                  <a:lnTo>
                    <a:pt x="31864" y="19789"/>
                  </a:lnTo>
                  <a:lnTo>
                    <a:pt x="28731" y="17729"/>
                  </a:lnTo>
                  <a:lnTo>
                    <a:pt x="30725" y="14683"/>
                  </a:lnTo>
                  <a:close/>
                  <a:moveTo>
                    <a:pt x="15560" y="14749"/>
                  </a:moveTo>
                  <a:lnTo>
                    <a:pt x="18672" y="16809"/>
                  </a:lnTo>
                  <a:lnTo>
                    <a:pt x="16677" y="19833"/>
                  </a:lnTo>
                  <a:lnTo>
                    <a:pt x="13565" y="17795"/>
                  </a:lnTo>
                  <a:lnTo>
                    <a:pt x="15560" y="14749"/>
                  </a:lnTo>
                  <a:close/>
                  <a:moveTo>
                    <a:pt x="55270" y="15779"/>
                  </a:moveTo>
                  <a:lnTo>
                    <a:pt x="58404" y="17839"/>
                  </a:lnTo>
                  <a:lnTo>
                    <a:pt x="56409" y="20885"/>
                  </a:lnTo>
                  <a:lnTo>
                    <a:pt x="53275" y="18825"/>
                  </a:lnTo>
                  <a:lnTo>
                    <a:pt x="55270" y="15779"/>
                  </a:lnTo>
                  <a:close/>
                  <a:moveTo>
                    <a:pt x="40104" y="15845"/>
                  </a:moveTo>
                  <a:lnTo>
                    <a:pt x="43216" y="17905"/>
                  </a:lnTo>
                  <a:lnTo>
                    <a:pt x="41222" y="20929"/>
                  </a:lnTo>
                  <a:lnTo>
                    <a:pt x="38110" y="18891"/>
                  </a:lnTo>
                  <a:lnTo>
                    <a:pt x="40104" y="15845"/>
                  </a:lnTo>
                  <a:close/>
                  <a:moveTo>
                    <a:pt x="24895" y="15888"/>
                  </a:moveTo>
                  <a:lnTo>
                    <a:pt x="28029" y="17948"/>
                  </a:lnTo>
                  <a:lnTo>
                    <a:pt x="26013" y="20995"/>
                  </a:lnTo>
                  <a:lnTo>
                    <a:pt x="22901" y="18935"/>
                  </a:lnTo>
                  <a:lnTo>
                    <a:pt x="24895" y="15888"/>
                  </a:lnTo>
                  <a:close/>
                  <a:moveTo>
                    <a:pt x="64649" y="16918"/>
                  </a:moveTo>
                  <a:lnTo>
                    <a:pt x="67761" y="18957"/>
                  </a:lnTo>
                  <a:lnTo>
                    <a:pt x="65767" y="22003"/>
                  </a:lnTo>
                  <a:lnTo>
                    <a:pt x="62655" y="19943"/>
                  </a:lnTo>
                  <a:lnTo>
                    <a:pt x="64649" y="16918"/>
                  </a:lnTo>
                  <a:close/>
                  <a:moveTo>
                    <a:pt x="49440" y="16962"/>
                  </a:moveTo>
                  <a:lnTo>
                    <a:pt x="52574" y="19022"/>
                  </a:lnTo>
                  <a:lnTo>
                    <a:pt x="50558" y="22068"/>
                  </a:lnTo>
                  <a:lnTo>
                    <a:pt x="47446" y="20008"/>
                  </a:lnTo>
                  <a:lnTo>
                    <a:pt x="49440" y="16962"/>
                  </a:lnTo>
                  <a:close/>
                  <a:moveTo>
                    <a:pt x="34275" y="17028"/>
                  </a:moveTo>
                  <a:lnTo>
                    <a:pt x="37387" y="19066"/>
                  </a:lnTo>
                  <a:lnTo>
                    <a:pt x="35393" y="22112"/>
                  </a:lnTo>
                  <a:lnTo>
                    <a:pt x="32259" y="20052"/>
                  </a:lnTo>
                  <a:lnTo>
                    <a:pt x="34275" y="17028"/>
                  </a:lnTo>
                  <a:close/>
                  <a:moveTo>
                    <a:pt x="19066" y="17072"/>
                  </a:moveTo>
                  <a:lnTo>
                    <a:pt x="22178" y="19132"/>
                  </a:lnTo>
                  <a:lnTo>
                    <a:pt x="20184" y="22178"/>
                  </a:lnTo>
                  <a:lnTo>
                    <a:pt x="17072" y="20118"/>
                  </a:lnTo>
                  <a:lnTo>
                    <a:pt x="19066" y="17072"/>
                  </a:lnTo>
                  <a:close/>
                  <a:moveTo>
                    <a:pt x="58820" y="18124"/>
                  </a:moveTo>
                  <a:lnTo>
                    <a:pt x="61932" y="20162"/>
                  </a:lnTo>
                  <a:lnTo>
                    <a:pt x="59938" y="23208"/>
                  </a:lnTo>
                  <a:lnTo>
                    <a:pt x="56804" y="21148"/>
                  </a:lnTo>
                  <a:lnTo>
                    <a:pt x="58820" y="18124"/>
                  </a:lnTo>
                  <a:close/>
                  <a:moveTo>
                    <a:pt x="43611" y="18146"/>
                  </a:moveTo>
                  <a:lnTo>
                    <a:pt x="46723" y="20206"/>
                  </a:lnTo>
                  <a:lnTo>
                    <a:pt x="44729" y="23230"/>
                  </a:lnTo>
                  <a:lnTo>
                    <a:pt x="41617" y="21170"/>
                  </a:lnTo>
                  <a:lnTo>
                    <a:pt x="43611" y="18146"/>
                  </a:lnTo>
                  <a:close/>
                  <a:moveTo>
                    <a:pt x="28424" y="18190"/>
                  </a:moveTo>
                  <a:lnTo>
                    <a:pt x="31558" y="20250"/>
                  </a:lnTo>
                  <a:lnTo>
                    <a:pt x="29563" y="23296"/>
                  </a:lnTo>
                  <a:lnTo>
                    <a:pt x="26430" y="21236"/>
                  </a:lnTo>
                  <a:lnTo>
                    <a:pt x="28424" y="18190"/>
                  </a:lnTo>
                  <a:close/>
                  <a:moveTo>
                    <a:pt x="13259" y="18255"/>
                  </a:moveTo>
                  <a:lnTo>
                    <a:pt x="16371" y="20315"/>
                  </a:lnTo>
                  <a:lnTo>
                    <a:pt x="14376" y="23340"/>
                  </a:lnTo>
                  <a:lnTo>
                    <a:pt x="11264" y="21301"/>
                  </a:lnTo>
                  <a:lnTo>
                    <a:pt x="13259" y="18255"/>
                  </a:lnTo>
                  <a:close/>
                  <a:moveTo>
                    <a:pt x="52969" y="19285"/>
                  </a:moveTo>
                  <a:lnTo>
                    <a:pt x="56102" y="21345"/>
                  </a:lnTo>
                  <a:lnTo>
                    <a:pt x="54108" y="24391"/>
                  </a:lnTo>
                  <a:lnTo>
                    <a:pt x="50974" y="22331"/>
                  </a:lnTo>
                  <a:lnTo>
                    <a:pt x="52969" y="19285"/>
                  </a:lnTo>
                  <a:close/>
                  <a:moveTo>
                    <a:pt x="37803" y="19351"/>
                  </a:moveTo>
                  <a:lnTo>
                    <a:pt x="40915" y="21411"/>
                  </a:lnTo>
                  <a:lnTo>
                    <a:pt x="38921" y="24435"/>
                  </a:lnTo>
                  <a:lnTo>
                    <a:pt x="35809" y="22397"/>
                  </a:lnTo>
                  <a:lnTo>
                    <a:pt x="37803" y="19351"/>
                  </a:lnTo>
                  <a:close/>
                  <a:moveTo>
                    <a:pt x="22594" y="19373"/>
                  </a:moveTo>
                  <a:lnTo>
                    <a:pt x="25728" y="21433"/>
                  </a:lnTo>
                  <a:lnTo>
                    <a:pt x="23712" y="24457"/>
                  </a:lnTo>
                  <a:lnTo>
                    <a:pt x="20600" y="22419"/>
                  </a:lnTo>
                  <a:lnTo>
                    <a:pt x="22594" y="19373"/>
                  </a:lnTo>
                  <a:close/>
                  <a:moveTo>
                    <a:pt x="62348" y="20425"/>
                  </a:moveTo>
                  <a:lnTo>
                    <a:pt x="65460" y="22463"/>
                  </a:lnTo>
                  <a:lnTo>
                    <a:pt x="63466" y="25509"/>
                  </a:lnTo>
                  <a:lnTo>
                    <a:pt x="60354" y="23449"/>
                  </a:lnTo>
                  <a:lnTo>
                    <a:pt x="62348" y="20425"/>
                  </a:lnTo>
                  <a:close/>
                  <a:moveTo>
                    <a:pt x="47139" y="20469"/>
                  </a:moveTo>
                  <a:lnTo>
                    <a:pt x="50273" y="22529"/>
                  </a:lnTo>
                  <a:lnTo>
                    <a:pt x="48257" y="25553"/>
                  </a:lnTo>
                  <a:lnTo>
                    <a:pt x="45145" y="23515"/>
                  </a:lnTo>
                  <a:lnTo>
                    <a:pt x="47139" y="20469"/>
                  </a:lnTo>
                  <a:close/>
                  <a:moveTo>
                    <a:pt x="31974" y="20534"/>
                  </a:moveTo>
                  <a:lnTo>
                    <a:pt x="35086" y="22573"/>
                  </a:lnTo>
                  <a:lnTo>
                    <a:pt x="33092" y="25619"/>
                  </a:lnTo>
                  <a:lnTo>
                    <a:pt x="29958" y="23559"/>
                  </a:lnTo>
                  <a:lnTo>
                    <a:pt x="31974" y="20534"/>
                  </a:lnTo>
                  <a:close/>
                  <a:moveTo>
                    <a:pt x="16765" y="20578"/>
                  </a:moveTo>
                  <a:lnTo>
                    <a:pt x="19877" y="22638"/>
                  </a:lnTo>
                  <a:lnTo>
                    <a:pt x="17883" y="25684"/>
                  </a:lnTo>
                  <a:lnTo>
                    <a:pt x="14771" y="23624"/>
                  </a:lnTo>
                  <a:lnTo>
                    <a:pt x="16765" y="20578"/>
                  </a:lnTo>
                  <a:close/>
                  <a:moveTo>
                    <a:pt x="56497" y="21630"/>
                  </a:moveTo>
                  <a:lnTo>
                    <a:pt x="59631" y="23668"/>
                  </a:lnTo>
                  <a:lnTo>
                    <a:pt x="57637" y="26714"/>
                  </a:lnTo>
                  <a:lnTo>
                    <a:pt x="54503" y="24654"/>
                  </a:lnTo>
                  <a:lnTo>
                    <a:pt x="56497" y="21630"/>
                  </a:lnTo>
                  <a:close/>
                  <a:moveTo>
                    <a:pt x="41310" y="21652"/>
                  </a:moveTo>
                  <a:lnTo>
                    <a:pt x="44422" y="23712"/>
                  </a:lnTo>
                  <a:lnTo>
                    <a:pt x="42427" y="26736"/>
                  </a:lnTo>
                  <a:lnTo>
                    <a:pt x="39316" y="24698"/>
                  </a:lnTo>
                  <a:lnTo>
                    <a:pt x="41310" y="21652"/>
                  </a:lnTo>
                  <a:close/>
                  <a:moveTo>
                    <a:pt x="26123" y="21696"/>
                  </a:moveTo>
                  <a:lnTo>
                    <a:pt x="29257" y="23756"/>
                  </a:lnTo>
                  <a:lnTo>
                    <a:pt x="27262" y="26802"/>
                  </a:lnTo>
                  <a:lnTo>
                    <a:pt x="24128" y="24742"/>
                  </a:lnTo>
                  <a:lnTo>
                    <a:pt x="26123" y="21696"/>
                  </a:lnTo>
                  <a:close/>
                  <a:moveTo>
                    <a:pt x="10958" y="21762"/>
                  </a:moveTo>
                  <a:lnTo>
                    <a:pt x="14069" y="23822"/>
                  </a:lnTo>
                  <a:lnTo>
                    <a:pt x="12075" y="26846"/>
                  </a:lnTo>
                  <a:lnTo>
                    <a:pt x="8963" y="24808"/>
                  </a:lnTo>
                  <a:lnTo>
                    <a:pt x="10958" y="21762"/>
                  </a:lnTo>
                  <a:close/>
                  <a:moveTo>
                    <a:pt x="65855" y="22748"/>
                  </a:moveTo>
                  <a:lnTo>
                    <a:pt x="68967" y="24808"/>
                  </a:lnTo>
                  <a:lnTo>
                    <a:pt x="66972" y="27832"/>
                  </a:lnTo>
                  <a:lnTo>
                    <a:pt x="63860" y="25794"/>
                  </a:lnTo>
                  <a:lnTo>
                    <a:pt x="65855" y="22748"/>
                  </a:lnTo>
                  <a:close/>
                  <a:moveTo>
                    <a:pt x="50668" y="22792"/>
                  </a:moveTo>
                  <a:lnTo>
                    <a:pt x="53801" y="24852"/>
                  </a:lnTo>
                  <a:lnTo>
                    <a:pt x="51807" y="27898"/>
                  </a:lnTo>
                  <a:lnTo>
                    <a:pt x="48673" y="25838"/>
                  </a:lnTo>
                  <a:lnTo>
                    <a:pt x="50668" y="22792"/>
                  </a:lnTo>
                  <a:close/>
                  <a:moveTo>
                    <a:pt x="35502" y="22814"/>
                  </a:moveTo>
                  <a:lnTo>
                    <a:pt x="38614" y="24874"/>
                  </a:lnTo>
                  <a:lnTo>
                    <a:pt x="36620" y="27920"/>
                  </a:lnTo>
                  <a:lnTo>
                    <a:pt x="33508" y="25860"/>
                  </a:lnTo>
                  <a:lnTo>
                    <a:pt x="35502" y="22814"/>
                  </a:lnTo>
                  <a:close/>
                  <a:moveTo>
                    <a:pt x="20293" y="22879"/>
                  </a:moveTo>
                  <a:lnTo>
                    <a:pt x="23427" y="24939"/>
                  </a:lnTo>
                  <a:lnTo>
                    <a:pt x="21411" y="27986"/>
                  </a:lnTo>
                  <a:lnTo>
                    <a:pt x="18299" y="25926"/>
                  </a:lnTo>
                  <a:lnTo>
                    <a:pt x="20293" y="22879"/>
                  </a:lnTo>
                  <a:close/>
                  <a:moveTo>
                    <a:pt x="60047" y="23931"/>
                  </a:moveTo>
                  <a:lnTo>
                    <a:pt x="63159" y="25969"/>
                  </a:lnTo>
                  <a:lnTo>
                    <a:pt x="61165" y="29016"/>
                  </a:lnTo>
                  <a:lnTo>
                    <a:pt x="58053" y="26956"/>
                  </a:lnTo>
                  <a:lnTo>
                    <a:pt x="60047" y="23931"/>
                  </a:lnTo>
                  <a:close/>
                  <a:moveTo>
                    <a:pt x="44838" y="23975"/>
                  </a:moveTo>
                  <a:lnTo>
                    <a:pt x="47972" y="26035"/>
                  </a:lnTo>
                  <a:lnTo>
                    <a:pt x="45956" y="29081"/>
                  </a:lnTo>
                  <a:lnTo>
                    <a:pt x="42844" y="27021"/>
                  </a:lnTo>
                  <a:lnTo>
                    <a:pt x="44838" y="23975"/>
                  </a:lnTo>
                  <a:close/>
                  <a:moveTo>
                    <a:pt x="29673" y="24041"/>
                  </a:moveTo>
                  <a:lnTo>
                    <a:pt x="32785" y="26079"/>
                  </a:lnTo>
                  <a:lnTo>
                    <a:pt x="30791" y="29125"/>
                  </a:lnTo>
                  <a:lnTo>
                    <a:pt x="27657" y="27065"/>
                  </a:lnTo>
                  <a:lnTo>
                    <a:pt x="29673" y="24041"/>
                  </a:lnTo>
                  <a:close/>
                  <a:moveTo>
                    <a:pt x="14464" y="24085"/>
                  </a:moveTo>
                  <a:lnTo>
                    <a:pt x="17576" y="26145"/>
                  </a:lnTo>
                  <a:lnTo>
                    <a:pt x="15582" y="29191"/>
                  </a:lnTo>
                  <a:lnTo>
                    <a:pt x="12470" y="27131"/>
                  </a:lnTo>
                  <a:lnTo>
                    <a:pt x="14464" y="24085"/>
                  </a:lnTo>
                  <a:close/>
                  <a:moveTo>
                    <a:pt x="54218" y="25093"/>
                  </a:moveTo>
                  <a:lnTo>
                    <a:pt x="57330" y="27153"/>
                  </a:lnTo>
                  <a:lnTo>
                    <a:pt x="55335" y="30199"/>
                  </a:lnTo>
                  <a:lnTo>
                    <a:pt x="52202" y="28139"/>
                  </a:lnTo>
                  <a:lnTo>
                    <a:pt x="54218" y="25093"/>
                  </a:lnTo>
                  <a:close/>
                  <a:moveTo>
                    <a:pt x="39009" y="25158"/>
                  </a:moveTo>
                  <a:lnTo>
                    <a:pt x="42121" y="27218"/>
                  </a:lnTo>
                  <a:lnTo>
                    <a:pt x="40126" y="30243"/>
                  </a:lnTo>
                  <a:lnTo>
                    <a:pt x="37014" y="28205"/>
                  </a:lnTo>
                  <a:lnTo>
                    <a:pt x="39009" y="25158"/>
                  </a:lnTo>
                  <a:close/>
                  <a:moveTo>
                    <a:pt x="23822" y="25202"/>
                  </a:moveTo>
                  <a:lnTo>
                    <a:pt x="26955" y="27262"/>
                  </a:lnTo>
                  <a:lnTo>
                    <a:pt x="24961" y="30309"/>
                  </a:lnTo>
                  <a:lnTo>
                    <a:pt x="21827" y="28248"/>
                  </a:lnTo>
                  <a:lnTo>
                    <a:pt x="23822" y="25202"/>
                  </a:lnTo>
                  <a:close/>
                  <a:moveTo>
                    <a:pt x="8656" y="25268"/>
                  </a:moveTo>
                  <a:lnTo>
                    <a:pt x="11768" y="27328"/>
                  </a:lnTo>
                  <a:lnTo>
                    <a:pt x="9774" y="30352"/>
                  </a:lnTo>
                  <a:lnTo>
                    <a:pt x="6662" y="28292"/>
                  </a:lnTo>
                  <a:lnTo>
                    <a:pt x="8656" y="25268"/>
                  </a:lnTo>
                  <a:close/>
                  <a:moveTo>
                    <a:pt x="63554" y="26254"/>
                  </a:moveTo>
                  <a:lnTo>
                    <a:pt x="66666" y="28314"/>
                  </a:lnTo>
                  <a:lnTo>
                    <a:pt x="64671" y="31339"/>
                  </a:lnTo>
                  <a:lnTo>
                    <a:pt x="61559" y="29300"/>
                  </a:lnTo>
                  <a:lnTo>
                    <a:pt x="63554" y="26254"/>
                  </a:lnTo>
                  <a:close/>
                  <a:moveTo>
                    <a:pt x="48366" y="26298"/>
                  </a:moveTo>
                  <a:lnTo>
                    <a:pt x="51500" y="28358"/>
                  </a:lnTo>
                  <a:lnTo>
                    <a:pt x="49506" y="31404"/>
                  </a:lnTo>
                  <a:lnTo>
                    <a:pt x="46372" y="29344"/>
                  </a:lnTo>
                  <a:lnTo>
                    <a:pt x="48366" y="26298"/>
                  </a:lnTo>
                  <a:close/>
                  <a:moveTo>
                    <a:pt x="33179" y="26342"/>
                  </a:moveTo>
                  <a:lnTo>
                    <a:pt x="36291" y="28380"/>
                  </a:lnTo>
                  <a:lnTo>
                    <a:pt x="34297" y="31426"/>
                  </a:lnTo>
                  <a:lnTo>
                    <a:pt x="31163" y="29366"/>
                  </a:lnTo>
                  <a:lnTo>
                    <a:pt x="33179" y="26342"/>
                  </a:lnTo>
                  <a:close/>
                  <a:moveTo>
                    <a:pt x="17992" y="26386"/>
                  </a:moveTo>
                  <a:lnTo>
                    <a:pt x="21126" y="28446"/>
                  </a:lnTo>
                  <a:lnTo>
                    <a:pt x="19110" y="31470"/>
                  </a:lnTo>
                  <a:lnTo>
                    <a:pt x="15998" y="29432"/>
                  </a:lnTo>
                  <a:lnTo>
                    <a:pt x="17992" y="26386"/>
                  </a:lnTo>
                  <a:close/>
                  <a:moveTo>
                    <a:pt x="57746" y="27438"/>
                  </a:moveTo>
                  <a:lnTo>
                    <a:pt x="60858" y="29476"/>
                  </a:lnTo>
                  <a:lnTo>
                    <a:pt x="58864" y="32522"/>
                  </a:lnTo>
                  <a:lnTo>
                    <a:pt x="55752" y="30462"/>
                  </a:lnTo>
                  <a:lnTo>
                    <a:pt x="57746" y="27438"/>
                  </a:lnTo>
                  <a:close/>
                  <a:moveTo>
                    <a:pt x="42537" y="27481"/>
                  </a:moveTo>
                  <a:lnTo>
                    <a:pt x="45671" y="29541"/>
                  </a:lnTo>
                  <a:lnTo>
                    <a:pt x="43655" y="32588"/>
                  </a:lnTo>
                  <a:lnTo>
                    <a:pt x="40543" y="30528"/>
                  </a:lnTo>
                  <a:lnTo>
                    <a:pt x="42537" y="27481"/>
                  </a:lnTo>
                  <a:close/>
                  <a:moveTo>
                    <a:pt x="27372" y="27547"/>
                  </a:moveTo>
                  <a:lnTo>
                    <a:pt x="30484" y="29585"/>
                  </a:lnTo>
                  <a:lnTo>
                    <a:pt x="28490" y="32631"/>
                  </a:lnTo>
                  <a:lnTo>
                    <a:pt x="25356" y="30571"/>
                  </a:lnTo>
                  <a:lnTo>
                    <a:pt x="27372" y="27547"/>
                  </a:lnTo>
                  <a:close/>
                  <a:moveTo>
                    <a:pt x="12163" y="27569"/>
                  </a:moveTo>
                  <a:lnTo>
                    <a:pt x="15275" y="29629"/>
                  </a:lnTo>
                  <a:lnTo>
                    <a:pt x="13281" y="32653"/>
                  </a:lnTo>
                  <a:lnTo>
                    <a:pt x="10169" y="30615"/>
                  </a:lnTo>
                  <a:lnTo>
                    <a:pt x="12163" y="27569"/>
                  </a:lnTo>
                  <a:close/>
                  <a:moveTo>
                    <a:pt x="67082" y="28555"/>
                  </a:moveTo>
                  <a:lnTo>
                    <a:pt x="70216" y="30615"/>
                  </a:lnTo>
                  <a:lnTo>
                    <a:pt x="68200" y="33640"/>
                  </a:lnTo>
                  <a:lnTo>
                    <a:pt x="65088" y="31601"/>
                  </a:lnTo>
                  <a:lnTo>
                    <a:pt x="67082" y="28555"/>
                  </a:lnTo>
                  <a:close/>
                  <a:moveTo>
                    <a:pt x="51917" y="28599"/>
                  </a:moveTo>
                  <a:lnTo>
                    <a:pt x="55029" y="30659"/>
                  </a:lnTo>
                  <a:lnTo>
                    <a:pt x="53034" y="33705"/>
                  </a:lnTo>
                  <a:lnTo>
                    <a:pt x="49901" y="31645"/>
                  </a:lnTo>
                  <a:lnTo>
                    <a:pt x="51917" y="28599"/>
                  </a:lnTo>
                  <a:close/>
                  <a:moveTo>
                    <a:pt x="36708" y="28665"/>
                  </a:moveTo>
                  <a:lnTo>
                    <a:pt x="39820" y="30725"/>
                  </a:lnTo>
                  <a:lnTo>
                    <a:pt x="37825" y="33749"/>
                  </a:lnTo>
                  <a:lnTo>
                    <a:pt x="34713" y="31711"/>
                  </a:lnTo>
                  <a:lnTo>
                    <a:pt x="36708" y="28665"/>
                  </a:lnTo>
                  <a:close/>
                  <a:moveTo>
                    <a:pt x="21521" y="28709"/>
                  </a:moveTo>
                  <a:lnTo>
                    <a:pt x="24654" y="30769"/>
                  </a:lnTo>
                  <a:lnTo>
                    <a:pt x="22660" y="33815"/>
                  </a:lnTo>
                  <a:lnTo>
                    <a:pt x="19526" y="31755"/>
                  </a:lnTo>
                  <a:lnTo>
                    <a:pt x="21521" y="28709"/>
                  </a:lnTo>
                  <a:close/>
                  <a:moveTo>
                    <a:pt x="6355" y="28774"/>
                  </a:moveTo>
                  <a:lnTo>
                    <a:pt x="9467" y="30834"/>
                  </a:lnTo>
                  <a:lnTo>
                    <a:pt x="7473" y="33859"/>
                  </a:lnTo>
                  <a:lnTo>
                    <a:pt x="4361" y="31821"/>
                  </a:lnTo>
                  <a:lnTo>
                    <a:pt x="6355" y="28774"/>
                  </a:lnTo>
                  <a:close/>
                  <a:moveTo>
                    <a:pt x="61253" y="29761"/>
                  </a:moveTo>
                  <a:lnTo>
                    <a:pt x="64364" y="31821"/>
                  </a:lnTo>
                  <a:lnTo>
                    <a:pt x="62370" y="34845"/>
                  </a:lnTo>
                  <a:lnTo>
                    <a:pt x="59258" y="32807"/>
                  </a:lnTo>
                  <a:lnTo>
                    <a:pt x="61253" y="29761"/>
                  </a:lnTo>
                  <a:close/>
                  <a:moveTo>
                    <a:pt x="46065" y="29804"/>
                  </a:moveTo>
                  <a:lnTo>
                    <a:pt x="49199" y="31864"/>
                  </a:lnTo>
                  <a:lnTo>
                    <a:pt x="47205" y="34911"/>
                  </a:lnTo>
                  <a:lnTo>
                    <a:pt x="44071" y="32851"/>
                  </a:lnTo>
                  <a:lnTo>
                    <a:pt x="46065" y="29804"/>
                  </a:lnTo>
                  <a:close/>
                  <a:moveTo>
                    <a:pt x="30878" y="29848"/>
                  </a:moveTo>
                  <a:lnTo>
                    <a:pt x="33990" y="31886"/>
                  </a:lnTo>
                  <a:lnTo>
                    <a:pt x="31996" y="34933"/>
                  </a:lnTo>
                  <a:lnTo>
                    <a:pt x="28862" y="32873"/>
                  </a:lnTo>
                  <a:lnTo>
                    <a:pt x="30878" y="29848"/>
                  </a:lnTo>
                  <a:close/>
                  <a:moveTo>
                    <a:pt x="15691" y="29892"/>
                  </a:moveTo>
                  <a:lnTo>
                    <a:pt x="18825" y="31952"/>
                  </a:lnTo>
                  <a:lnTo>
                    <a:pt x="16809" y="34998"/>
                  </a:lnTo>
                  <a:lnTo>
                    <a:pt x="13697" y="32938"/>
                  </a:lnTo>
                  <a:lnTo>
                    <a:pt x="15691" y="29892"/>
                  </a:lnTo>
                  <a:close/>
                  <a:moveTo>
                    <a:pt x="55401" y="30944"/>
                  </a:moveTo>
                  <a:lnTo>
                    <a:pt x="58535" y="32982"/>
                  </a:lnTo>
                  <a:lnTo>
                    <a:pt x="56541" y="36028"/>
                  </a:lnTo>
                  <a:lnTo>
                    <a:pt x="53407" y="33968"/>
                  </a:lnTo>
                  <a:lnTo>
                    <a:pt x="55401" y="30944"/>
                  </a:lnTo>
                  <a:close/>
                  <a:moveTo>
                    <a:pt x="40236" y="30988"/>
                  </a:moveTo>
                  <a:lnTo>
                    <a:pt x="43348" y="33048"/>
                  </a:lnTo>
                  <a:lnTo>
                    <a:pt x="41354" y="36094"/>
                  </a:lnTo>
                  <a:lnTo>
                    <a:pt x="38242" y="34034"/>
                  </a:lnTo>
                  <a:lnTo>
                    <a:pt x="40236" y="30988"/>
                  </a:lnTo>
                  <a:close/>
                  <a:moveTo>
                    <a:pt x="25071" y="31010"/>
                  </a:moveTo>
                  <a:lnTo>
                    <a:pt x="28183" y="33070"/>
                  </a:lnTo>
                  <a:lnTo>
                    <a:pt x="26188" y="36116"/>
                  </a:lnTo>
                  <a:lnTo>
                    <a:pt x="23055" y="34056"/>
                  </a:lnTo>
                  <a:lnTo>
                    <a:pt x="25071" y="31010"/>
                  </a:lnTo>
                  <a:close/>
                  <a:moveTo>
                    <a:pt x="9862" y="31076"/>
                  </a:moveTo>
                  <a:lnTo>
                    <a:pt x="12974" y="33136"/>
                  </a:lnTo>
                  <a:lnTo>
                    <a:pt x="10979" y="36160"/>
                  </a:lnTo>
                  <a:lnTo>
                    <a:pt x="7867" y="34122"/>
                  </a:lnTo>
                  <a:lnTo>
                    <a:pt x="9862" y="31076"/>
                  </a:lnTo>
                  <a:close/>
                  <a:moveTo>
                    <a:pt x="64781" y="32062"/>
                  </a:moveTo>
                  <a:lnTo>
                    <a:pt x="67915" y="34122"/>
                  </a:lnTo>
                  <a:lnTo>
                    <a:pt x="65898" y="37146"/>
                  </a:lnTo>
                  <a:lnTo>
                    <a:pt x="62787" y="35108"/>
                  </a:lnTo>
                  <a:lnTo>
                    <a:pt x="64781" y="32062"/>
                  </a:lnTo>
                  <a:close/>
                  <a:moveTo>
                    <a:pt x="49616" y="32106"/>
                  </a:moveTo>
                  <a:lnTo>
                    <a:pt x="52728" y="34166"/>
                  </a:lnTo>
                  <a:lnTo>
                    <a:pt x="50733" y="37212"/>
                  </a:lnTo>
                  <a:lnTo>
                    <a:pt x="47599" y="35152"/>
                  </a:lnTo>
                  <a:lnTo>
                    <a:pt x="49616" y="32106"/>
                  </a:lnTo>
                  <a:close/>
                  <a:moveTo>
                    <a:pt x="34407" y="32171"/>
                  </a:moveTo>
                  <a:lnTo>
                    <a:pt x="37519" y="34231"/>
                  </a:lnTo>
                  <a:lnTo>
                    <a:pt x="35524" y="37256"/>
                  </a:lnTo>
                  <a:lnTo>
                    <a:pt x="32412" y="35217"/>
                  </a:lnTo>
                  <a:lnTo>
                    <a:pt x="34407" y="32171"/>
                  </a:lnTo>
                  <a:close/>
                  <a:moveTo>
                    <a:pt x="19219" y="32215"/>
                  </a:moveTo>
                  <a:lnTo>
                    <a:pt x="22353" y="34275"/>
                  </a:lnTo>
                  <a:lnTo>
                    <a:pt x="20359" y="37321"/>
                  </a:lnTo>
                  <a:lnTo>
                    <a:pt x="17225" y="35261"/>
                  </a:lnTo>
                  <a:lnTo>
                    <a:pt x="19219" y="32215"/>
                  </a:lnTo>
                  <a:close/>
                  <a:moveTo>
                    <a:pt x="4032" y="32281"/>
                  </a:moveTo>
                  <a:lnTo>
                    <a:pt x="7144" y="34341"/>
                  </a:lnTo>
                  <a:lnTo>
                    <a:pt x="5150" y="37365"/>
                  </a:lnTo>
                  <a:lnTo>
                    <a:pt x="2016" y="35327"/>
                  </a:lnTo>
                  <a:lnTo>
                    <a:pt x="4032" y="32281"/>
                  </a:lnTo>
                  <a:close/>
                  <a:moveTo>
                    <a:pt x="58951" y="33267"/>
                  </a:moveTo>
                  <a:lnTo>
                    <a:pt x="62063" y="35327"/>
                  </a:lnTo>
                  <a:lnTo>
                    <a:pt x="60069" y="38351"/>
                  </a:lnTo>
                  <a:lnTo>
                    <a:pt x="56957" y="36313"/>
                  </a:lnTo>
                  <a:lnTo>
                    <a:pt x="58951" y="33267"/>
                  </a:lnTo>
                  <a:close/>
                  <a:moveTo>
                    <a:pt x="43764" y="33311"/>
                  </a:moveTo>
                  <a:lnTo>
                    <a:pt x="46898" y="35371"/>
                  </a:lnTo>
                  <a:lnTo>
                    <a:pt x="44904" y="38417"/>
                  </a:lnTo>
                  <a:lnTo>
                    <a:pt x="41770" y="36357"/>
                  </a:lnTo>
                  <a:lnTo>
                    <a:pt x="43764" y="33311"/>
                  </a:lnTo>
                  <a:close/>
                  <a:moveTo>
                    <a:pt x="28577" y="33355"/>
                  </a:moveTo>
                  <a:lnTo>
                    <a:pt x="31689" y="35393"/>
                  </a:lnTo>
                  <a:lnTo>
                    <a:pt x="29695" y="38439"/>
                  </a:lnTo>
                  <a:lnTo>
                    <a:pt x="26561" y="36379"/>
                  </a:lnTo>
                  <a:lnTo>
                    <a:pt x="28577" y="33355"/>
                  </a:lnTo>
                  <a:close/>
                  <a:moveTo>
                    <a:pt x="13390" y="33399"/>
                  </a:moveTo>
                  <a:lnTo>
                    <a:pt x="16524" y="35459"/>
                  </a:lnTo>
                  <a:lnTo>
                    <a:pt x="14508" y="38505"/>
                  </a:lnTo>
                  <a:lnTo>
                    <a:pt x="11396" y="36445"/>
                  </a:lnTo>
                  <a:lnTo>
                    <a:pt x="13390" y="33399"/>
                  </a:lnTo>
                  <a:close/>
                  <a:moveTo>
                    <a:pt x="53122" y="34450"/>
                  </a:moveTo>
                  <a:lnTo>
                    <a:pt x="56234" y="36489"/>
                  </a:lnTo>
                  <a:lnTo>
                    <a:pt x="54240" y="39535"/>
                  </a:lnTo>
                  <a:lnTo>
                    <a:pt x="51106" y="37475"/>
                  </a:lnTo>
                  <a:lnTo>
                    <a:pt x="53122" y="34450"/>
                  </a:lnTo>
                  <a:close/>
                  <a:moveTo>
                    <a:pt x="37935" y="34494"/>
                  </a:moveTo>
                  <a:lnTo>
                    <a:pt x="41069" y="36554"/>
                  </a:lnTo>
                  <a:lnTo>
                    <a:pt x="39053" y="39600"/>
                  </a:lnTo>
                  <a:lnTo>
                    <a:pt x="35941" y="37540"/>
                  </a:lnTo>
                  <a:lnTo>
                    <a:pt x="37935" y="34494"/>
                  </a:lnTo>
                  <a:close/>
                  <a:moveTo>
                    <a:pt x="22726" y="34516"/>
                  </a:moveTo>
                  <a:lnTo>
                    <a:pt x="25860" y="36576"/>
                  </a:lnTo>
                  <a:lnTo>
                    <a:pt x="23865" y="39622"/>
                  </a:lnTo>
                  <a:lnTo>
                    <a:pt x="20732" y="37562"/>
                  </a:lnTo>
                  <a:lnTo>
                    <a:pt x="22726" y="34516"/>
                  </a:lnTo>
                  <a:close/>
                  <a:moveTo>
                    <a:pt x="7561" y="34582"/>
                  </a:moveTo>
                  <a:lnTo>
                    <a:pt x="10673" y="36642"/>
                  </a:lnTo>
                  <a:lnTo>
                    <a:pt x="8678" y="39666"/>
                  </a:lnTo>
                  <a:lnTo>
                    <a:pt x="5566" y="37628"/>
                  </a:lnTo>
                  <a:lnTo>
                    <a:pt x="7561" y="34582"/>
                  </a:lnTo>
                  <a:close/>
                  <a:moveTo>
                    <a:pt x="62480" y="35568"/>
                  </a:moveTo>
                  <a:lnTo>
                    <a:pt x="65614" y="37628"/>
                  </a:lnTo>
                  <a:lnTo>
                    <a:pt x="63597" y="40652"/>
                  </a:lnTo>
                  <a:lnTo>
                    <a:pt x="60485" y="38614"/>
                  </a:lnTo>
                  <a:lnTo>
                    <a:pt x="62480" y="35568"/>
                  </a:lnTo>
                  <a:close/>
                  <a:moveTo>
                    <a:pt x="47315" y="35612"/>
                  </a:moveTo>
                  <a:lnTo>
                    <a:pt x="50426" y="37672"/>
                  </a:lnTo>
                  <a:lnTo>
                    <a:pt x="48432" y="40718"/>
                  </a:lnTo>
                  <a:lnTo>
                    <a:pt x="45298" y="38658"/>
                  </a:lnTo>
                  <a:lnTo>
                    <a:pt x="47315" y="35612"/>
                  </a:lnTo>
                  <a:close/>
                  <a:moveTo>
                    <a:pt x="32106" y="35678"/>
                  </a:moveTo>
                  <a:lnTo>
                    <a:pt x="35217" y="37738"/>
                  </a:lnTo>
                  <a:lnTo>
                    <a:pt x="33223" y="40762"/>
                  </a:lnTo>
                  <a:lnTo>
                    <a:pt x="30111" y="38724"/>
                  </a:lnTo>
                  <a:lnTo>
                    <a:pt x="32106" y="35678"/>
                  </a:lnTo>
                  <a:close/>
                  <a:moveTo>
                    <a:pt x="16918" y="35722"/>
                  </a:moveTo>
                  <a:lnTo>
                    <a:pt x="20052" y="37782"/>
                  </a:lnTo>
                  <a:lnTo>
                    <a:pt x="18058" y="40828"/>
                  </a:lnTo>
                  <a:lnTo>
                    <a:pt x="14924" y="38768"/>
                  </a:lnTo>
                  <a:lnTo>
                    <a:pt x="16918" y="35722"/>
                  </a:lnTo>
                  <a:close/>
                  <a:moveTo>
                    <a:pt x="56650" y="36773"/>
                  </a:moveTo>
                  <a:lnTo>
                    <a:pt x="59762" y="38833"/>
                  </a:lnTo>
                  <a:lnTo>
                    <a:pt x="57768" y="41858"/>
                  </a:lnTo>
                  <a:lnTo>
                    <a:pt x="54656" y="39820"/>
                  </a:lnTo>
                  <a:lnTo>
                    <a:pt x="56650" y="36773"/>
                  </a:lnTo>
                  <a:close/>
                  <a:moveTo>
                    <a:pt x="41463" y="36795"/>
                  </a:moveTo>
                  <a:lnTo>
                    <a:pt x="44597" y="38855"/>
                  </a:lnTo>
                  <a:lnTo>
                    <a:pt x="42603" y="41902"/>
                  </a:lnTo>
                  <a:lnTo>
                    <a:pt x="39469" y="39842"/>
                  </a:lnTo>
                  <a:lnTo>
                    <a:pt x="41463" y="36795"/>
                  </a:lnTo>
                  <a:close/>
                  <a:moveTo>
                    <a:pt x="26276" y="36861"/>
                  </a:moveTo>
                  <a:lnTo>
                    <a:pt x="29388" y="38899"/>
                  </a:lnTo>
                  <a:lnTo>
                    <a:pt x="27394" y="41945"/>
                  </a:lnTo>
                  <a:lnTo>
                    <a:pt x="24260" y="39885"/>
                  </a:lnTo>
                  <a:lnTo>
                    <a:pt x="26276" y="36861"/>
                  </a:lnTo>
                  <a:close/>
                  <a:moveTo>
                    <a:pt x="11089" y="36905"/>
                  </a:moveTo>
                  <a:lnTo>
                    <a:pt x="14223" y="38965"/>
                  </a:lnTo>
                  <a:lnTo>
                    <a:pt x="12207" y="42011"/>
                  </a:lnTo>
                  <a:lnTo>
                    <a:pt x="9095" y="39951"/>
                  </a:lnTo>
                  <a:lnTo>
                    <a:pt x="11089" y="36905"/>
                  </a:lnTo>
                  <a:close/>
                  <a:moveTo>
                    <a:pt x="66008" y="37891"/>
                  </a:moveTo>
                  <a:lnTo>
                    <a:pt x="69142" y="39951"/>
                  </a:lnTo>
                  <a:lnTo>
                    <a:pt x="67148" y="42997"/>
                  </a:lnTo>
                  <a:lnTo>
                    <a:pt x="64014" y="40937"/>
                  </a:lnTo>
                  <a:lnTo>
                    <a:pt x="66008" y="37891"/>
                  </a:lnTo>
                  <a:close/>
                  <a:moveTo>
                    <a:pt x="50821" y="37957"/>
                  </a:moveTo>
                  <a:lnTo>
                    <a:pt x="53933" y="39995"/>
                  </a:lnTo>
                  <a:lnTo>
                    <a:pt x="51939" y="43041"/>
                  </a:lnTo>
                  <a:lnTo>
                    <a:pt x="48805" y="40981"/>
                  </a:lnTo>
                  <a:lnTo>
                    <a:pt x="50821" y="37957"/>
                  </a:lnTo>
                  <a:close/>
                  <a:moveTo>
                    <a:pt x="35634" y="38001"/>
                  </a:moveTo>
                  <a:lnTo>
                    <a:pt x="38768" y="40061"/>
                  </a:lnTo>
                  <a:lnTo>
                    <a:pt x="36752" y="43107"/>
                  </a:lnTo>
                  <a:lnTo>
                    <a:pt x="33640" y="41047"/>
                  </a:lnTo>
                  <a:lnTo>
                    <a:pt x="35634" y="38001"/>
                  </a:lnTo>
                  <a:close/>
                  <a:moveTo>
                    <a:pt x="20425" y="38023"/>
                  </a:moveTo>
                  <a:lnTo>
                    <a:pt x="23559" y="40083"/>
                  </a:lnTo>
                  <a:lnTo>
                    <a:pt x="21564" y="43129"/>
                  </a:lnTo>
                  <a:lnTo>
                    <a:pt x="18431" y="41069"/>
                  </a:lnTo>
                  <a:lnTo>
                    <a:pt x="20425" y="38023"/>
                  </a:lnTo>
                  <a:close/>
                  <a:moveTo>
                    <a:pt x="5260" y="38088"/>
                  </a:moveTo>
                  <a:lnTo>
                    <a:pt x="8372" y="40148"/>
                  </a:lnTo>
                  <a:lnTo>
                    <a:pt x="6377" y="43173"/>
                  </a:lnTo>
                  <a:lnTo>
                    <a:pt x="3265" y="41135"/>
                  </a:lnTo>
                  <a:lnTo>
                    <a:pt x="5260" y="38088"/>
                  </a:lnTo>
                  <a:close/>
                  <a:moveTo>
                    <a:pt x="60179" y="39075"/>
                  </a:moveTo>
                  <a:lnTo>
                    <a:pt x="63313" y="41135"/>
                  </a:lnTo>
                  <a:lnTo>
                    <a:pt x="61296" y="44159"/>
                  </a:lnTo>
                  <a:lnTo>
                    <a:pt x="58184" y="42121"/>
                  </a:lnTo>
                  <a:lnTo>
                    <a:pt x="60179" y="39075"/>
                  </a:lnTo>
                  <a:close/>
                  <a:moveTo>
                    <a:pt x="44970" y="39118"/>
                  </a:moveTo>
                  <a:lnTo>
                    <a:pt x="48103" y="41178"/>
                  </a:lnTo>
                  <a:lnTo>
                    <a:pt x="46109" y="44225"/>
                  </a:lnTo>
                  <a:lnTo>
                    <a:pt x="42975" y="42165"/>
                  </a:lnTo>
                  <a:lnTo>
                    <a:pt x="44970" y="39118"/>
                  </a:lnTo>
                  <a:close/>
                  <a:moveTo>
                    <a:pt x="29804" y="39184"/>
                  </a:moveTo>
                  <a:lnTo>
                    <a:pt x="32916" y="41244"/>
                  </a:lnTo>
                  <a:lnTo>
                    <a:pt x="30922" y="44268"/>
                  </a:lnTo>
                  <a:lnTo>
                    <a:pt x="27810" y="42230"/>
                  </a:lnTo>
                  <a:lnTo>
                    <a:pt x="29804" y="39184"/>
                  </a:lnTo>
                  <a:close/>
                  <a:moveTo>
                    <a:pt x="14617" y="39228"/>
                  </a:moveTo>
                  <a:lnTo>
                    <a:pt x="17751" y="41288"/>
                  </a:lnTo>
                  <a:lnTo>
                    <a:pt x="15757" y="44334"/>
                  </a:lnTo>
                  <a:lnTo>
                    <a:pt x="12623" y="42274"/>
                  </a:lnTo>
                  <a:lnTo>
                    <a:pt x="14617" y="39228"/>
                  </a:lnTo>
                  <a:close/>
                  <a:moveTo>
                    <a:pt x="54349" y="40258"/>
                  </a:moveTo>
                  <a:lnTo>
                    <a:pt x="57461" y="42296"/>
                  </a:lnTo>
                  <a:lnTo>
                    <a:pt x="55467" y="45342"/>
                  </a:lnTo>
                  <a:lnTo>
                    <a:pt x="52355" y="43282"/>
                  </a:lnTo>
                  <a:lnTo>
                    <a:pt x="54349" y="40258"/>
                  </a:lnTo>
                  <a:close/>
                  <a:moveTo>
                    <a:pt x="39162" y="40302"/>
                  </a:moveTo>
                  <a:lnTo>
                    <a:pt x="42296" y="42362"/>
                  </a:lnTo>
                  <a:lnTo>
                    <a:pt x="40302" y="45408"/>
                  </a:lnTo>
                  <a:lnTo>
                    <a:pt x="37168" y="43348"/>
                  </a:lnTo>
                  <a:lnTo>
                    <a:pt x="39162" y="40302"/>
                  </a:lnTo>
                  <a:close/>
                  <a:moveTo>
                    <a:pt x="23975" y="40367"/>
                  </a:moveTo>
                  <a:lnTo>
                    <a:pt x="27087" y="42406"/>
                  </a:lnTo>
                  <a:lnTo>
                    <a:pt x="25093" y="45452"/>
                  </a:lnTo>
                  <a:lnTo>
                    <a:pt x="21959" y="43392"/>
                  </a:lnTo>
                  <a:lnTo>
                    <a:pt x="23975" y="40367"/>
                  </a:lnTo>
                  <a:close/>
                  <a:moveTo>
                    <a:pt x="8788" y="40411"/>
                  </a:moveTo>
                  <a:lnTo>
                    <a:pt x="11922" y="42471"/>
                  </a:lnTo>
                  <a:lnTo>
                    <a:pt x="9906" y="45518"/>
                  </a:lnTo>
                  <a:lnTo>
                    <a:pt x="6794" y="43458"/>
                  </a:lnTo>
                  <a:lnTo>
                    <a:pt x="8788" y="40411"/>
                  </a:lnTo>
                  <a:close/>
                  <a:moveTo>
                    <a:pt x="63707" y="41397"/>
                  </a:moveTo>
                  <a:lnTo>
                    <a:pt x="66841" y="43458"/>
                  </a:lnTo>
                  <a:lnTo>
                    <a:pt x="64847" y="46504"/>
                  </a:lnTo>
                  <a:lnTo>
                    <a:pt x="61713" y="44444"/>
                  </a:lnTo>
                  <a:lnTo>
                    <a:pt x="63707" y="41397"/>
                  </a:lnTo>
                  <a:close/>
                  <a:moveTo>
                    <a:pt x="48520" y="41463"/>
                  </a:moveTo>
                  <a:lnTo>
                    <a:pt x="51632" y="43501"/>
                  </a:lnTo>
                  <a:lnTo>
                    <a:pt x="49638" y="46548"/>
                  </a:lnTo>
                  <a:lnTo>
                    <a:pt x="46504" y="44488"/>
                  </a:lnTo>
                  <a:lnTo>
                    <a:pt x="48520" y="41463"/>
                  </a:lnTo>
                  <a:close/>
                  <a:moveTo>
                    <a:pt x="33333" y="41485"/>
                  </a:moveTo>
                  <a:lnTo>
                    <a:pt x="36467" y="43545"/>
                  </a:lnTo>
                  <a:lnTo>
                    <a:pt x="34450" y="46569"/>
                  </a:lnTo>
                  <a:lnTo>
                    <a:pt x="31338" y="44531"/>
                  </a:lnTo>
                  <a:lnTo>
                    <a:pt x="33333" y="41485"/>
                  </a:lnTo>
                  <a:close/>
                  <a:moveTo>
                    <a:pt x="18124" y="41529"/>
                  </a:moveTo>
                  <a:lnTo>
                    <a:pt x="21258" y="43589"/>
                  </a:lnTo>
                  <a:lnTo>
                    <a:pt x="19263" y="46635"/>
                  </a:lnTo>
                  <a:lnTo>
                    <a:pt x="16129" y="44575"/>
                  </a:lnTo>
                  <a:lnTo>
                    <a:pt x="18124" y="41529"/>
                  </a:lnTo>
                  <a:close/>
                  <a:moveTo>
                    <a:pt x="2959" y="41595"/>
                  </a:moveTo>
                  <a:lnTo>
                    <a:pt x="6070" y="43655"/>
                  </a:lnTo>
                  <a:lnTo>
                    <a:pt x="4076" y="46679"/>
                  </a:lnTo>
                  <a:lnTo>
                    <a:pt x="964" y="44641"/>
                  </a:lnTo>
                  <a:lnTo>
                    <a:pt x="2959" y="41595"/>
                  </a:lnTo>
                  <a:close/>
                  <a:moveTo>
                    <a:pt x="57878" y="42581"/>
                  </a:moveTo>
                  <a:lnTo>
                    <a:pt x="60990" y="44641"/>
                  </a:lnTo>
                  <a:lnTo>
                    <a:pt x="58995" y="47665"/>
                  </a:lnTo>
                  <a:lnTo>
                    <a:pt x="55883" y="45627"/>
                  </a:lnTo>
                  <a:lnTo>
                    <a:pt x="57878" y="42581"/>
                  </a:lnTo>
                  <a:close/>
                  <a:moveTo>
                    <a:pt x="42669" y="42625"/>
                  </a:moveTo>
                  <a:lnTo>
                    <a:pt x="45802" y="44685"/>
                  </a:lnTo>
                  <a:lnTo>
                    <a:pt x="43808" y="47731"/>
                  </a:lnTo>
                  <a:lnTo>
                    <a:pt x="40674" y="45671"/>
                  </a:lnTo>
                  <a:lnTo>
                    <a:pt x="42669" y="42625"/>
                  </a:lnTo>
                  <a:close/>
                  <a:moveTo>
                    <a:pt x="27503" y="42690"/>
                  </a:moveTo>
                  <a:lnTo>
                    <a:pt x="30615" y="44750"/>
                  </a:lnTo>
                  <a:lnTo>
                    <a:pt x="28621" y="47775"/>
                  </a:lnTo>
                  <a:lnTo>
                    <a:pt x="25509" y="45737"/>
                  </a:lnTo>
                  <a:lnTo>
                    <a:pt x="27503" y="42690"/>
                  </a:lnTo>
                  <a:close/>
                  <a:moveTo>
                    <a:pt x="12316" y="42734"/>
                  </a:moveTo>
                  <a:lnTo>
                    <a:pt x="15450" y="44794"/>
                  </a:lnTo>
                  <a:lnTo>
                    <a:pt x="13456" y="47841"/>
                  </a:lnTo>
                  <a:lnTo>
                    <a:pt x="10322" y="45780"/>
                  </a:lnTo>
                  <a:lnTo>
                    <a:pt x="12316" y="42734"/>
                  </a:lnTo>
                  <a:close/>
                  <a:moveTo>
                    <a:pt x="52048" y="43764"/>
                  </a:moveTo>
                  <a:lnTo>
                    <a:pt x="55160" y="45802"/>
                  </a:lnTo>
                  <a:lnTo>
                    <a:pt x="53166" y="48849"/>
                  </a:lnTo>
                  <a:lnTo>
                    <a:pt x="50054" y="46789"/>
                  </a:lnTo>
                  <a:lnTo>
                    <a:pt x="52048" y="43764"/>
                  </a:lnTo>
                  <a:close/>
                  <a:moveTo>
                    <a:pt x="36861" y="43808"/>
                  </a:moveTo>
                  <a:lnTo>
                    <a:pt x="39995" y="45868"/>
                  </a:lnTo>
                  <a:lnTo>
                    <a:pt x="38001" y="48914"/>
                  </a:lnTo>
                  <a:lnTo>
                    <a:pt x="34867" y="46854"/>
                  </a:lnTo>
                  <a:lnTo>
                    <a:pt x="36861" y="43808"/>
                  </a:lnTo>
                  <a:close/>
                  <a:moveTo>
                    <a:pt x="21674" y="43874"/>
                  </a:moveTo>
                  <a:lnTo>
                    <a:pt x="24786" y="45912"/>
                  </a:lnTo>
                  <a:lnTo>
                    <a:pt x="22792" y="48958"/>
                  </a:lnTo>
                  <a:lnTo>
                    <a:pt x="19658" y="46898"/>
                  </a:lnTo>
                  <a:lnTo>
                    <a:pt x="21674" y="43874"/>
                  </a:lnTo>
                  <a:close/>
                  <a:moveTo>
                    <a:pt x="6487" y="43918"/>
                  </a:moveTo>
                  <a:lnTo>
                    <a:pt x="9621" y="45978"/>
                  </a:lnTo>
                  <a:lnTo>
                    <a:pt x="7605" y="49024"/>
                  </a:lnTo>
                  <a:lnTo>
                    <a:pt x="4493" y="46964"/>
                  </a:lnTo>
                  <a:lnTo>
                    <a:pt x="6487" y="43918"/>
                  </a:lnTo>
                  <a:close/>
                  <a:moveTo>
                    <a:pt x="61384" y="44904"/>
                  </a:moveTo>
                  <a:lnTo>
                    <a:pt x="64518" y="46964"/>
                  </a:lnTo>
                  <a:lnTo>
                    <a:pt x="62502" y="50010"/>
                  </a:lnTo>
                  <a:lnTo>
                    <a:pt x="59390" y="47950"/>
                  </a:lnTo>
                  <a:lnTo>
                    <a:pt x="61384" y="44904"/>
                  </a:lnTo>
                  <a:close/>
                  <a:moveTo>
                    <a:pt x="46219" y="44970"/>
                  </a:moveTo>
                  <a:lnTo>
                    <a:pt x="49331" y="47008"/>
                  </a:lnTo>
                  <a:lnTo>
                    <a:pt x="47336" y="50054"/>
                  </a:lnTo>
                  <a:lnTo>
                    <a:pt x="44203" y="47994"/>
                  </a:lnTo>
                  <a:lnTo>
                    <a:pt x="46219" y="44970"/>
                  </a:lnTo>
                  <a:close/>
                  <a:moveTo>
                    <a:pt x="31032" y="44992"/>
                  </a:moveTo>
                  <a:lnTo>
                    <a:pt x="34144" y="47052"/>
                  </a:lnTo>
                  <a:lnTo>
                    <a:pt x="32149" y="50076"/>
                  </a:lnTo>
                  <a:lnTo>
                    <a:pt x="29037" y="48038"/>
                  </a:lnTo>
                  <a:lnTo>
                    <a:pt x="31032" y="44992"/>
                  </a:lnTo>
                  <a:close/>
                  <a:moveTo>
                    <a:pt x="15823" y="45035"/>
                  </a:moveTo>
                  <a:lnTo>
                    <a:pt x="18957" y="47095"/>
                  </a:lnTo>
                  <a:lnTo>
                    <a:pt x="16962" y="50142"/>
                  </a:lnTo>
                  <a:lnTo>
                    <a:pt x="13828" y="48082"/>
                  </a:lnTo>
                  <a:lnTo>
                    <a:pt x="15823" y="45035"/>
                  </a:lnTo>
                  <a:close/>
                  <a:moveTo>
                    <a:pt x="55577" y="46087"/>
                  </a:moveTo>
                  <a:lnTo>
                    <a:pt x="58688" y="48147"/>
                  </a:lnTo>
                  <a:lnTo>
                    <a:pt x="56694" y="51172"/>
                  </a:lnTo>
                  <a:lnTo>
                    <a:pt x="53582" y="49133"/>
                  </a:lnTo>
                  <a:lnTo>
                    <a:pt x="55577" y="46087"/>
                  </a:lnTo>
                  <a:close/>
                  <a:moveTo>
                    <a:pt x="40367" y="46131"/>
                  </a:moveTo>
                  <a:lnTo>
                    <a:pt x="43501" y="48191"/>
                  </a:lnTo>
                  <a:lnTo>
                    <a:pt x="41507" y="51237"/>
                  </a:lnTo>
                  <a:lnTo>
                    <a:pt x="38373" y="49177"/>
                  </a:lnTo>
                  <a:lnTo>
                    <a:pt x="40367" y="46131"/>
                  </a:lnTo>
                  <a:close/>
                  <a:moveTo>
                    <a:pt x="25202" y="46197"/>
                  </a:moveTo>
                  <a:lnTo>
                    <a:pt x="28314" y="48257"/>
                  </a:lnTo>
                  <a:lnTo>
                    <a:pt x="26320" y="51281"/>
                  </a:lnTo>
                  <a:lnTo>
                    <a:pt x="23208" y="49243"/>
                  </a:lnTo>
                  <a:lnTo>
                    <a:pt x="25202" y="46197"/>
                  </a:lnTo>
                  <a:close/>
                  <a:moveTo>
                    <a:pt x="9993" y="46219"/>
                  </a:moveTo>
                  <a:lnTo>
                    <a:pt x="13127" y="48279"/>
                  </a:lnTo>
                  <a:lnTo>
                    <a:pt x="11111" y="51325"/>
                  </a:lnTo>
                  <a:lnTo>
                    <a:pt x="7999" y="49265"/>
                  </a:lnTo>
                  <a:lnTo>
                    <a:pt x="9993" y="46219"/>
                  </a:lnTo>
                  <a:close/>
                  <a:moveTo>
                    <a:pt x="49747" y="47271"/>
                  </a:moveTo>
                  <a:lnTo>
                    <a:pt x="52859" y="49309"/>
                  </a:lnTo>
                  <a:lnTo>
                    <a:pt x="50865" y="52355"/>
                  </a:lnTo>
                  <a:lnTo>
                    <a:pt x="47753" y="50295"/>
                  </a:lnTo>
                  <a:lnTo>
                    <a:pt x="49747" y="47271"/>
                  </a:lnTo>
                  <a:close/>
                  <a:moveTo>
                    <a:pt x="34560" y="47315"/>
                  </a:moveTo>
                  <a:lnTo>
                    <a:pt x="37694" y="49375"/>
                  </a:lnTo>
                  <a:lnTo>
                    <a:pt x="35700" y="52421"/>
                  </a:lnTo>
                  <a:lnTo>
                    <a:pt x="32566" y="50361"/>
                  </a:lnTo>
                  <a:lnTo>
                    <a:pt x="34560" y="47315"/>
                  </a:lnTo>
                  <a:close/>
                  <a:moveTo>
                    <a:pt x="19373" y="47380"/>
                  </a:moveTo>
                  <a:lnTo>
                    <a:pt x="22485" y="49418"/>
                  </a:lnTo>
                  <a:lnTo>
                    <a:pt x="20491" y="52465"/>
                  </a:lnTo>
                  <a:lnTo>
                    <a:pt x="17357" y="50405"/>
                  </a:lnTo>
                  <a:lnTo>
                    <a:pt x="19373" y="47380"/>
                  </a:lnTo>
                  <a:close/>
                  <a:moveTo>
                    <a:pt x="4186" y="47424"/>
                  </a:moveTo>
                  <a:lnTo>
                    <a:pt x="7298" y="49484"/>
                  </a:lnTo>
                  <a:lnTo>
                    <a:pt x="5303" y="52530"/>
                  </a:lnTo>
                  <a:lnTo>
                    <a:pt x="2192" y="50470"/>
                  </a:lnTo>
                  <a:lnTo>
                    <a:pt x="4186" y="47424"/>
                  </a:lnTo>
                  <a:close/>
                  <a:moveTo>
                    <a:pt x="59083" y="48388"/>
                  </a:moveTo>
                  <a:lnTo>
                    <a:pt x="62217" y="50448"/>
                  </a:lnTo>
                  <a:lnTo>
                    <a:pt x="60201" y="53473"/>
                  </a:lnTo>
                  <a:lnTo>
                    <a:pt x="57089" y="51435"/>
                  </a:lnTo>
                  <a:lnTo>
                    <a:pt x="59083" y="48388"/>
                  </a:lnTo>
                  <a:close/>
                  <a:moveTo>
                    <a:pt x="43918" y="48432"/>
                  </a:moveTo>
                  <a:lnTo>
                    <a:pt x="47030" y="50492"/>
                  </a:lnTo>
                  <a:lnTo>
                    <a:pt x="45035" y="53538"/>
                  </a:lnTo>
                  <a:lnTo>
                    <a:pt x="41902" y="51478"/>
                  </a:lnTo>
                  <a:lnTo>
                    <a:pt x="43918" y="48432"/>
                  </a:lnTo>
                  <a:close/>
                  <a:moveTo>
                    <a:pt x="28731" y="48498"/>
                  </a:moveTo>
                  <a:lnTo>
                    <a:pt x="31864" y="50558"/>
                  </a:lnTo>
                  <a:lnTo>
                    <a:pt x="29848" y="53582"/>
                  </a:lnTo>
                  <a:lnTo>
                    <a:pt x="26736" y="51544"/>
                  </a:lnTo>
                  <a:lnTo>
                    <a:pt x="28731" y="48498"/>
                  </a:lnTo>
                  <a:close/>
                  <a:moveTo>
                    <a:pt x="13522" y="48542"/>
                  </a:moveTo>
                  <a:lnTo>
                    <a:pt x="16655" y="50602"/>
                  </a:lnTo>
                  <a:lnTo>
                    <a:pt x="14661" y="53648"/>
                  </a:lnTo>
                  <a:lnTo>
                    <a:pt x="11527" y="51588"/>
                  </a:lnTo>
                  <a:lnTo>
                    <a:pt x="13522" y="48542"/>
                  </a:lnTo>
                  <a:close/>
                  <a:moveTo>
                    <a:pt x="53275" y="49594"/>
                  </a:moveTo>
                  <a:lnTo>
                    <a:pt x="56409" y="51654"/>
                  </a:lnTo>
                  <a:lnTo>
                    <a:pt x="54393" y="54678"/>
                  </a:lnTo>
                  <a:lnTo>
                    <a:pt x="51281" y="52640"/>
                  </a:lnTo>
                  <a:lnTo>
                    <a:pt x="53275" y="49594"/>
                  </a:lnTo>
                  <a:close/>
                  <a:moveTo>
                    <a:pt x="38066" y="49638"/>
                  </a:moveTo>
                  <a:lnTo>
                    <a:pt x="41200" y="51698"/>
                  </a:lnTo>
                  <a:lnTo>
                    <a:pt x="39206" y="54744"/>
                  </a:lnTo>
                  <a:lnTo>
                    <a:pt x="36072" y="52684"/>
                  </a:lnTo>
                  <a:lnTo>
                    <a:pt x="38066" y="49638"/>
                  </a:lnTo>
                  <a:close/>
                  <a:moveTo>
                    <a:pt x="22901" y="49681"/>
                  </a:moveTo>
                  <a:lnTo>
                    <a:pt x="26013" y="51719"/>
                  </a:lnTo>
                  <a:lnTo>
                    <a:pt x="24019" y="54766"/>
                  </a:lnTo>
                  <a:lnTo>
                    <a:pt x="20907" y="52706"/>
                  </a:lnTo>
                  <a:lnTo>
                    <a:pt x="22901" y="49681"/>
                  </a:lnTo>
                  <a:close/>
                  <a:moveTo>
                    <a:pt x="7692" y="49725"/>
                  </a:moveTo>
                  <a:lnTo>
                    <a:pt x="10826" y="51785"/>
                  </a:lnTo>
                  <a:lnTo>
                    <a:pt x="8810" y="54831"/>
                  </a:lnTo>
                  <a:lnTo>
                    <a:pt x="5698" y="52771"/>
                  </a:lnTo>
                  <a:lnTo>
                    <a:pt x="7692" y="49725"/>
                  </a:lnTo>
                  <a:close/>
                  <a:moveTo>
                    <a:pt x="47446" y="50777"/>
                  </a:moveTo>
                  <a:lnTo>
                    <a:pt x="50558" y="52815"/>
                  </a:lnTo>
                  <a:lnTo>
                    <a:pt x="48564" y="55861"/>
                  </a:lnTo>
                  <a:lnTo>
                    <a:pt x="45452" y="53801"/>
                  </a:lnTo>
                  <a:lnTo>
                    <a:pt x="47446" y="50777"/>
                  </a:lnTo>
                  <a:close/>
                  <a:moveTo>
                    <a:pt x="32237" y="50821"/>
                  </a:moveTo>
                  <a:lnTo>
                    <a:pt x="35371" y="52881"/>
                  </a:lnTo>
                  <a:lnTo>
                    <a:pt x="33355" y="55927"/>
                  </a:lnTo>
                  <a:lnTo>
                    <a:pt x="30243" y="53867"/>
                  </a:lnTo>
                  <a:lnTo>
                    <a:pt x="32237" y="50821"/>
                  </a:lnTo>
                  <a:close/>
                  <a:moveTo>
                    <a:pt x="17072" y="50887"/>
                  </a:moveTo>
                  <a:lnTo>
                    <a:pt x="20184" y="52925"/>
                  </a:lnTo>
                  <a:lnTo>
                    <a:pt x="18189" y="55971"/>
                  </a:lnTo>
                  <a:lnTo>
                    <a:pt x="15056" y="53911"/>
                  </a:lnTo>
                  <a:lnTo>
                    <a:pt x="17072" y="50887"/>
                  </a:lnTo>
                  <a:close/>
                  <a:moveTo>
                    <a:pt x="56782" y="51895"/>
                  </a:moveTo>
                  <a:lnTo>
                    <a:pt x="59916" y="53955"/>
                  </a:lnTo>
                  <a:lnTo>
                    <a:pt x="57899" y="56979"/>
                  </a:lnTo>
                  <a:lnTo>
                    <a:pt x="54788" y="54919"/>
                  </a:lnTo>
                  <a:lnTo>
                    <a:pt x="56782" y="51895"/>
                  </a:lnTo>
                  <a:close/>
                  <a:moveTo>
                    <a:pt x="41617" y="51939"/>
                  </a:moveTo>
                  <a:lnTo>
                    <a:pt x="44729" y="53999"/>
                  </a:lnTo>
                  <a:lnTo>
                    <a:pt x="42734" y="57045"/>
                  </a:lnTo>
                  <a:lnTo>
                    <a:pt x="39600" y="54985"/>
                  </a:lnTo>
                  <a:lnTo>
                    <a:pt x="41617" y="51939"/>
                  </a:lnTo>
                  <a:close/>
                  <a:moveTo>
                    <a:pt x="26430" y="52004"/>
                  </a:moveTo>
                  <a:lnTo>
                    <a:pt x="29563" y="54064"/>
                  </a:lnTo>
                  <a:lnTo>
                    <a:pt x="27547" y="57089"/>
                  </a:lnTo>
                  <a:lnTo>
                    <a:pt x="24435" y="55051"/>
                  </a:lnTo>
                  <a:lnTo>
                    <a:pt x="26430" y="52004"/>
                  </a:lnTo>
                  <a:close/>
                  <a:moveTo>
                    <a:pt x="11220" y="52048"/>
                  </a:moveTo>
                  <a:lnTo>
                    <a:pt x="14354" y="54108"/>
                  </a:lnTo>
                  <a:lnTo>
                    <a:pt x="12360" y="57154"/>
                  </a:lnTo>
                  <a:lnTo>
                    <a:pt x="9226" y="55094"/>
                  </a:lnTo>
                  <a:lnTo>
                    <a:pt x="11220" y="52048"/>
                  </a:lnTo>
                  <a:close/>
                  <a:moveTo>
                    <a:pt x="50974" y="53100"/>
                  </a:moveTo>
                  <a:lnTo>
                    <a:pt x="54108" y="55160"/>
                  </a:lnTo>
                  <a:lnTo>
                    <a:pt x="52092" y="58184"/>
                  </a:lnTo>
                  <a:lnTo>
                    <a:pt x="48980" y="56146"/>
                  </a:lnTo>
                  <a:lnTo>
                    <a:pt x="50974" y="53100"/>
                  </a:lnTo>
                  <a:close/>
                  <a:moveTo>
                    <a:pt x="35765" y="53122"/>
                  </a:moveTo>
                  <a:lnTo>
                    <a:pt x="38899" y="55182"/>
                  </a:lnTo>
                  <a:lnTo>
                    <a:pt x="36905" y="58228"/>
                  </a:lnTo>
                  <a:lnTo>
                    <a:pt x="33771" y="56168"/>
                  </a:lnTo>
                  <a:lnTo>
                    <a:pt x="35765" y="53122"/>
                  </a:lnTo>
                  <a:close/>
                  <a:moveTo>
                    <a:pt x="20600" y="53188"/>
                  </a:moveTo>
                  <a:lnTo>
                    <a:pt x="23712" y="55226"/>
                  </a:lnTo>
                  <a:lnTo>
                    <a:pt x="21718" y="58272"/>
                  </a:lnTo>
                  <a:lnTo>
                    <a:pt x="18606" y="56212"/>
                  </a:lnTo>
                  <a:lnTo>
                    <a:pt x="20600" y="53188"/>
                  </a:lnTo>
                  <a:close/>
                  <a:moveTo>
                    <a:pt x="5391" y="53232"/>
                  </a:moveTo>
                  <a:lnTo>
                    <a:pt x="8525" y="55292"/>
                  </a:lnTo>
                  <a:lnTo>
                    <a:pt x="6509" y="58338"/>
                  </a:lnTo>
                  <a:lnTo>
                    <a:pt x="3397" y="56278"/>
                  </a:lnTo>
                  <a:lnTo>
                    <a:pt x="5391" y="53232"/>
                  </a:lnTo>
                  <a:close/>
                  <a:moveTo>
                    <a:pt x="45145" y="54284"/>
                  </a:moveTo>
                  <a:lnTo>
                    <a:pt x="48257" y="56322"/>
                  </a:lnTo>
                  <a:lnTo>
                    <a:pt x="46263" y="59368"/>
                  </a:lnTo>
                  <a:lnTo>
                    <a:pt x="43151" y="57308"/>
                  </a:lnTo>
                  <a:lnTo>
                    <a:pt x="45145" y="54284"/>
                  </a:lnTo>
                  <a:close/>
                  <a:moveTo>
                    <a:pt x="29936" y="54327"/>
                  </a:moveTo>
                  <a:lnTo>
                    <a:pt x="33070" y="56387"/>
                  </a:lnTo>
                  <a:lnTo>
                    <a:pt x="31054" y="59434"/>
                  </a:lnTo>
                  <a:lnTo>
                    <a:pt x="27942" y="57374"/>
                  </a:lnTo>
                  <a:lnTo>
                    <a:pt x="29936" y="54327"/>
                  </a:lnTo>
                  <a:close/>
                  <a:moveTo>
                    <a:pt x="14771" y="54393"/>
                  </a:moveTo>
                  <a:lnTo>
                    <a:pt x="17883" y="56431"/>
                  </a:lnTo>
                  <a:lnTo>
                    <a:pt x="15888" y="59477"/>
                  </a:lnTo>
                  <a:lnTo>
                    <a:pt x="12755" y="57417"/>
                  </a:lnTo>
                  <a:lnTo>
                    <a:pt x="14771" y="54393"/>
                  </a:lnTo>
                  <a:close/>
                  <a:moveTo>
                    <a:pt x="54481" y="55401"/>
                  </a:moveTo>
                  <a:lnTo>
                    <a:pt x="57593" y="57461"/>
                  </a:lnTo>
                  <a:lnTo>
                    <a:pt x="55598" y="60485"/>
                  </a:lnTo>
                  <a:lnTo>
                    <a:pt x="52486" y="58447"/>
                  </a:lnTo>
                  <a:lnTo>
                    <a:pt x="54481" y="55401"/>
                  </a:lnTo>
                  <a:close/>
                  <a:moveTo>
                    <a:pt x="39316" y="55445"/>
                  </a:moveTo>
                  <a:lnTo>
                    <a:pt x="42427" y="57505"/>
                  </a:lnTo>
                  <a:lnTo>
                    <a:pt x="40433" y="60551"/>
                  </a:lnTo>
                  <a:lnTo>
                    <a:pt x="37299" y="58491"/>
                  </a:lnTo>
                  <a:lnTo>
                    <a:pt x="39316" y="55445"/>
                  </a:lnTo>
                  <a:close/>
                  <a:moveTo>
                    <a:pt x="24128" y="55511"/>
                  </a:moveTo>
                  <a:lnTo>
                    <a:pt x="27262" y="57571"/>
                  </a:lnTo>
                  <a:lnTo>
                    <a:pt x="25246" y="60595"/>
                  </a:lnTo>
                  <a:lnTo>
                    <a:pt x="22134" y="58557"/>
                  </a:lnTo>
                  <a:lnTo>
                    <a:pt x="24128" y="55511"/>
                  </a:lnTo>
                  <a:close/>
                  <a:moveTo>
                    <a:pt x="8919" y="55555"/>
                  </a:moveTo>
                  <a:lnTo>
                    <a:pt x="12053" y="57615"/>
                  </a:lnTo>
                  <a:lnTo>
                    <a:pt x="10059" y="60661"/>
                  </a:lnTo>
                  <a:lnTo>
                    <a:pt x="6925" y="58601"/>
                  </a:lnTo>
                  <a:lnTo>
                    <a:pt x="8919" y="55555"/>
                  </a:lnTo>
                  <a:close/>
                  <a:moveTo>
                    <a:pt x="48651" y="56606"/>
                  </a:moveTo>
                  <a:lnTo>
                    <a:pt x="51763" y="58667"/>
                  </a:lnTo>
                  <a:lnTo>
                    <a:pt x="49769" y="61691"/>
                  </a:lnTo>
                  <a:lnTo>
                    <a:pt x="46657" y="59653"/>
                  </a:lnTo>
                  <a:lnTo>
                    <a:pt x="48651" y="56606"/>
                  </a:lnTo>
                  <a:close/>
                  <a:moveTo>
                    <a:pt x="33464" y="56628"/>
                  </a:moveTo>
                  <a:lnTo>
                    <a:pt x="36598" y="58688"/>
                  </a:lnTo>
                  <a:lnTo>
                    <a:pt x="34604" y="61735"/>
                  </a:lnTo>
                  <a:lnTo>
                    <a:pt x="31470" y="59675"/>
                  </a:lnTo>
                  <a:lnTo>
                    <a:pt x="33464" y="56628"/>
                  </a:lnTo>
                  <a:close/>
                  <a:moveTo>
                    <a:pt x="18299" y="56694"/>
                  </a:moveTo>
                  <a:lnTo>
                    <a:pt x="21411" y="58732"/>
                  </a:lnTo>
                  <a:lnTo>
                    <a:pt x="19417" y="61778"/>
                  </a:lnTo>
                  <a:lnTo>
                    <a:pt x="16305" y="59718"/>
                  </a:lnTo>
                  <a:lnTo>
                    <a:pt x="18299" y="56694"/>
                  </a:lnTo>
                  <a:close/>
                  <a:moveTo>
                    <a:pt x="42844" y="57768"/>
                  </a:moveTo>
                  <a:lnTo>
                    <a:pt x="45956" y="59828"/>
                  </a:lnTo>
                  <a:lnTo>
                    <a:pt x="43962" y="62874"/>
                  </a:lnTo>
                  <a:lnTo>
                    <a:pt x="40850" y="60814"/>
                  </a:lnTo>
                  <a:lnTo>
                    <a:pt x="42844" y="57768"/>
                  </a:lnTo>
                  <a:close/>
                  <a:moveTo>
                    <a:pt x="27635" y="57834"/>
                  </a:moveTo>
                  <a:lnTo>
                    <a:pt x="30747" y="59894"/>
                  </a:lnTo>
                  <a:lnTo>
                    <a:pt x="28753" y="62940"/>
                  </a:lnTo>
                  <a:lnTo>
                    <a:pt x="25641" y="60880"/>
                  </a:lnTo>
                  <a:lnTo>
                    <a:pt x="27635" y="57834"/>
                  </a:lnTo>
                  <a:close/>
                  <a:moveTo>
                    <a:pt x="12470" y="57856"/>
                  </a:moveTo>
                  <a:lnTo>
                    <a:pt x="15582" y="59916"/>
                  </a:lnTo>
                  <a:lnTo>
                    <a:pt x="13587" y="62962"/>
                  </a:lnTo>
                  <a:lnTo>
                    <a:pt x="10453" y="60902"/>
                  </a:lnTo>
                  <a:lnTo>
                    <a:pt x="12470" y="57856"/>
                  </a:lnTo>
                  <a:close/>
                  <a:moveTo>
                    <a:pt x="52180" y="58908"/>
                  </a:moveTo>
                  <a:lnTo>
                    <a:pt x="55314" y="60946"/>
                  </a:lnTo>
                  <a:lnTo>
                    <a:pt x="53297" y="63992"/>
                  </a:lnTo>
                  <a:lnTo>
                    <a:pt x="50185" y="61954"/>
                  </a:lnTo>
                  <a:lnTo>
                    <a:pt x="52180" y="58908"/>
                  </a:lnTo>
                  <a:close/>
                  <a:moveTo>
                    <a:pt x="37014" y="58951"/>
                  </a:moveTo>
                  <a:lnTo>
                    <a:pt x="40126" y="61011"/>
                  </a:lnTo>
                  <a:lnTo>
                    <a:pt x="38132" y="64058"/>
                  </a:lnTo>
                  <a:lnTo>
                    <a:pt x="34998" y="61998"/>
                  </a:lnTo>
                  <a:lnTo>
                    <a:pt x="37014" y="58951"/>
                  </a:lnTo>
                  <a:close/>
                  <a:moveTo>
                    <a:pt x="21805" y="59017"/>
                  </a:moveTo>
                  <a:lnTo>
                    <a:pt x="24917" y="61077"/>
                  </a:lnTo>
                  <a:lnTo>
                    <a:pt x="22923" y="64101"/>
                  </a:lnTo>
                  <a:lnTo>
                    <a:pt x="19811" y="62063"/>
                  </a:lnTo>
                  <a:lnTo>
                    <a:pt x="21805" y="59017"/>
                  </a:lnTo>
                  <a:close/>
                  <a:moveTo>
                    <a:pt x="6618" y="59061"/>
                  </a:moveTo>
                  <a:lnTo>
                    <a:pt x="9752" y="61121"/>
                  </a:lnTo>
                  <a:lnTo>
                    <a:pt x="7758" y="64167"/>
                  </a:lnTo>
                  <a:lnTo>
                    <a:pt x="4624" y="62107"/>
                  </a:lnTo>
                  <a:lnTo>
                    <a:pt x="6618" y="59061"/>
                  </a:lnTo>
                  <a:close/>
                  <a:moveTo>
                    <a:pt x="46350" y="60091"/>
                  </a:moveTo>
                  <a:lnTo>
                    <a:pt x="49462" y="62129"/>
                  </a:lnTo>
                  <a:lnTo>
                    <a:pt x="47468" y="65175"/>
                  </a:lnTo>
                  <a:lnTo>
                    <a:pt x="44356" y="63115"/>
                  </a:lnTo>
                  <a:lnTo>
                    <a:pt x="46350" y="60091"/>
                  </a:lnTo>
                  <a:close/>
                  <a:moveTo>
                    <a:pt x="31163" y="60135"/>
                  </a:moveTo>
                  <a:lnTo>
                    <a:pt x="34297" y="62195"/>
                  </a:lnTo>
                  <a:lnTo>
                    <a:pt x="32303" y="65241"/>
                  </a:lnTo>
                  <a:lnTo>
                    <a:pt x="29169" y="63181"/>
                  </a:lnTo>
                  <a:lnTo>
                    <a:pt x="31163" y="60135"/>
                  </a:lnTo>
                  <a:close/>
                  <a:moveTo>
                    <a:pt x="15998" y="60201"/>
                  </a:moveTo>
                  <a:lnTo>
                    <a:pt x="19110" y="62239"/>
                  </a:lnTo>
                  <a:lnTo>
                    <a:pt x="17116" y="65285"/>
                  </a:lnTo>
                  <a:lnTo>
                    <a:pt x="14004" y="63225"/>
                  </a:lnTo>
                  <a:lnTo>
                    <a:pt x="15998" y="60201"/>
                  </a:lnTo>
                  <a:close/>
                  <a:moveTo>
                    <a:pt x="40543" y="61274"/>
                  </a:moveTo>
                  <a:lnTo>
                    <a:pt x="43655" y="63334"/>
                  </a:lnTo>
                  <a:lnTo>
                    <a:pt x="41660" y="66381"/>
                  </a:lnTo>
                  <a:lnTo>
                    <a:pt x="38549" y="64321"/>
                  </a:lnTo>
                  <a:lnTo>
                    <a:pt x="40543" y="61274"/>
                  </a:lnTo>
                  <a:close/>
                  <a:moveTo>
                    <a:pt x="25334" y="61340"/>
                  </a:moveTo>
                  <a:lnTo>
                    <a:pt x="28468" y="63400"/>
                  </a:lnTo>
                  <a:lnTo>
                    <a:pt x="26451" y="66446"/>
                  </a:lnTo>
                  <a:lnTo>
                    <a:pt x="23340" y="64386"/>
                  </a:lnTo>
                  <a:lnTo>
                    <a:pt x="25334" y="61340"/>
                  </a:lnTo>
                  <a:close/>
                  <a:moveTo>
                    <a:pt x="10169" y="61362"/>
                  </a:moveTo>
                  <a:lnTo>
                    <a:pt x="13281" y="63422"/>
                  </a:lnTo>
                  <a:lnTo>
                    <a:pt x="11286" y="66468"/>
                  </a:lnTo>
                  <a:lnTo>
                    <a:pt x="8152" y="64408"/>
                  </a:lnTo>
                  <a:lnTo>
                    <a:pt x="10169" y="61362"/>
                  </a:lnTo>
                  <a:close/>
                  <a:moveTo>
                    <a:pt x="49879" y="62414"/>
                  </a:moveTo>
                  <a:lnTo>
                    <a:pt x="53012" y="64474"/>
                  </a:lnTo>
                  <a:lnTo>
                    <a:pt x="50996" y="67498"/>
                  </a:lnTo>
                  <a:lnTo>
                    <a:pt x="47884" y="65460"/>
                  </a:lnTo>
                  <a:lnTo>
                    <a:pt x="49879" y="62414"/>
                  </a:lnTo>
                  <a:close/>
                  <a:moveTo>
                    <a:pt x="34713" y="62458"/>
                  </a:moveTo>
                  <a:lnTo>
                    <a:pt x="37825" y="64518"/>
                  </a:lnTo>
                  <a:lnTo>
                    <a:pt x="35831" y="67564"/>
                  </a:lnTo>
                  <a:lnTo>
                    <a:pt x="32697" y="65504"/>
                  </a:lnTo>
                  <a:lnTo>
                    <a:pt x="34713" y="62458"/>
                  </a:lnTo>
                  <a:close/>
                  <a:moveTo>
                    <a:pt x="19504" y="62524"/>
                  </a:moveTo>
                  <a:lnTo>
                    <a:pt x="22616" y="64584"/>
                  </a:lnTo>
                  <a:lnTo>
                    <a:pt x="20622" y="67608"/>
                  </a:lnTo>
                  <a:lnTo>
                    <a:pt x="17510" y="65570"/>
                  </a:lnTo>
                  <a:lnTo>
                    <a:pt x="19504" y="62524"/>
                  </a:lnTo>
                  <a:close/>
                  <a:moveTo>
                    <a:pt x="44049" y="63597"/>
                  </a:moveTo>
                  <a:lnTo>
                    <a:pt x="47161" y="65635"/>
                  </a:lnTo>
                  <a:lnTo>
                    <a:pt x="45167" y="68682"/>
                  </a:lnTo>
                  <a:lnTo>
                    <a:pt x="42055" y="66622"/>
                  </a:lnTo>
                  <a:lnTo>
                    <a:pt x="44049" y="63597"/>
                  </a:lnTo>
                  <a:close/>
                  <a:moveTo>
                    <a:pt x="28862" y="63641"/>
                  </a:moveTo>
                  <a:lnTo>
                    <a:pt x="31996" y="65701"/>
                  </a:lnTo>
                  <a:lnTo>
                    <a:pt x="30002" y="68747"/>
                  </a:lnTo>
                  <a:lnTo>
                    <a:pt x="26868" y="66687"/>
                  </a:lnTo>
                  <a:lnTo>
                    <a:pt x="28862" y="63641"/>
                  </a:lnTo>
                  <a:close/>
                  <a:moveTo>
                    <a:pt x="13675" y="63685"/>
                  </a:moveTo>
                  <a:lnTo>
                    <a:pt x="16787" y="65745"/>
                  </a:lnTo>
                  <a:lnTo>
                    <a:pt x="14793" y="68791"/>
                  </a:lnTo>
                  <a:lnTo>
                    <a:pt x="11659" y="66731"/>
                  </a:lnTo>
                  <a:lnTo>
                    <a:pt x="13675" y="63685"/>
                  </a:lnTo>
                  <a:close/>
                  <a:moveTo>
                    <a:pt x="38242" y="64781"/>
                  </a:moveTo>
                  <a:lnTo>
                    <a:pt x="41354" y="66841"/>
                  </a:lnTo>
                  <a:lnTo>
                    <a:pt x="39359" y="69887"/>
                  </a:lnTo>
                  <a:lnTo>
                    <a:pt x="36247" y="67827"/>
                  </a:lnTo>
                  <a:lnTo>
                    <a:pt x="38242" y="64781"/>
                  </a:lnTo>
                  <a:close/>
                  <a:moveTo>
                    <a:pt x="23033" y="64825"/>
                  </a:moveTo>
                  <a:lnTo>
                    <a:pt x="26167" y="66885"/>
                  </a:lnTo>
                  <a:lnTo>
                    <a:pt x="24150" y="69909"/>
                  </a:lnTo>
                  <a:lnTo>
                    <a:pt x="21038" y="67871"/>
                  </a:lnTo>
                  <a:lnTo>
                    <a:pt x="23033" y="64825"/>
                  </a:lnTo>
                  <a:close/>
                  <a:moveTo>
                    <a:pt x="47578" y="65920"/>
                  </a:moveTo>
                  <a:lnTo>
                    <a:pt x="50711" y="67980"/>
                  </a:lnTo>
                  <a:lnTo>
                    <a:pt x="48695" y="71005"/>
                  </a:lnTo>
                  <a:lnTo>
                    <a:pt x="45583" y="68967"/>
                  </a:lnTo>
                  <a:lnTo>
                    <a:pt x="47578" y="65920"/>
                  </a:lnTo>
                  <a:close/>
                  <a:moveTo>
                    <a:pt x="32412" y="65964"/>
                  </a:moveTo>
                  <a:lnTo>
                    <a:pt x="35524" y="68024"/>
                  </a:lnTo>
                  <a:lnTo>
                    <a:pt x="33530" y="71070"/>
                  </a:lnTo>
                  <a:lnTo>
                    <a:pt x="30396" y="69010"/>
                  </a:lnTo>
                  <a:lnTo>
                    <a:pt x="32412" y="65964"/>
                  </a:lnTo>
                  <a:close/>
                  <a:moveTo>
                    <a:pt x="17203" y="66030"/>
                  </a:moveTo>
                  <a:lnTo>
                    <a:pt x="20315" y="68068"/>
                  </a:lnTo>
                  <a:lnTo>
                    <a:pt x="18321" y="71114"/>
                  </a:lnTo>
                  <a:lnTo>
                    <a:pt x="15209" y="69076"/>
                  </a:lnTo>
                  <a:lnTo>
                    <a:pt x="17203" y="66030"/>
                  </a:lnTo>
                  <a:close/>
                  <a:moveTo>
                    <a:pt x="41748" y="67082"/>
                  </a:moveTo>
                  <a:lnTo>
                    <a:pt x="44860" y="69142"/>
                  </a:lnTo>
                  <a:lnTo>
                    <a:pt x="42866" y="72188"/>
                  </a:lnTo>
                  <a:lnTo>
                    <a:pt x="39754" y="70128"/>
                  </a:lnTo>
                  <a:lnTo>
                    <a:pt x="41748" y="67082"/>
                  </a:lnTo>
                  <a:close/>
                  <a:moveTo>
                    <a:pt x="26561" y="67148"/>
                  </a:moveTo>
                  <a:lnTo>
                    <a:pt x="29695" y="69208"/>
                  </a:lnTo>
                  <a:lnTo>
                    <a:pt x="27701" y="72254"/>
                  </a:lnTo>
                  <a:lnTo>
                    <a:pt x="24567" y="70194"/>
                  </a:lnTo>
                  <a:lnTo>
                    <a:pt x="26561" y="67148"/>
                  </a:lnTo>
                  <a:close/>
                  <a:moveTo>
                    <a:pt x="35919" y="68265"/>
                  </a:moveTo>
                  <a:lnTo>
                    <a:pt x="39031" y="70325"/>
                  </a:lnTo>
                  <a:lnTo>
                    <a:pt x="37036" y="73371"/>
                  </a:lnTo>
                  <a:lnTo>
                    <a:pt x="33903" y="71311"/>
                  </a:lnTo>
                  <a:lnTo>
                    <a:pt x="35919" y="68265"/>
                  </a:lnTo>
                  <a:close/>
                  <a:moveTo>
                    <a:pt x="20732" y="68331"/>
                  </a:moveTo>
                  <a:lnTo>
                    <a:pt x="23865" y="70369"/>
                  </a:lnTo>
                  <a:lnTo>
                    <a:pt x="21849" y="73415"/>
                  </a:lnTo>
                  <a:lnTo>
                    <a:pt x="18737" y="71355"/>
                  </a:lnTo>
                  <a:lnTo>
                    <a:pt x="20732" y="68331"/>
                  </a:lnTo>
                  <a:close/>
                  <a:moveTo>
                    <a:pt x="30111" y="69471"/>
                  </a:moveTo>
                  <a:lnTo>
                    <a:pt x="33223" y="71531"/>
                  </a:lnTo>
                  <a:lnTo>
                    <a:pt x="31229" y="74577"/>
                  </a:lnTo>
                  <a:lnTo>
                    <a:pt x="28095" y="72517"/>
                  </a:lnTo>
                  <a:lnTo>
                    <a:pt x="30111" y="69471"/>
                  </a:lnTo>
                  <a:close/>
                  <a:moveTo>
                    <a:pt x="39447" y="70588"/>
                  </a:moveTo>
                  <a:lnTo>
                    <a:pt x="42559" y="72648"/>
                  </a:lnTo>
                  <a:lnTo>
                    <a:pt x="40565" y="75694"/>
                  </a:lnTo>
                  <a:lnTo>
                    <a:pt x="37453" y="73634"/>
                  </a:lnTo>
                  <a:lnTo>
                    <a:pt x="39447" y="70588"/>
                  </a:lnTo>
                  <a:close/>
                  <a:moveTo>
                    <a:pt x="24260" y="70654"/>
                  </a:moveTo>
                  <a:lnTo>
                    <a:pt x="27394" y="72714"/>
                  </a:lnTo>
                  <a:lnTo>
                    <a:pt x="25400" y="75738"/>
                  </a:lnTo>
                  <a:lnTo>
                    <a:pt x="22266" y="73700"/>
                  </a:lnTo>
                  <a:lnTo>
                    <a:pt x="24260" y="70654"/>
                  </a:lnTo>
                  <a:close/>
                  <a:moveTo>
                    <a:pt x="33618" y="71772"/>
                  </a:moveTo>
                  <a:lnTo>
                    <a:pt x="36730" y="73832"/>
                  </a:lnTo>
                  <a:lnTo>
                    <a:pt x="34735" y="76878"/>
                  </a:lnTo>
                  <a:lnTo>
                    <a:pt x="31601" y="74818"/>
                  </a:lnTo>
                  <a:lnTo>
                    <a:pt x="33618" y="71772"/>
                  </a:lnTo>
                  <a:close/>
                  <a:moveTo>
                    <a:pt x="27766" y="72977"/>
                  </a:moveTo>
                  <a:lnTo>
                    <a:pt x="30900" y="75037"/>
                  </a:lnTo>
                  <a:lnTo>
                    <a:pt x="28906" y="78083"/>
                  </a:lnTo>
                  <a:lnTo>
                    <a:pt x="25772" y="76023"/>
                  </a:lnTo>
                  <a:lnTo>
                    <a:pt x="27766" y="72977"/>
                  </a:lnTo>
                  <a:close/>
                  <a:moveTo>
                    <a:pt x="44816" y="0"/>
                  </a:moveTo>
                  <a:lnTo>
                    <a:pt x="43370" y="2235"/>
                  </a:lnTo>
                  <a:lnTo>
                    <a:pt x="40302" y="197"/>
                  </a:lnTo>
                  <a:cubicBezTo>
                    <a:pt x="40017" y="219"/>
                    <a:pt x="39710" y="263"/>
                    <a:pt x="39447" y="307"/>
                  </a:cubicBezTo>
                  <a:lnTo>
                    <a:pt x="39557" y="373"/>
                  </a:lnTo>
                  <a:lnTo>
                    <a:pt x="37562" y="3397"/>
                  </a:lnTo>
                  <a:lnTo>
                    <a:pt x="34450" y="1381"/>
                  </a:lnTo>
                  <a:cubicBezTo>
                    <a:pt x="34187" y="1468"/>
                    <a:pt x="33946" y="1534"/>
                    <a:pt x="33661" y="1622"/>
                  </a:cubicBezTo>
                  <a:lnTo>
                    <a:pt x="31711" y="4580"/>
                  </a:lnTo>
                  <a:lnTo>
                    <a:pt x="29563" y="3156"/>
                  </a:lnTo>
                  <a:cubicBezTo>
                    <a:pt x="29366" y="3243"/>
                    <a:pt x="29169" y="3331"/>
                    <a:pt x="28950" y="3441"/>
                  </a:cubicBezTo>
                  <a:lnTo>
                    <a:pt x="31382" y="5041"/>
                  </a:lnTo>
                  <a:lnTo>
                    <a:pt x="29388" y="8087"/>
                  </a:lnTo>
                  <a:lnTo>
                    <a:pt x="26276" y="6027"/>
                  </a:lnTo>
                  <a:lnTo>
                    <a:pt x="27525" y="4098"/>
                  </a:lnTo>
                  <a:lnTo>
                    <a:pt x="27525" y="4098"/>
                  </a:lnTo>
                  <a:cubicBezTo>
                    <a:pt x="27218" y="4252"/>
                    <a:pt x="26934" y="4427"/>
                    <a:pt x="26627" y="4558"/>
                  </a:cubicBezTo>
                  <a:lnTo>
                    <a:pt x="25838" y="5742"/>
                  </a:lnTo>
                  <a:lnTo>
                    <a:pt x="25202" y="5325"/>
                  </a:lnTo>
                  <a:cubicBezTo>
                    <a:pt x="25027" y="5435"/>
                    <a:pt x="24852" y="5523"/>
                    <a:pt x="24676" y="5610"/>
                  </a:cubicBezTo>
                  <a:lnTo>
                    <a:pt x="25531" y="6158"/>
                  </a:lnTo>
                  <a:lnTo>
                    <a:pt x="23581" y="9358"/>
                  </a:lnTo>
                  <a:lnTo>
                    <a:pt x="21411" y="7933"/>
                  </a:lnTo>
                  <a:cubicBezTo>
                    <a:pt x="21258" y="8043"/>
                    <a:pt x="21082" y="8131"/>
                    <a:pt x="20951" y="8284"/>
                  </a:cubicBezTo>
                  <a:lnTo>
                    <a:pt x="23274" y="9818"/>
                  </a:lnTo>
                  <a:lnTo>
                    <a:pt x="21279" y="12820"/>
                  </a:lnTo>
                  <a:lnTo>
                    <a:pt x="18168" y="10782"/>
                  </a:lnTo>
                  <a:lnTo>
                    <a:pt x="18606" y="10125"/>
                  </a:lnTo>
                  <a:lnTo>
                    <a:pt x="18606" y="10125"/>
                  </a:lnTo>
                  <a:cubicBezTo>
                    <a:pt x="18124" y="10497"/>
                    <a:pt x="17685" y="10914"/>
                    <a:pt x="17225" y="11330"/>
                  </a:cubicBezTo>
                  <a:lnTo>
                    <a:pt x="15450" y="14004"/>
                  </a:lnTo>
                  <a:lnTo>
                    <a:pt x="14836" y="13587"/>
                  </a:lnTo>
                  <a:cubicBezTo>
                    <a:pt x="14705" y="13741"/>
                    <a:pt x="14595" y="13872"/>
                    <a:pt x="14464" y="14004"/>
                  </a:cubicBezTo>
                  <a:lnTo>
                    <a:pt x="15143" y="14464"/>
                  </a:lnTo>
                  <a:lnTo>
                    <a:pt x="13149" y="17510"/>
                  </a:lnTo>
                  <a:lnTo>
                    <a:pt x="11988" y="16765"/>
                  </a:lnTo>
                  <a:cubicBezTo>
                    <a:pt x="11878" y="16918"/>
                    <a:pt x="11768" y="17050"/>
                    <a:pt x="11637" y="17203"/>
                  </a:cubicBezTo>
                  <a:lnTo>
                    <a:pt x="12820" y="17970"/>
                  </a:lnTo>
                  <a:lnTo>
                    <a:pt x="10826" y="21017"/>
                  </a:lnTo>
                  <a:lnTo>
                    <a:pt x="9423" y="20118"/>
                  </a:lnTo>
                  <a:cubicBezTo>
                    <a:pt x="9314" y="20250"/>
                    <a:pt x="9204" y="20403"/>
                    <a:pt x="9117" y="20578"/>
                  </a:cubicBezTo>
                  <a:lnTo>
                    <a:pt x="10519" y="21477"/>
                  </a:lnTo>
                  <a:lnTo>
                    <a:pt x="8525" y="24523"/>
                  </a:lnTo>
                  <a:lnTo>
                    <a:pt x="7144" y="23624"/>
                  </a:lnTo>
                  <a:cubicBezTo>
                    <a:pt x="7057" y="23778"/>
                    <a:pt x="6947" y="23953"/>
                    <a:pt x="6881" y="24085"/>
                  </a:cubicBezTo>
                  <a:lnTo>
                    <a:pt x="8218" y="24961"/>
                  </a:lnTo>
                  <a:lnTo>
                    <a:pt x="6224" y="28007"/>
                  </a:lnTo>
                  <a:lnTo>
                    <a:pt x="5150" y="27284"/>
                  </a:lnTo>
                  <a:lnTo>
                    <a:pt x="4909" y="27788"/>
                  </a:lnTo>
                  <a:lnTo>
                    <a:pt x="5917" y="28446"/>
                  </a:lnTo>
                  <a:lnTo>
                    <a:pt x="3923" y="31470"/>
                  </a:lnTo>
                  <a:lnTo>
                    <a:pt x="3419" y="31141"/>
                  </a:lnTo>
                  <a:cubicBezTo>
                    <a:pt x="3331" y="31317"/>
                    <a:pt x="3287" y="31514"/>
                    <a:pt x="3222" y="31667"/>
                  </a:cubicBezTo>
                  <a:lnTo>
                    <a:pt x="3616" y="31908"/>
                  </a:lnTo>
                  <a:lnTo>
                    <a:pt x="2520" y="33552"/>
                  </a:lnTo>
                  <a:cubicBezTo>
                    <a:pt x="2279" y="34297"/>
                    <a:pt x="2060" y="35020"/>
                    <a:pt x="1841" y="35743"/>
                  </a:cubicBezTo>
                  <a:lnTo>
                    <a:pt x="4843" y="37716"/>
                  </a:lnTo>
                  <a:lnTo>
                    <a:pt x="2849" y="40762"/>
                  </a:lnTo>
                  <a:lnTo>
                    <a:pt x="920" y="39513"/>
                  </a:lnTo>
                  <a:cubicBezTo>
                    <a:pt x="899" y="39688"/>
                    <a:pt x="855" y="39885"/>
                    <a:pt x="811" y="40083"/>
                  </a:cubicBezTo>
                  <a:lnTo>
                    <a:pt x="2564" y="41222"/>
                  </a:lnTo>
                  <a:lnTo>
                    <a:pt x="570" y="44268"/>
                  </a:lnTo>
                  <a:lnTo>
                    <a:pt x="241" y="44049"/>
                  </a:lnTo>
                  <a:cubicBezTo>
                    <a:pt x="219" y="44268"/>
                    <a:pt x="219" y="44466"/>
                    <a:pt x="197" y="44685"/>
                  </a:cubicBezTo>
                  <a:lnTo>
                    <a:pt x="263" y="44729"/>
                  </a:lnTo>
                  <a:lnTo>
                    <a:pt x="153" y="44882"/>
                  </a:lnTo>
                  <a:cubicBezTo>
                    <a:pt x="131" y="45211"/>
                    <a:pt x="110" y="45561"/>
                    <a:pt x="88" y="45890"/>
                  </a:cubicBezTo>
                  <a:lnTo>
                    <a:pt x="657" y="44992"/>
                  </a:lnTo>
                  <a:lnTo>
                    <a:pt x="3769" y="47030"/>
                  </a:lnTo>
                  <a:lnTo>
                    <a:pt x="1775" y="50076"/>
                  </a:lnTo>
                  <a:lnTo>
                    <a:pt x="0" y="48936"/>
                  </a:lnTo>
                  <a:lnTo>
                    <a:pt x="0" y="49594"/>
                  </a:lnTo>
                  <a:lnTo>
                    <a:pt x="1446" y="50536"/>
                  </a:lnTo>
                  <a:lnTo>
                    <a:pt x="197" y="52465"/>
                  </a:lnTo>
                  <a:cubicBezTo>
                    <a:pt x="219" y="52706"/>
                    <a:pt x="241" y="52991"/>
                    <a:pt x="263" y="53232"/>
                  </a:cubicBezTo>
                  <a:lnTo>
                    <a:pt x="1863" y="50799"/>
                  </a:lnTo>
                  <a:lnTo>
                    <a:pt x="4975" y="52837"/>
                  </a:lnTo>
                  <a:lnTo>
                    <a:pt x="2980" y="55883"/>
                  </a:lnTo>
                  <a:lnTo>
                    <a:pt x="416" y="54196"/>
                  </a:lnTo>
                  <a:lnTo>
                    <a:pt x="416" y="54196"/>
                  </a:lnTo>
                  <a:cubicBezTo>
                    <a:pt x="438" y="54437"/>
                    <a:pt x="460" y="54678"/>
                    <a:pt x="526" y="54919"/>
                  </a:cubicBezTo>
                  <a:lnTo>
                    <a:pt x="2674" y="56344"/>
                  </a:lnTo>
                  <a:lnTo>
                    <a:pt x="1315" y="58425"/>
                  </a:lnTo>
                  <a:cubicBezTo>
                    <a:pt x="1359" y="58623"/>
                    <a:pt x="1424" y="58842"/>
                    <a:pt x="1512" y="59039"/>
                  </a:cubicBezTo>
                  <a:lnTo>
                    <a:pt x="3090" y="56606"/>
                  </a:lnTo>
                  <a:lnTo>
                    <a:pt x="6224" y="58645"/>
                  </a:lnTo>
                  <a:lnTo>
                    <a:pt x="4208" y="61691"/>
                  </a:lnTo>
                  <a:lnTo>
                    <a:pt x="1863" y="60135"/>
                  </a:lnTo>
                  <a:lnTo>
                    <a:pt x="1863" y="60135"/>
                  </a:lnTo>
                  <a:cubicBezTo>
                    <a:pt x="1972" y="60442"/>
                    <a:pt x="2082" y="60705"/>
                    <a:pt x="2170" y="61011"/>
                  </a:cubicBezTo>
                  <a:lnTo>
                    <a:pt x="3923" y="62151"/>
                  </a:lnTo>
                  <a:lnTo>
                    <a:pt x="3156" y="63334"/>
                  </a:lnTo>
                  <a:lnTo>
                    <a:pt x="3397" y="63838"/>
                  </a:lnTo>
                  <a:lnTo>
                    <a:pt x="4317" y="62414"/>
                  </a:lnTo>
                  <a:lnTo>
                    <a:pt x="7451" y="64452"/>
                  </a:lnTo>
                  <a:lnTo>
                    <a:pt x="5501" y="67411"/>
                  </a:lnTo>
                  <a:cubicBezTo>
                    <a:pt x="5610" y="67564"/>
                    <a:pt x="5720" y="67695"/>
                    <a:pt x="5807" y="67827"/>
                  </a:cubicBezTo>
                  <a:lnTo>
                    <a:pt x="7867" y="64737"/>
                  </a:lnTo>
                  <a:lnTo>
                    <a:pt x="10979" y="66797"/>
                  </a:lnTo>
                  <a:lnTo>
                    <a:pt x="8328" y="70807"/>
                  </a:lnTo>
                  <a:cubicBezTo>
                    <a:pt x="8437" y="70917"/>
                    <a:pt x="8547" y="71070"/>
                    <a:pt x="8678" y="71180"/>
                  </a:cubicBezTo>
                  <a:lnTo>
                    <a:pt x="11396" y="67060"/>
                  </a:lnTo>
                  <a:lnTo>
                    <a:pt x="14508" y="69120"/>
                  </a:lnTo>
                  <a:lnTo>
                    <a:pt x="11549" y="73722"/>
                  </a:lnTo>
                  <a:cubicBezTo>
                    <a:pt x="11703" y="73810"/>
                    <a:pt x="11834" y="73919"/>
                    <a:pt x="11966" y="74007"/>
                  </a:cubicBezTo>
                  <a:lnTo>
                    <a:pt x="14924" y="69514"/>
                  </a:lnTo>
                  <a:lnTo>
                    <a:pt x="18058" y="71553"/>
                  </a:lnTo>
                  <a:lnTo>
                    <a:pt x="15165" y="75914"/>
                  </a:lnTo>
                  <a:cubicBezTo>
                    <a:pt x="15319" y="76001"/>
                    <a:pt x="15472" y="76045"/>
                    <a:pt x="15604" y="76133"/>
                  </a:cubicBezTo>
                  <a:lnTo>
                    <a:pt x="18431" y="71859"/>
                  </a:lnTo>
                  <a:lnTo>
                    <a:pt x="21564" y="73919"/>
                  </a:lnTo>
                  <a:lnTo>
                    <a:pt x="19198" y="77470"/>
                  </a:lnTo>
                  <a:cubicBezTo>
                    <a:pt x="19373" y="77535"/>
                    <a:pt x="19526" y="77579"/>
                    <a:pt x="19702" y="77623"/>
                  </a:cubicBezTo>
                  <a:lnTo>
                    <a:pt x="21959" y="74160"/>
                  </a:lnTo>
                  <a:lnTo>
                    <a:pt x="25093" y="76220"/>
                  </a:lnTo>
                  <a:lnTo>
                    <a:pt x="23668" y="78368"/>
                  </a:lnTo>
                  <a:cubicBezTo>
                    <a:pt x="23844" y="78412"/>
                    <a:pt x="24019" y="78434"/>
                    <a:pt x="24216" y="78434"/>
                  </a:cubicBezTo>
                  <a:lnTo>
                    <a:pt x="25487" y="76483"/>
                  </a:lnTo>
                  <a:lnTo>
                    <a:pt x="28599" y="78543"/>
                  </a:lnTo>
                  <a:cubicBezTo>
                    <a:pt x="28884" y="78521"/>
                    <a:pt x="29191" y="78521"/>
                    <a:pt x="29498" y="78478"/>
                  </a:cubicBezTo>
                  <a:lnTo>
                    <a:pt x="29300" y="78346"/>
                  </a:lnTo>
                  <a:lnTo>
                    <a:pt x="31295" y="75300"/>
                  </a:lnTo>
                  <a:lnTo>
                    <a:pt x="34429" y="77360"/>
                  </a:lnTo>
                  <a:lnTo>
                    <a:pt x="34144" y="77776"/>
                  </a:lnTo>
                  <a:cubicBezTo>
                    <a:pt x="34626" y="77667"/>
                    <a:pt x="35086" y="77557"/>
                    <a:pt x="35524" y="77448"/>
                  </a:cubicBezTo>
                  <a:lnTo>
                    <a:pt x="35108" y="77163"/>
                  </a:lnTo>
                  <a:lnTo>
                    <a:pt x="37102" y="74138"/>
                  </a:lnTo>
                  <a:lnTo>
                    <a:pt x="39929" y="76001"/>
                  </a:lnTo>
                  <a:cubicBezTo>
                    <a:pt x="40389" y="75804"/>
                    <a:pt x="40872" y="75607"/>
                    <a:pt x="41332" y="75388"/>
                  </a:cubicBezTo>
                  <a:lnTo>
                    <a:pt x="42953" y="72955"/>
                  </a:lnTo>
                  <a:lnTo>
                    <a:pt x="44400" y="73919"/>
                  </a:lnTo>
                  <a:cubicBezTo>
                    <a:pt x="44597" y="73810"/>
                    <a:pt x="44772" y="73722"/>
                    <a:pt x="44948" y="73613"/>
                  </a:cubicBezTo>
                  <a:lnTo>
                    <a:pt x="43238" y="72495"/>
                  </a:lnTo>
                  <a:lnTo>
                    <a:pt x="45255" y="69449"/>
                  </a:lnTo>
                  <a:lnTo>
                    <a:pt x="48345" y="71465"/>
                  </a:lnTo>
                  <a:cubicBezTo>
                    <a:pt x="48717" y="71224"/>
                    <a:pt x="49112" y="70961"/>
                    <a:pt x="49462" y="70676"/>
                  </a:cubicBezTo>
                  <a:lnTo>
                    <a:pt x="51062" y="68243"/>
                  </a:lnTo>
                  <a:lnTo>
                    <a:pt x="51873" y="68791"/>
                  </a:lnTo>
                  <a:cubicBezTo>
                    <a:pt x="52004" y="68682"/>
                    <a:pt x="52180" y="68550"/>
                    <a:pt x="52311" y="68441"/>
                  </a:cubicBezTo>
                  <a:lnTo>
                    <a:pt x="51347" y="67805"/>
                  </a:lnTo>
                  <a:lnTo>
                    <a:pt x="53363" y="64759"/>
                  </a:lnTo>
                  <a:lnTo>
                    <a:pt x="55116" y="65920"/>
                  </a:lnTo>
                  <a:cubicBezTo>
                    <a:pt x="55248" y="65767"/>
                    <a:pt x="55379" y="65657"/>
                    <a:pt x="55511" y="65526"/>
                  </a:cubicBezTo>
                  <a:lnTo>
                    <a:pt x="53648" y="64321"/>
                  </a:lnTo>
                  <a:lnTo>
                    <a:pt x="55664" y="61274"/>
                  </a:lnTo>
                  <a:lnTo>
                    <a:pt x="58009" y="62852"/>
                  </a:lnTo>
                  <a:cubicBezTo>
                    <a:pt x="58119" y="62699"/>
                    <a:pt x="58250" y="62567"/>
                    <a:pt x="58360" y="62436"/>
                  </a:cubicBezTo>
                  <a:lnTo>
                    <a:pt x="55927" y="60836"/>
                  </a:lnTo>
                  <a:lnTo>
                    <a:pt x="57921" y="57812"/>
                  </a:lnTo>
                  <a:lnTo>
                    <a:pt x="60617" y="59587"/>
                  </a:lnTo>
                  <a:cubicBezTo>
                    <a:pt x="60727" y="59455"/>
                    <a:pt x="60836" y="59280"/>
                    <a:pt x="60946" y="59149"/>
                  </a:cubicBezTo>
                  <a:lnTo>
                    <a:pt x="58228" y="57374"/>
                  </a:lnTo>
                  <a:lnTo>
                    <a:pt x="60222" y="54327"/>
                  </a:lnTo>
                  <a:lnTo>
                    <a:pt x="62962" y="56124"/>
                  </a:lnTo>
                  <a:cubicBezTo>
                    <a:pt x="63071" y="55971"/>
                    <a:pt x="63159" y="55839"/>
                    <a:pt x="63269" y="55664"/>
                  </a:cubicBezTo>
                  <a:lnTo>
                    <a:pt x="60529" y="53867"/>
                  </a:lnTo>
                  <a:lnTo>
                    <a:pt x="62524" y="50821"/>
                  </a:lnTo>
                  <a:lnTo>
                    <a:pt x="65088" y="52486"/>
                  </a:lnTo>
                  <a:lnTo>
                    <a:pt x="65329" y="52004"/>
                  </a:lnTo>
                  <a:lnTo>
                    <a:pt x="62830" y="50361"/>
                  </a:lnTo>
                  <a:lnTo>
                    <a:pt x="64825" y="47315"/>
                  </a:lnTo>
                  <a:lnTo>
                    <a:pt x="66885" y="48651"/>
                  </a:lnTo>
                  <a:cubicBezTo>
                    <a:pt x="66972" y="48498"/>
                    <a:pt x="67016" y="48323"/>
                    <a:pt x="67104" y="48125"/>
                  </a:cubicBezTo>
                  <a:lnTo>
                    <a:pt x="65131" y="46854"/>
                  </a:lnTo>
                  <a:lnTo>
                    <a:pt x="67126" y="43808"/>
                  </a:lnTo>
                  <a:lnTo>
                    <a:pt x="68397" y="44619"/>
                  </a:lnTo>
                  <a:cubicBezTo>
                    <a:pt x="68441" y="44444"/>
                    <a:pt x="68528" y="44268"/>
                    <a:pt x="68594" y="44071"/>
                  </a:cubicBezTo>
                  <a:lnTo>
                    <a:pt x="67433" y="43304"/>
                  </a:lnTo>
                  <a:lnTo>
                    <a:pt x="69427" y="40280"/>
                  </a:lnTo>
                  <a:lnTo>
                    <a:pt x="69690" y="40302"/>
                  </a:lnTo>
                  <a:cubicBezTo>
                    <a:pt x="69821" y="39710"/>
                    <a:pt x="69953" y="39075"/>
                    <a:pt x="70062" y="38461"/>
                  </a:cubicBezTo>
                  <a:lnTo>
                    <a:pt x="70062" y="38461"/>
                  </a:lnTo>
                  <a:lnTo>
                    <a:pt x="69405" y="39447"/>
                  </a:lnTo>
                  <a:lnTo>
                    <a:pt x="66293" y="37409"/>
                  </a:lnTo>
                  <a:lnTo>
                    <a:pt x="68287" y="34363"/>
                  </a:lnTo>
                  <a:lnTo>
                    <a:pt x="70479" y="35809"/>
                  </a:lnTo>
                  <a:cubicBezTo>
                    <a:pt x="70501" y="35612"/>
                    <a:pt x="70544" y="35393"/>
                    <a:pt x="70566" y="35217"/>
                  </a:cubicBezTo>
                  <a:lnTo>
                    <a:pt x="68594" y="33924"/>
                  </a:lnTo>
                  <a:lnTo>
                    <a:pt x="70588" y="30878"/>
                  </a:lnTo>
                  <a:lnTo>
                    <a:pt x="70851" y="31076"/>
                  </a:lnTo>
                  <a:lnTo>
                    <a:pt x="70851" y="29563"/>
                  </a:lnTo>
                  <a:lnTo>
                    <a:pt x="70479" y="30177"/>
                  </a:lnTo>
                  <a:lnTo>
                    <a:pt x="67367" y="28117"/>
                  </a:lnTo>
                  <a:lnTo>
                    <a:pt x="69361" y="25071"/>
                  </a:lnTo>
                  <a:lnTo>
                    <a:pt x="70654" y="25926"/>
                  </a:lnTo>
                  <a:cubicBezTo>
                    <a:pt x="70610" y="25684"/>
                    <a:pt x="70588" y="25465"/>
                    <a:pt x="70566" y="25202"/>
                  </a:cubicBezTo>
                  <a:lnTo>
                    <a:pt x="69624" y="24611"/>
                  </a:lnTo>
                  <a:lnTo>
                    <a:pt x="70325" y="23559"/>
                  </a:lnTo>
                  <a:cubicBezTo>
                    <a:pt x="70281" y="23340"/>
                    <a:pt x="70238" y="23098"/>
                    <a:pt x="70172" y="22879"/>
                  </a:cubicBezTo>
                  <a:lnTo>
                    <a:pt x="69230" y="24326"/>
                  </a:lnTo>
                  <a:lnTo>
                    <a:pt x="66096" y="22288"/>
                  </a:lnTo>
                  <a:lnTo>
                    <a:pt x="68090" y="19241"/>
                  </a:lnTo>
                  <a:lnTo>
                    <a:pt x="69558" y="20206"/>
                  </a:lnTo>
                  <a:lnTo>
                    <a:pt x="69295" y="19373"/>
                  </a:lnTo>
                  <a:lnTo>
                    <a:pt x="68397" y="18781"/>
                  </a:lnTo>
                  <a:lnTo>
                    <a:pt x="68857" y="18036"/>
                  </a:lnTo>
                  <a:cubicBezTo>
                    <a:pt x="68813" y="17839"/>
                    <a:pt x="68726" y="17642"/>
                    <a:pt x="68638" y="17466"/>
                  </a:cubicBezTo>
                  <a:lnTo>
                    <a:pt x="67959" y="18496"/>
                  </a:lnTo>
                  <a:lnTo>
                    <a:pt x="64847" y="16436"/>
                  </a:lnTo>
                  <a:lnTo>
                    <a:pt x="66819" y="13456"/>
                  </a:lnTo>
                  <a:cubicBezTo>
                    <a:pt x="66600" y="13039"/>
                    <a:pt x="66337" y="12667"/>
                    <a:pt x="66118" y="12251"/>
                  </a:cubicBezTo>
                  <a:lnTo>
                    <a:pt x="63641" y="10607"/>
                  </a:lnTo>
                  <a:lnTo>
                    <a:pt x="64299" y="9621"/>
                  </a:lnTo>
                  <a:cubicBezTo>
                    <a:pt x="64189" y="9489"/>
                    <a:pt x="64080" y="9380"/>
                    <a:pt x="63970" y="9248"/>
                  </a:cubicBezTo>
                  <a:lnTo>
                    <a:pt x="63225" y="10344"/>
                  </a:lnTo>
                  <a:lnTo>
                    <a:pt x="60179" y="8306"/>
                  </a:lnTo>
                  <a:lnTo>
                    <a:pt x="61362" y="6509"/>
                  </a:lnTo>
                  <a:cubicBezTo>
                    <a:pt x="61253" y="6399"/>
                    <a:pt x="61121" y="6290"/>
                    <a:pt x="61011" y="6180"/>
                  </a:cubicBezTo>
                  <a:lnTo>
                    <a:pt x="59762" y="8043"/>
                  </a:lnTo>
                  <a:lnTo>
                    <a:pt x="56650" y="5983"/>
                  </a:lnTo>
                  <a:lnTo>
                    <a:pt x="57987" y="3945"/>
                  </a:lnTo>
                  <a:lnTo>
                    <a:pt x="57571" y="3704"/>
                  </a:lnTo>
                  <a:lnTo>
                    <a:pt x="56256" y="5698"/>
                  </a:lnTo>
                  <a:lnTo>
                    <a:pt x="53144" y="3660"/>
                  </a:lnTo>
                  <a:lnTo>
                    <a:pt x="54240" y="2016"/>
                  </a:lnTo>
                  <a:cubicBezTo>
                    <a:pt x="54064" y="1950"/>
                    <a:pt x="53933" y="1907"/>
                    <a:pt x="53779" y="1819"/>
                  </a:cubicBezTo>
                  <a:lnTo>
                    <a:pt x="52728" y="3375"/>
                  </a:lnTo>
                  <a:lnTo>
                    <a:pt x="49616" y="1315"/>
                  </a:lnTo>
                  <a:lnTo>
                    <a:pt x="50010" y="658"/>
                  </a:lnTo>
                  <a:cubicBezTo>
                    <a:pt x="49857" y="636"/>
                    <a:pt x="49681" y="592"/>
                    <a:pt x="49528" y="548"/>
                  </a:cubicBezTo>
                  <a:lnTo>
                    <a:pt x="49199" y="1052"/>
                  </a:lnTo>
                  <a:lnTo>
                    <a:pt x="48082" y="307"/>
                  </a:lnTo>
                  <a:cubicBezTo>
                    <a:pt x="47665" y="263"/>
                    <a:pt x="47249" y="197"/>
                    <a:pt x="46832" y="175"/>
                  </a:cubicBezTo>
                  <a:lnTo>
                    <a:pt x="46832" y="175"/>
                  </a:lnTo>
                  <a:lnTo>
                    <a:pt x="48892" y="1512"/>
                  </a:lnTo>
                  <a:lnTo>
                    <a:pt x="46898" y="4558"/>
                  </a:lnTo>
                  <a:lnTo>
                    <a:pt x="43764" y="2498"/>
                  </a:lnTo>
                  <a:lnTo>
                    <a:pt x="45386" y="44"/>
                  </a:lnTo>
                  <a:cubicBezTo>
                    <a:pt x="45189" y="44"/>
                    <a:pt x="45013" y="0"/>
                    <a:pt x="4481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413;p36">
              <a:extLst>
                <a:ext uri="{FF2B5EF4-FFF2-40B4-BE49-F238E27FC236}">
                  <a16:creationId xmlns:a16="http://schemas.microsoft.com/office/drawing/2014/main" id="{D942CDCC-8D51-E34D-3067-61C4FBC028B5}"/>
                </a:ext>
              </a:extLst>
            </p:cNvPr>
            <p:cNvSpPr/>
            <p:nvPr/>
          </p:nvSpPr>
          <p:spPr>
            <a:xfrm>
              <a:off x="4590975" y="1250575"/>
              <a:ext cx="2448500" cy="2855550"/>
            </a:xfrm>
            <a:custGeom>
              <a:avLst/>
              <a:gdLst/>
              <a:ahLst/>
              <a:cxnLst/>
              <a:rect l="l" t="t" r="r" b="b"/>
              <a:pathLst>
                <a:path w="97940" h="114222" extrusionOk="0">
                  <a:moveTo>
                    <a:pt x="82073" y="70304"/>
                  </a:moveTo>
                  <a:cubicBezTo>
                    <a:pt x="97742" y="50777"/>
                    <a:pt x="97939" y="24786"/>
                    <a:pt x="82467" y="12404"/>
                  </a:cubicBezTo>
                  <a:cubicBezTo>
                    <a:pt x="67017" y="0"/>
                    <a:pt x="41661" y="5830"/>
                    <a:pt x="25992" y="25356"/>
                  </a:cubicBezTo>
                  <a:cubicBezTo>
                    <a:pt x="17336" y="36160"/>
                    <a:pt x="13435" y="48893"/>
                    <a:pt x="14246" y="60223"/>
                  </a:cubicBezTo>
                  <a:cubicBezTo>
                    <a:pt x="14596" y="65329"/>
                    <a:pt x="14443" y="70413"/>
                    <a:pt x="13457" y="75432"/>
                  </a:cubicBezTo>
                  <a:cubicBezTo>
                    <a:pt x="11375" y="86126"/>
                    <a:pt x="7079" y="99867"/>
                    <a:pt x="1" y="110496"/>
                  </a:cubicBezTo>
                  <a:lnTo>
                    <a:pt x="1732" y="111876"/>
                  </a:lnTo>
                  <a:lnTo>
                    <a:pt x="1666" y="111920"/>
                  </a:lnTo>
                  <a:lnTo>
                    <a:pt x="4537" y="114221"/>
                  </a:lnTo>
                  <a:cubicBezTo>
                    <a:pt x="13238" y="105192"/>
                    <a:pt x="25378" y="98114"/>
                    <a:pt x="35262" y="93753"/>
                  </a:cubicBezTo>
                  <a:cubicBezTo>
                    <a:pt x="40018" y="91649"/>
                    <a:pt x="45014" y="90137"/>
                    <a:pt x="50164" y="89435"/>
                  </a:cubicBezTo>
                  <a:cubicBezTo>
                    <a:pt x="61560" y="87836"/>
                    <a:pt x="73329" y="81217"/>
                    <a:pt x="82073" y="70304"/>
                  </a:cubicBezTo>
                  <a:close/>
                  <a:moveTo>
                    <a:pt x="29236" y="27898"/>
                  </a:moveTo>
                  <a:cubicBezTo>
                    <a:pt x="43502" y="10125"/>
                    <a:pt x="66250" y="4602"/>
                    <a:pt x="79947" y="15582"/>
                  </a:cubicBezTo>
                  <a:cubicBezTo>
                    <a:pt x="93644" y="26561"/>
                    <a:pt x="93162" y="49967"/>
                    <a:pt x="78895" y="67740"/>
                  </a:cubicBezTo>
                  <a:cubicBezTo>
                    <a:pt x="64628" y="85513"/>
                    <a:pt x="41880" y="91057"/>
                    <a:pt x="28184" y="80056"/>
                  </a:cubicBezTo>
                  <a:cubicBezTo>
                    <a:pt x="14487" y="69076"/>
                    <a:pt x="14969" y="45693"/>
                    <a:pt x="29236" y="27898"/>
                  </a:cubicBezTo>
                  <a:close/>
                  <a:moveTo>
                    <a:pt x="8986" y="101050"/>
                  </a:moveTo>
                  <a:cubicBezTo>
                    <a:pt x="12032" y="94564"/>
                    <a:pt x="15429" y="86302"/>
                    <a:pt x="17095" y="78675"/>
                  </a:cubicBezTo>
                  <a:cubicBezTo>
                    <a:pt x="17445" y="77053"/>
                    <a:pt x="19527" y="76637"/>
                    <a:pt x="20513" y="77952"/>
                  </a:cubicBezTo>
                  <a:cubicBezTo>
                    <a:pt x="21982" y="79924"/>
                    <a:pt x="23669" y="81699"/>
                    <a:pt x="25620" y="83255"/>
                  </a:cubicBezTo>
                  <a:cubicBezTo>
                    <a:pt x="27592" y="84833"/>
                    <a:pt x="29696" y="86104"/>
                    <a:pt x="31953" y="87134"/>
                  </a:cubicBezTo>
                  <a:cubicBezTo>
                    <a:pt x="33443" y="87792"/>
                    <a:pt x="33487" y="89918"/>
                    <a:pt x="31997" y="90619"/>
                  </a:cubicBezTo>
                  <a:cubicBezTo>
                    <a:pt x="24896" y="93906"/>
                    <a:pt x="17555" y="98990"/>
                    <a:pt x="11901" y="103373"/>
                  </a:cubicBezTo>
                  <a:cubicBezTo>
                    <a:pt x="10301" y="104601"/>
                    <a:pt x="8131" y="102847"/>
                    <a:pt x="8986" y="1010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4;p36">
              <a:extLst>
                <a:ext uri="{FF2B5EF4-FFF2-40B4-BE49-F238E27FC236}">
                  <a16:creationId xmlns:a16="http://schemas.microsoft.com/office/drawing/2014/main" id="{43C0E4D6-2C2C-1766-2BD0-DF0BC1C4EA97}"/>
                </a:ext>
              </a:extLst>
            </p:cNvPr>
            <p:cNvSpPr/>
            <p:nvPr/>
          </p:nvSpPr>
          <p:spPr>
            <a:xfrm>
              <a:off x="4739450" y="3032250"/>
              <a:ext cx="516675" cy="888150"/>
            </a:xfrm>
            <a:custGeom>
              <a:avLst/>
              <a:gdLst/>
              <a:ahLst/>
              <a:cxnLst/>
              <a:rect l="l" t="t" r="r" b="b"/>
              <a:pathLst>
                <a:path w="20667" h="35526" extrusionOk="0">
                  <a:moveTo>
                    <a:pt x="12449" y="571"/>
                  </a:moveTo>
                  <a:cubicBezTo>
                    <a:pt x="13654" y="3266"/>
                    <a:pt x="16196" y="7890"/>
                    <a:pt x="20667" y="11441"/>
                  </a:cubicBezTo>
                  <a:lnTo>
                    <a:pt x="1360" y="35525"/>
                  </a:lnTo>
                  <a:lnTo>
                    <a:pt x="1360" y="35525"/>
                  </a:lnTo>
                  <a:cubicBezTo>
                    <a:pt x="330" y="34714"/>
                    <a:pt x="1" y="33290"/>
                    <a:pt x="549" y="32106"/>
                  </a:cubicBezTo>
                  <a:cubicBezTo>
                    <a:pt x="2959" y="26956"/>
                    <a:pt x="9183" y="12821"/>
                    <a:pt x="11243" y="746"/>
                  </a:cubicBezTo>
                  <a:cubicBezTo>
                    <a:pt x="11331" y="110"/>
                    <a:pt x="12208" y="1"/>
                    <a:pt x="12449" y="57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5;p36">
              <a:extLst>
                <a:ext uri="{FF2B5EF4-FFF2-40B4-BE49-F238E27FC236}">
                  <a16:creationId xmlns:a16="http://schemas.microsoft.com/office/drawing/2014/main" id="{77259D2C-7250-CD06-698A-69BB669D2998}"/>
                </a:ext>
              </a:extLst>
            </p:cNvPr>
            <p:cNvSpPr/>
            <p:nvPr/>
          </p:nvSpPr>
          <p:spPr>
            <a:xfrm>
              <a:off x="4765200" y="3312225"/>
              <a:ext cx="814725" cy="622950"/>
            </a:xfrm>
            <a:custGeom>
              <a:avLst/>
              <a:gdLst/>
              <a:ahLst/>
              <a:cxnLst/>
              <a:rect l="l" t="t" r="r" b="b"/>
              <a:pathLst>
                <a:path w="32589" h="24918" extrusionOk="0">
                  <a:moveTo>
                    <a:pt x="31953" y="5698"/>
                  </a:moveTo>
                  <a:cubicBezTo>
                    <a:pt x="29148" y="5150"/>
                    <a:pt x="23888" y="3682"/>
                    <a:pt x="19308" y="0"/>
                  </a:cubicBezTo>
                  <a:lnTo>
                    <a:pt x="1" y="24063"/>
                  </a:lnTo>
                  <a:lnTo>
                    <a:pt x="1" y="24063"/>
                  </a:lnTo>
                  <a:cubicBezTo>
                    <a:pt x="1009" y="24874"/>
                    <a:pt x="2455" y="24918"/>
                    <a:pt x="3507" y="24085"/>
                  </a:cubicBezTo>
                  <a:cubicBezTo>
                    <a:pt x="8044" y="20579"/>
                    <a:pt x="20623" y="11331"/>
                    <a:pt x="32041" y="6750"/>
                  </a:cubicBezTo>
                  <a:cubicBezTo>
                    <a:pt x="32588" y="6553"/>
                    <a:pt x="32501" y="5808"/>
                    <a:pt x="31953" y="569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6;p36">
              <a:extLst>
                <a:ext uri="{FF2B5EF4-FFF2-40B4-BE49-F238E27FC236}">
                  <a16:creationId xmlns:a16="http://schemas.microsoft.com/office/drawing/2014/main" id="{F78C25B2-5C69-0B5C-C88B-D83D7D1D3CC2}"/>
                </a:ext>
              </a:extLst>
            </p:cNvPr>
            <p:cNvSpPr/>
            <p:nvPr/>
          </p:nvSpPr>
          <p:spPr>
            <a:xfrm>
              <a:off x="3610825" y="3985025"/>
              <a:ext cx="1130850" cy="1312175"/>
            </a:xfrm>
            <a:custGeom>
              <a:avLst/>
              <a:gdLst/>
              <a:ahLst/>
              <a:cxnLst/>
              <a:rect l="l" t="t" r="r" b="b"/>
              <a:pathLst>
                <a:path w="45234" h="52487" extrusionOk="0">
                  <a:moveTo>
                    <a:pt x="11134" y="50996"/>
                  </a:moveTo>
                  <a:cubicBezTo>
                    <a:pt x="9928" y="52486"/>
                    <a:pt x="1" y="44531"/>
                    <a:pt x="1206" y="43041"/>
                  </a:cubicBezTo>
                  <a:lnTo>
                    <a:pt x="6466" y="38373"/>
                  </a:lnTo>
                  <a:cubicBezTo>
                    <a:pt x="6838" y="38066"/>
                    <a:pt x="7167" y="37716"/>
                    <a:pt x="7452" y="37343"/>
                  </a:cubicBezTo>
                  <a:lnTo>
                    <a:pt x="36796" y="767"/>
                  </a:lnTo>
                  <a:cubicBezTo>
                    <a:pt x="37344" y="88"/>
                    <a:pt x="38418" y="0"/>
                    <a:pt x="39163" y="592"/>
                  </a:cubicBezTo>
                  <a:lnTo>
                    <a:pt x="44335" y="4756"/>
                  </a:lnTo>
                  <a:cubicBezTo>
                    <a:pt x="45080" y="5369"/>
                    <a:pt x="45234" y="6399"/>
                    <a:pt x="44664" y="7101"/>
                  </a:cubicBezTo>
                  <a:lnTo>
                    <a:pt x="15385" y="43611"/>
                  </a:lnTo>
                  <a:cubicBezTo>
                    <a:pt x="15078" y="43962"/>
                    <a:pt x="14837" y="44378"/>
                    <a:pt x="14574" y="447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417;p36">
              <a:extLst>
                <a:ext uri="{FF2B5EF4-FFF2-40B4-BE49-F238E27FC236}">
                  <a16:creationId xmlns:a16="http://schemas.microsoft.com/office/drawing/2014/main" id="{617DFED9-F96C-1247-C8E7-8A4CC9370DFE}"/>
                </a:ext>
              </a:extLst>
            </p:cNvPr>
            <p:cNvSpPr/>
            <p:nvPr/>
          </p:nvSpPr>
          <p:spPr>
            <a:xfrm>
              <a:off x="5913000" y="3103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29575" cap="flat" cmpd="sng">
              <a:solidFill>
                <a:srgbClr val="FFFFFF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8;p36">
              <a:extLst>
                <a:ext uri="{FF2B5EF4-FFF2-40B4-BE49-F238E27FC236}">
                  <a16:creationId xmlns:a16="http://schemas.microsoft.com/office/drawing/2014/main" id="{9FAD5480-462C-60B8-0865-A6E69C9FB1DE}"/>
                </a:ext>
              </a:extLst>
            </p:cNvPr>
            <p:cNvSpPr/>
            <p:nvPr/>
          </p:nvSpPr>
          <p:spPr>
            <a:xfrm>
              <a:off x="5289525" y="2603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29575" cap="flat" cmpd="sng">
              <a:solidFill>
                <a:srgbClr val="FFFFFF"/>
              </a:solidFill>
              <a:prstDash val="solid"/>
              <a:miter lim="219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548;p39">
            <a:extLst>
              <a:ext uri="{FF2B5EF4-FFF2-40B4-BE49-F238E27FC236}">
                <a16:creationId xmlns:a16="http://schemas.microsoft.com/office/drawing/2014/main" id="{A3F8DF31-E65A-297F-9BB0-002B383C44A3}"/>
              </a:ext>
            </a:extLst>
          </p:cNvPr>
          <p:cNvSpPr/>
          <p:nvPr/>
        </p:nvSpPr>
        <p:spPr>
          <a:xfrm>
            <a:off x="8781969" y="523721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548;p39">
            <a:extLst>
              <a:ext uri="{FF2B5EF4-FFF2-40B4-BE49-F238E27FC236}">
                <a16:creationId xmlns:a16="http://schemas.microsoft.com/office/drawing/2014/main" id="{5A5D0C1C-1F0A-92C1-174F-B1A9EB63B3EC}"/>
              </a:ext>
            </a:extLst>
          </p:cNvPr>
          <p:cNvSpPr/>
          <p:nvPr/>
        </p:nvSpPr>
        <p:spPr>
          <a:xfrm>
            <a:off x="7324993" y="151915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548;p39">
            <a:extLst>
              <a:ext uri="{FF2B5EF4-FFF2-40B4-BE49-F238E27FC236}">
                <a16:creationId xmlns:a16="http://schemas.microsoft.com/office/drawing/2014/main" id="{18ED9E80-63D2-BB4E-77EA-4FBF3EB38E67}"/>
              </a:ext>
            </a:extLst>
          </p:cNvPr>
          <p:cNvSpPr/>
          <p:nvPr/>
        </p:nvSpPr>
        <p:spPr>
          <a:xfrm>
            <a:off x="9657973" y="78846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548;p39">
            <a:extLst>
              <a:ext uri="{FF2B5EF4-FFF2-40B4-BE49-F238E27FC236}">
                <a16:creationId xmlns:a16="http://schemas.microsoft.com/office/drawing/2014/main" id="{5596E4BD-12DA-B601-4573-997142C5B915}"/>
              </a:ext>
            </a:extLst>
          </p:cNvPr>
          <p:cNvSpPr/>
          <p:nvPr/>
        </p:nvSpPr>
        <p:spPr>
          <a:xfrm>
            <a:off x="9832399" y="412557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548;p39">
            <a:extLst>
              <a:ext uri="{FF2B5EF4-FFF2-40B4-BE49-F238E27FC236}">
                <a16:creationId xmlns:a16="http://schemas.microsoft.com/office/drawing/2014/main" id="{7734E611-5118-042E-7CCF-980D318CED1A}"/>
              </a:ext>
            </a:extLst>
          </p:cNvPr>
          <p:cNvSpPr/>
          <p:nvPr/>
        </p:nvSpPr>
        <p:spPr>
          <a:xfrm>
            <a:off x="11360150" y="487840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548;p39">
            <a:extLst>
              <a:ext uri="{FF2B5EF4-FFF2-40B4-BE49-F238E27FC236}">
                <a16:creationId xmlns:a16="http://schemas.microsoft.com/office/drawing/2014/main" id="{64E26DC0-5032-89CC-FE0C-6220FCEA0C3D}"/>
              </a:ext>
            </a:extLst>
          </p:cNvPr>
          <p:cNvSpPr/>
          <p:nvPr/>
        </p:nvSpPr>
        <p:spPr>
          <a:xfrm>
            <a:off x="8611522" y="451730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548;p39">
            <a:extLst>
              <a:ext uri="{FF2B5EF4-FFF2-40B4-BE49-F238E27FC236}">
                <a16:creationId xmlns:a16="http://schemas.microsoft.com/office/drawing/2014/main" id="{F0DD892A-EFFB-514D-B882-928343C3905C}"/>
              </a:ext>
            </a:extLst>
          </p:cNvPr>
          <p:cNvSpPr/>
          <p:nvPr/>
        </p:nvSpPr>
        <p:spPr>
          <a:xfrm>
            <a:off x="10670107" y="203387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548;p39">
            <a:extLst>
              <a:ext uri="{FF2B5EF4-FFF2-40B4-BE49-F238E27FC236}">
                <a16:creationId xmlns:a16="http://schemas.microsoft.com/office/drawing/2014/main" id="{F774EF66-551C-4D64-F155-3B31A359B6E2}"/>
              </a:ext>
            </a:extLst>
          </p:cNvPr>
          <p:cNvSpPr/>
          <p:nvPr/>
        </p:nvSpPr>
        <p:spPr>
          <a:xfrm>
            <a:off x="9625245" y="531570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548;p39">
            <a:extLst>
              <a:ext uri="{FF2B5EF4-FFF2-40B4-BE49-F238E27FC236}">
                <a16:creationId xmlns:a16="http://schemas.microsoft.com/office/drawing/2014/main" id="{A0C986BB-1FF3-FDE6-669A-BCB4845272D3}"/>
              </a:ext>
            </a:extLst>
          </p:cNvPr>
          <p:cNvSpPr/>
          <p:nvPr/>
        </p:nvSpPr>
        <p:spPr>
          <a:xfrm>
            <a:off x="7435362" y="253299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548;p39">
            <a:extLst>
              <a:ext uri="{FF2B5EF4-FFF2-40B4-BE49-F238E27FC236}">
                <a16:creationId xmlns:a16="http://schemas.microsoft.com/office/drawing/2014/main" id="{95B8C766-1B3A-9540-4E7C-5B3114FF654B}"/>
              </a:ext>
            </a:extLst>
          </p:cNvPr>
          <p:cNvSpPr/>
          <p:nvPr/>
        </p:nvSpPr>
        <p:spPr>
          <a:xfrm>
            <a:off x="8187298" y="3300525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548;p39">
            <a:extLst>
              <a:ext uri="{FF2B5EF4-FFF2-40B4-BE49-F238E27FC236}">
                <a16:creationId xmlns:a16="http://schemas.microsoft.com/office/drawing/2014/main" id="{2F427470-D724-AF02-1788-4632F4792C9B}"/>
              </a:ext>
            </a:extLst>
          </p:cNvPr>
          <p:cNvSpPr/>
          <p:nvPr/>
        </p:nvSpPr>
        <p:spPr>
          <a:xfrm>
            <a:off x="7885214" y="411665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548;p39">
            <a:extLst>
              <a:ext uri="{FF2B5EF4-FFF2-40B4-BE49-F238E27FC236}">
                <a16:creationId xmlns:a16="http://schemas.microsoft.com/office/drawing/2014/main" id="{6359D5A5-8C35-E0DE-0075-2960D8C9D299}"/>
              </a:ext>
            </a:extLst>
          </p:cNvPr>
          <p:cNvSpPr/>
          <p:nvPr/>
        </p:nvSpPr>
        <p:spPr>
          <a:xfrm>
            <a:off x="8986456" y="384043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48;p39">
            <a:extLst>
              <a:ext uri="{FF2B5EF4-FFF2-40B4-BE49-F238E27FC236}">
                <a16:creationId xmlns:a16="http://schemas.microsoft.com/office/drawing/2014/main" id="{13867728-AE68-9759-4351-CF1FD9EA8760}"/>
              </a:ext>
            </a:extLst>
          </p:cNvPr>
          <p:cNvSpPr/>
          <p:nvPr/>
        </p:nvSpPr>
        <p:spPr>
          <a:xfrm>
            <a:off x="11208711" y="3379472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48;p39">
            <a:extLst>
              <a:ext uri="{FF2B5EF4-FFF2-40B4-BE49-F238E27FC236}">
                <a16:creationId xmlns:a16="http://schemas.microsoft.com/office/drawing/2014/main" id="{9CA0BFF3-43B6-2F33-A8D7-FB1E34023840}"/>
              </a:ext>
            </a:extLst>
          </p:cNvPr>
          <p:cNvSpPr/>
          <p:nvPr/>
        </p:nvSpPr>
        <p:spPr>
          <a:xfrm>
            <a:off x="7995583" y="61425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548;p39">
            <a:extLst>
              <a:ext uri="{FF2B5EF4-FFF2-40B4-BE49-F238E27FC236}">
                <a16:creationId xmlns:a16="http://schemas.microsoft.com/office/drawing/2014/main" id="{AD0C6B9D-66FB-F9F6-AE09-B873AA168B16}"/>
              </a:ext>
            </a:extLst>
          </p:cNvPr>
          <p:cNvSpPr/>
          <p:nvPr/>
        </p:nvSpPr>
        <p:spPr>
          <a:xfrm>
            <a:off x="11569153" y="250858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548;p39">
            <a:extLst>
              <a:ext uri="{FF2B5EF4-FFF2-40B4-BE49-F238E27FC236}">
                <a16:creationId xmlns:a16="http://schemas.microsoft.com/office/drawing/2014/main" id="{9A77DDE7-2BB0-E5AB-FD5A-B3AC3D27C98B}"/>
              </a:ext>
            </a:extLst>
          </p:cNvPr>
          <p:cNvSpPr/>
          <p:nvPr/>
        </p:nvSpPr>
        <p:spPr>
          <a:xfrm>
            <a:off x="10936272" y="106809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548;p39">
            <a:extLst>
              <a:ext uri="{FF2B5EF4-FFF2-40B4-BE49-F238E27FC236}">
                <a16:creationId xmlns:a16="http://schemas.microsoft.com/office/drawing/2014/main" id="{DE01716E-D8DE-174F-7165-0197918D5CC8}"/>
              </a:ext>
            </a:extLst>
          </p:cNvPr>
          <p:cNvSpPr/>
          <p:nvPr/>
        </p:nvSpPr>
        <p:spPr>
          <a:xfrm>
            <a:off x="10268685" y="126179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548;p39">
            <a:extLst>
              <a:ext uri="{FF2B5EF4-FFF2-40B4-BE49-F238E27FC236}">
                <a16:creationId xmlns:a16="http://schemas.microsoft.com/office/drawing/2014/main" id="{7FD48637-7A8B-B38C-A534-F28105C3951C}"/>
              </a:ext>
            </a:extLst>
          </p:cNvPr>
          <p:cNvSpPr/>
          <p:nvPr/>
        </p:nvSpPr>
        <p:spPr>
          <a:xfrm>
            <a:off x="10559738" y="527095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A423A62D-05FB-44B4-7C4E-5DBE2501D7B6}"/>
              </a:ext>
            </a:extLst>
          </p:cNvPr>
          <p:cNvSpPr/>
          <p:nvPr/>
        </p:nvSpPr>
        <p:spPr>
          <a:xfrm rot="19040091">
            <a:off x="-994450" y="-417992"/>
            <a:ext cx="2723521" cy="1311166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3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33D7521-EE7C-D70B-0F2F-5D833A5A52AE}"/>
              </a:ext>
            </a:extLst>
          </p:cNvPr>
          <p:cNvSpPr/>
          <p:nvPr/>
        </p:nvSpPr>
        <p:spPr>
          <a:xfrm>
            <a:off x="395411" y="1593253"/>
            <a:ext cx="4833257" cy="2957805"/>
          </a:xfrm>
          <a:prstGeom prst="round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D1BF7-C4A1-E5A7-8B6F-17A41E4B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andara Light" panose="020E0502030303020204" pitchFamily="34" charset="0"/>
              </a:rPr>
              <a:t>Откуда взялась идея?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33C057-83BA-076B-D050-FD7D9AB25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937000" cy="435133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Candara Light" panose="020E0502030303020204" pitchFamily="34" charset="0"/>
              </a:rPr>
              <a:t>Уже на протяжении 4-х лет я играю в большой теннис на любительском уровне. </a:t>
            </a:r>
          </a:p>
          <a:p>
            <a:r>
              <a:rPr lang="ru-RU" sz="1800" b="1" dirty="0">
                <a:solidFill>
                  <a:srgbClr val="002060"/>
                </a:solidFill>
                <a:latin typeface="Candara Light" panose="020E0502030303020204" pitchFamily="34" charset="0"/>
              </a:rPr>
              <a:t>Я участвую в различных турнирах как с ровесниками, так и со взрослыми. А также являюсь членом множества теннисных сообществ в </a:t>
            </a:r>
            <a:r>
              <a:rPr lang="en-US" sz="1800" b="1" dirty="0">
                <a:solidFill>
                  <a:srgbClr val="002060"/>
                </a:solidFill>
                <a:latin typeface="Candara Light" panose="020E0502030303020204" pitchFamily="34" charset="0"/>
              </a:rPr>
              <a:t>What’s app </a:t>
            </a:r>
            <a:r>
              <a:rPr lang="ru-RU" sz="1800" b="1" dirty="0">
                <a:solidFill>
                  <a:srgbClr val="002060"/>
                </a:solidFill>
                <a:latin typeface="Candara Light" panose="020E0502030303020204" pitchFamily="34" charset="0"/>
              </a:rPr>
              <a:t>и </a:t>
            </a:r>
            <a:r>
              <a:rPr lang="en-US" sz="1800" b="1" dirty="0">
                <a:solidFill>
                  <a:srgbClr val="002060"/>
                </a:solidFill>
                <a:latin typeface="Candara Light" panose="020E0502030303020204" pitchFamily="34" charset="0"/>
              </a:rPr>
              <a:t>Telegram</a:t>
            </a:r>
            <a:endParaRPr lang="ru-RU" sz="1800" b="1" dirty="0">
              <a:solidFill>
                <a:srgbClr val="002060"/>
              </a:solidFill>
              <a:latin typeface="Candara Light" panose="020E0502030303020204" pitchFamily="34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Candara Light" panose="020E0502030303020204" pitchFamily="34" charset="0"/>
              </a:rPr>
              <a:t>Результаты некоторых матчей я вносил на платформу </a:t>
            </a:r>
            <a:r>
              <a:rPr lang="en-US" sz="1800" b="1" dirty="0">
                <a:solidFill>
                  <a:srgbClr val="002060"/>
                </a:solidFill>
                <a:latin typeface="Candara Light" panose="020E0502030303020204" pitchFamily="34" charset="0"/>
              </a:rPr>
              <a:t>Tennis BOT</a:t>
            </a:r>
            <a:endParaRPr lang="ru-RU" sz="1800" b="1" dirty="0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5941A9F-8ECC-E1E2-AEA7-7D4385962AB5}"/>
              </a:ext>
            </a:extLst>
          </p:cNvPr>
          <p:cNvSpPr/>
          <p:nvPr/>
        </p:nvSpPr>
        <p:spPr>
          <a:xfrm>
            <a:off x="395411" y="5171155"/>
            <a:ext cx="4833257" cy="1216062"/>
          </a:xfrm>
          <a:prstGeom prst="round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1E4B91-E4C4-6C7D-E8AB-B3226A0F4621}"/>
              </a:ext>
            </a:extLst>
          </p:cNvPr>
          <p:cNvSpPr txBox="1"/>
          <p:nvPr/>
        </p:nvSpPr>
        <p:spPr>
          <a:xfrm>
            <a:off x="467360" y="5291292"/>
            <a:ext cx="1808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673C55-7605-A18A-3684-31EB3B3E3E8B}"/>
              </a:ext>
            </a:extLst>
          </p:cNvPr>
          <p:cNvSpPr txBox="1"/>
          <p:nvPr/>
        </p:nvSpPr>
        <p:spPr>
          <a:xfrm>
            <a:off x="1206500" y="557432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ndara Light" panose="020E0502030303020204" pitchFamily="34" charset="0"/>
              </a:rPr>
              <a:t>Но </a:t>
            </a:r>
            <a:r>
              <a:rPr lang="en-US" b="1" dirty="0">
                <a:solidFill>
                  <a:srgbClr val="002060"/>
                </a:solidFill>
                <a:latin typeface="Candara Light" panose="020E0502030303020204" pitchFamily="34" charset="0"/>
              </a:rPr>
              <a:t>Tennis BOT </a:t>
            </a:r>
            <a:r>
              <a:rPr lang="ru-RU" b="1" dirty="0">
                <a:solidFill>
                  <a:srgbClr val="002060"/>
                </a:solidFill>
                <a:latin typeface="Candara Light" panose="020E0502030303020204" pitchFamily="34" charset="0"/>
              </a:rPr>
              <a:t>стал платным…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50E7C1-FE0C-14F6-A8D8-810729D57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61"/>
          <a:stretch/>
        </p:blipFill>
        <p:spPr>
          <a:xfrm>
            <a:off x="9818294" y="3793346"/>
            <a:ext cx="2151659" cy="27556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69A82D-46C5-173B-757A-B9A226965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7" t="20889" r="18280" b="-2075"/>
          <a:stretch/>
        </p:blipFill>
        <p:spPr>
          <a:xfrm>
            <a:off x="6924339" y="3535070"/>
            <a:ext cx="2525655" cy="30638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CA230-825A-BF82-A936-1ABA7C4CD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48"/>
          <a:stretch/>
        </p:blipFill>
        <p:spPr>
          <a:xfrm>
            <a:off x="10130937" y="1641921"/>
            <a:ext cx="1783425" cy="1898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ACDE61-05FD-4AB0-2E24-FFA8B4615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32" b="15218"/>
          <a:stretch/>
        </p:blipFill>
        <p:spPr>
          <a:xfrm>
            <a:off x="8628715" y="1835896"/>
            <a:ext cx="1189579" cy="1341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417A81-9A47-1E34-C03E-771059BBB8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519"/>
          <a:stretch/>
        </p:blipFill>
        <p:spPr>
          <a:xfrm>
            <a:off x="6449875" y="1565474"/>
            <a:ext cx="1897041" cy="1757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952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BA82DA-FE53-CA36-C324-CE4B0CB3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andara Light" panose="020E0502030303020204" pitchFamily="34" charset="0"/>
              </a:rPr>
              <a:t>Портрет потребителя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C9AE4B-A070-172A-4BB5-64C9B8718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2070220"/>
            <a:ext cx="5105400" cy="3402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50800" dist="38100" dir="2700000" sx="106000" sy="106000" algn="tl" rotWithShape="0">
              <a:prstClr val="black">
                <a:alpha val="19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A17788-206F-A73D-A191-3BDF09D0CB2C}"/>
              </a:ext>
            </a:extLst>
          </p:cNvPr>
          <p:cNvSpPr/>
          <p:nvPr/>
        </p:nvSpPr>
        <p:spPr>
          <a:xfrm>
            <a:off x="6797043" y="1534160"/>
            <a:ext cx="5201918" cy="4836160"/>
          </a:xfrm>
          <a:prstGeom prst="round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D432E-6FD7-2A18-62E1-4B8E5E83616B}"/>
              </a:ext>
            </a:extLst>
          </p:cNvPr>
          <p:cNvSpPr txBox="1"/>
          <p:nvPr/>
        </p:nvSpPr>
        <p:spPr>
          <a:xfrm>
            <a:off x="6998878" y="1690688"/>
            <a:ext cx="4848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ndara Light" panose="020E0502030303020204" pitchFamily="34" charset="0"/>
              </a:rPr>
              <a:t>Меня зовут Саша, мне </a:t>
            </a:r>
            <a:r>
              <a:rPr lang="ru-RU" b="1" dirty="0">
                <a:solidFill>
                  <a:srgbClr val="7030A0"/>
                </a:solidFill>
                <a:latin typeface="Candara Light" panose="020E0502030303020204" pitchFamily="34" charset="0"/>
              </a:rPr>
              <a:t>28 лет</a:t>
            </a:r>
            <a:r>
              <a:rPr lang="ru-RU" b="1" dirty="0">
                <a:latin typeface="Candara Light" panose="020E0502030303020204" pitchFamily="34" charset="0"/>
              </a:rPr>
              <a:t>, и я очень люблю поиграть в теннис в свободное время. Я не профи, но </a:t>
            </a:r>
            <a:r>
              <a:rPr lang="ru-RU" b="1" dirty="0">
                <a:solidFill>
                  <a:srgbClr val="7030A0"/>
                </a:solidFill>
                <a:latin typeface="Candara Light" panose="020E0502030303020204" pitchFamily="34" charset="0"/>
              </a:rPr>
              <a:t>играю неплохо</a:t>
            </a:r>
            <a:r>
              <a:rPr lang="en-US" b="1" dirty="0">
                <a:latin typeface="Candara Light" panose="020E0502030303020204" pitchFamily="34" charset="0"/>
              </a:rPr>
              <a:t>;</a:t>
            </a:r>
            <a:r>
              <a:rPr lang="ru-RU" b="1" dirty="0">
                <a:latin typeface="Candara Light" panose="020E0502030303020204" pitchFamily="34" charset="0"/>
              </a:rPr>
              <a:t> мне важна </a:t>
            </a:r>
            <a:r>
              <a:rPr lang="ru-RU" b="1" dirty="0">
                <a:solidFill>
                  <a:srgbClr val="7030A0"/>
                </a:solidFill>
                <a:latin typeface="Candara Light" panose="020E0502030303020204" pitchFamily="34" charset="0"/>
              </a:rPr>
              <a:t>соревновательная</a:t>
            </a:r>
            <a:r>
              <a:rPr lang="ru-RU" b="1" dirty="0">
                <a:solidFill>
                  <a:srgbClr val="002060"/>
                </a:solidFill>
                <a:latin typeface="Candara Light" panose="020E0502030303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andara Light" panose="020E0502030303020204" pitchFamily="34" charset="0"/>
              </a:rPr>
              <a:t>составляющая</a:t>
            </a:r>
            <a:r>
              <a:rPr lang="ru-RU" b="1" dirty="0">
                <a:solidFill>
                  <a:srgbClr val="002060"/>
                </a:solidFill>
                <a:latin typeface="Candara Light" panose="020E0502030303020204" pitchFamily="34" charset="0"/>
              </a:rPr>
              <a:t> </a:t>
            </a:r>
            <a:r>
              <a:rPr lang="ru-RU" b="1" dirty="0">
                <a:latin typeface="Candara Light" panose="020E0502030303020204" pitchFamily="34" charset="0"/>
              </a:rPr>
              <a:t>моих матчей. Ещё я </a:t>
            </a:r>
            <a:r>
              <a:rPr lang="ru-RU" b="1" dirty="0">
                <a:solidFill>
                  <a:srgbClr val="7030A0"/>
                </a:solidFill>
                <a:latin typeface="Candara Light" panose="020E0502030303020204" pitchFamily="34" charset="0"/>
              </a:rPr>
              <a:t>люблю знакомиться </a:t>
            </a:r>
            <a:r>
              <a:rPr lang="ru-RU" b="1" dirty="0">
                <a:latin typeface="Candara Light" panose="020E0502030303020204" pitchFamily="34" charset="0"/>
              </a:rPr>
              <a:t>с новыми людьми. Я достаточно зарабатываю, поэтому готов оплачивать </a:t>
            </a:r>
            <a:r>
              <a:rPr lang="ru-RU" b="1" dirty="0">
                <a:solidFill>
                  <a:srgbClr val="7030A0"/>
                </a:solidFill>
                <a:latin typeface="Candara Light" panose="020E0502030303020204" pitchFamily="34" charset="0"/>
              </a:rPr>
              <a:t>недорогую</a:t>
            </a:r>
            <a:r>
              <a:rPr lang="ru-RU" b="1" dirty="0">
                <a:solidFill>
                  <a:srgbClr val="002060"/>
                </a:solidFill>
                <a:latin typeface="Candara Light" panose="020E0502030303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andara Light" panose="020E0502030303020204" pitchFamily="34" charset="0"/>
              </a:rPr>
              <a:t>подписку</a:t>
            </a:r>
            <a:r>
              <a:rPr lang="ru-RU" b="1" dirty="0">
                <a:latin typeface="Candara Light" panose="020E0502030303020204" pitchFamily="34" charset="0"/>
              </a:rPr>
              <a:t> в мобильном приложении по моему любимому хобби</a:t>
            </a:r>
            <a:r>
              <a:rPr lang="ru-RU" dirty="0">
                <a:latin typeface="Candara Light" panose="020E0502030303020204" pitchFamily="34" charset="0"/>
              </a:rPr>
              <a:t>!</a:t>
            </a:r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A1BD8D5C-195C-7DF5-C451-2A6F3461631A}"/>
              </a:ext>
            </a:extLst>
          </p:cNvPr>
          <p:cNvSpPr/>
          <p:nvPr/>
        </p:nvSpPr>
        <p:spPr>
          <a:xfrm>
            <a:off x="6797044" y="3999012"/>
            <a:ext cx="5201917" cy="156528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39A21D8-8617-560F-44B5-1CB1C2FE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15" b="91173" l="5341" r="94773">
                        <a14:foregroundMark x1="37614" y1="69170" x2="27727" y2="64427"/>
                        <a14:foregroundMark x1="6591" y1="61528" x2="5341" y2="59816"/>
                        <a14:foregroundMark x1="35341" y1="8696" x2="38523" y2="8037"/>
                        <a14:foregroundMark x1="75795" y1="64690" x2="80568" y2="64690"/>
                        <a14:foregroundMark x1="94773" y1="67457" x2="93864" y2="65086"/>
                        <a14:foregroundMark x1="74205" y1="91304" x2="73636" y2="90646"/>
                        <a14:foregroundMark x1="83750" y1="7510" x2="83750" y2="7510"/>
                        <a14:foregroundMark x1="84659" y1="7115" x2="84659" y2="7115"/>
                        <a14:foregroundMark x1="73977" y1="91173" x2="73977" y2="91173"/>
                        <a14:foregroundMark x1="20568" y1="43083" x2="20568" y2="43083"/>
                        <a14:backgroundMark x1="74205" y1="91831" x2="74205" y2="91831"/>
                        <a14:backgroundMark x1="73864" y1="91436" x2="73864" y2="91436"/>
                        <a14:backgroundMark x1="74205" y1="91436" x2="74205" y2="91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55" y="1426344"/>
            <a:ext cx="908367" cy="7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cture background">
            <a:extLst>
              <a:ext uri="{FF2B5EF4-FFF2-40B4-BE49-F238E27FC236}">
                <a16:creationId xmlns:a16="http://schemas.microsoft.com/office/drawing/2014/main" id="{7E860466-57D8-5966-58B7-50A10E69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15" b="91173" l="5341" r="94773">
                        <a14:foregroundMark x1="37614" y1="69170" x2="27727" y2="64427"/>
                        <a14:foregroundMark x1="6591" y1="61528" x2="5341" y2="59816"/>
                        <a14:foregroundMark x1="35341" y1="8696" x2="38523" y2="8037"/>
                        <a14:foregroundMark x1="75795" y1="64690" x2="80568" y2="64690"/>
                        <a14:foregroundMark x1="94773" y1="67457" x2="93864" y2="65086"/>
                        <a14:foregroundMark x1="74205" y1="91304" x2="73636" y2="90646"/>
                        <a14:foregroundMark x1="83750" y1="7510" x2="83750" y2="7510"/>
                        <a14:foregroundMark x1="84659" y1="7115" x2="84659" y2="7115"/>
                        <a14:foregroundMark x1="73977" y1="91173" x2="73977" y2="91173"/>
                        <a14:foregroundMark x1="20568" y1="43083" x2="20568" y2="43083"/>
                        <a14:backgroundMark x1="74205" y1="91831" x2="74205" y2="91831"/>
                        <a14:backgroundMark x1="73864" y1="91436" x2="73864" y2="91436"/>
                        <a14:backgroundMark x1="74205" y1="91436" x2="74205" y2="91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53800" y="5841631"/>
            <a:ext cx="908367" cy="7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7B83F17-1CC5-DFB2-CB97-1A59AFF114AB}"/>
              </a:ext>
            </a:extLst>
          </p:cNvPr>
          <p:cNvSpPr txBox="1"/>
          <p:nvPr/>
        </p:nvSpPr>
        <p:spPr>
          <a:xfrm>
            <a:off x="7132320" y="4419600"/>
            <a:ext cx="464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Наша ЦА – это теннисисты-любители от 18 до 50 лет со средним уровнем заработка и выше. Наш клиент с легкостью пользуется мобильными приложениями</a:t>
            </a:r>
          </a:p>
        </p:txBody>
      </p:sp>
    </p:spTree>
    <p:extLst>
      <p:ext uri="{BB962C8B-B14F-4D97-AF65-F5344CB8AC3E}">
        <p14:creationId xmlns:p14="http://schemas.microsoft.com/office/powerpoint/2010/main" val="2021965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63B2B346-B247-20A2-1106-CFAE018FC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4009" r="-2313" b="26903"/>
          <a:stretch/>
        </p:blipFill>
        <p:spPr>
          <a:xfrm>
            <a:off x="3294348" y="2927334"/>
            <a:ext cx="2646343" cy="1671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FE5A3A8-3B0D-538F-4492-DE665033AC46}"/>
              </a:ext>
            </a:extLst>
          </p:cNvPr>
          <p:cNvGrpSpPr/>
          <p:nvPr/>
        </p:nvGrpSpPr>
        <p:grpSpPr>
          <a:xfrm>
            <a:off x="6352081" y="2147890"/>
            <a:ext cx="4046272" cy="3956361"/>
            <a:chOff x="5778894" y="1669117"/>
            <a:chExt cx="4046272" cy="3956361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C72F15-E47D-5E46-4ECC-57F2F656D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894" y="2401806"/>
              <a:ext cx="2195895" cy="3223672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D52078EC-F7F6-BE8D-C8E1-3C8AD9FD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88970">
              <a:off x="7545262" y="1766662"/>
              <a:ext cx="1993565" cy="1798476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9841566E-75C8-E664-F814-4185A84F3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28862">
              <a:off x="7860695" y="2337580"/>
              <a:ext cx="1993565" cy="1798476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C82804B-9C13-E569-0272-47CD8672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542">
              <a:off x="7831601" y="3001894"/>
              <a:ext cx="1993565" cy="1798476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D47118BB-2E3B-FE7A-8360-E4A71C699B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418" b="54167"/>
          <a:stretch/>
        </p:blipFill>
        <p:spPr>
          <a:xfrm>
            <a:off x="77111" y="4452385"/>
            <a:ext cx="3086100" cy="439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8F1A25-C7A8-B8A3-F8FE-6A07FCBCA4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542" b="41830"/>
          <a:stretch/>
        </p:blipFill>
        <p:spPr>
          <a:xfrm>
            <a:off x="77111" y="3014466"/>
            <a:ext cx="3086100" cy="660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BA82DA-FE53-CA36-C324-CE4B0CB3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06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ndara Light" panose="020E0502030303020204" pitchFamily="34" charset="0"/>
              </a:rPr>
              <a:t>CustDev </a:t>
            </a:r>
            <a:r>
              <a:rPr lang="ru-RU" b="1" dirty="0">
                <a:solidFill>
                  <a:schemeClr val="bg1"/>
                </a:solidFill>
                <a:latin typeface="Candara Light" panose="020E0502030303020204" pitchFamily="34" charset="0"/>
              </a:rPr>
              <a:t>и проблема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9FA029A-7C41-52EB-70B2-C21652FCA25D}"/>
              </a:ext>
            </a:extLst>
          </p:cNvPr>
          <p:cNvSpPr txBox="1"/>
          <p:nvPr/>
        </p:nvSpPr>
        <p:spPr>
          <a:xfrm>
            <a:off x="177680" y="1296434"/>
            <a:ext cx="5500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andara Light" panose="020E0502030303020204" pitchFamily="34" charset="0"/>
              </a:rPr>
              <a:t>Главный игрок рынка монетизировался, но совершил </a:t>
            </a:r>
            <a:r>
              <a:rPr lang="ru-RU" sz="2000" b="1" dirty="0">
                <a:solidFill>
                  <a:srgbClr val="7030A0"/>
                </a:solidFill>
                <a:latin typeface="Candara Light" panose="020E0502030303020204" pitchFamily="34" charset="0"/>
              </a:rPr>
              <a:t>ряд ошибок</a:t>
            </a:r>
            <a:r>
              <a:rPr lang="ru-RU" sz="2000" b="1" dirty="0">
                <a:latin typeface="Candara Light" panose="020E0502030303020204" pitchFamily="34" charset="0"/>
              </a:rPr>
              <a:t>: низкая </a:t>
            </a:r>
            <a:r>
              <a:rPr lang="ru-RU" sz="2000" b="1" u="sng" dirty="0">
                <a:latin typeface="Candara Light" panose="020E0502030303020204" pitchFamily="34" charset="0"/>
              </a:rPr>
              <a:t>клиентоориентированность</a:t>
            </a:r>
            <a:r>
              <a:rPr lang="ru-RU" sz="2000" b="1" dirty="0">
                <a:latin typeface="Candara Light" panose="020E0502030303020204" pitchFamily="34" charset="0"/>
              </a:rPr>
              <a:t>, неправильный </a:t>
            </a:r>
            <a:r>
              <a:rPr lang="ru-RU" sz="2000" b="1" u="sng" dirty="0">
                <a:latin typeface="Candara Light" panose="020E0502030303020204" pitchFamily="34" charset="0"/>
              </a:rPr>
              <a:t>выбор</a:t>
            </a:r>
            <a:r>
              <a:rPr lang="ru-RU" sz="2000" b="1" dirty="0">
                <a:latin typeface="Candara Light" panose="020E0502030303020204" pitchFamily="34" charset="0"/>
              </a:rPr>
              <a:t> платных функций, слишком высокая </a:t>
            </a:r>
            <a:r>
              <a:rPr lang="ru-RU" sz="2000" b="1" u="sng" dirty="0">
                <a:latin typeface="Candara Light" panose="020E0502030303020204" pitchFamily="34" charset="0"/>
              </a:rPr>
              <a:t>цена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D0B5F16-1B9A-9DCE-8590-E00D2BF27A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889" b="41239"/>
          <a:stretch/>
        </p:blipFill>
        <p:spPr>
          <a:xfrm>
            <a:off x="77111" y="5787240"/>
            <a:ext cx="3086100" cy="951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55C61304-F209-05F3-650B-E980152066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073" b="74802"/>
          <a:stretch/>
        </p:blipFill>
        <p:spPr>
          <a:xfrm>
            <a:off x="56729" y="3828867"/>
            <a:ext cx="3086100" cy="488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36C73D23-2DD0-6B7F-6C62-A006CEE09556}"/>
              </a:ext>
            </a:extLst>
          </p:cNvPr>
          <p:cNvSpPr/>
          <p:nvPr/>
        </p:nvSpPr>
        <p:spPr>
          <a:xfrm>
            <a:off x="1240525" y="4722189"/>
            <a:ext cx="1363980" cy="119288"/>
          </a:xfrm>
          <a:prstGeom prst="rect">
            <a:avLst/>
          </a:prstGeom>
          <a:solidFill>
            <a:srgbClr val="222E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2A44E4D8-5928-4F81-E071-518459242C84}"/>
              </a:ext>
            </a:extLst>
          </p:cNvPr>
          <p:cNvSpPr/>
          <p:nvPr/>
        </p:nvSpPr>
        <p:spPr>
          <a:xfrm>
            <a:off x="580064" y="4452385"/>
            <a:ext cx="604520" cy="119288"/>
          </a:xfrm>
          <a:prstGeom prst="rect">
            <a:avLst/>
          </a:prstGeom>
          <a:solidFill>
            <a:srgbClr val="222E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71A205A-0B95-1DA8-EE5C-EDDF497F1C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1816" b="48886"/>
          <a:stretch/>
        </p:blipFill>
        <p:spPr>
          <a:xfrm>
            <a:off x="56729" y="5000559"/>
            <a:ext cx="3086100" cy="637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77488AF4-DCCE-BA70-F324-E2AB1A48A279}"/>
              </a:ext>
            </a:extLst>
          </p:cNvPr>
          <p:cNvSpPr txBox="1"/>
          <p:nvPr/>
        </p:nvSpPr>
        <p:spPr>
          <a:xfrm>
            <a:off x="10214693" y="1788217"/>
            <a:ext cx="19191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2,6 тыс.</a:t>
            </a:r>
          </a:p>
          <a:p>
            <a:r>
              <a:rPr lang="ru-RU" sz="1400" dirty="0">
                <a:latin typeface="Candara Light" panose="020E0502030303020204" pitchFamily="34" charset="0"/>
              </a:rPr>
              <a:t>Пользователей Теннис бота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27CE75-3421-01A2-647A-260C01F6EF60}"/>
              </a:ext>
            </a:extLst>
          </p:cNvPr>
          <p:cNvSpPr txBox="1"/>
          <p:nvPr/>
        </p:nvSpPr>
        <p:spPr>
          <a:xfrm>
            <a:off x="10741487" y="2986660"/>
            <a:ext cx="172934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50%</a:t>
            </a:r>
          </a:p>
          <a:p>
            <a:r>
              <a:rPr lang="ru-RU" sz="1400" dirty="0">
                <a:latin typeface="Candara Light" panose="020E0502030303020204" pitchFamily="34" charset="0"/>
              </a:rPr>
              <a:t>Готовы сменить платформу уже сейчас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22CDE02-613F-0ADB-590F-AB9FCCDF8C5D}"/>
              </a:ext>
            </a:extLst>
          </p:cNvPr>
          <p:cNvSpPr txBox="1"/>
          <p:nvPr/>
        </p:nvSpPr>
        <p:spPr>
          <a:xfrm>
            <a:off x="10672013" y="4398555"/>
            <a:ext cx="168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₽120</a:t>
            </a:r>
          </a:p>
          <a:p>
            <a:r>
              <a:rPr lang="ru-RU" sz="1400" dirty="0">
                <a:latin typeface="Candara Light" panose="020E0502030303020204" pitchFamily="34" charset="0"/>
              </a:rPr>
              <a:t>Столько клиенты готовы платить</a:t>
            </a:r>
          </a:p>
        </p:txBody>
      </p:sp>
    </p:spTree>
    <p:extLst>
      <p:ext uri="{BB962C8B-B14F-4D97-AF65-F5344CB8AC3E}">
        <p14:creationId xmlns:p14="http://schemas.microsoft.com/office/powerpoint/2010/main" val="208191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F881678-2C24-9A8B-9084-6994C7B74B86}"/>
              </a:ext>
            </a:extLst>
          </p:cNvPr>
          <p:cNvSpPr/>
          <p:nvPr/>
        </p:nvSpPr>
        <p:spPr>
          <a:xfrm>
            <a:off x="3145971" y="1534886"/>
            <a:ext cx="8752114" cy="3995057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3C0137-F802-1ED4-08BC-EF7C7411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992086"/>
            <a:ext cx="8752114" cy="345553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Candara Light" panose="020E0502030303020204" pitchFamily="34" charset="0"/>
              </a:rPr>
              <a:t>Теннисистам-любителям не хватает </a:t>
            </a:r>
            <a:r>
              <a:rPr lang="ru-RU" b="1" i="1" u="sng" dirty="0">
                <a:latin typeface="Candara Light" panose="020E0502030303020204" pitchFamily="34" charset="0"/>
              </a:rPr>
              <a:t>функциональности</a:t>
            </a:r>
            <a:r>
              <a:rPr lang="ru-RU" b="1" dirty="0">
                <a:latin typeface="Candara Light" panose="020E0502030303020204" pitchFamily="34" charset="0"/>
              </a:rPr>
              <a:t> продукта для такой </a:t>
            </a:r>
            <a:r>
              <a:rPr lang="ru-RU" b="1" i="1" dirty="0">
                <a:solidFill>
                  <a:srgbClr val="7030A0"/>
                </a:solidFill>
                <a:latin typeface="Candara Light" panose="020E0502030303020204" pitchFamily="34" charset="0"/>
              </a:rPr>
              <a:t>стоимости</a:t>
            </a:r>
            <a:r>
              <a:rPr lang="ru-RU" b="1" dirty="0">
                <a:latin typeface="Candara Light" panose="020E0502030303020204" pitchFamily="34" charset="0"/>
              </a:rPr>
              <a:t>, они считают, что приложение более привлекательно, чем бот в телеграмм, а также у них есть потребность в большей </a:t>
            </a:r>
            <a:r>
              <a:rPr lang="ru-RU" b="1" i="1" dirty="0">
                <a:solidFill>
                  <a:srgbClr val="7030A0"/>
                </a:solidFill>
                <a:latin typeface="Candara Light" panose="020E0502030303020204" pitchFamily="34" charset="0"/>
              </a:rPr>
              <a:t>клиентоориентированности</a:t>
            </a:r>
            <a:r>
              <a:rPr lang="ru-RU" b="1" dirty="0">
                <a:latin typeface="Candara Light" panose="020E0502030303020204" pitchFamily="34" charset="0"/>
              </a:rPr>
              <a:t>, </a:t>
            </a:r>
          </a:p>
          <a:p>
            <a:pPr marL="0" indent="0">
              <a:buNone/>
            </a:pPr>
            <a:r>
              <a:rPr lang="ru-RU" b="1" dirty="0">
                <a:latin typeface="Candara Light" panose="020E0502030303020204" pitchFamily="34" charset="0"/>
              </a:rPr>
              <a:t>Поэтому они </a:t>
            </a:r>
            <a:r>
              <a:rPr lang="ru-RU" b="1" dirty="0">
                <a:solidFill>
                  <a:schemeClr val="bg1"/>
                </a:solidFill>
                <a:latin typeface="Candara Light" panose="020E0502030303020204" pitchFamily="34" charset="0"/>
              </a:rPr>
              <a:t>готовы уйти к конкуренту,</a:t>
            </a:r>
            <a:r>
              <a:rPr lang="ru-RU" b="1" dirty="0">
                <a:latin typeface="Candara Light" panose="020E0502030303020204" pitchFamily="34" charset="0"/>
              </a:rPr>
              <a:t> если у того стоимость пользования продуктом будет ниже </a:t>
            </a:r>
          </a:p>
        </p:txBody>
      </p:sp>
      <p:grpSp>
        <p:nvGrpSpPr>
          <p:cNvPr id="67" name="Google Shape;3015;p69">
            <a:extLst>
              <a:ext uri="{FF2B5EF4-FFF2-40B4-BE49-F238E27FC236}">
                <a16:creationId xmlns:a16="http://schemas.microsoft.com/office/drawing/2014/main" id="{BD35C393-5B98-FC97-2628-FE1C4499A46B}"/>
              </a:ext>
            </a:extLst>
          </p:cNvPr>
          <p:cNvGrpSpPr/>
          <p:nvPr/>
        </p:nvGrpSpPr>
        <p:grpSpPr>
          <a:xfrm flipH="1">
            <a:off x="405365" y="1157419"/>
            <a:ext cx="2533777" cy="4290201"/>
            <a:chOff x="5884250" y="630550"/>
            <a:chExt cx="2533777" cy="4290201"/>
          </a:xfrm>
        </p:grpSpPr>
        <p:grpSp>
          <p:nvGrpSpPr>
            <p:cNvPr id="68" name="Google Shape;3016;p69">
              <a:extLst>
                <a:ext uri="{FF2B5EF4-FFF2-40B4-BE49-F238E27FC236}">
                  <a16:creationId xmlns:a16="http://schemas.microsoft.com/office/drawing/2014/main" id="{12473FE0-FCA2-94A4-F72B-EF1E5E13CA39}"/>
                </a:ext>
              </a:extLst>
            </p:cNvPr>
            <p:cNvGrpSpPr/>
            <p:nvPr/>
          </p:nvGrpSpPr>
          <p:grpSpPr>
            <a:xfrm>
              <a:off x="6364285" y="910325"/>
              <a:ext cx="2053742" cy="4010426"/>
              <a:chOff x="5861385" y="903800"/>
              <a:chExt cx="2053742" cy="4010426"/>
            </a:xfrm>
          </p:grpSpPr>
          <p:grpSp>
            <p:nvGrpSpPr>
              <p:cNvPr id="74" name="Google Shape;3017;p69">
                <a:extLst>
                  <a:ext uri="{FF2B5EF4-FFF2-40B4-BE49-F238E27FC236}">
                    <a16:creationId xmlns:a16="http://schemas.microsoft.com/office/drawing/2014/main" id="{42DA5E86-0B44-DF4D-F741-75A794DAB944}"/>
                  </a:ext>
                </a:extLst>
              </p:cNvPr>
              <p:cNvGrpSpPr/>
              <p:nvPr/>
            </p:nvGrpSpPr>
            <p:grpSpPr>
              <a:xfrm>
                <a:off x="7540870" y="4485343"/>
                <a:ext cx="317644" cy="99704"/>
                <a:chOff x="7540870" y="4485343"/>
                <a:chExt cx="317644" cy="99704"/>
              </a:xfrm>
            </p:grpSpPr>
            <p:sp>
              <p:nvSpPr>
                <p:cNvPr id="125" name="Google Shape;3018;p69">
                  <a:extLst>
                    <a:ext uri="{FF2B5EF4-FFF2-40B4-BE49-F238E27FC236}">
                      <a16:creationId xmlns:a16="http://schemas.microsoft.com/office/drawing/2014/main" id="{6AB2564B-9058-D0EA-B6E5-1AA3BAE57990}"/>
                    </a:ext>
                  </a:extLst>
                </p:cNvPr>
                <p:cNvSpPr/>
                <p:nvPr/>
              </p:nvSpPr>
              <p:spPr>
                <a:xfrm>
                  <a:off x="7540870" y="4546977"/>
                  <a:ext cx="159422" cy="38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3" h="538" extrusionOk="0">
                      <a:moveTo>
                        <a:pt x="1127" y="1"/>
                      </a:moveTo>
                      <a:cubicBezTo>
                        <a:pt x="505" y="1"/>
                        <a:pt x="0" y="121"/>
                        <a:pt x="0" y="269"/>
                      </a:cubicBezTo>
                      <a:cubicBezTo>
                        <a:pt x="0" y="416"/>
                        <a:pt x="505" y="537"/>
                        <a:pt x="1127" y="537"/>
                      </a:cubicBezTo>
                      <a:cubicBezTo>
                        <a:pt x="1749" y="537"/>
                        <a:pt x="2253" y="416"/>
                        <a:pt x="2253" y="269"/>
                      </a:cubicBezTo>
                      <a:cubicBezTo>
                        <a:pt x="2253" y="121"/>
                        <a:pt x="1749" y="1"/>
                        <a:pt x="1127" y="1"/>
                      </a:cubicBezTo>
                      <a:close/>
                    </a:path>
                  </a:pathLst>
                </a:custGeom>
                <a:solidFill>
                  <a:srgbClr val="82DC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3019;p69">
                  <a:extLst>
                    <a:ext uri="{FF2B5EF4-FFF2-40B4-BE49-F238E27FC236}">
                      <a16:creationId xmlns:a16="http://schemas.microsoft.com/office/drawing/2014/main" id="{3EEBC277-914A-4115-C337-D5A2931AA726}"/>
                    </a:ext>
                  </a:extLst>
                </p:cNvPr>
                <p:cNvSpPr/>
                <p:nvPr/>
              </p:nvSpPr>
              <p:spPr>
                <a:xfrm>
                  <a:off x="7620547" y="4485343"/>
                  <a:ext cx="114348" cy="27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6" h="385" extrusionOk="0">
                      <a:moveTo>
                        <a:pt x="809" y="0"/>
                      </a:moveTo>
                      <a:cubicBezTo>
                        <a:pt x="363" y="0"/>
                        <a:pt x="1" y="86"/>
                        <a:pt x="1" y="192"/>
                      </a:cubicBezTo>
                      <a:cubicBezTo>
                        <a:pt x="1" y="298"/>
                        <a:pt x="363" y="384"/>
                        <a:pt x="809" y="384"/>
                      </a:cubicBezTo>
                      <a:cubicBezTo>
                        <a:pt x="1255" y="384"/>
                        <a:pt x="1616" y="298"/>
                        <a:pt x="1616" y="192"/>
                      </a:cubicBezTo>
                      <a:cubicBezTo>
                        <a:pt x="1616" y="86"/>
                        <a:pt x="1255" y="0"/>
                        <a:pt x="809" y="0"/>
                      </a:cubicBezTo>
                      <a:close/>
                    </a:path>
                  </a:pathLst>
                </a:custGeom>
                <a:solidFill>
                  <a:srgbClr val="82DC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3020;p69">
                  <a:extLst>
                    <a:ext uri="{FF2B5EF4-FFF2-40B4-BE49-F238E27FC236}">
                      <a16:creationId xmlns:a16="http://schemas.microsoft.com/office/drawing/2014/main" id="{7D33E9FC-9311-CD1B-B979-F9029E6E892C}"/>
                    </a:ext>
                  </a:extLst>
                </p:cNvPr>
                <p:cNvSpPr/>
                <p:nvPr/>
              </p:nvSpPr>
              <p:spPr>
                <a:xfrm>
                  <a:off x="7744237" y="4506147"/>
                  <a:ext cx="114277" cy="27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" h="384" extrusionOk="0">
                      <a:moveTo>
                        <a:pt x="807" y="0"/>
                      </a:moveTo>
                      <a:cubicBezTo>
                        <a:pt x="361" y="0"/>
                        <a:pt x="0" y="87"/>
                        <a:pt x="0" y="193"/>
                      </a:cubicBezTo>
                      <a:cubicBezTo>
                        <a:pt x="0" y="299"/>
                        <a:pt x="361" y="384"/>
                        <a:pt x="807" y="384"/>
                      </a:cubicBezTo>
                      <a:cubicBezTo>
                        <a:pt x="1253" y="384"/>
                        <a:pt x="1614" y="299"/>
                        <a:pt x="1614" y="193"/>
                      </a:cubicBezTo>
                      <a:cubicBezTo>
                        <a:pt x="1614" y="87"/>
                        <a:pt x="1253" y="0"/>
                        <a:pt x="807" y="0"/>
                      </a:cubicBezTo>
                      <a:close/>
                    </a:path>
                  </a:pathLst>
                </a:custGeom>
                <a:solidFill>
                  <a:srgbClr val="82DC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" name="Google Shape;3021;p69">
                <a:extLst>
                  <a:ext uri="{FF2B5EF4-FFF2-40B4-BE49-F238E27FC236}">
                    <a16:creationId xmlns:a16="http://schemas.microsoft.com/office/drawing/2014/main" id="{DF64DF59-EEE9-3268-52CC-32EC757EB0A7}"/>
                  </a:ext>
                </a:extLst>
              </p:cNvPr>
              <p:cNvSpPr/>
              <p:nvPr/>
            </p:nvSpPr>
            <p:spPr>
              <a:xfrm flipH="1">
                <a:off x="6873406" y="1516469"/>
                <a:ext cx="1041722" cy="1281095"/>
              </a:xfrm>
              <a:custGeom>
                <a:avLst/>
                <a:gdLst/>
                <a:ahLst/>
                <a:cxnLst/>
                <a:rect l="l" t="t" r="r" b="b"/>
                <a:pathLst>
                  <a:path w="10797" h="13278" extrusionOk="0">
                    <a:moveTo>
                      <a:pt x="8396" y="0"/>
                    </a:moveTo>
                    <a:cubicBezTo>
                      <a:pt x="8171" y="0"/>
                      <a:pt x="8028" y="258"/>
                      <a:pt x="7893" y="448"/>
                    </a:cubicBezTo>
                    <a:cubicBezTo>
                      <a:pt x="7603" y="850"/>
                      <a:pt x="7124" y="1061"/>
                      <a:pt x="6696" y="1307"/>
                    </a:cubicBezTo>
                    <a:cubicBezTo>
                      <a:pt x="6266" y="1556"/>
                      <a:pt x="5834" y="1914"/>
                      <a:pt x="5775" y="2406"/>
                    </a:cubicBezTo>
                    <a:cubicBezTo>
                      <a:pt x="5724" y="2843"/>
                      <a:pt x="5983" y="3261"/>
                      <a:pt x="5997" y="3701"/>
                    </a:cubicBezTo>
                    <a:cubicBezTo>
                      <a:pt x="6015" y="4247"/>
                      <a:pt x="5648" y="4744"/>
                      <a:pt x="5199" y="5060"/>
                    </a:cubicBezTo>
                    <a:cubicBezTo>
                      <a:pt x="4752" y="5375"/>
                      <a:pt x="4223" y="5554"/>
                      <a:pt x="3726" y="5784"/>
                    </a:cubicBezTo>
                    <a:cubicBezTo>
                      <a:pt x="2073" y="6552"/>
                      <a:pt x="711" y="8011"/>
                      <a:pt x="234" y="9769"/>
                    </a:cubicBezTo>
                    <a:cubicBezTo>
                      <a:pt x="48" y="10465"/>
                      <a:pt x="0" y="11220"/>
                      <a:pt x="246" y="11895"/>
                    </a:cubicBezTo>
                    <a:cubicBezTo>
                      <a:pt x="495" y="12572"/>
                      <a:pt x="1077" y="13149"/>
                      <a:pt x="1790" y="13258"/>
                    </a:cubicBezTo>
                    <a:cubicBezTo>
                      <a:pt x="1880" y="13272"/>
                      <a:pt x="1971" y="13278"/>
                      <a:pt x="2062" y="13278"/>
                    </a:cubicBezTo>
                    <a:cubicBezTo>
                      <a:pt x="2308" y="13278"/>
                      <a:pt x="2556" y="13233"/>
                      <a:pt x="2796" y="13170"/>
                    </a:cubicBezTo>
                    <a:cubicBezTo>
                      <a:pt x="3051" y="13099"/>
                      <a:pt x="3303" y="13009"/>
                      <a:pt x="3524" y="12866"/>
                    </a:cubicBezTo>
                    <a:cubicBezTo>
                      <a:pt x="3936" y="12593"/>
                      <a:pt x="4206" y="12151"/>
                      <a:pt x="4427" y="11707"/>
                    </a:cubicBezTo>
                    <a:cubicBezTo>
                      <a:pt x="4852" y="10861"/>
                      <a:pt x="5157" y="9956"/>
                      <a:pt x="5577" y="9108"/>
                    </a:cubicBezTo>
                    <a:cubicBezTo>
                      <a:pt x="6000" y="8259"/>
                      <a:pt x="6563" y="7445"/>
                      <a:pt x="7369" y="6946"/>
                    </a:cubicBezTo>
                    <a:cubicBezTo>
                      <a:pt x="7870" y="6637"/>
                      <a:pt x="8444" y="6461"/>
                      <a:pt x="9017" y="6334"/>
                    </a:cubicBezTo>
                    <a:cubicBezTo>
                      <a:pt x="9417" y="6246"/>
                      <a:pt x="9832" y="6174"/>
                      <a:pt x="10179" y="5958"/>
                    </a:cubicBezTo>
                    <a:cubicBezTo>
                      <a:pt x="10526" y="5742"/>
                      <a:pt x="10796" y="5338"/>
                      <a:pt x="10714" y="4937"/>
                    </a:cubicBezTo>
                    <a:cubicBezTo>
                      <a:pt x="10661" y="4674"/>
                      <a:pt x="10467" y="4461"/>
                      <a:pt x="10255" y="4297"/>
                    </a:cubicBezTo>
                    <a:lnTo>
                      <a:pt x="10255" y="4295"/>
                    </a:lnTo>
                    <a:cubicBezTo>
                      <a:pt x="9875" y="3998"/>
                      <a:pt x="9405" y="3824"/>
                      <a:pt x="8927" y="3786"/>
                    </a:cubicBezTo>
                    <a:lnTo>
                      <a:pt x="8929" y="3768"/>
                    </a:lnTo>
                    <a:cubicBezTo>
                      <a:pt x="8715" y="3509"/>
                      <a:pt x="8751" y="3129"/>
                      <a:pt x="8830" y="2803"/>
                    </a:cubicBezTo>
                    <a:cubicBezTo>
                      <a:pt x="8943" y="2332"/>
                      <a:pt x="9112" y="1869"/>
                      <a:pt x="9138" y="1389"/>
                    </a:cubicBezTo>
                    <a:cubicBezTo>
                      <a:pt x="9167" y="907"/>
                      <a:pt x="9027" y="378"/>
                      <a:pt x="8637" y="95"/>
                    </a:cubicBezTo>
                    <a:cubicBezTo>
                      <a:pt x="8575" y="49"/>
                      <a:pt x="8505" y="11"/>
                      <a:pt x="8429" y="2"/>
                    </a:cubicBezTo>
                    <a:cubicBezTo>
                      <a:pt x="8418" y="1"/>
                      <a:pt x="8407" y="0"/>
                      <a:pt x="8396" y="0"/>
                    </a:cubicBezTo>
                    <a:close/>
                  </a:path>
                </a:pathLst>
              </a:custGeom>
              <a:solidFill>
                <a:srgbClr val="221C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022;p69">
                <a:extLst>
                  <a:ext uri="{FF2B5EF4-FFF2-40B4-BE49-F238E27FC236}">
                    <a16:creationId xmlns:a16="http://schemas.microsoft.com/office/drawing/2014/main" id="{63088E9A-1053-410A-7276-1C07A66559DF}"/>
                  </a:ext>
                </a:extLst>
              </p:cNvPr>
              <p:cNvSpPr/>
              <p:nvPr/>
            </p:nvSpPr>
            <p:spPr>
              <a:xfrm flipH="1">
                <a:off x="7451334" y="1796078"/>
                <a:ext cx="270151" cy="211393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191" extrusionOk="0">
                    <a:moveTo>
                      <a:pt x="2697" y="1"/>
                    </a:moveTo>
                    <a:lnTo>
                      <a:pt x="211" y="1788"/>
                    </a:lnTo>
                    <a:cubicBezTo>
                      <a:pt x="211" y="1788"/>
                      <a:pt x="86" y="1825"/>
                      <a:pt x="1" y="1881"/>
                    </a:cubicBezTo>
                    <a:cubicBezTo>
                      <a:pt x="57" y="1967"/>
                      <a:pt x="115" y="2054"/>
                      <a:pt x="194" y="2120"/>
                    </a:cubicBezTo>
                    <a:cubicBezTo>
                      <a:pt x="247" y="2165"/>
                      <a:pt x="305" y="2191"/>
                      <a:pt x="366" y="2191"/>
                    </a:cubicBezTo>
                    <a:cubicBezTo>
                      <a:pt x="405" y="2191"/>
                      <a:pt x="446" y="2180"/>
                      <a:pt x="486" y="2158"/>
                    </a:cubicBezTo>
                    <a:cubicBezTo>
                      <a:pt x="627" y="2078"/>
                      <a:pt x="624" y="1875"/>
                      <a:pt x="779" y="1806"/>
                    </a:cubicBezTo>
                    <a:cubicBezTo>
                      <a:pt x="861" y="1769"/>
                      <a:pt x="955" y="1805"/>
                      <a:pt x="1032" y="1749"/>
                    </a:cubicBezTo>
                    <a:cubicBezTo>
                      <a:pt x="1117" y="1687"/>
                      <a:pt x="1183" y="1591"/>
                      <a:pt x="1246" y="1509"/>
                    </a:cubicBezTo>
                    <a:cubicBezTo>
                      <a:pt x="1307" y="1427"/>
                      <a:pt x="1372" y="1345"/>
                      <a:pt x="1462" y="1291"/>
                    </a:cubicBezTo>
                    <a:cubicBezTo>
                      <a:pt x="1530" y="1249"/>
                      <a:pt x="1607" y="1240"/>
                      <a:pt x="1685" y="1237"/>
                    </a:cubicBezTo>
                    <a:cubicBezTo>
                      <a:pt x="1755" y="1232"/>
                      <a:pt x="1854" y="1240"/>
                      <a:pt x="1910" y="1189"/>
                    </a:cubicBezTo>
                    <a:cubicBezTo>
                      <a:pt x="1963" y="1140"/>
                      <a:pt x="1987" y="1057"/>
                      <a:pt x="2014" y="992"/>
                    </a:cubicBezTo>
                    <a:cubicBezTo>
                      <a:pt x="2040" y="927"/>
                      <a:pt x="2072" y="863"/>
                      <a:pt x="2129" y="821"/>
                    </a:cubicBezTo>
                    <a:cubicBezTo>
                      <a:pt x="2199" y="772"/>
                      <a:pt x="2287" y="765"/>
                      <a:pt x="2370" y="764"/>
                    </a:cubicBezTo>
                    <a:cubicBezTo>
                      <a:pt x="2452" y="762"/>
                      <a:pt x="2526" y="767"/>
                      <a:pt x="2591" y="708"/>
                    </a:cubicBezTo>
                    <a:cubicBezTo>
                      <a:pt x="2661" y="643"/>
                      <a:pt x="2702" y="556"/>
                      <a:pt x="2732" y="465"/>
                    </a:cubicBezTo>
                    <a:cubicBezTo>
                      <a:pt x="2774" y="331"/>
                      <a:pt x="2793" y="189"/>
                      <a:pt x="2799" y="47"/>
                    </a:cubicBezTo>
                    <a:cubicBezTo>
                      <a:pt x="2767" y="27"/>
                      <a:pt x="2733" y="10"/>
                      <a:pt x="2697" y="1"/>
                    </a:cubicBezTo>
                    <a:close/>
                  </a:path>
                </a:pathLst>
              </a:custGeom>
              <a:solidFill>
                <a:srgbClr val="3CA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023;p69">
                <a:extLst>
                  <a:ext uri="{FF2B5EF4-FFF2-40B4-BE49-F238E27FC236}">
                    <a16:creationId xmlns:a16="http://schemas.microsoft.com/office/drawing/2014/main" id="{1AE55D51-B11A-4320-9BE2-AC1BAA679EDD}"/>
                  </a:ext>
                </a:extLst>
              </p:cNvPr>
              <p:cNvSpPr/>
              <p:nvPr/>
            </p:nvSpPr>
            <p:spPr>
              <a:xfrm flipH="1">
                <a:off x="7416504" y="1800516"/>
                <a:ext cx="316173" cy="250179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2593" extrusionOk="0">
                    <a:moveTo>
                      <a:pt x="2915" y="1"/>
                    </a:moveTo>
                    <a:cubicBezTo>
                      <a:pt x="2909" y="143"/>
                      <a:pt x="2890" y="286"/>
                      <a:pt x="2848" y="419"/>
                    </a:cubicBezTo>
                    <a:cubicBezTo>
                      <a:pt x="2818" y="510"/>
                      <a:pt x="2777" y="597"/>
                      <a:pt x="2707" y="662"/>
                    </a:cubicBezTo>
                    <a:cubicBezTo>
                      <a:pt x="2642" y="721"/>
                      <a:pt x="2568" y="716"/>
                      <a:pt x="2486" y="718"/>
                    </a:cubicBezTo>
                    <a:cubicBezTo>
                      <a:pt x="2403" y="719"/>
                      <a:pt x="2315" y="726"/>
                      <a:pt x="2245" y="775"/>
                    </a:cubicBezTo>
                    <a:cubicBezTo>
                      <a:pt x="2188" y="818"/>
                      <a:pt x="2156" y="882"/>
                      <a:pt x="2130" y="946"/>
                    </a:cubicBezTo>
                    <a:cubicBezTo>
                      <a:pt x="2103" y="1011"/>
                      <a:pt x="2079" y="1095"/>
                      <a:pt x="2026" y="1143"/>
                    </a:cubicBezTo>
                    <a:cubicBezTo>
                      <a:pt x="1970" y="1194"/>
                      <a:pt x="1871" y="1186"/>
                      <a:pt x="1801" y="1191"/>
                    </a:cubicBezTo>
                    <a:cubicBezTo>
                      <a:pt x="1723" y="1194"/>
                      <a:pt x="1646" y="1203"/>
                      <a:pt x="1578" y="1246"/>
                    </a:cubicBezTo>
                    <a:cubicBezTo>
                      <a:pt x="1488" y="1299"/>
                      <a:pt x="1423" y="1381"/>
                      <a:pt x="1362" y="1463"/>
                    </a:cubicBezTo>
                    <a:cubicBezTo>
                      <a:pt x="1299" y="1545"/>
                      <a:pt x="1233" y="1641"/>
                      <a:pt x="1148" y="1703"/>
                    </a:cubicBezTo>
                    <a:cubicBezTo>
                      <a:pt x="1071" y="1759"/>
                      <a:pt x="978" y="1723"/>
                      <a:pt x="895" y="1760"/>
                    </a:cubicBezTo>
                    <a:cubicBezTo>
                      <a:pt x="740" y="1829"/>
                      <a:pt x="743" y="2032"/>
                      <a:pt x="602" y="2112"/>
                    </a:cubicBezTo>
                    <a:cubicBezTo>
                      <a:pt x="562" y="2134"/>
                      <a:pt x="521" y="2145"/>
                      <a:pt x="482" y="2145"/>
                    </a:cubicBezTo>
                    <a:cubicBezTo>
                      <a:pt x="421" y="2145"/>
                      <a:pt x="363" y="2119"/>
                      <a:pt x="310" y="2074"/>
                    </a:cubicBezTo>
                    <a:cubicBezTo>
                      <a:pt x="231" y="2008"/>
                      <a:pt x="172" y="1921"/>
                      <a:pt x="117" y="1835"/>
                    </a:cubicBezTo>
                    <a:cubicBezTo>
                      <a:pt x="101" y="1845"/>
                      <a:pt x="88" y="1855"/>
                      <a:pt x="76" y="1866"/>
                    </a:cubicBezTo>
                    <a:cubicBezTo>
                      <a:pt x="0" y="1938"/>
                      <a:pt x="51" y="2109"/>
                      <a:pt x="201" y="2318"/>
                    </a:cubicBezTo>
                    <a:cubicBezTo>
                      <a:pt x="325" y="2491"/>
                      <a:pt x="448" y="2593"/>
                      <a:pt x="539" y="2593"/>
                    </a:cubicBezTo>
                    <a:cubicBezTo>
                      <a:pt x="557" y="2593"/>
                      <a:pt x="574" y="2588"/>
                      <a:pt x="589" y="2580"/>
                    </a:cubicBezTo>
                    <a:cubicBezTo>
                      <a:pt x="682" y="2530"/>
                      <a:pt x="788" y="2382"/>
                      <a:pt x="788" y="2382"/>
                    </a:cubicBezTo>
                    <a:lnTo>
                      <a:pt x="3273" y="595"/>
                    </a:lnTo>
                    <a:cubicBezTo>
                      <a:pt x="3277" y="541"/>
                      <a:pt x="3266" y="487"/>
                      <a:pt x="3248" y="436"/>
                    </a:cubicBezTo>
                    <a:cubicBezTo>
                      <a:pt x="3206" y="313"/>
                      <a:pt x="3127" y="215"/>
                      <a:pt x="3127" y="215"/>
                    </a:cubicBezTo>
                    <a:cubicBezTo>
                      <a:pt x="3127" y="215"/>
                      <a:pt x="3074" y="131"/>
                      <a:pt x="2989" y="57"/>
                    </a:cubicBezTo>
                    <a:cubicBezTo>
                      <a:pt x="2967" y="37"/>
                      <a:pt x="2943" y="18"/>
                      <a:pt x="2915" y="1"/>
                    </a:cubicBezTo>
                    <a:close/>
                  </a:path>
                </a:pathLst>
              </a:custGeom>
              <a:solidFill>
                <a:srgbClr val="3CA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024;p69">
                <a:extLst>
                  <a:ext uri="{FF2B5EF4-FFF2-40B4-BE49-F238E27FC236}">
                    <a16:creationId xmlns:a16="http://schemas.microsoft.com/office/drawing/2014/main" id="{5C1EB37C-1980-D112-9809-FC56DE070B70}"/>
                  </a:ext>
                </a:extLst>
              </p:cNvPr>
              <p:cNvSpPr/>
              <p:nvPr/>
            </p:nvSpPr>
            <p:spPr>
              <a:xfrm flipH="1">
                <a:off x="6660851" y="1228177"/>
                <a:ext cx="783534" cy="614401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6368" extrusionOk="0">
                    <a:moveTo>
                      <a:pt x="4485" y="533"/>
                    </a:moveTo>
                    <a:lnTo>
                      <a:pt x="4687" y="814"/>
                    </a:lnTo>
                    <a:lnTo>
                      <a:pt x="4273" y="1111"/>
                    </a:lnTo>
                    <a:lnTo>
                      <a:pt x="3985" y="708"/>
                    </a:lnTo>
                    <a:cubicBezTo>
                      <a:pt x="4127" y="645"/>
                      <a:pt x="4273" y="592"/>
                      <a:pt x="4421" y="551"/>
                    </a:cubicBezTo>
                    <a:cubicBezTo>
                      <a:pt x="4422" y="550"/>
                      <a:pt x="4424" y="550"/>
                      <a:pt x="4426" y="549"/>
                    </a:cubicBezTo>
                    <a:cubicBezTo>
                      <a:pt x="4441" y="545"/>
                      <a:pt x="4455" y="541"/>
                      <a:pt x="4471" y="538"/>
                    </a:cubicBezTo>
                    <a:cubicBezTo>
                      <a:pt x="4475" y="537"/>
                      <a:pt x="4480" y="535"/>
                      <a:pt x="4484" y="534"/>
                    </a:cubicBezTo>
                    <a:cubicBezTo>
                      <a:pt x="4484" y="534"/>
                      <a:pt x="4485" y="533"/>
                      <a:pt x="4485" y="533"/>
                    </a:cubicBezTo>
                    <a:close/>
                    <a:moveTo>
                      <a:pt x="5211" y="534"/>
                    </a:moveTo>
                    <a:lnTo>
                      <a:pt x="5509" y="947"/>
                    </a:lnTo>
                    <a:lnTo>
                      <a:pt x="5095" y="1245"/>
                    </a:lnTo>
                    <a:lnTo>
                      <a:pt x="4798" y="832"/>
                    </a:lnTo>
                    <a:lnTo>
                      <a:pt x="5211" y="534"/>
                    </a:lnTo>
                    <a:close/>
                    <a:moveTo>
                      <a:pt x="5097" y="455"/>
                    </a:moveTo>
                    <a:cubicBezTo>
                      <a:pt x="5421" y="455"/>
                      <a:pt x="5742" y="525"/>
                      <a:pt x="6041" y="681"/>
                    </a:cubicBezTo>
                    <a:lnTo>
                      <a:pt x="6041" y="681"/>
                    </a:lnTo>
                    <a:lnTo>
                      <a:pt x="6329" y="1083"/>
                    </a:lnTo>
                    <a:lnTo>
                      <a:pt x="5916" y="1379"/>
                    </a:lnTo>
                    <a:lnTo>
                      <a:pt x="5620" y="967"/>
                    </a:lnTo>
                    <a:lnTo>
                      <a:pt x="6026" y="674"/>
                    </a:lnTo>
                    <a:cubicBezTo>
                      <a:pt x="5999" y="660"/>
                      <a:pt x="5972" y="647"/>
                      <a:pt x="5945" y="635"/>
                    </a:cubicBezTo>
                    <a:lnTo>
                      <a:pt x="5572" y="902"/>
                    </a:lnTo>
                    <a:lnTo>
                      <a:pt x="5276" y="489"/>
                    </a:lnTo>
                    <a:lnTo>
                      <a:pt x="5308" y="466"/>
                    </a:lnTo>
                    <a:cubicBezTo>
                      <a:pt x="5290" y="464"/>
                      <a:pt x="5273" y="463"/>
                      <a:pt x="5255" y="462"/>
                    </a:cubicBezTo>
                    <a:cubicBezTo>
                      <a:pt x="5231" y="459"/>
                      <a:pt x="5207" y="458"/>
                      <a:pt x="5182" y="457"/>
                    </a:cubicBezTo>
                    <a:cubicBezTo>
                      <a:pt x="5174" y="457"/>
                      <a:pt x="5164" y="457"/>
                      <a:pt x="5154" y="456"/>
                    </a:cubicBezTo>
                    <a:lnTo>
                      <a:pt x="5154" y="456"/>
                    </a:lnTo>
                    <a:lnTo>
                      <a:pt x="5164" y="470"/>
                    </a:lnTo>
                    <a:lnTo>
                      <a:pt x="4752" y="768"/>
                    </a:lnTo>
                    <a:lnTo>
                      <a:pt x="4569" y="514"/>
                    </a:lnTo>
                    <a:cubicBezTo>
                      <a:pt x="4571" y="513"/>
                      <a:pt x="4573" y="513"/>
                      <a:pt x="4575" y="512"/>
                    </a:cubicBezTo>
                    <a:cubicBezTo>
                      <a:pt x="4583" y="511"/>
                      <a:pt x="4592" y="509"/>
                      <a:pt x="4600" y="508"/>
                    </a:cubicBezTo>
                    <a:cubicBezTo>
                      <a:pt x="4604" y="507"/>
                      <a:pt x="4608" y="506"/>
                      <a:pt x="4614" y="505"/>
                    </a:cubicBezTo>
                    <a:cubicBezTo>
                      <a:pt x="4774" y="472"/>
                      <a:pt x="4936" y="455"/>
                      <a:pt x="5097" y="455"/>
                    </a:cubicBezTo>
                    <a:close/>
                    <a:moveTo>
                      <a:pt x="3912" y="745"/>
                    </a:moveTo>
                    <a:lnTo>
                      <a:pt x="4208" y="1157"/>
                    </a:lnTo>
                    <a:lnTo>
                      <a:pt x="3796" y="1454"/>
                    </a:lnTo>
                    <a:lnTo>
                      <a:pt x="3499" y="1041"/>
                    </a:lnTo>
                    <a:lnTo>
                      <a:pt x="3912" y="745"/>
                    </a:lnTo>
                    <a:close/>
                    <a:moveTo>
                      <a:pt x="4733" y="879"/>
                    </a:moveTo>
                    <a:lnTo>
                      <a:pt x="5030" y="1291"/>
                    </a:lnTo>
                    <a:lnTo>
                      <a:pt x="4617" y="1589"/>
                    </a:lnTo>
                    <a:lnTo>
                      <a:pt x="4321" y="1176"/>
                    </a:lnTo>
                    <a:lnTo>
                      <a:pt x="4733" y="879"/>
                    </a:lnTo>
                    <a:close/>
                    <a:moveTo>
                      <a:pt x="5555" y="1012"/>
                    </a:moveTo>
                    <a:lnTo>
                      <a:pt x="5851" y="1426"/>
                    </a:lnTo>
                    <a:lnTo>
                      <a:pt x="5439" y="1723"/>
                    </a:lnTo>
                    <a:lnTo>
                      <a:pt x="5142" y="1310"/>
                    </a:lnTo>
                    <a:lnTo>
                      <a:pt x="5555" y="1012"/>
                    </a:lnTo>
                    <a:close/>
                    <a:moveTo>
                      <a:pt x="3434" y="1088"/>
                    </a:moveTo>
                    <a:lnTo>
                      <a:pt x="3731" y="1501"/>
                    </a:lnTo>
                    <a:lnTo>
                      <a:pt x="3318" y="1798"/>
                    </a:lnTo>
                    <a:lnTo>
                      <a:pt x="3021" y="1385"/>
                    </a:lnTo>
                    <a:lnTo>
                      <a:pt x="3434" y="1088"/>
                    </a:lnTo>
                    <a:close/>
                    <a:moveTo>
                      <a:pt x="6377" y="1147"/>
                    </a:moveTo>
                    <a:lnTo>
                      <a:pt x="6673" y="1560"/>
                    </a:lnTo>
                    <a:lnTo>
                      <a:pt x="6260" y="1858"/>
                    </a:lnTo>
                    <a:lnTo>
                      <a:pt x="5964" y="1444"/>
                    </a:lnTo>
                    <a:lnTo>
                      <a:pt x="6377" y="1147"/>
                    </a:lnTo>
                    <a:close/>
                    <a:moveTo>
                      <a:pt x="4256" y="1222"/>
                    </a:moveTo>
                    <a:lnTo>
                      <a:pt x="4552" y="1635"/>
                    </a:lnTo>
                    <a:lnTo>
                      <a:pt x="4140" y="1931"/>
                    </a:lnTo>
                    <a:lnTo>
                      <a:pt x="3843" y="1518"/>
                    </a:lnTo>
                    <a:lnTo>
                      <a:pt x="4256" y="1222"/>
                    </a:lnTo>
                    <a:close/>
                    <a:moveTo>
                      <a:pt x="5077" y="1356"/>
                    </a:moveTo>
                    <a:lnTo>
                      <a:pt x="5374" y="1769"/>
                    </a:lnTo>
                    <a:lnTo>
                      <a:pt x="4961" y="2067"/>
                    </a:lnTo>
                    <a:lnTo>
                      <a:pt x="4665" y="1654"/>
                    </a:lnTo>
                    <a:lnTo>
                      <a:pt x="5077" y="1356"/>
                    </a:lnTo>
                    <a:close/>
                    <a:moveTo>
                      <a:pt x="2956" y="1431"/>
                    </a:moveTo>
                    <a:lnTo>
                      <a:pt x="3253" y="1844"/>
                    </a:lnTo>
                    <a:lnTo>
                      <a:pt x="2840" y="2141"/>
                    </a:lnTo>
                    <a:lnTo>
                      <a:pt x="2609" y="1819"/>
                    </a:lnTo>
                    <a:cubicBezTo>
                      <a:pt x="2695" y="1699"/>
                      <a:pt x="2791" y="1584"/>
                      <a:pt x="2895" y="1475"/>
                    </a:cubicBezTo>
                    <a:lnTo>
                      <a:pt x="2956" y="1431"/>
                    </a:lnTo>
                    <a:close/>
                    <a:moveTo>
                      <a:pt x="5899" y="1491"/>
                    </a:moveTo>
                    <a:lnTo>
                      <a:pt x="6195" y="1904"/>
                    </a:lnTo>
                    <a:lnTo>
                      <a:pt x="5782" y="2201"/>
                    </a:lnTo>
                    <a:lnTo>
                      <a:pt x="5485" y="1788"/>
                    </a:lnTo>
                    <a:lnTo>
                      <a:pt x="5899" y="1491"/>
                    </a:lnTo>
                    <a:close/>
                    <a:moveTo>
                      <a:pt x="3778" y="1566"/>
                    </a:moveTo>
                    <a:lnTo>
                      <a:pt x="4075" y="1979"/>
                    </a:lnTo>
                    <a:lnTo>
                      <a:pt x="3662" y="2275"/>
                    </a:lnTo>
                    <a:lnTo>
                      <a:pt x="3365" y="1862"/>
                    </a:lnTo>
                    <a:lnTo>
                      <a:pt x="3778" y="1566"/>
                    </a:lnTo>
                    <a:close/>
                    <a:moveTo>
                      <a:pt x="6719" y="1625"/>
                    </a:moveTo>
                    <a:lnTo>
                      <a:pt x="7017" y="2038"/>
                    </a:lnTo>
                    <a:lnTo>
                      <a:pt x="6604" y="2335"/>
                    </a:lnTo>
                    <a:lnTo>
                      <a:pt x="6306" y="1923"/>
                    </a:lnTo>
                    <a:lnTo>
                      <a:pt x="6719" y="1625"/>
                    </a:lnTo>
                    <a:close/>
                    <a:moveTo>
                      <a:pt x="4600" y="1700"/>
                    </a:moveTo>
                    <a:lnTo>
                      <a:pt x="4896" y="2113"/>
                    </a:lnTo>
                    <a:lnTo>
                      <a:pt x="4483" y="2409"/>
                    </a:lnTo>
                    <a:lnTo>
                      <a:pt x="4186" y="1996"/>
                    </a:lnTo>
                    <a:lnTo>
                      <a:pt x="4600" y="1700"/>
                    </a:lnTo>
                    <a:close/>
                    <a:moveTo>
                      <a:pt x="2560" y="1888"/>
                    </a:moveTo>
                    <a:lnTo>
                      <a:pt x="2775" y="2188"/>
                    </a:lnTo>
                    <a:lnTo>
                      <a:pt x="2362" y="2485"/>
                    </a:lnTo>
                    <a:lnTo>
                      <a:pt x="2295" y="2391"/>
                    </a:lnTo>
                    <a:cubicBezTo>
                      <a:pt x="2363" y="2216"/>
                      <a:pt x="2452" y="2048"/>
                      <a:pt x="2560" y="1888"/>
                    </a:cubicBezTo>
                    <a:close/>
                    <a:moveTo>
                      <a:pt x="5420" y="1834"/>
                    </a:moveTo>
                    <a:lnTo>
                      <a:pt x="5718" y="2246"/>
                    </a:lnTo>
                    <a:lnTo>
                      <a:pt x="5305" y="2544"/>
                    </a:lnTo>
                    <a:lnTo>
                      <a:pt x="5007" y="2131"/>
                    </a:lnTo>
                    <a:lnTo>
                      <a:pt x="5420" y="1834"/>
                    </a:lnTo>
                    <a:close/>
                    <a:moveTo>
                      <a:pt x="2261" y="2481"/>
                    </a:moveTo>
                    <a:lnTo>
                      <a:pt x="2297" y="2532"/>
                    </a:lnTo>
                    <a:lnTo>
                      <a:pt x="2229" y="2581"/>
                    </a:lnTo>
                    <a:cubicBezTo>
                      <a:pt x="2239" y="2547"/>
                      <a:pt x="2250" y="2514"/>
                      <a:pt x="2261" y="2481"/>
                    </a:cubicBezTo>
                    <a:close/>
                    <a:moveTo>
                      <a:pt x="3300" y="1909"/>
                    </a:moveTo>
                    <a:lnTo>
                      <a:pt x="3597" y="2322"/>
                    </a:lnTo>
                    <a:lnTo>
                      <a:pt x="3184" y="2619"/>
                    </a:lnTo>
                    <a:lnTo>
                      <a:pt x="2888" y="2206"/>
                    </a:lnTo>
                    <a:lnTo>
                      <a:pt x="3300" y="1909"/>
                    </a:lnTo>
                    <a:close/>
                    <a:moveTo>
                      <a:pt x="6241" y="1969"/>
                    </a:moveTo>
                    <a:lnTo>
                      <a:pt x="6539" y="2382"/>
                    </a:lnTo>
                    <a:lnTo>
                      <a:pt x="6125" y="2678"/>
                    </a:lnTo>
                    <a:lnTo>
                      <a:pt x="5829" y="2266"/>
                    </a:lnTo>
                    <a:lnTo>
                      <a:pt x="6241" y="1969"/>
                    </a:lnTo>
                    <a:close/>
                    <a:moveTo>
                      <a:pt x="4121" y="2044"/>
                    </a:moveTo>
                    <a:lnTo>
                      <a:pt x="4418" y="2456"/>
                    </a:lnTo>
                    <a:lnTo>
                      <a:pt x="4006" y="2753"/>
                    </a:lnTo>
                    <a:lnTo>
                      <a:pt x="3708" y="2340"/>
                    </a:lnTo>
                    <a:lnTo>
                      <a:pt x="4121" y="2044"/>
                    </a:lnTo>
                    <a:close/>
                    <a:moveTo>
                      <a:pt x="4942" y="2178"/>
                    </a:moveTo>
                    <a:lnTo>
                      <a:pt x="5240" y="2591"/>
                    </a:lnTo>
                    <a:lnTo>
                      <a:pt x="4827" y="2888"/>
                    </a:lnTo>
                    <a:lnTo>
                      <a:pt x="4530" y="2474"/>
                    </a:lnTo>
                    <a:lnTo>
                      <a:pt x="4942" y="2178"/>
                    </a:lnTo>
                    <a:close/>
                    <a:moveTo>
                      <a:pt x="2823" y="2253"/>
                    </a:moveTo>
                    <a:lnTo>
                      <a:pt x="3119" y="2666"/>
                    </a:lnTo>
                    <a:lnTo>
                      <a:pt x="2706" y="2963"/>
                    </a:lnTo>
                    <a:lnTo>
                      <a:pt x="2409" y="2549"/>
                    </a:lnTo>
                    <a:lnTo>
                      <a:pt x="2823" y="2253"/>
                    </a:lnTo>
                    <a:close/>
                    <a:moveTo>
                      <a:pt x="5764" y="2313"/>
                    </a:moveTo>
                    <a:lnTo>
                      <a:pt x="6060" y="2726"/>
                    </a:lnTo>
                    <a:lnTo>
                      <a:pt x="5647" y="3022"/>
                    </a:lnTo>
                    <a:lnTo>
                      <a:pt x="5351" y="2609"/>
                    </a:lnTo>
                    <a:lnTo>
                      <a:pt x="5764" y="2313"/>
                    </a:lnTo>
                    <a:close/>
                    <a:moveTo>
                      <a:pt x="3643" y="2387"/>
                    </a:moveTo>
                    <a:lnTo>
                      <a:pt x="3941" y="2801"/>
                    </a:lnTo>
                    <a:lnTo>
                      <a:pt x="3528" y="3097"/>
                    </a:lnTo>
                    <a:lnTo>
                      <a:pt x="3230" y="2684"/>
                    </a:lnTo>
                    <a:lnTo>
                      <a:pt x="3643" y="2387"/>
                    </a:lnTo>
                    <a:close/>
                    <a:moveTo>
                      <a:pt x="6585" y="2447"/>
                    </a:moveTo>
                    <a:lnTo>
                      <a:pt x="6882" y="2860"/>
                    </a:lnTo>
                    <a:lnTo>
                      <a:pt x="6469" y="3156"/>
                    </a:lnTo>
                    <a:lnTo>
                      <a:pt x="6173" y="2743"/>
                    </a:lnTo>
                    <a:lnTo>
                      <a:pt x="6585" y="2447"/>
                    </a:lnTo>
                    <a:close/>
                    <a:moveTo>
                      <a:pt x="4465" y="2521"/>
                    </a:moveTo>
                    <a:lnTo>
                      <a:pt x="4762" y="2934"/>
                    </a:lnTo>
                    <a:lnTo>
                      <a:pt x="4349" y="3231"/>
                    </a:lnTo>
                    <a:lnTo>
                      <a:pt x="4052" y="2818"/>
                    </a:lnTo>
                    <a:lnTo>
                      <a:pt x="4465" y="2521"/>
                    </a:lnTo>
                    <a:close/>
                    <a:moveTo>
                      <a:pt x="2344" y="2597"/>
                    </a:moveTo>
                    <a:lnTo>
                      <a:pt x="2641" y="3010"/>
                    </a:lnTo>
                    <a:lnTo>
                      <a:pt x="2228" y="3306"/>
                    </a:lnTo>
                    <a:lnTo>
                      <a:pt x="2145" y="3192"/>
                    </a:lnTo>
                    <a:cubicBezTo>
                      <a:pt x="2144" y="3106"/>
                      <a:pt x="2147" y="3020"/>
                      <a:pt x="2157" y="2936"/>
                    </a:cubicBezTo>
                    <a:cubicBezTo>
                      <a:pt x="2158" y="2927"/>
                      <a:pt x="2159" y="2917"/>
                      <a:pt x="2160" y="2909"/>
                    </a:cubicBezTo>
                    <a:cubicBezTo>
                      <a:pt x="2169" y="2840"/>
                      <a:pt x="2181" y="2773"/>
                      <a:pt x="2196" y="2706"/>
                    </a:cubicBezTo>
                    <a:cubicBezTo>
                      <a:pt x="2196" y="2705"/>
                      <a:pt x="2197" y="2704"/>
                      <a:pt x="2197" y="2703"/>
                    </a:cubicBezTo>
                    <a:lnTo>
                      <a:pt x="2344" y="2597"/>
                    </a:lnTo>
                    <a:close/>
                    <a:moveTo>
                      <a:pt x="2154" y="3338"/>
                    </a:moveTo>
                    <a:lnTo>
                      <a:pt x="2164" y="3353"/>
                    </a:lnTo>
                    <a:lnTo>
                      <a:pt x="2155" y="3358"/>
                    </a:lnTo>
                    <a:cubicBezTo>
                      <a:pt x="2155" y="3351"/>
                      <a:pt x="2154" y="3345"/>
                      <a:pt x="2154" y="3338"/>
                    </a:cubicBezTo>
                    <a:close/>
                    <a:moveTo>
                      <a:pt x="5286" y="2655"/>
                    </a:moveTo>
                    <a:lnTo>
                      <a:pt x="5583" y="3068"/>
                    </a:lnTo>
                    <a:lnTo>
                      <a:pt x="5170" y="3366"/>
                    </a:lnTo>
                    <a:lnTo>
                      <a:pt x="4874" y="2953"/>
                    </a:lnTo>
                    <a:lnTo>
                      <a:pt x="5286" y="2655"/>
                    </a:lnTo>
                    <a:close/>
                    <a:moveTo>
                      <a:pt x="3165" y="2731"/>
                    </a:moveTo>
                    <a:lnTo>
                      <a:pt x="3463" y="3143"/>
                    </a:lnTo>
                    <a:lnTo>
                      <a:pt x="3049" y="3441"/>
                    </a:lnTo>
                    <a:lnTo>
                      <a:pt x="2753" y="3028"/>
                    </a:lnTo>
                    <a:lnTo>
                      <a:pt x="3165" y="2731"/>
                    </a:lnTo>
                    <a:close/>
                    <a:moveTo>
                      <a:pt x="6108" y="2791"/>
                    </a:moveTo>
                    <a:lnTo>
                      <a:pt x="6404" y="3203"/>
                    </a:lnTo>
                    <a:lnTo>
                      <a:pt x="5991" y="3500"/>
                    </a:lnTo>
                    <a:lnTo>
                      <a:pt x="5695" y="3087"/>
                    </a:lnTo>
                    <a:lnTo>
                      <a:pt x="6108" y="2791"/>
                    </a:lnTo>
                    <a:close/>
                    <a:moveTo>
                      <a:pt x="3987" y="2864"/>
                    </a:moveTo>
                    <a:lnTo>
                      <a:pt x="4284" y="3278"/>
                    </a:lnTo>
                    <a:lnTo>
                      <a:pt x="3871" y="3575"/>
                    </a:lnTo>
                    <a:lnTo>
                      <a:pt x="3574" y="3162"/>
                    </a:lnTo>
                    <a:lnTo>
                      <a:pt x="3987" y="2864"/>
                    </a:lnTo>
                    <a:close/>
                    <a:moveTo>
                      <a:pt x="6049" y="685"/>
                    </a:moveTo>
                    <a:cubicBezTo>
                      <a:pt x="6329" y="833"/>
                      <a:pt x="6590" y="1058"/>
                      <a:pt x="6816" y="1373"/>
                    </a:cubicBezTo>
                    <a:cubicBezTo>
                      <a:pt x="7287" y="2026"/>
                      <a:pt x="7340" y="2698"/>
                      <a:pt x="7137" y="3299"/>
                    </a:cubicBezTo>
                    <a:cubicBezTo>
                      <a:pt x="7120" y="3346"/>
                      <a:pt x="7103" y="3393"/>
                      <a:pt x="7083" y="3441"/>
                    </a:cubicBezTo>
                    <a:lnTo>
                      <a:pt x="6813" y="3635"/>
                    </a:lnTo>
                    <a:lnTo>
                      <a:pt x="6515" y="3221"/>
                    </a:lnTo>
                    <a:lnTo>
                      <a:pt x="6929" y="2925"/>
                    </a:lnTo>
                    <a:lnTo>
                      <a:pt x="7156" y="3240"/>
                    </a:lnTo>
                    <a:cubicBezTo>
                      <a:pt x="7166" y="3207"/>
                      <a:pt x="7174" y="3174"/>
                      <a:pt x="7183" y="3141"/>
                    </a:cubicBezTo>
                    <a:lnTo>
                      <a:pt x="6994" y="2878"/>
                    </a:lnTo>
                    <a:lnTo>
                      <a:pt x="7247" y="2696"/>
                    </a:lnTo>
                    <a:cubicBezTo>
                      <a:pt x="7248" y="2663"/>
                      <a:pt x="7248" y="2630"/>
                      <a:pt x="7248" y="2597"/>
                    </a:cubicBezTo>
                    <a:lnTo>
                      <a:pt x="7248" y="2597"/>
                    </a:lnTo>
                    <a:lnTo>
                      <a:pt x="6947" y="2813"/>
                    </a:lnTo>
                    <a:lnTo>
                      <a:pt x="6650" y="2401"/>
                    </a:lnTo>
                    <a:lnTo>
                      <a:pt x="7063" y="2103"/>
                    </a:lnTo>
                    <a:lnTo>
                      <a:pt x="7224" y="2327"/>
                    </a:lnTo>
                    <a:cubicBezTo>
                      <a:pt x="7214" y="2263"/>
                      <a:pt x="7201" y="2198"/>
                      <a:pt x="7183" y="2133"/>
                    </a:cubicBezTo>
                    <a:lnTo>
                      <a:pt x="7128" y="2057"/>
                    </a:lnTo>
                    <a:lnTo>
                      <a:pt x="7156" y="2037"/>
                    </a:lnTo>
                    <a:cubicBezTo>
                      <a:pt x="7147" y="2011"/>
                      <a:pt x="7138" y="1984"/>
                      <a:pt x="7128" y="1958"/>
                    </a:cubicBezTo>
                    <a:lnTo>
                      <a:pt x="7082" y="1992"/>
                    </a:lnTo>
                    <a:lnTo>
                      <a:pt x="6784" y="1579"/>
                    </a:lnTo>
                    <a:lnTo>
                      <a:pt x="6899" y="1496"/>
                    </a:lnTo>
                    <a:cubicBezTo>
                      <a:pt x="6886" y="1474"/>
                      <a:pt x="6870" y="1452"/>
                      <a:pt x="6855" y="1429"/>
                    </a:cubicBezTo>
                    <a:lnTo>
                      <a:pt x="6738" y="1514"/>
                    </a:lnTo>
                    <a:lnTo>
                      <a:pt x="6441" y="1101"/>
                    </a:lnTo>
                    <a:lnTo>
                      <a:pt x="6529" y="1038"/>
                    </a:lnTo>
                    <a:cubicBezTo>
                      <a:pt x="6509" y="1019"/>
                      <a:pt x="6489" y="1000"/>
                      <a:pt x="6469" y="982"/>
                    </a:cubicBezTo>
                    <a:lnTo>
                      <a:pt x="6394" y="1036"/>
                    </a:lnTo>
                    <a:lnTo>
                      <a:pt x="6211" y="782"/>
                    </a:lnTo>
                    <a:cubicBezTo>
                      <a:pt x="6158" y="747"/>
                      <a:pt x="6103" y="715"/>
                      <a:pt x="6049" y="685"/>
                    </a:cubicBezTo>
                    <a:close/>
                    <a:moveTo>
                      <a:pt x="4809" y="2999"/>
                    </a:moveTo>
                    <a:lnTo>
                      <a:pt x="5105" y="3412"/>
                    </a:lnTo>
                    <a:lnTo>
                      <a:pt x="4692" y="3708"/>
                    </a:lnTo>
                    <a:lnTo>
                      <a:pt x="4396" y="3296"/>
                    </a:lnTo>
                    <a:lnTo>
                      <a:pt x="4809" y="2999"/>
                    </a:lnTo>
                    <a:close/>
                    <a:moveTo>
                      <a:pt x="7018" y="3585"/>
                    </a:moveTo>
                    <a:cubicBezTo>
                      <a:pt x="6986" y="3650"/>
                      <a:pt x="6952" y="3713"/>
                      <a:pt x="6914" y="3774"/>
                    </a:cubicBezTo>
                    <a:lnTo>
                      <a:pt x="6860" y="3698"/>
                    </a:lnTo>
                    <a:lnTo>
                      <a:pt x="7018" y="3585"/>
                    </a:lnTo>
                    <a:close/>
                    <a:moveTo>
                      <a:pt x="2688" y="3074"/>
                    </a:moveTo>
                    <a:lnTo>
                      <a:pt x="2984" y="3487"/>
                    </a:lnTo>
                    <a:lnTo>
                      <a:pt x="2571" y="3783"/>
                    </a:lnTo>
                    <a:lnTo>
                      <a:pt x="2275" y="3371"/>
                    </a:lnTo>
                    <a:lnTo>
                      <a:pt x="2688" y="3074"/>
                    </a:lnTo>
                    <a:close/>
                    <a:moveTo>
                      <a:pt x="5630" y="3133"/>
                    </a:moveTo>
                    <a:lnTo>
                      <a:pt x="5927" y="3546"/>
                    </a:lnTo>
                    <a:lnTo>
                      <a:pt x="5514" y="3843"/>
                    </a:lnTo>
                    <a:lnTo>
                      <a:pt x="5217" y="3431"/>
                    </a:lnTo>
                    <a:lnTo>
                      <a:pt x="5630" y="3133"/>
                    </a:lnTo>
                    <a:close/>
                    <a:moveTo>
                      <a:pt x="3509" y="3208"/>
                    </a:moveTo>
                    <a:lnTo>
                      <a:pt x="3806" y="3621"/>
                    </a:lnTo>
                    <a:lnTo>
                      <a:pt x="3393" y="3918"/>
                    </a:lnTo>
                    <a:lnTo>
                      <a:pt x="3096" y="3506"/>
                    </a:lnTo>
                    <a:lnTo>
                      <a:pt x="3509" y="3208"/>
                    </a:lnTo>
                    <a:close/>
                    <a:moveTo>
                      <a:pt x="6452" y="3268"/>
                    </a:moveTo>
                    <a:lnTo>
                      <a:pt x="6748" y="3681"/>
                    </a:lnTo>
                    <a:lnTo>
                      <a:pt x="6335" y="3978"/>
                    </a:lnTo>
                    <a:lnTo>
                      <a:pt x="6038" y="3565"/>
                    </a:lnTo>
                    <a:lnTo>
                      <a:pt x="6452" y="3268"/>
                    </a:lnTo>
                    <a:close/>
                    <a:moveTo>
                      <a:pt x="4331" y="3343"/>
                    </a:moveTo>
                    <a:lnTo>
                      <a:pt x="4627" y="3756"/>
                    </a:lnTo>
                    <a:lnTo>
                      <a:pt x="4215" y="4052"/>
                    </a:lnTo>
                    <a:lnTo>
                      <a:pt x="3918" y="3639"/>
                    </a:lnTo>
                    <a:lnTo>
                      <a:pt x="4331" y="3343"/>
                    </a:lnTo>
                    <a:close/>
                    <a:moveTo>
                      <a:pt x="5152" y="3477"/>
                    </a:moveTo>
                    <a:lnTo>
                      <a:pt x="5449" y="3890"/>
                    </a:lnTo>
                    <a:lnTo>
                      <a:pt x="5036" y="4187"/>
                    </a:lnTo>
                    <a:lnTo>
                      <a:pt x="4740" y="3773"/>
                    </a:lnTo>
                    <a:lnTo>
                      <a:pt x="5152" y="3477"/>
                    </a:lnTo>
                    <a:close/>
                    <a:moveTo>
                      <a:pt x="3031" y="3552"/>
                    </a:moveTo>
                    <a:lnTo>
                      <a:pt x="3328" y="3965"/>
                    </a:lnTo>
                    <a:lnTo>
                      <a:pt x="2915" y="4261"/>
                    </a:lnTo>
                    <a:lnTo>
                      <a:pt x="2619" y="3849"/>
                    </a:lnTo>
                    <a:lnTo>
                      <a:pt x="3031" y="3552"/>
                    </a:lnTo>
                    <a:close/>
                    <a:moveTo>
                      <a:pt x="6794" y="3746"/>
                    </a:moveTo>
                    <a:lnTo>
                      <a:pt x="6868" y="3848"/>
                    </a:lnTo>
                    <a:cubicBezTo>
                      <a:pt x="6774" y="3996"/>
                      <a:pt x="6664" y="4136"/>
                      <a:pt x="6543" y="4267"/>
                    </a:cubicBezTo>
                    <a:lnTo>
                      <a:pt x="6382" y="4043"/>
                    </a:lnTo>
                    <a:lnTo>
                      <a:pt x="6794" y="3746"/>
                    </a:lnTo>
                    <a:close/>
                    <a:moveTo>
                      <a:pt x="5973" y="3611"/>
                    </a:moveTo>
                    <a:lnTo>
                      <a:pt x="6271" y="4023"/>
                    </a:lnTo>
                    <a:lnTo>
                      <a:pt x="5858" y="4321"/>
                    </a:lnTo>
                    <a:lnTo>
                      <a:pt x="5560" y="3908"/>
                    </a:lnTo>
                    <a:lnTo>
                      <a:pt x="5973" y="3611"/>
                    </a:lnTo>
                    <a:close/>
                    <a:moveTo>
                      <a:pt x="3853" y="3686"/>
                    </a:moveTo>
                    <a:lnTo>
                      <a:pt x="4150" y="4100"/>
                    </a:lnTo>
                    <a:lnTo>
                      <a:pt x="3737" y="4396"/>
                    </a:lnTo>
                    <a:lnTo>
                      <a:pt x="3439" y="3983"/>
                    </a:lnTo>
                    <a:lnTo>
                      <a:pt x="3853" y="3686"/>
                    </a:lnTo>
                    <a:close/>
                    <a:moveTo>
                      <a:pt x="2210" y="3419"/>
                    </a:moveTo>
                    <a:lnTo>
                      <a:pt x="2506" y="3831"/>
                    </a:lnTo>
                    <a:lnTo>
                      <a:pt x="2317" y="3967"/>
                    </a:lnTo>
                    <a:cubicBezTo>
                      <a:pt x="2328" y="3992"/>
                      <a:pt x="2339" y="4017"/>
                      <a:pt x="2351" y="4041"/>
                    </a:cubicBezTo>
                    <a:lnTo>
                      <a:pt x="2554" y="3896"/>
                    </a:lnTo>
                    <a:lnTo>
                      <a:pt x="2850" y="4309"/>
                    </a:lnTo>
                    <a:lnTo>
                      <a:pt x="2619" y="4475"/>
                    </a:lnTo>
                    <a:cubicBezTo>
                      <a:pt x="2631" y="4493"/>
                      <a:pt x="2644" y="4510"/>
                      <a:pt x="2657" y="4526"/>
                    </a:cubicBezTo>
                    <a:lnTo>
                      <a:pt x="2657" y="4526"/>
                    </a:lnTo>
                    <a:cubicBezTo>
                      <a:pt x="2630" y="4492"/>
                      <a:pt x="2603" y="4457"/>
                      <a:pt x="2577" y="4420"/>
                    </a:cubicBezTo>
                    <a:cubicBezTo>
                      <a:pt x="2358" y="4116"/>
                      <a:pt x="2229" y="3806"/>
                      <a:pt x="2175" y="3501"/>
                    </a:cubicBezTo>
                    <a:cubicBezTo>
                      <a:pt x="2171" y="3484"/>
                      <a:pt x="2169" y="3467"/>
                      <a:pt x="2166" y="3449"/>
                    </a:cubicBezTo>
                    <a:lnTo>
                      <a:pt x="2210" y="3419"/>
                    </a:lnTo>
                    <a:close/>
                    <a:moveTo>
                      <a:pt x="4675" y="3821"/>
                    </a:moveTo>
                    <a:lnTo>
                      <a:pt x="4971" y="4234"/>
                    </a:lnTo>
                    <a:lnTo>
                      <a:pt x="4558" y="4530"/>
                    </a:lnTo>
                    <a:lnTo>
                      <a:pt x="4261" y="4117"/>
                    </a:lnTo>
                    <a:lnTo>
                      <a:pt x="4675" y="3821"/>
                    </a:lnTo>
                    <a:close/>
                    <a:moveTo>
                      <a:pt x="5495" y="3955"/>
                    </a:moveTo>
                    <a:lnTo>
                      <a:pt x="5793" y="4367"/>
                    </a:lnTo>
                    <a:lnTo>
                      <a:pt x="5380" y="4665"/>
                    </a:lnTo>
                    <a:lnTo>
                      <a:pt x="5083" y="4252"/>
                    </a:lnTo>
                    <a:lnTo>
                      <a:pt x="5495" y="3955"/>
                    </a:lnTo>
                    <a:close/>
                    <a:moveTo>
                      <a:pt x="6317" y="4090"/>
                    </a:moveTo>
                    <a:lnTo>
                      <a:pt x="6487" y="4326"/>
                    </a:lnTo>
                    <a:cubicBezTo>
                      <a:pt x="6369" y="4449"/>
                      <a:pt x="6241" y="4562"/>
                      <a:pt x="6106" y="4666"/>
                    </a:cubicBezTo>
                    <a:lnTo>
                      <a:pt x="5904" y="4386"/>
                    </a:lnTo>
                    <a:lnTo>
                      <a:pt x="6317" y="4090"/>
                    </a:lnTo>
                    <a:close/>
                    <a:moveTo>
                      <a:pt x="3374" y="4030"/>
                    </a:moveTo>
                    <a:lnTo>
                      <a:pt x="3672" y="4443"/>
                    </a:lnTo>
                    <a:lnTo>
                      <a:pt x="3259" y="4740"/>
                    </a:lnTo>
                    <a:lnTo>
                      <a:pt x="2962" y="4326"/>
                    </a:lnTo>
                    <a:lnTo>
                      <a:pt x="3374" y="4030"/>
                    </a:lnTo>
                    <a:close/>
                    <a:moveTo>
                      <a:pt x="4196" y="4165"/>
                    </a:moveTo>
                    <a:lnTo>
                      <a:pt x="4493" y="4577"/>
                    </a:lnTo>
                    <a:lnTo>
                      <a:pt x="4081" y="4874"/>
                    </a:lnTo>
                    <a:lnTo>
                      <a:pt x="3783" y="4461"/>
                    </a:lnTo>
                    <a:lnTo>
                      <a:pt x="4196" y="4165"/>
                    </a:lnTo>
                    <a:close/>
                    <a:moveTo>
                      <a:pt x="5839" y="4432"/>
                    </a:moveTo>
                    <a:lnTo>
                      <a:pt x="6042" y="4713"/>
                    </a:lnTo>
                    <a:cubicBezTo>
                      <a:pt x="6033" y="4720"/>
                      <a:pt x="6025" y="4725"/>
                      <a:pt x="6016" y="4732"/>
                    </a:cubicBezTo>
                    <a:cubicBezTo>
                      <a:pt x="5888" y="4824"/>
                      <a:pt x="5751" y="4909"/>
                      <a:pt x="5610" y="4984"/>
                    </a:cubicBezTo>
                    <a:lnTo>
                      <a:pt x="5426" y="4730"/>
                    </a:lnTo>
                    <a:lnTo>
                      <a:pt x="5839" y="4432"/>
                    </a:lnTo>
                    <a:close/>
                    <a:moveTo>
                      <a:pt x="5018" y="4298"/>
                    </a:moveTo>
                    <a:lnTo>
                      <a:pt x="5315" y="4711"/>
                    </a:lnTo>
                    <a:lnTo>
                      <a:pt x="4901" y="5008"/>
                    </a:lnTo>
                    <a:lnTo>
                      <a:pt x="4605" y="4595"/>
                    </a:lnTo>
                    <a:lnTo>
                      <a:pt x="5018" y="4298"/>
                    </a:lnTo>
                    <a:close/>
                    <a:moveTo>
                      <a:pt x="3718" y="4508"/>
                    </a:moveTo>
                    <a:lnTo>
                      <a:pt x="4016" y="4920"/>
                    </a:lnTo>
                    <a:lnTo>
                      <a:pt x="3603" y="5218"/>
                    </a:lnTo>
                    <a:lnTo>
                      <a:pt x="3305" y="4805"/>
                    </a:lnTo>
                    <a:lnTo>
                      <a:pt x="3718" y="4508"/>
                    </a:lnTo>
                    <a:close/>
                    <a:moveTo>
                      <a:pt x="5361" y="4777"/>
                    </a:moveTo>
                    <a:lnTo>
                      <a:pt x="5537" y="5022"/>
                    </a:lnTo>
                    <a:cubicBezTo>
                      <a:pt x="5421" y="5080"/>
                      <a:pt x="5304" y="5131"/>
                      <a:pt x="5184" y="5174"/>
                    </a:cubicBezTo>
                    <a:cubicBezTo>
                      <a:pt x="5139" y="5189"/>
                      <a:pt x="5096" y="5205"/>
                      <a:pt x="5052" y="5218"/>
                    </a:cubicBezTo>
                    <a:lnTo>
                      <a:pt x="4948" y="5073"/>
                    </a:lnTo>
                    <a:lnTo>
                      <a:pt x="5361" y="4777"/>
                    </a:lnTo>
                    <a:close/>
                    <a:moveTo>
                      <a:pt x="4884" y="5121"/>
                    </a:moveTo>
                    <a:lnTo>
                      <a:pt x="4971" y="5242"/>
                    </a:lnTo>
                    <a:cubicBezTo>
                      <a:pt x="4852" y="5275"/>
                      <a:pt x="4732" y="5299"/>
                      <a:pt x="4612" y="5316"/>
                    </a:cubicBezTo>
                    <a:lnTo>
                      <a:pt x="4884" y="5121"/>
                    </a:lnTo>
                    <a:close/>
                    <a:moveTo>
                      <a:pt x="4540" y="4642"/>
                    </a:moveTo>
                    <a:lnTo>
                      <a:pt x="4836" y="5055"/>
                    </a:lnTo>
                    <a:lnTo>
                      <a:pt x="4453" y="5331"/>
                    </a:lnTo>
                    <a:cubicBezTo>
                      <a:pt x="4439" y="5331"/>
                      <a:pt x="4424" y="5332"/>
                      <a:pt x="4411" y="5333"/>
                    </a:cubicBezTo>
                    <a:lnTo>
                      <a:pt x="4127" y="4939"/>
                    </a:lnTo>
                    <a:lnTo>
                      <a:pt x="4540" y="4642"/>
                    </a:lnTo>
                    <a:close/>
                    <a:moveTo>
                      <a:pt x="2896" y="4374"/>
                    </a:moveTo>
                    <a:lnTo>
                      <a:pt x="3194" y="4787"/>
                    </a:lnTo>
                    <a:lnTo>
                      <a:pt x="3032" y="4903"/>
                    </a:lnTo>
                    <a:cubicBezTo>
                      <a:pt x="3054" y="4920"/>
                      <a:pt x="3076" y="4937"/>
                      <a:pt x="3099" y="4953"/>
                    </a:cubicBezTo>
                    <a:lnTo>
                      <a:pt x="3240" y="4852"/>
                    </a:lnTo>
                    <a:lnTo>
                      <a:pt x="3467" y="5167"/>
                    </a:lnTo>
                    <a:cubicBezTo>
                      <a:pt x="3511" y="5186"/>
                      <a:pt x="3555" y="5203"/>
                      <a:pt x="3599" y="5220"/>
                    </a:cubicBezTo>
                    <a:cubicBezTo>
                      <a:pt x="3601" y="5220"/>
                      <a:pt x="3603" y="5221"/>
                      <a:pt x="3605" y="5221"/>
                    </a:cubicBezTo>
                    <a:cubicBezTo>
                      <a:pt x="3634" y="5232"/>
                      <a:pt x="3664" y="5242"/>
                      <a:pt x="3694" y="5251"/>
                    </a:cubicBezTo>
                    <a:lnTo>
                      <a:pt x="4062" y="4986"/>
                    </a:lnTo>
                    <a:lnTo>
                      <a:pt x="4314" y="5337"/>
                    </a:lnTo>
                    <a:cubicBezTo>
                      <a:pt x="4236" y="5337"/>
                      <a:pt x="4158" y="5333"/>
                      <a:pt x="4081" y="5327"/>
                    </a:cubicBezTo>
                    <a:cubicBezTo>
                      <a:pt x="4056" y="5325"/>
                      <a:pt x="4031" y="5321"/>
                      <a:pt x="4007" y="5318"/>
                    </a:cubicBezTo>
                    <a:cubicBezTo>
                      <a:pt x="3953" y="5311"/>
                      <a:pt x="3899" y="5303"/>
                      <a:pt x="3846" y="5290"/>
                    </a:cubicBezTo>
                    <a:lnTo>
                      <a:pt x="3844" y="5290"/>
                    </a:lnTo>
                    <a:cubicBezTo>
                      <a:pt x="3413" y="5197"/>
                      <a:pt x="3007" y="4961"/>
                      <a:pt x="2667" y="4539"/>
                    </a:cubicBezTo>
                    <a:lnTo>
                      <a:pt x="2667" y="4539"/>
                    </a:lnTo>
                    <a:lnTo>
                      <a:pt x="2896" y="4374"/>
                    </a:lnTo>
                    <a:close/>
                    <a:moveTo>
                      <a:pt x="1847" y="4011"/>
                    </a:moveTo>
                    <a:cubicBezTo>
                      <a:pt x="1931" y="4243"/>
                      <a:pt x="2051" y="4470"/>
                      <a:pt x="2207" y="4687"/>
                    </a:cubicBezTo>
                    <a:cubicBezTo>
                      <a:pt x="2363" y="4904"/>
                      <a:pt x="2538" y="5089"/>
                      <a:pt x="2731" y="5241"/>
                    </a:cubicBezTo>
                    <a:cubicBezTo>
                      <a:pt x="2236" y="5254"/>
                      <a:pt x="1659" y="5317"/>
                      <a:pt x="1097" y="5485"/>
                    </a:cubicBezTo>
                    <a:cubicBezTo>
                      <a:pt x="1435" y="5005"/>
                      <a:pt x="1678" y="4479"/>
                      <a:pt x="1847" y="4011"/>
                    </a:cubicBezTo>
                    <a:close/>
                    <a:moveTo>
                      <a:pt x="5075" y="1"/>
                    </a:moveTo>
                    <a:cubicBezTo>
                      <a:pt x="4485" y="1"/>
                      <a:pt x="3862" y="192"/>
                      <a:pt x="3268" y="580"/>
                    </a:cubicBezTo>
                    <a:cubicBezTo>
                      <a:pt x="3214" y="614"/>
                      <a:pt x="3161" y="650"/>
                      <a:pt x="3109" y="687"/>
                    </a:cubicBezTo>
                    <a:cubicBezTo>
                      <a:pt x="2658" y="1011"/>
                      <a:pt x="2311" y="1393"/>
                      <a:pt x="2074" y="1801"/>
                    </a:cubicBezTo>
                    <a:cubicBezTo>
                      <a:pt x="2074" y="1801"/>
                      <a:pt x="2074" y="1801"/>
                      <a:pt x="2074" y="1801"/>
                    </a:cubicBezTo>
                    <a:lnTo>
                      <a:pt x="2074" y="1801"/>
                    </a:lnTo>
                    <a:cubicBezTo>
                      <a:pt x="2074" y="1801"/>
                      <a:pt x="2074" y="1801"/>
                      <a:pt x="2073" y="1802"/>
                    </a:cubicBezTo>
                    <a:lnTo>
                      <a:pt x="2074" y="1802"/>
                    </a:lnTo>
                    <a:cubicBezTo>
                      <a:pt x="2043" y="1855"/>
                      <a:pt x="2014" y="1909"/>
                      <a:pt x="1986" y="1962"/>
                    </a:cubicBezTo>
                    <a:cubicBezTo>
                      <a:pt x="1876" y="2180"/>
                      <a:pt x="1797" y="2406"/>
                      <a:pt x="1749" y="2634"/>
                    </a:cubicBezTo>
                    <a:lnTo>
                      <a:pt x="1749" y="2635"/>
                    </a:lnTo>
                    <a:cubicBezTo>
                      <a:pt x="1749" y="2636"/>
                      <a:pt x="1749" y="2636"/>
                      <a:pt x="1749" y="2638"/>
                    </a:cubicBezTo>
                    <a:cubicBezTo>
                      <a:pt x="1748" y="2640"/>
                      <a:pt x="1748" y="2642"/>
                      <a:pt x="1748" y="2645"/>
                    </a:cubicBezTo>
                    <a:cubicBezTo>
                      <a:pt x="1747" y="2649"/>
                      <a:pt x="1747" y="2651"/>
                      <a:pt x="1746" y="2654"/>
                    </a:cubicBezTo>
                    <a:cubicBezTo>
                      <a:pt x="1746" y="2655"/>
                      <a:pt x="1745" y="2658"/>
                      <a:pt x="1745" y="2661"/>
                    </a:cubicBezTo>
                    <a:cubicBezTo>
                      <a:pt x="1745" y="2662"/>
                      <a:pt x="1744" y="2664"/>
                      <a:pt x="1744" y="2666"/>
                    </a:cubicBezTo>
                    <a:cubicBezTo>
                      <a:pt x="1740" y="2685"/>
                      <a:pt x="1735" y="2711"/>
                      <a:pt x="1728" y="2745"/>
                    </a:cubicBezTo>
                    <a:lnTo>
                      <a:pt x="1728" y="2747"/>
                    </a:lnTo>
                    <a:cubicBezTo>
                      <a:pt x="1728" y="2748"/>
                      <a:pt x="1728" y="2749"/>
                      <a:pt x="1728" y="2750"/>
                    </a:cubicBezTo>
                    <a:cubicBezTo>
                      <a:pt x="1727" y="2751"/>
                      <a:pt x="1727" y="2752"/>
                      <a:pt x="1727" y="2754"/>
                    </a:cubicBezTo>
                    <a:cubicBezTo>
                      <a:pt x="1704" y="2868"/>
                      <a:pt x="1663" y="3055"/>
                      <a:pt x="1597" y="3289"/>
                    </a:cubicBezTo>
                    <a:cubicBezTo>
                      <a:pt x="1422" y="3909"/>
                      <a:pt x="1076" y="4851"/>
                      <a:pt x="460" y="5555"/>
                    </a:cubicBezTo>
                    <a:cubicBezTo>
                      <a:pt x="322" y="5714"/>
                      <a:pt x="170" y="5860"/>
                      <a:pt x="2" y="5988"/>
                    </a:cubicBezTo>
                    <a:cubicBezTo>
                      <a:pt x="2" y="5988"/>
                      <a:pt x="1" y="5988"/>
                      <a:pt x="1" y="5989"/>
                    </a:cubicBezTo>
                    <a:cubicBezTo>
                      <a:pt x="86" y="6063"/>
                      <a:pt x="139" y="6147"/>
                      <a:pt x="139" y="6147"/>
                    </a:cubicBezTo>
                    <a:cubicBezTo>
                      <a:pt x="139" y="6147"/>
                      <a:pt x="218" y="6245"/>
                      <a:pt x="260" y="6368"/>
                    </a:cubicBezTo>
                    <a:cubicBezTo>
                      <a:pt x="260" y="6368"/>
                      <a:pt x="260" y="6367"/>
                      <a:pt x="260" y="6367"/>
                    </a:cubicBezTo>
                    <a:cubicBezTo>
                      <a:pt x="308" y="6334"/>
                      <a:pt x="358" y="6303"/>
                      <a:pt x="409" y="6273"/>
                    </a:cubicBezTo>
                    <a:cubicBezTo>
                      <a:pt x="1197" y="5804"/>
                      <a:pt x="2199" y="5698"/>
                      <a:pt x="2944" y="5698"/>
                    </a:cubicBezTo>
                    <a:cubicBezTo>
                      <a:pt x="3371" y="5698"/>
                      <a:pt x="3713" y="5733"/>
                      <a:pt x="3885" y="5754"/>
                    </a:cubicBezTo>
                    <a:cubicBezTo>
                      <a:pt x="3886" y="5754"/>
                      <a:pt x="3887" y="5755"/>
                      <a:pt x="3887" y="5755"/>
                    </a:cubicBezTo>
                    <a:cubicBezTo>
                      <a:pt x="3888" y="5755"/>
                      <a:pt x="3890" y="5756"/>
                      <a:pt x="3891" y="5756"/>
                    </a:cubicBezTo>
                    <a:cubicBezTo>
                      <a:pt x="3892" y="5756"/>
                      <a:pt x="3893" y="5756"/>
                      <a:pt x="3893" y="5755"/>
                    </a:cubicBezTo>
                    <a:cubicBezTo>
                      <a:pt x="3929" y="5762"/>
                      <a:pt x="3965" y="5768"/>
                      <a:pt x="4002" y="5772"/>
                    </a:cubicBezTo>
                    <a:lnTo>
                      <a:pt x="4005" y="5772"/>
                    </a:lnTo>
                    <a:cubicBezTo>
                      <a:pt x="4026" y="5774"/>
                      <a:pt x="4048" y="5776"/>
                      <a:pt x="4069" y="5779"/>
                    </a:cubicBezTo>
                    <a:cubicBezTo>
                      <a:pt x="4150" y="5787"/>
                      <a:pt x="4233" y="5791"/>
                      <a:pt x="4316" y="5791"/>
                    </a:cubicBezTo>
                    <a:cubicBezTo>
                      <a:pt x="4402" y="5791"/>
                      <a:pt x="4488" y="5786"/>
                      <a:pt x="4575" y="5779"/>
                    </a:cubicBezTo>
                    <a:cubicBezTo>
                      <a:pt x="4788" y="5759"/>
                      <a:pt x="5004" y="5715"/>
                      <a:pt x="5219" y="5645"/>
                    </a:cubicBezTo>
                    <a:cubicBezTo>
                      <a:pt x="5577" y="5534"/>
                      <a:pt x="5937" y="5352"/>
                      <a:pt x="6283" y="5102"/>
                    </a:cubicBezTo>
                    <a:cubicBezTo>
                      <a:pt x="7749" y="4049"/>
                      <a:pt x="8121" y="2405"/>
                      <a:pt x="7186" y="1105"/>
                    </a:cubicBezTo>
                    <a:cubicBezTo>
                      <a:pt x="6661" y="374"/>
                      <a:pt x="5900" y="1"/>
                      <a:pt x="5075" y="1"/>
                    </a:cubicBezTo>
                    <a:close/>
                  </a:path>
                </a:pathLst>
              </a:custGeom>
              <a:solidFill>
                <a:srgbClr val="221C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025;p69">
                <a:extLst>
                  <a:ext uri="{FF2B5EF4-FFF2-40B4-BE49-F238E27FC236}">
                    <a16:creationId xmlns:a16="http://schemas.microsoft.com/office/drawing/2014/main" id="{8B9FA2ED-36B8-4EBE-BC69-57C83843F3DF}"/>
                  </a:ext>
                </a:extLst>
              </p:cNvPr>
              <p:cNvSpPr/>
              <p:nvPr/>
            </p:nvSpPr>
            <p:spPr>
              <a:xfrm flipH="1">
                <a:off x="5861385" y="4801342"/>
                <a:ext cx="288965" cy="112885"/>
              </a:xfrm>
              <a:custGeom>
                <a:avLst/>
                <a:gdLst/>
                <a:ahLst/>
                <a:cxnLst/>
                <a:rect l="l" t="t" r="r" b="b"/>
                <a:pathLst>
                  <a:path w="2995" h="11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3" y="224"/>
                      <a:pt x="93" y="454"/>
                      <a:pt x="141" y="678"/>
                    </a:cubicBezTo>
                    <a:cubicBezTo>
                      <a:pt x="168" y="798"/>
                      <a:pt x="201" y="926"/>
                      <a:pt x="290" y="1010"/>
                    </a:cubicBezTo>
                    <a:cubicBezTo>
                      <a:pt x="381" y="1098"/>
                      <a:pt x="515" y="1124"/>
                      <a:pt x="640" y="1140"/>
                    </a:cubicBezTo>
                    <a:cubicBezTo>
                      <a:pt x="800" y="1160"/>
                      <a:pt x="960" y="1170"/>
                      <a:pt x="1121" y="1170"/>
                    </a:cubicBezTo>
                    <a:cubicBezTo>
                      <a:pt x="1689" y="1170"/>
                      <a:pt x="2258" y="1045"/>
                      <a:pt x="2771" y="804"/>
                    </a:cubicBezTo>
                    <a:cubicBezTo>
                      <a:pt x="2857" y="762"/>
                      <a:pt x="2952" y="710"/>
                      <a:pt x="2979" y="616"/>
                    </a:cubicBezTo>
                    <a:cubicBezTo>
                      <a:pt x="2995" y="563"/>
                      <a:pt x="2983" y="507"/>
                      <a:pt x="2971" y="454"/>
                    </a:cubicBezTo>
                    <a:lnTo>
                      <a:pt x="2969" y="454"/>
                    </a:lnTo>
                    <a:cubicBezTo>
                      <a:pt x="2942" y="342"/>
                      <a:pt x="2897" y="237"/>
                      <a:pt x="2844" y="134"/>
                    </a:cubicBezTo>
                    <a:cubicBezTo>
                      <a:pt x="2452" y="462"/>
                      <a:pt x="1938" y="633"/>
                      <a:pt x="1425" y="633"/>
                    </a:cubicBezTo>
                    <a:cubicBezTo>
                      <a:pt x="1062" y="633"/>
                      <a:pt x="699" y="547"/>
                      <a:pt x="381" y="370"/>
                    </a:cubicBezTo>
                    <a:cubicBezTo>
                      <a:pt x="224" y="281"/>
                      <a:pt x="70" y="16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026;p69">
                <a:extLst>
                  <a:ext uri="{FF2B5EF4-FFF2-40B4-BE49-F238E27FC236}">
                    <a16:creationId xmlns:a16="http://schemas.microsoft.com/office/drawing/2014/main" id="{EEAE3EEC-878D-13E7-411A-FEE1C2EFCC5B}"/>
                  </a:ext>
                </a:extLst>
              </p:cNvPr>
              <p:cNvSpPr/>
              <p:nvPr/>
            </p:nvSpPr>
            <p:spPr>
              <a:xfrm flipH="1">
                <a:off x="7641406" y="4683053"/>
                <a:ext cx="260020" cy="158038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638" extrusionOk="0">
                    <a:moveTo>
                      <a:pt x="299" y="0"/>
                    </a:moveTo>
                    <a:cubicBezTo>
                      <a:pt x="283" y="24"/>
                      <a:pt x="264" y="48"/>
                      <a:pt x="246" y="72"/>
                    </a:cubicBezTo>
                    <a:cubicBezTo>
                      <a:pt x="147" y="203"/>
                      <a:pt x="41" y="342"/>
                      <a:pt x="22" y="505"/>
                    </a:cubicBezTo>
                    <a:cubicBezTo>
                      <a:pt x="1" y="661"/>
                      <a:pt x="60" y="819"/>
                      <a:pt x="156" y="942"/>
                    </a:cubicBezTo>
                    <a:cubicBezTo>
                      <a:pt x="250" y="1069"/>
                      <a:pt x="380" y="1163"/>
                      <a:pt x="511" y="1248"/>
                    </a:cubicBezTo>
                    <a:cubicBezTo>
                      <a:pt x="787" y="1427"/>
                      <a:pt x="1091" y="1576"/>
                      <a:pt x="1417" y="1622"/>
                    </a:cubicBezTo>
                    <a:cubicBezTo>
                      <a:pt x="1487" y="1632"/>
                      <a:pt x="1559" y="1638"/>
                      <a:pt x="1630" y="1638"/>
                    </a:cubicBezTo>
                    <a:cubicBezTo>
                      <a:pt x="1891" y="1638"/>
                      <a:pt x="2151" y="1566"/>
                      <a:pt x="2356" y="1408"/>
                    </a:cubicBezTo>
                    <a:cubicBezTo>
                      <a:pt x="2499" y="1297"/>
                      <a:pt x="2606" y="1153"/>
                      <a:pt x="2694" y="993"/>
                    </a:cubicBezTo>
                    <a:lnTo>
                      <a:pt x="2694" y="993"/>
                    </a:lnTo>
                    <a:cubicBezTo>
                      <a:pt x="2408" y="1151"/>
                      <a:pt x="2080" y="1243"/>
                      <a:pt x="1754" y="1243"/>
                    </a:cubicBezTo>
                    <a:cubicBezTo>
                      <a:pt x="1574" y="1243"/>
                      <a:pt x="1395" y="1215"/>
                      <a:pt x="1225" y="1155"/>
                    </a:cubicBezTo>
                    <a:cubicBezTo>
                      <a:pt x="732" y="982"/>
                      <a:pt x="334" y="522"/>
                      <a:pt x="2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027;p69">
                <a:extLst>
                  <a:ext uri="{FF2B5EF4-FFF2-40B4-BE49-F238E27FC236}">
                    <a16:creationId xmlns:a16="http://schemas.microsoft.com/office/drawing/2014/main" id="{652E9864-BA5B-4B55-9C00-47EAE36572E3}"/>
                  </a:ext>
                </a:extLst>
              </p:cNvPr>
              <p:cNvSpPr/>
              <p:nvPr/>
            </p:nvSpPr>
            <p:spPr>
              <a:xfrm flipH="1">
                <a:off x="7270043" y="1757485"/>
                <a:ext cx="370010" cy="745134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7723" extrusionOk="0">
                    <a:moveTo>
                      <a:pt x="983" y="0"/>
                    </a:moveTo>
                    <a:cubicBezTo>
                      <a:pt x="981" y="0"/>
                      <a:pt x="978" y="0"/>
                      <a:pt x="976" y="1"/>
                    </a:cubicBezTo>
                    <a:cubicBezTo>
                      <a:pt x="956" y="3"/>
                      <a:pt x="937" y="16"/>
                      <a:pt x="922" y="30"/>
                    </a:cubicBezTo>
                    <a:cubicBezTo>
                      <a:pt x="834" y="117"/>
                      <a:pt x="895" y="373"/>
                      <a:pt x="895" y="494"/>
                    </a:cubicBezTo>
                    <a:lnTo>
                      <a:pt x="824" y="481"/>
                    </a:lnTo>
                    <a:cubicBezTo>
                      <a:pt x="818" y="480"/>
                      <a:pt x="811" y="480"/>
                      <a:pt x="805" y="480"/>
                    </a:cubicBezTo>
                    <a:cubicBezTo>
                      <a:pt x="759" y="480"/>
                      <a:pt x="712" y="498"/>
                      <a:pt x="679" y="532"/>
                    </a:cubicBezTo>
                    <a:cubicBezTo>
                      <a:pt x="629" y="582"/>
                      <a:pt x="614" y="658"/>
                      <a:pt x="601" y="729"/>
                    </a:cubicBezTo>
                    <a:cubicBezTo>
                      <a:pt x="550" y="709"/>
                      <a:pt x="492" y="688"/>
                      <a:pt x="437" y="688"/>
                    </a:cubicBezTo>
                    <a:cubicBezTo>
                      <a:pt x="406" y="688"/>
                      <a:pt x="375" y="695"/>
                      <a:pt x="348" y="712"/>
                    </a:cubicBezTo>
                    <a:cubicBezTo>
                      <a:pt x="310" y="737"/>
                      <a:pt x="287" y="774"/>
                      <a:pt x="265" y="810"/>
                    </a:cubicBezTo>
                    <a:cubicBezTo>
                      <a:pt x="190" y="934"/>
                      <a:pt x="114" y="1057"/>
                      <a:pt x="39" y="1182"/>
                    </a:cubicBezTo>
                    <a:cubicBezTo>
                      <a:pt x="26" y="1203"/>
                      <a:pt x="13" y="1225"/>
                      <a:pt x="7" y="1248"/>
                    </a:cubicBezTo>
                    <a:cubicBezTo>
                      <a:pt x="1" y="1291"/>
                      <a:pt x="19" y="1334"/>
                      <a:pt x="38" y="1373"/>
                    </a:cubicBezTo>
                    <a:cubicBezTo>
                      <a:pt x="77" y="1461"/>
                      <a:pt x="114" y="1550"/>
                      <a:pt x="151" y="1640"/>
                    </a:cubicBezTo>
                    <a:lnTo>
                      <a:pt x="151" y="1641"/>
                    </a:lnTo>
                    <a:cubicBezTo>
                      <a:pt x="184" y="1731"/>
                      <a:pt x="216" y="1825"/>
                      <a:pt x="244" y="1918"/>
                    </a:cubicBezTo>
                    <a:lnTo>
                      <a:pt x="273" y="2013"/>
                    </a:lnTo>
                    <a:cubicBezTo>
                      <a:pt x="309" y="2141"/>
                      <a:pt x="348" y="2270"/>
                      <a:pt x="407" y="2388"/>
                    </a:cubicBezTo>
                    <a:cubicBezTo>
                      <a:pt x="413" y="2400"/>
                      <a:pt x="420" y="2411"/>
                      <a:pt x="426" y="2422"/>
                    </a:cubicBezTo>
                    <a:cubicBezTo>
                      <a:pt x="473" y="2507"/>
                      <a:pt x="533" y="2585"/>
                      <a:pt x="610" y="2646"/>
                    </a:cubicBezTo>
                    <a:cubicBezTo>
                      <a:pt x="671" y="2933"/>
                      <a:pt x="719" y="3224"/>
                      <a:pt x="757" y="3516"/>
                    </a:cubicBezTo>
                    <a:cubicBezTo>
                      <a:pt x="909" y="4713"/>
                      <a:pt x="874" y="5962"/>
                      <a:pt x="1322" y="7077"/>
                    </a:cubicBezTo>
                    <a:cubicBezTo>
                      <a:pt x="1338" y="7124"/>
                      <a:pt x="1357" y="7172"/>
                      <a:pt x="1378" y="7218"/>
                    </a:cubicBezTo>
                    <a:cubicBezTo>
                      <a:pt x="1455" y="7394"/>
                      <a:pt x="1554" y="7577"/>
                      <a:pt x="1727" y="7663"/>
                    </a:cubicBezTo>
                    <a:cubicBezTo>
                      <a:pt x="1816" y="7708"/>
                      <a:pt x="1914" y="7723"/>
                      <a:pt x="2015" y="7723"/>
                    </a:cubicBezTo>
                    <a:cubicBezTo>
                      <a:pt x="2093" y="7723"/>
                      <a:pt x="2173" y="7714"/>
                      <a:pt x="2249" y="7704"/>
                    </a:cubicBezTo>
                    <a:cubicBezTo>
                      <a:pt x="2786" y="7633"/>
                      <a:pt x="3317" y="7519"/>
                      <a:pt x="3835" y="7362"/>
                    </a:cubicBezTo>
                    <a:cubicBezTo>
                      <a:pt x="3683" y="7124"/>
                      <a:pt x="3591" y="6842"/>
                      <a:pt x="3520" y="6567"/>
                    </a:cubicBezTo>
                    <a:cubicBezTo>
                      <a:pt x="3499" y="6488"/>
                      <a:pt x="3480" y="6409"/>
                      <a:pt x="3460" y="6330"/>
                    </a:cubicBezTo>
                    <a:cubicBezTo>
                      <a:pt x="3385" y="6020"/>
                      <a:pt x="3309" y="5711"/>
                      <a:pt x="3159" y="5433"/>
                    </a:cubicBezTo>
                    <a:cubicBezTo>
                      <a:pt x="3152" y="5420"/>
                      <a:pt x="3144" y="5405"/>
                      <a:pt x="3137" y="5391"/>
                    </a:cubicBezTo>
                    <a:cubicBezTo>
                      <a:pt x="2973" y="5412"/>
                      <a:pt x="2812" y="5446"/>
                      <a:pt x="2655" y="5493"/>
                    </a:cubicBezTo>
                    <a:cubicBezTo>
                      <a:pt x="2504" y="4807"/>
                      <a:pt x="2266" y="4309"/>
                      <a:pt x="2009" y="3658"/>
                    </a:cubicBezTo>
                    <a:cubicBezTo>
                      <a:pt x="1879" y="3332"/>
                      <a:pt x="1810" y="2820"/>
                      <a:pt x="1695" y="2489"/>
                    </a:cubicBezTo>
                    <a:cubicBezTo>
                      <a:pt x="1714" y="2102"/>
                      <a:pt x="1857" y="1721"/>
                      <a:pt x="1927" y="1337"/>
                    </a:cubicBezTo>
                    <a:cubicBezTo>
                      <a:pt x="1928" y="1328"/>
                      <a:pt x="1930" y="1320"/>
                      <a:pt x="1932" y="1311"/>
                    </a:cubicBezTo>
                    <a:cubicBezTo>
                      <a:pt x="1943" y="1247"/>
                      <a:pt x="1952" y="1179"/>
                      <a:pt x="1930" y="1120"/>
                    </a:cubicBezTo>
                    <a:cubicBezTo>
                      <a:pt x="1906" y="1056"/>
                      <a:pt x="1853" y="1011"/>
                      <a:pt x="1804" y="968"/>
                    </a:cubicBezTo>
                    <a:cubicBezTo>
                      <a:pt x="1776" y="943"/>
                      <a:pt x="1748" y="917"/>
                      <a:pt x="1722" y="891"/>
                    </a:cubicBezTo>
                    <a:cubicBezTo>
                      <a:pt x="1642" y="819"/>
                      <a:pt x="1570" y="742"/>
                      <a:pt x="1500" y="664"/>
                    </a:cubicBezTo>
                    <a:cubicBezTo>
                      <a:pt x="1340" y="485"/>
                      <a:pt x="1199" y="290"/>
                      <a:pt x="1079" y="81"/>
                    </a:cubicBezTo>
                    <a:cubicBezTo>
                      <a:pt x="1056" y="45"/>
                      <a:pt x="1025" y="0"/>
                      <a:pt x="983" y="0"/>
                    </a:cubicBezTo>
                    <a:close/>
                  </a:path>
                </a:pathLst>
              </a:custGeom>
              <a:solidFill>
                <a:srgbClr val="E697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028;p69">
                <a:extLst>
                  <a:ext uri="{FF2B5EF4-FFF2-40B4-BE49-F238E27FC236}">
                    <a16:creationId xmlns:a16="http://schemas.microsoft.com/office/drawing/2014/main" id="{8B675A94-7D22-BBB8-9C1B-C82B8DFBC458}"/>
                  </a:ext>
                </a:extLst>
              </p:cNvPr>
              <p:cNvSpPr/>
              <p:nvPr/>
            </p:nvSpPr>
            <p:spPr>
              <a:xfrm flipH="1">
                <a:off x="7529677" y="1827725"/>
                <a:ext cx="69081" cy="91948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53" extrusionOk="0">
                    <a:moveTo>
                      <a:pt x="182" y="1"/>
                    </a:moveTo>
                    <a:cubicBezTo>
                      <a:pt x="268" y="191"/>
                      <a:pt x="392" y="364"/>
                      <a:pt x="525" y="524"/>
                    </a:cubicBezTo>
                    <a:cubicBezTo>
                      <a:pt x="497" y="569"/>
                      <a:pt x="459" y="585"/>
                      <a:pt x="416" y="585"/>
                    </a:cubicBezTo>
                    <a:cubicBezTo>
                      <a:pt x="310" y="585"/>
                      <a:pt x="173" y="487"/>
                      <a:pt x="83" y="445"/>
                    </a:cubicBezTo>
                    <a:lnTo>
                      <a:pt x="0" y="403"/>
                    </a:lnTo>
                    <a:lnTo>
                      <a:pt x="0" y="403"/>
                    </a:lnTo>
                    <a:cubicBezTo>
                      <a:pt x="5" y="508"/>
                      <a:pt x="11" y="621"/>
                      <a:pt x="20" y="726"/>
                    </a:cubicBezTo>
                    <a:cubicBezTo>
                      <a:pt x="26" y="769"/>
                      <a:pt x="17" y="847"/>
                      <a:pt x="80" y="858"/>
                    </a:cubicBezTo>
                    <a:cubicBezTo>
                      <a:pt x="167" y="882"/>
                      <a:pt x="251" y="911"/>
                      <a:pt x="333" y="953"/>
                    </a:cubicBezTo>
                    <a:cubicBezTo>
                      <a:pt x="277" y="897"/>
                      <a:pt x="207" y="854"/>
                      <a:pt x="138" y="816"/>
                    </a:cubicBezTo>
                    <a:cubicBezTo>
                      <a:pt x="119" y="805"/>
                      <a:pt x="85" y="792"/>
                      <a:pt x="93" y="792"/>
                    </a:cubicBezTo>
                    <a:cubicBezTo>
                      <a:pt x="94" y="792"/>
                      <a:pt x="96" y="792"/>
                      <a:pt x="98" y="793"/>
                    </a:cubicBezTo>
                    <a:cubicBezTo>
                      <a:pt x="101" y="732"/>
                      <a:pt x="105" y="655"/>
                      <a:pt x="107" y="584"/>
                    </a:cubicBezTo>
                    <a:lnTo>
                      <a:pt x="107" y="584"/>
                    </a:lnTo>
                    <a:cubicBezTo>
                      <a:pt x="172" y="625"/>
                      <a:pt x="240" y="665"/>
                      <a:pt x="326" y="690"/>
                    </a:cubicBezTo>
                    <a:cubicBezTo>
                      <a:pt x="348" y="698"/>
                      <a:pt x="372" y="702"/>
                      <a:pt x="398" y="702"/>
                    </a:cubicBezTo>
                    <a:cubicBezTo>
                      <a:pt x="540" y="702"/>
                      <a:pt x="715" y="588"/>
                      <a:pt x="587" y="436"/>
                    </a:cubicBezTo>
                    <a:cubicBezTo>
                      <a:pt x="450" y="298"/>
                      <a:pt x="312" y="147"/>
                      <a:pt x="182" y="1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029;p69">
                <a:extLst>
                  <a:ext uri="{FF2B5EF4-FFF2-40B4-BE49-F238E27FC236}">
                    <a16:creationId xmlns:a16="http://schemas.microsoft.com/office/drawing/2014/main" id="{1628AC38-F619-2DDA-CDA7-5C24414061CC}"/>
                  </a:ext>
                </a:extLst>
              </p:cNvPr>
              <p:cNvSpPr/>
              <p:nvPr/>
            </p:nvSpPr>
            <p:spPr>
              <a:xfrm flipH="1">
                <a:off x="7511634" y="1804569"/>
                <a:ext cx="42066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436" h="7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" y="209"/>
                      <a:pt x="183" y="391"/>
                      <a:pt x="325" y="549"/>
                    </a:cubicBezTo>
                    <a:cubicBezTo>
                      <a:pt x="326" y="550"/>
                      <a:pt x="326" y="550"/>
                      <a:pt x="326" y="550"/>
                    </a:cubicBezTo>
                    <a:lnTo>
                      <a:pt x="326" y="550"/>
                    </a:lnTo>
                    <a:lnTo>
                      <a:pt x="303" y="604"/>
                    </a:lnTo>
                    <a:cubicBezTo>
                      <a:pt x="271" y="669"/>
                      <a:pt x="222" y="733"/>
                      <a:pt x="131" y="740"/>
                    </a:cubicBezTo>
                    <a:cubicBezTo>
                      <a:pt x="154" y="751"/>
                      <a:pt x="177" y="756"/>
                      <a:pt x="201" y="756"/>
                    </a:cubicBezTo>
                    <a:cubicBezTo>
                      <a:pt x="309" y="756"/>
                      <a:pt x="418" y="647"/>
                      <a:pt x="436" y="540"/>
                    </a:cubicBezTo>
                    <a:cubicBezTo>
                      <a:pt x="434" y="511"/>
                      <a:pt x="422" y="493"/>
                      <a:pt x="413" y="481"/>
                    </a:cubicBezTo>
                    <a:cubicBezTo>
                      <a:pt x="285" y="315"/>
                      <a:pt x="158" y="150"/>
                      <a:pt x="0" y="1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030;p69">
                <a:extLst>
                  <a:ext uri="{FF2B5EF4-FFF2-40B4-BE49-F238E27FC236}">
                    <a16:creationId xmlns:a16="http://schemas.microsoft.com/office/drawing/2014/main" id="{A3C4D13B-8C2A-BAA3-47CD-9E37397FAF6E}"/>
                  </a:ext>
                </a:extLst>
              </p:cNvPr>
              <p:cNvSpPr/>
              <p:nvPr/>
            </p:nvSpPr>
            <p:spPr>
              <a:xfrm flipH="1">
                <a:off x="7514529" y="1858406"/>
                <a:ext cx="34155" cy="75642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84" extrusionOk="0">
                    <a:moveTo>
                      <a:pt x="354" y="0"/>
                    </a:moveTo>
                    <a:lnTo>
                      <a:pt x="354" y="0"/>
                    </a:lnTo>
                    <a:cubicBezTo>
                      <a:pt x="149" y="187"/>
                      <a:pt x="0" y="521"/>
                      <a:pt x="150" y="783"/>
                    </a:cubicBezTo>
                    <a:cubicBezTo>
                      <a:pt x="172" y="493"/>
                      <a:pt x="291" y="282"/>
                      <a:pt x="354" y="0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031;p69">
                <a:extLst>
                  <a:ext uri="{FF2B5EF4-FFF2-40B4-BE49-F238E27FC236}">
                    <a16:creationId xmlns:a16="http://schemas.microsoft.com/office/drawing/2014/main" id="{CB95BA90-6E8C-4110-1621-29B63071DE88}"/>
                  </a:ext>
                </a:extLst>
              </p:cNvPr>
              <p:cNvSpPr/>
              <p:nvPr/>
            </p:nvSpPr>
            <p:spPr>
              <a:xfrm flipH="1">
                <a:off x="7531222" y="1877124"/>
                <a:ext cx="204157" cy="177817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843" extrusionOk="0">
                    <a:moveTo>
                      <a:pt x="2054" y="0"/>
                    </a:moveTo>
                    <a:cubicBezTo>
                      <a:pt x="2049" y="158"/>
                      <a:pt x="1912" y="193"/>
                      <a:pt x="1827" y="197"/>
                    </a:cubicBezTo>
                    <a:cubicBezTo>
                      <a:pt x="1825" y="197"/>
                      <a:pt x="1823" y="197"/>
                      <a:pt x="1820" y="197"/>
                    </a:cubicBezTo>
                    <a:cubicBezTo>
                      <a:pt x="1733" y="197"/>
                      <a:pt x="1557" y="97"/>
                      <a:pt x="1557" y="97"/>
                    </a:cubicBezTo>
                    <a:lnTo>
                      <a:pt x="1139" y="400"/>
                    </a:lnTo>
                    <a:lnTo>
                      <a:pt x="1139" y="401"/>
                    </a:lnTo>
                    <a:lnTo>
                      <a:pt x="331" y="983"/>
                    </a:lnTo>
                    <a:cubicBezTo>
                      <a:pt x="331" y="983"/>
                      <a:pt x="155" y="1038"/>
                      <a:pt x="78" y="1111"/>
                    </a:cubicBezTo>
                    <a:cubicBezTo>
                      <a:pt x="0" y="1182"/>
                      <a:pt x="53" y="1356"/>
                      <a:pt x="205" y="1567"/>
                    </a:cubicBezTo>
                    <a:cubicBezTo>
                      <a:pt x="330" y="1740"/>
                      <a:pt x="454" y="1843"/>
                      <a:pt x="546" y="1843"/>
                    </a:cubicBezTo>
                    <a:cubicBezTo>
                      <a:pt x="565" y="1843"/>
                      <a:pt x="582" y="1838"/>
                      <a:pt x="598" y="1830"/>
                    </a:cubicBezTo>
                    <a:cubicBezTo>
                      <a:pt x="613" y="1822"/>
                      <a:pt x="626" y="1813"/>
                      <a:pt x="641" y="1800"/>
                    </a:cubicBezTo>
                    <a:cubicBezTo>
                      <a:pt x="721" y="1739"/>
                      <a:pt x="797" y="1629"/>
                      <a:pt x="797" y="1629"/>
                    </a:cubicBezTo>
                    <a:lnTo>
                      <a:pt x="1414" y="1182"/>
                    </a:lnTo>
                    <a:lnTo>
                      <a:pt x="2116" y="675"/>
                    </a:lnTo>
                    <a:cubicBezTo>
                      <a:pt x="1996" y="484"/>
                      <a:pt x="2011" y="289"/>
                      <a:pt x="2045" y="161"/>
                    </a:cubicBezTo>
                    <a:cubicBezTo>
                      <a:pt x="2067" y="67"/>
                      <a:pt x="2101" y="9"/>
                      <a:pt x="2101" y="9"/>
                    </a:cubicBezTo>
                    <a:lnTo>
                      <a:pt x="2054" y="0"/>
                    </a:lnTo>
                    <a:close/>
                  </a:path>
                </a:pathLst>
              </a:custGeom>
              <a:solidFill>
                <a:srgbClr val="3CA7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032;p69">
                <a:extLst>
                  <a:ext uri="{FF2B5EF4-FFF2-40B4-BE49-F238E27FC236}">
                    <a16:creationId xmlns:a16="http://schemas.microsoft.com/office/drawing/2014/main" id="{89E93DAC-0BCE-C2EC-2E9A-F291D8DEABBF}"/>
                  </a:ext>
                </a:extLst>
              </p:cNvPr>
              <p:cNvSpPr/>
              <p:nvPr/>
            </p:nvSpPr>
            <p:spPr>
              <a:xfrm flipH="1">
                <a:off x="7503047" y="2004579"/>
                <a:ext cx="64064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22" extrusionOk="0">
                    <a:moveTo>
                      <a:pt x="323" y="0"/>
                    </a:moveTo>
                    <a:cubicBezTo>
                      <a:pt x="209" y="0"/>
                      <a:pt x="96" y="32"/>
                      <a:pt x="1" y="95"/>
                    </a:cubicBezTo>
                    <a:cubicBezTo>
                      <a:pt x="138" y="113"/>
                      <a:pt x="260" y="122"/>
                      <a:pt x="385" y="122"/>
                    </a:cubicBezTo>
                    <a:cubicBezTo>
                      <a:pt x="474" y="122"/>
                      <a:pt x="565" y="117"/>
                      <a:pt x="664" y="108"/>
                    </a:cubicBezTo>
                    <a:cubicBezTo>
                      <a:pt x="565" y="36"/>
                      <a:pt x="444" y="0"/>
                      <a:pt x="323" y="0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033;p69">
                <a:extLst>
                  <a:ext uri="{FF2B5EF4-FFF2-40B4-BE49-F238E27FC236}">
                    <a16:creationId xmlns:a16="http://schemas.microsoft.com/office/drawing/2014/main" id="{B804CC8B-6C6B-B60E-C8A4-810259070B69}"/>
                  </a:ext>
                </a:extLst>
              </p:cNvPr>
              <p:cNvSpPr/>
              <p:nvPr/>
            </p:nvSpPr>
            <p:spPr>
              <a:xfrm flipH="1">
                <a:off x="7478444" y="1786044"/>
                <a:ext cx="46794" cy="5171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536" extrusionOk="0">
                    <a:moveTo>
                      <a:pt x="146" y="0"/>
                    </a:moveTo>
                    <a:cubicBezTo>
                      <a:pt x="49" y="0"/>
                      <a:pt x="1" y="69"/>
                      <a:pt x="1" y="69"/>
                    </a:cubicBezTo>
                    <a:cubicBezTo>
                      <a:pt x="1" y="69"/>
                      <a:pt x="305" y="535"/>
                      <a:pt x="409" y="535"/>
                    </a:cubicBezTo>
                    <a:cubicBezTo>
                      <a:pt x="423" y="535"/>
                      <a:pt x="434" y="526"/>
                      <a:pt x="439" y="507"/>
                    </a:cubicBezTo>
                    <a:cubicBezTo>
                      <a:pt x="484" y="342"/>
                      <a:pt x="383" y="74"/>
                      <a:pt x="230" y="16"/>
                    </a:cubicBezTo>
                    <a:cubicBezTo>
                      <a:pt x="199" y="5"/>
                      <a:pt x="171" y="0"/>
                      <a:pt x="146" y="0"/>
                    </a:cubicBezTo>
                    <a:close/>
                  </a:path>
                </a:pathLst>
              </a:custGeom>
              <a:solidFill>
                <a:srgbClr val="E697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034;p69">
                <a:extLst>
                  <a:ext uri="{FF2B5EF4-FFF2-40B4-BE49-F238E27FC236}">
                    <a16:creationId xmlns:a16="http://schemas.microsoft.com/office/drawing/2014/main" id="{E2839CD0-5F56-888A-851A-05B24401669A}"/>
                  </a:ext>
                </a:extLst>
              </p:cNvPr>
              <p:cNvSpPr/>
              <p:nvPr/>
            </p:nvSpPr>
            <p:spPr>
              <a:xfrm flipH="1">
                <a:off x="7470822" y="1762888"/>
                <a:ext cx="64836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8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0" y="374"/>
                      <a:pt x="325" y="717"/>
                      <a:pt x="672" y="867"/>
                    </a:cubicBezTo>
                    <a:cubicBezTo>
                      <a:pt x="424" y="579"/>
                      <a:pt x="215" y="314"/>
                      <a:pt x="1" y="1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035;p69">
                <a:extLst>
                  <a:ext uri="{FF2B5EF4-FFF2-40B4-BE49-F238E27FC236}">
                    <a16:creationId xmlns:a16="http://schemas.microsoft.com/office/drawing/2014/main" id="{EE0CF289-D953-0637-4919-FC6756EE4707}"/>
                  </a:ext>
                </a:extLst>
              </p:cNvPr>
              <p:cNvSpPr/>
              <p:nvPr/>
            </p:nvSpPr>
            <p:spPr>
              <a:xfrm flipH="1">
                <a:off x="5990870" y="903800"/>
                <a:ext cx="696990" cy="901532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9344" extrusionOk="0">
                    <a:moveTo>
                      <a:pt x="4773" y="1"/>
                    </a:moveTo>
                    <a:cubicBezTo>
                      <a:pt x="4744" y="1"/>
                      <a:pt x="4716" y="10"/>
                      <a:pt x="4695" y="30"/>
                    </a:cubicBezTo>
                    <a:cubicBezTo>
                      <a:pt x="4651" y="74"/>
                      <a:pt x="4658" y="142"/>
                      <a:pt x="4665" y="200"/>
                    </a:cubicBezTo>
                    <a:cubicBezTo>
                      <a:pt x="4683" y="344"/>
                      <a:pt x="4704" y="489"/>
                      <a:pt x="4725" y="633"/>
                    </a:cubicBezTo>
                    <a:lnTo>
                      <a:pt x="4714" y="635"/>
                    </a:lnTo>
                    <a:cubicBezTo>
                      <a:pt x="4637" y="510"/>
                      <a:pt x="4558" y="379"/>
                      <a:pt x="4442" y="286"/>
                    </a:cubicBezTo>
                    <a:cubicBezTo>
                      <a:pt x="4402" y="253"/>
                      <a:pt x="4349" y="226"/>
                      <a:pt x="4300" y="226"/>
                    </a:cubicBezTo>
                    <a:cubicBezTo>
                      <a:pt x="4274" y="226"/>
                      <a:pt x="4250" y="234"/>
                      <a:pt x="4229" y="252"/>
                    </a:cubicBezTo>
                    <a:cubicBezTo>
                      <a:pt x="4175" y="301"/>
                      <a:pt x="4192" y="387"/>
                      <a:pt x="4213" y="457"/>
                    </a:cubicBezTo>
                    <a:cubicBezTo>
                      <a:pt x="4259" y="613"/>
                      <a:pt x="4306" y="769"/>
                      <a:pt x="4357" y="924"/>
                    </a:cubicBezTo>
                    <a:cubicBezTo>
                      <a:pt x="4301" y="854"/>
                      <a:pt x="4233" y="795"/>
                      <a:pt x="4158" y="750"/>
                    </a:cubicBezTo>
                    <a:cubicBezTo>
                      <a:pt x="4129" y="731"/>
                      <a:pt x="4094" y="715"/>
                      <a:pt x="4062" y="715"/>
                    </a:cubicBezTo>
                    <a:cubicBezTo>
                      <a:pt x="4043" y="715"/>
                      <a:pt x="4026" y="720"/>
                      <a:pt x="4011" y="733"/>
                    </a:cubicBezTo>
                    <a:cubicBezTo>
                      <a:pt x="3979" y="761"/>
                      <a:pt x="3981" y="808"/>
                      <a:pt x="3987" y="851"/>
                    </a:cubicBezTo>
                    <a:cubicBezTo>
                      <a:pt x="4006" y="998"/>
                      <a:pt x="4051" y="1142"/>
                      <a:pt x="4098" y="1283"/>
                    </a:cubicBezTo>
                    <a:cubicBezTo>
                      <a:pt x="4183" y="1540"/>
                      <a:pt x="4275" y="1799"/>
                      <a:pt x="4303" y="2067"/>
                    </a:cubicBezTo>
                    <a:cubicBezTo>
                      <a:pt x="4323" y="2257"/>
                      <a:pt x="4312" y="2446"/>
                      <a:pt x="4327" y="2636"/>
                    </a:cubicBezTo>
                    <a:lnTo>
                      <a:pt x="4327" y="2640"/>
                    </a:lnTo>
                    <a:cubicBezTo>
                      <a:pt x="4344" y="2844"/>
                      <a:pt x="4299" y="3052"/>
                      <a:pt x="4181" y="3222"/>
                    </a:cubicBezTo>
                    <a:cubicBezTo>
                      <a:pt x="2965" y="4980"/>
                      <a:pt x="1479" y="6538"/>
                      <a:pt x="1" y="8087"/>
                    </a:cubicBezTo>
                    <a:cubicBezTo>
                      <a:pt x="156" y="8250"/>
                      <a:pt x="319" y="8408"/>
                      <a:pt x="495" y="8552"/>
                    </a:cubicBezTo>
                    <a:cubicBezTo>
                      <a:pt x="567" y="8613"/>
                      <a:pt x="641" y="8671"/>
                      <a:pt x="718" y="8727"/>
                    </a:cubicBezTo>
                    <a:cubicBezTo>
                      <a:pt x="1009" y="8943"/>
                      <a:pt x="1320" y="9134"/>
                      <a:pt x="1620" y="9343"/>
                    </a:cubicBezTo>
                    <a:cubicBezTo>
                      <a:pt x="1713" y="9251"/>
                      <a:pt x="1799" y="9152"/>
                      <a:pt x="1882" y="9048"/>
                    </a:cubicBezTo>
                    <a:cubicBezTo>
                      <a:pt x="1983" y="8920"/>
                      <a:pt x="2077" y="8786"/>
                      <a:pt x="2170" y="8652"/>
                    </a:cubicBezTo>
                    <a:cubicBezTo>
                      <a:pt x="2813" y="7730"/>
                      <a:pt x="3404" y="6775"/>
                      <a:pt x="3943" y="5789"/>
                    </a:cubicBezTo>
                    <a:cubicBezTo>
                      <a:pt x="4132" y="5442"/>
                      <a:pt x="4314" y="5093"/>
                      <a:pt x="4525" y="4759"/>
                    </a:cubicBezTo>
                    <a:cubicBezTo>
                      <a:pt x="4613" y="4618"/>
                      <a:pt x="4704" y="4481"/>
                      <a:pt x="4802" y="4346"/>
                    </a:cubicBezTo>
                    <a:cubicBezTo>
                      <a:pt x="4928" y="4170"/>
                      <a:pt x="5059" y="3995"/>
                      <a:pt x="5192" y="3825"/>
                    </a:cubicBezTo>
                    <a:cubicBezTo>
                      <a:pt x="5261" y="3735"/>
                      <a:pt x="5344" y="3663"/>
                      <a:pt x="5440" y="3604"/>
                    </a:cubicBezTo>
                    <a:cubicBezTo>
                      <a:pt x="5573" y="3524"/>
                      <a:pt x="5703" y="3439"/>
                      <a:pt x="5808" y="3325"/>
                    </a:cubicBezTo>
                    <a:cubicBezTo>
                      <a:pt x="5868" y="3261"/>
                      <a:pt x="5921" y="3188"/>
                      <a:pt x="5981" y="3121"/>
                    </a:cubicBezTo>
                    <a:cubicBezTo>
                      <a:pt x="6272" y="2799"/>
                      <a:pt x="6705" y="2657"/>
                      <a:pt x="7116" y="2521"/>
                    </a:cubicBezTo>
                    <a:cubicBezTo>
                      <a:pt x="7152" y="2508"/>
                      <a:pt x="7193" y="2494"/>
                      <a:pt x="7206" y="2457"/>
                    </a:cubicBezTo>
                    <a:cubicBezTo>
                      <a:pt x="7224" y="2411"/>
                      <a:pt x="7180" y="2362"/>
                      <a:pt x="7137" y="2336"/>
                    </a:cubicBezTo>
                    <a:cubicBezTo>
                      <a:pt x="7040" y="2274"/>
                      <a:pt x="6928" y="2250"/>
                      <a:pt x="6813" y="2250"/>
                    </a:cubicBezTo>
                    <a:cubicBezTo>
                      <a:pt x="6686" y="2250"/>
                      <a:pt x="6556" y="2279"/>
                      <a:pt x="6435" y="2318"/>
                    </a:cubicBezTo>
                    <a:cubicBezTo>
                      <a:pt x="6238" y="2377"/>
                      <a:pt x="6043" y="2462"/>
                      <a:pt x="5840" y="2476"/>
                    </a:cubicBezTo>
                    <a:cubicBezTo>
                      <a:pt x="5898" y="1804"/>
                      <a:pt x="5889" y="1129"/>
                      <a:pt x="5814" y="459"/>
                    </a:cubicBezTo>
                    <a:cubicBezTo>
                      <a:pt x="5798" y="320"/>
                      <a:pt x="5771" y="164"/>
                      <a:pt x="5654" y="87"/>
                    </a:cubicBezTo>
                    <a:cubicBezTo>
                      <a:pt x="5644" y="81"/>
                      <a:pt x="5631" y="74"/>
                      <a:pt x="5619" y="74"/>
                    </a:cubicBezTo>
                    <a:cubicBezTo>
                      <a:pt x="5617" y="74"/>
                      <a:pt x="5616" y="74"/>
                      <a:pt x="5614" y="74"/>
                    </a:cubicBezTo>
                    <a:cubicBezTo>
                      <a:pt x="5600" y="76"/>
                      <a:pt x="5589" y="89"/>
                      <a:pt x="5581" y="100"/>
                    </a:cubicBezTo>
                    <a:cubicBezTo>
                      <a:pt x="5531" y="168"/>
                      <a:pt x="5523" y="254"/>
                      <a:pt x="5517" y="337"/>
                    </a:cubicBezTo>
                    <a:cubicBezTo>
                      <a:pt x="5482" y="834"/>
                      <a:pt x="5464" y="1334"/>
                      <a:pt x="5393" y="1825"/>
                    </a:cubicBezTo>
                    <a:cubicBezTo>
                      <a:pt x="5310" y="1427"/>
                      <a:pt x="5222" y="1030"/>
                      <a:pt x="5131" y="635"/>
                    </a:cubicBezTo>
                    <a:cubicBezTo>
                      <a:pt x="5089" y="457"/>
                      <a:pt x="5046" y="273"/>
                      <a:pt x="4944" y="121"/>
                    </a:cubicBezTo>
                    <a:cubicBezTo>
                      <a:pt x="4917" y="78"/>
                      <a:pt x="4883" y="38"/>
                      <a:pt x="4838" y="16"/>
                    </a:cubicBezTo>
                    <a:cubicBezTo>
                      <a:pt x="4818" y="6"/>
                      <a:pt x="4795" y="1"/>
                      <a:pt x="4773" y="1"/>
                    </a:cubicBezTo>
                    <a:close/>
                  </a:path>
                </a:pathLst>
              </a:custGeom>
              <a:solidFill>
                <a:srgbClr val="E697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036;p69">
                <a:extLst>
                  <a:ext uri="{FF2B5EF4-FFF2-40B4-BE49-F238E27FC236}">
                    <a16:creationId xmlns:a16="http://schemas.microsoft.com/office/drawing/2014/main" id="{94F6E25D-1318-735B-A64C-20F6B3F4FF2C}"/>
                  </a:ext>
                </a:extLst>
              </p:cNvPr>
              <p:cNvSpPr/>
              <p:nvPr/>
            </p:nvSpPr>
            <p:spPr>
              <a:xfrm flipH="1">
                <a:off x="6044612" y="3297070"/>
                <a:ext cx="792121" cy="790674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8195" extrusionOk="0">
                    <a:moveTo>
                      <a:pt x="4969" y="1"/>
                    </a:moveTo>
                    <a:cubicBezTo>
                      <a:pt x="4743" y="130"/>
                      <a:pt x="4511" y="247"/>
                      <a:pt x="4273" y="350"/>
                    </a:cubicBezTo>
                    <a:cubicBezTo>
                      <a:pt x="3336" y="762"/>
                      <a:pt x="2313" y="978"/>
                      <a:pt x="1290" y="978"/>
                    </a:cubicBezTo>
                    <a:cubicBezTo>
                      <a:pt x="1146" y="978"/>
                      <a:pt x="1003" y="973"/>
                      <a:pt x="860" y="965"/>
                    </a:cubicBezTo>
                    <a:cubicBezTo>
                      <a:pt x="573" y="946"/>
                      <a:pt x="286" y="913"/>
                      <a:pt x="0" y="882"/>
                    </a:cubicBezTo>
                    <a:lnTo>
                      <a:pt x="0" y="882"/>
                    </a:lnTo>
                    <a:cubicBezTo>
                      <a:pt x="1294" y="2349"/>
                      <a:pt x="2681" y="3736"/>
                      <a:pt x="4145" y="5035"/>
                    </a:cubicBezTo>
                    <a:cubicBezTo>
                      <a:pt x="4628" y="5463"/>
                      <a:pt x="5136" y="5902"/>
                      <a:pt x="5378" y="6501"/>
                    </a:cubicBezTo>
                    <a:cubicBezTo>
                      <a:pt x="5581" y="7002"/>
                      <a:pt x="5572" y="7560"/>
                      <a:pt x="5658" y="8092"/>
                    </a:cubicBezTo>
                    <a:cubicBezTo>
                      <a:pt x="5662" y="8113"/>
                      <a:pt x="5666" y="8132"/>
                      <a:pt x="5669" y="8153"/>
                    </a:cubicBezTo>
                    <a:cubicBezTo>
                      <a:pt x="5780" y="8181"/>
                      <a:pt x="5897" y="8194"/>
                      <a:pt x="6014" y="8194"/>
                    </a:cubicBezTo>
                    <a:cubicBezTo>
                      <a:pt x="6080" y="8194"/>
                      <a:pt x="6147" y="8190"/>
                      <a:pt x="6213" y="8182"/>
                    </a:cubicBezTo>
                    <a:cubicBezTo>
                      <a:pt x="6524" y="8147"/>
                      <a:pt x="6818" y="8040"/>
                      <a:pt x="7111" y="7933"/>
                    </a:cubicBezTo>
                    <a:cubicBezTo>
                      <a:pt x="7119" y="7931"/>
                      <a:pt x="7125" y="7928"/>
                      <a:pt x="7133" y="7926"/>
                    </a:cubicBezTo>
                    <a:cubicBezTo>
                      <a:pt x="7492" y="7792"/>
                      <a:pt x="7850" y="7661"/>
                      <a:pt x="8209" y="7529"/>
                    </a:cubicBezTo>
                    <a:lnTo>
                      <a:pt x="8208" y="7529"/>
                    </a:lnTo>
                    <a:cubicBezTo>
                      <a:pt x="8117" y="6992"/>
                      <a:pt x="8013" y="6456"/>
                      <a:pt x="7899" y="5923"/>
                    </a:cubicBezTo>
                    <a:cubicBezTo>
                      <a:pt x="7792" y="5431"/>
                      <a:pt x="7676" y="4937"/>
                      <a:pt x="7469" y="4477"/>
                    </a:cubicBezTo>
                    <a:cubicBezTo>
                      <a:pt x="7304" y="4111"/>
                      <a:pt x="7087" y="3773"/>
                      <a:pt x="6874" y="3434"/>
                    </a:cubicBezTo>
                    <a:cubicBezTo>
                      <a:pt x="6180" y="2324"/>
                      <a:pt x="5543" y="1178"/>
                      <a:pt x="4969" y="1"/>
                    </a:cubicBezTo>
                    <a:close/>
                  </a:path>
                </a:pathLst>
              </a:custGeom>
              <a:solidFill>
                <a:srgbClr val="E697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037;p69">
                <a:extLst>
                  <a:ext uri="{FF2B5EF4-FFF2-40B4-BE49-F238E27FC236}">
                    <a16:creationId xmlns:a16="http://schemas.microsoft.com/office/drawing/2014/main" id="{AA497847-C3E9-08D6-4A3D-1238F314F3B0}"/>
                  </a:ext>
                </a:extLst>
              </p:cNvPr>
              <p:cNvSpPr/>
              <p:nvPr/>
            </p:nvSpPr>
            <p:spPr>
              <a:xfrm flipH="1">
                <a:off x="6830464" y="1588928"/>
                <a:ext cx="308648" cy="34550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3581" extrusionOk="0">
                    <a:moveTo>
                      <a:pt x="719" y="0"/>
                    </a:moveTo>
                    <a:cubicBezTo>
                      <a:pt x="469" y="280"/>
                      <a:pt x="293" y="622"/>
                      <a:pt x="202" y="984"/>
                    </a:cubicBezTo>
                    <a:cubicBezTo>
                      <a:pt x="170" y="1221"/>
                      <a:pt x="370" y="1464"/>
                      <a:pt x="480" y="1675"/>
                    </a:cubicBezTo>
                    <a:cubicBezTo>
                      <a:pt x="578" y="1864"/>
                      <a:pt x="669" y="2080"/>
                      <a:pt x="625" y="2281"/>
                    </a:cubicBezTo>
                    <a:cubicBezTo>
                      <a:pt x="571" y="2254"/>
                      <a:pt x="512" y="2241"/>
                      <a:pt x="452" y="2241"/>
                    </a:cubicBezTo>
                    <a:cubicBezTo>
                      <a:pt x="379" y="2241"/>
                      <a:pt x="306" y="2260"/>
                      <a:pt x="242" y="2296"/>
                    </a:cubicBezTo>
                    <a:cubicBezTo>
                      <a:pt x="229" y="2302"/>
                      <a:pt x="216" y="2311"/>
                      <a:pt x="205" y="2318"/>
                    </a:cubicBezTo>
                    <a:cubicBezTo>
                      <a:pt x="137" y="2367"/>
                      <a:pt x="85" y="2433"/>
                      <a:pt x="53" y="2510"/>
                    </a:cubicBezTo>
                    <a:cubicBezTo>
                      <a:pt x="15" y="2589"/>
                      <a:pt x="0" y="2679"/>
                      <a:pt x="6" y="2766"/>
                    </a:cubicBezTo>
                    <a:cubicBezTo>
                      <a:pt x="15" y="2934"/>
                      <a:pt x="104" y="3094"/>
                      <a:pt x="227" y="3212"/>
                    </a:cubicBezTo>
                    <a:cubicBezTo>
                      <a:pt x="370" y="3347"/>
                      <a:pt x="563" y="3428"/>
                      <a:pt x="760" y="3438"/>
                    </a:cubicBezTo>
                    <a:cubicBezTo>
                      <a:pt x="768" y="3438"/>
                      <a:pt x="776" y="3438"/>
                      <a:pt x="784" y="3438"/>
                    </a:cubicBezTo>
                    <a:cubicBezTo>
                      <a:pt x="893" y="3438"/>
                      <a:pt x="998" y="3417"/>
                      <a:pt x="1098" y="3377"/>
                    </a:cubicBezTo>
                    <a:cubicBezTo>
                      <a:pt x="1120" y="3369"/>
                      <a:pt x="1144" y="3361"/>
                      <a:pt x="1163" y="3349"/>
                    </a:cubicBezTo>
                    <a:cubicBezTo>
                      <a:pt x="1297" y="3453"/>
                      <a:pt x="1513" y="3581"/>
                      <a:pt x="1771" y="3581"/>
                    </a:cubicBezTo>
                    <a:cubicBezTo>
                      <a:pt x="1849" y="3581"/>
                      <a:pt x="1930" y="3569"/>
                      <a:pt x="2014" y="3542"/>
                    </a:cubicBezTo>
                    <a:cubicBezTo>
                      <a:pt x="2065" y="3526"/>
                      <a:pt x="2115" y="3508"/>
                      <a:pt x="2166" y="3489"/>
                    </a:cubicBezTo>
                    <a:cubicBezTo>
                      <a:pt x="2393" y="3406"/>
                      <a:pt x="2622" y="3299"/>
                      <a:pt x="2804" y="3191"/>
                    </a:cubicBezTo>
                    <a:cubicBezTo>
                      <a:pt x="3037" y="3060"/>
                      <a:pt x="3198" y="2932"/>
                      <a:pt x="3191" y="2863"/>
                    </a:cubicBezTo>
                    <a:lnTo>
                      <a:pt x="3192" y="2863"/>
                    </a:lnTo>
                    <a:cubicBezTo>
                      <a:pt x="3184" y="2790"/>
                      <a:pt x="3122" y="2671"/>
                      <a:pt x="3069" y="2556"/>
                    </a:cubicBezTo>
                    <a:cubicBezTo>
                      <a:pt x="3024" y="2461"/>
                      <a:pt x="2985" y="2366"/>
                      <a:pt x="2987" y="2297"/>
                    </a:cubicBezTo>
                    <a:cubicBezTo>
                      <a:pt x="2992" y="2153"/>
                      <a:pt x="2971" y="2062"/>
                      <a:pt x="2926" y="2038"/>
                    </a:cubicBezTo>
                    <a:cubicBezTo>
                      <a:pt x="2894" y="2021"/>
                      <a:pt x="2834" y="2017"/>
                      <a:pt x="2787" y="2017"/>
                    </a:cubicBezTo>
                    <a:cubicBezTo>
                      <a:pt x="2748" y="2017"/>
                      <a:pt x="2718" y="2020"/>
                      <a:pt x="2718" y="2020"/>
                    </a:cubicBezTo>
                    <a:cubicBezTo>
                      <a:pt x="2718" y="2020"/>
                      <a:pt x="2774" y="1862"/>
                      <a:pt x="2765" y="1808"/>
                    </a:cubicBezTo>
                    <a:cubicBezTo>
                      <a:pt x="2755" y="1765"/>
                      <a:pt x="2624" y="1701"/>
                      <a:pt x="2624" y="1701"/>
                    </a:cubicBezTo>
                    <a:cubicBezTo>
                      <a:pt x="2568" y="1659"/>
                      <a:pt x="2547" y="1582"/>
                      <a:pt x="2579" y="1518"/>
                    </a:cubicBezTo>
                    <a:cubicBezTo>
                      <a:pt x="2643" y="1385"/>
                      <a:pt x="2656" y="1361"/>
                      <a:pt x="2670" y="1302"/>
                    </a:cubicBezTo>
                    <a:cubicBezTo>
                      <a:pt x="2690" y="1214"/>
                      <a:pt x="2611" y="1062"/>
                      <a:pt x="2611" y="1062"/>
                    </a:cubicBezTo>
                    <a:cubicBezTo>
                      <a:pt x="2352" y="1033"/>
                      <a:pt x="1720" y="758"/>
                      <a:pt x="1720" y="758"/>
                    </a:cubicBezTo>
                    <a:cubicBezTo>
                      <a:pt x="1720" y="758"/>
                      <a:pt x="1641" y="409"/>
                      <a:pt x="1480" y="289"/>
                    </a:cubicBezTo>
                    <a:cubicBezTo>
                      <a:pt x="1323" y="173"/>
                      <a:pt x="1000" y="74"/>
                      <a:pt x="719" y="0"/>
                    </a:cubicBezTo>
                    <a:close/>
                  </a:path>
                </a:pathLst>
              </a:custGeom>
              <a:solidFill>
                <a:srgbClr val="E697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038;p69">
                <a:extLst>
                  <a:ext uri="{FF2B5EF4-FFF2-40B4-BE49-F238E27FC236}">
                    <a16:creationId xmlns:a16="http://schemas.microsoft.com/office/drawing/2014/main" id="{412ACAD7-C8FD-9108-7A8A-BED0F0390B53}"/>
                  </a:ext>
                </a:extLst>
              </p:cNvPr>
              <p:cNvSpPr/>
              <p:nvPr/>
            </p:nvSpPr>
            <p:spPr>
              <a:xfrm flipH="1">
                <a:off x="6917974" y="1898736"/>
                <a:ext cx="208209" cy="323409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52" extrusionOk="0">
                    <a:moveTo>
                      <a:pt x="93" y="1"/>
                    </a:moveTo>
                    <a:lnTo>
                      <a:pt x="0" y="656"/>
                    </a:lnTo>
                    <a:cubicBezTo>
                      <a:pt x="200" y="1249"/>
                      <a:pt x="305" y="1873"/>
                      <a:pt x="312" y="2497"/>
                    </a:cubicBezTo>
                    <a:lnTo>
                      <a:pt x="303" y="2502"/>
                    </a:lnTo>
                    <a:cubicBezTo>
                      <a:pt x="496" y="2871"/>
                      <a:pt x="810" y="3175"/>
                      <a:pt x="1187" y="3351"/>
                    </a:cubicBezTo>
                    <a:cubicBezTo>
                      <a:pt x="1544" y="2836"/>
                      <a:pt x="1762" y="2238"/>
                      <a:pt x="1938" y="1628"/>
                    </a:cubicBezTo>
                    <a:cubicBezTo>
                      <a:pt x="1990" y="1446"/>
                      <a:pt x="2041" y="1262"/>
                      <a:pt x="2088" y="1080"/>
                    </a:cubicBezTo>
                    <a:cubicBezTo>
                      <a:pt x="2109" y="999"/>
                      <a:pt x="2131" y="919"/>
                      <a:pt x="2158" y="838"/>
                    </a:cubicBezTo>
                    <a:cubicBezTo>
                      <a:pt x="2062" y="670"/>
                      <a:pt x="2017" y="472"/>
                      <a:pt x="2032" y="278"/>
                    </a:cubicBezTo>
                    <a:lnTo>
                      <a:pt x="2032" y="278"/>
                    </a:lnTo>
                    <a:cubicBezTo>
                      <a:pt x="1981" y="297"/>
                      <a:pt x="1931" y="315"/>
                      <a:pt x="1880" y="331"/>
                    </a:cubicBezTo>
                    <a:cubicBezTo>
                      <a:pt x="1796" y="358"/>
                      <a:pt x="1715" y="370"/>
                      <a:pt x="1638" y="370"/>
                    </a:cubicBezTo>
                    <a:cubicBezTo>
                      <a:pt x="1379" y="370"/>
                      <a:pt x="1163" y="242"/>
                      <a:pt x="1029" y="137"/>
                    </a:cubicBezTo>
                    <a:cubicBezTo>
                      <a:pt x="1009" y="150"/>
                      <a:pt x="986" y="158"/>
                      <a:pt x="963" y="166"/>
                    </a:cubicBezTo>
                    <a:cubicBezTo>
                      <a:pt x="864" y="206"/>
                      <a:pt x="758" y="227"/>
                      <a:pt x="650" y="227"/>
                    </a:cubicBezTo>
                    <a:cubicBezTo>
                      <a:pt x="642" y="227"/>
                      <a:pt x="634" y="227"/>
                      <a:pt x="626" y="227"/>
                    </a:cubicBezTo>
                    <a:cubicBezTo>
                      <a:pt x="429" y="217"/>
                      <a:pt x="236" y="136"/>
                      <a:pt x="93" y="1"/>
                    </a:cubicBezTo>
                    <a:close/>
                  </a:path>
                </a:pathLst>
              </a:custGeom>
              <a:solidFill>
                <a:srgbClr val="E697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039;p69">
                <a:extLst>
                  <a:ext uri="{FF2B5EF4-FFF2-40B4-BE49-F238E27FC236}">
                    <a16:creationId xmlns:a16="http://schemas.microsoft.com/office/drawing/2014/main" id="{610DE379-B39A-432E-F88D-687FF9C4F316}"/>
                  </a:ext>
                </a:extLst>
              </p:cNvPr>
              <p:cNvSpPr/>
              <p:nvPr/>
            </p:nvSpPr>
            <p:spPr>
              <a:xfrm flipH="1">
                <a:off x="6917974" y="1898736"/>
                <a:ext cx="203385" cy="167976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741" extrusionOk="0">
                    <a:moveTo>
                      <a:pt x="43" y="1"/>
                    </a:moveTo>
                    <a:lnTo>
                      <a:pt x="0" y="307"/>
                    </a:lnTo>
                    <a:cubicBezTo>
                      <a:pt x="885" y="487"/>
                      <a:pt x="1338" y="1102"/>
                      <a:pt x="1855" y="1739"/>
                    </a:cubicBezTo>
                    <a:lnTo>
                      <a:pt x="1855" y="1739"/>
                    </a:lnTo>
                    <a:cubicBezTo>
                      <a:pt x="1867" y="1702"/>
                      <a:pt x="1877" y="1665"/>
                      <a:pt x="1888" y="1628"/>
                    </a:cubicBezTo>
                    <a:cubicBezTo>
                      <a:pt x="1941" y="1446"/>
                      <a:pt x="1992" y="1262"/>
                      <a:pt x="2038" y="1080"/>
                    </a:cubicBezTo>
                    <a:cubicBezTo>
                      <a:pt x="2059" y="1000"/>
                      <a:pt x="2081" y="919"/>
                      <a:pt x="2108" y="838"/>
                    </a:cubicBezTo>
                    <a:cubicBezTo>
                      <a:pt x="2012" y="670"/>
                      <a:pt x="1967" y="472"/>
                      <a:pt x="1982" y="278"/>
                    </a:cubicBezTo>
                    <a:lnTo>
                      <a:pt x="1982" y="278"/>
                    </a:lnTo>
                    <a:cubicBezTo>
                      <a:pt x="1931" y="297"/>
                      <a:pt x="1881" y="315"/>
                      <a:pt x="1830" y="331"/>
                    </a:cubicBezTo>
                    <a:cubicBezTo>
                      <a:pt x="1746" y="358"/>
                      <a:pt x="1665" y="370"/>
                      <a:pt x="1588" y="370"/>
                    </a:cubicBezTo>
                    <a:cubicBezTo>
                      <a:pt x="1329" y="370"/>
                      <a:pt x="1113" y="242"/>
                      <a:pt x="979" y="138"/>
                    </a:cubicBezTo>
                    <a:cubicBezTo>
                      <a:pt x="960" y="150"/>
                      <a:pt x="936" y="158"/>
                      <a:pt x="914" y="166"/>
                    </a:cubicBezTo>
                    <a:cubicBezTo>
                      <a:pt x="815" y="206"/>
                      <a:pt x="709" y="227"/>
                      <a:pt x="600" y="227"/>
                    </a:cubicBezTo>
                    <a:cubicBezTo>
                      <a:pt x="592" y="227"/>
                      <a:pt x="584" y="227"/>
                      <a:pt x="576" y="227"/>
                    </a:cubicBezTo>
                    <a:cubicBezTo>
                      <a:pt x="379" y="217"/>
                      <a:pt x="186" y="136"/>
                      <a:pt x="43" y="1"/>
                    </a:cubicBezTo>
                    <a:close/>
                    <a:moveTo>
                      <a:pt x="1855" y="1739"/>
                    </a:moveTo>
                    <a:cubicBezTo>
                      <a:pt x="1854" y="1740"/>
                      <a:pt x="1854" y="1740"/>
                      <a:pt x="1854" y="1740"/>
                    </a:cubicBezTo>
                    <a:lnTo>
                      <a:pt x="1855" y="1740"/>
                    </a:lnTo>
                    <a:cubicBezTo>
                      <a:pt x="1855" y="1740"/>
                      <a:pt x="1855" y="1740"/>
                      <a:pt x="1855" y="1739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040;p69">
                <a:extLst>
                  <a:ext uri="{FF2B5EF4-FFF2-40B4-BE49-F238E27FC236}">
                    <a16:creationId xmlns:a16="http://schemas.microsoft.com/office/drawing/2014/main" id="{B18E2A36-D237-2EC2-7BE3-E4B27499FF2B}"/>
                  </a:ext>
                </a:extLst>
              </p:cNvPr>
              <p:cNvSpPr/>
              <p:nvPr/>
            </p:nvSpPr>
            <p:spPr>
              <a:xfrm flipH="1">
                <a:off x="6892023" y="3375318"/>
                <a:ext cx="576193" cy="785175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8138" extrusionOk="0">
                    <a:moveTo>
                      <a:pt x="5441" y="1"/>
                    </a:moveTo>
                    <a:cubicBezTo>
                      <a:pt x="4646" y="1"/>
                      <a:pt x="3853" y="103"/>
                      <a:pt x="3064" y="206"/>
                    </a:cubicBezTo>
                    <a:cubicBezTo>
                      <a:pt x="3054" y="207"/>
                      <a:pt x="3043" y="207"/>
                      <a:pt x="3033" y="209"/>
                    </a:cubicBezTo>
                    <a:cubicBezTo>
                      <a:pt x="2605" y="265"/>
                      <a:pt x="2164" y="324"/>
                      <a:pt x="1768" y="493"/>
                    </a:cubicBezTo>
                    <a:cubicBezTo>
                      <a:pt x="1504" y="1931"/>
                      <a:pt x="1337" y="3389"/>
                      <a:pt x="1267" y="4848"/>
                    </a:cubicBezTo>
                    <a:cubicBezTo>
                      <a:pt x="1262" y="4971"/>
                      <a:pt x="1253" y="5103"/>
                      <a:pt x="1176" y="5198"/>
                    </a:cubicBezTo>
                    <a:cubicBezTo>
                      <a:pt x="1127" y="5259"/>
                      <a:pt x="1052" y="5297"/>
                      <a:pt x="985" y="5336"/>
                    </a:cubicBezTo>
                    <a:cubicBezTo>
                      <a:pt x="574" y="5577"/>
                      <a:pt x="252" y="5926"/>
                      <a:pt x="0" y="6327"/>
                    </a:cubicBezTo>
                    <a:cubicBezTo>
                      <a:pt x="89" y="6470"/>
                      <a:pt x="203" y="6597"/>
                      <a:pt x="319" y="6720"/>
                    </a:cubicBezTo>
                    <a:cubicBezTo>
                      <a:pt x="453" y="6865"/>
                      <a:pt x="592" y="7007"/>
                      <a:pt x="732" y="7147"/>
                    </a:cubicBezTo>
                    <a:cubicBezTo>
                      <a:pt x="769" y="7184"/>
                      <a:pt x="804" y="7224"/>
                      <a:pt x="842" y="7260"/>
                    </a:cubicBezTo>
                    <a:cubicBezTo>
                      <a:pt x="896" y="7312"/>
                      <a:pt x="949" y="7364"/>
                      <a:pt x="1003" y="7414"/>
                    </a:cubicBezTo>
                    <a:cubicBezTo>
                      <a:pt x="1058" y="7466"/>
                      <a:pt x="1111" y="7520"/>
                      <a:pt x="1168" y="7571"/>
                    </a:cubicBezTo>
                    <a:cubicBezTo>
                      <a:pt x="1437" y="7821"/>
                      <a:pt x="1743" y="8072"/>
                      <a:pt x="2098" y="8137"/>
                    </a:cubicBezTo>
                    <a:lnTo>
                      <a:pt x="2099" y="8137"/>
                    </a:lnTo>
                    <a:cubicBezTo>
                      <a:pt x="2711" y="7413"/>
                      <a:pt x="3350" y="6707"/>
                      <a:pt x="3966" y="5991"/>
                    </a:cubicBezTo>
                    <a:cubicBezTo>
                      <a:pt x="4165" y="5757"/>
                      <a:pt x="4362" y="5522"/>
                      <a:pt x="4511" y="5256"/>
                    </a:cubicBezTo>
                    <a:cubicBezTo>
                      <a:pt x="4704" y="4908"/>
                      <a:pt x="4807" y="4517"/>
                      <a:pt x="4906" y="4131"/>
                    </a:cubicBezTo>
                    <a:cubicBezTo>
                      <a:pt x="5262" y="2760"/>
                      <a:pt x="5616" y="1387"/>
                      <a:pt x="5971" y="16"/>
                    </a:cubicBezTo>
                    <a:lnTo>
                      <a:pt x="5960" y="16"/>
                    </a:lnTo>
                    <a:cubicBezTo>
                      <a:pt x="5787" y="5"/>
                      <a:pt x="5614" y="1"/>
                      <a:pt x="5441" y="1"/>
                    </a:cubicBezTo>
                    <a:close/>
                  </a:path>
                </a:pathLst>
              </a:custGeom>
              <a:solidFill>
                <a:srgbClr val="E697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041;p69">
                <a:extLst>
                  <a:ext uri="{FF2B5EF4-FFF2-40B4-BE49-F238E27FC236}">
                    <a16:creationId xmlns:a16="http://schemas.microsoft.com/office/drawing/2014/main" id="{21779C6F-53FF-5CE1-1219-A9F907095638}"/>
                  </a:ext>
                </a:extLst>
              </p:cNvPr>
              <p:cNvSpPr/>
              <p:nvPr/>
            </p:nvSpPr>
            <p:spPr>
              <a:xfrm flipH="1">
                <a:off x="6333581" y="1683965"/>
                <a:ext cx="1014996" cy="1748842"/>
              </a:xfrm>
              <a:custGeom>
                <a:avLst/>
                <a:gdLst/>
                <a:ahLst/>
                <a:cxnLst/>
                <a:rect l="l" t="t" r="r" b="b"/>
                <a:pathLst>
                  <a:path w="10520" h="18126" extrusionOk="0">
                    <a:moveTo>
                      <a:pt x="6845" y="0"/>
                    </a:moveTo>
                    <a:cubicBezTo>
                      <a:pt x="6751" y="0"/>
                      <a:pt x="4945" y="2312"/>
                      <a:pt x="4919" y="2359"/>
                    </a:cubicBezTo>
                    <a:cubicBezTo>
                      <a:pt x="4860" y="2464"/>
                      <a:pt x="4761" y="2541"/>
                      <a:pt x="4682" y="2633"/>
                    </a:cubicBezTo>
                    <a:cubicBezTo>
                      <a:pt x="4575" y="2757"/>
                      <a:pt x="4509" y="2907"/>
                      <a:pt x="4463" y="3064"/>
                    </a:cubicBezTo>
                    <a:cubicBezTo>
                      <a:pt x="4436" y="3146"/>
                      <a:pt x="4414" y="3226"/>
                      <a:pt x="4393" y="3306"/>
                    </a:cubicBezTo>
                    <a:cubicBezTo>
                      <a:pt x="4346" y="3488"/>
                      <a:pt x="4295" y="3672"/>
                      <a:pt x="4243" y="3855"/>
                    </a:cubicBezTo>
                    <a:cubicBezTo>
                      <a:pt x="4066" y="4464"/>
                      <a:pt x="3849" y="5062"/>
                      <a:pt x="3492" y="5578"/>
                    </a:cubicBezTo>
                    <a:cubicBezTo>
                      <a:pt x="3114" y="5402"/>
                      <a:pt x="2801" y="5098"/>
                      <a:pt x="2607" y="4728"/>
                    </a:cubicBezTo>
                    <a:cubicBezTo>
                      <a:pt x="2572" y="4660"/>
                      <a:pt x="2540" y="4589"/>
                      <a:pt x="2514" y="4517"/>
                    </a:cubicBezTo>
                    <a:lnTo>
                      <a:pt x="2514" y="4508"/>
                    </a:lnTo>
                    <a:cubicBezTo>
                      <a:pt x="2353" y="4508"/>
                      <a:pt x="2193" y="4533"/>
                      <a:pt x="2044" y="4597"/>
                    </a:cubicBezTo>
                    <a:cubicBezTo>
                      <a:pt x="1791" y="4709"/>
                      <a:pt x="1601" y="4923"/>
                      <a:pt x="1399" y="5112"/>
                    </a:cubicBezTo>
                    <a:cubicBezTo>
                      <a:pt x="998" y="5488"/>
                      <a:pt x="518" y="5779"/>
                      <a:pt x="1" y="5957"/>
                    </a:cubicBezTo>
                    <a:cubicBezTo>
                      <a:pt x="38" y="6022"/>
                      <a:pt x="78" y="6088"/>
                      <a:pt x="115" y="6154"/>
                    </a:cubicBezTo>
                    <a:cubicBezTo>
                      <a:pt x="123" y="6167"/>
                      <a:pt x="131" y="6182"/>
                      <a:pt x="137" y="6195"/>
                    </a:cubicBezTo>
                    <a:cubicBezTo>
                      <a:pt x="288" y="6473"/>
                      <a:pt x="363" y="6782"/>
                      <a:pt x="438" y="7092"/>
                    </a:cubicBezTo>
                    <a:cubicBezTo>
                      <a:pt x="459" y="7171"/>
                      <a:pt x="478" y="7251"/>
                      <a:pt x="498" y="7329"/>
                    </a:cubicBezTo>
                    <a:cubicBezTo>
                      <a:pt x="569" y="7605"/>
                      <a:pt x="662" y="7886"/>
                      <a:pt x="814" y="8124"/>
                    </a:cubicBezTo>
                    <a:cubicBezTo>
                      <a:pt x="860" y="8201"/>
                      <a:pt x="915" y="8273"/>
                      <a:pt x="977" y="8339"/>
                    </a:cubicBezTo>
                    <a:cubicBezTo>
                      <a:pt x="1157" y="8292"/>
                      <a:pt x="1335" y="8243"/>
                      <a:pt x="1516" y="8196"/>
                    </a:cubicBezTo>
                    <a:cubicBezTo>
                      <a:pt x="1630" y="8396"/>
                      <a:pt x="1769" y="8587"/>
                      <a:pt x="1897" y="8780"/>
                    </a:cubicBezTo>
                    <a:cubicBezTo>
                      <a:pt x="1987" y="8915"/>
                      <a:pt x="2071" y="9054"/>
                      <a:pt x="2152" y="9195"/>
                    </a:cubicBezTo>
                    <a:cubicBezTo>
                      <a:pt x="2262" y="9388"/>
                      <a:pt x="2364" y="9587"/>
                      <a:pt x="2456" y="9791"/>
                    </a:cubicBezTo>
                    <a:cubicBezTo>
                      <a:pt x="2508" y="9910"/>
                      <a:pt x="2561" y="10036"/>
                      <a:pt x="2559" y="10167"/>
                    </a:cubicBezTo>
                    <a:cubicBezTo>
                      <a:pt x="2559" y="10351"/>
                      <a:pt x="2454" y="10524"/>
                      <a:pt x="2452" y="10709"/>
                    </a:cubicBezTo>
                    <a:cubicBezTo>
                      <a:pt x="2450" y="10892"/>
                      <a:pt x="2546" y="11045"/>
                      <a:pt x="2676" y="11180"/>
                    </a:cubicBezTo>
                    <a:cubicBezTo>
                      <a:pt x="2578" y="11412"/>
                      <a:pt x="2652" y="11709"/>
                      <a:pt x="2513" y="11924"/>
                    </a:cubicBezTo>
                    <a:cubicBezTo>
                      <a:pt x="2424" y="12055"/>
                      <a:pt x="2272" y="12127"/>
                      <a:pt x="2146" y="12224"/>
                    </a:cubicBezTo>
                    <a:cubicBezTo>
                      <a:pt x="1811" y="12485"/>
                      <a:pt x="1684" y="12926"/>
                      <a:pt x="1576" y="13337"/>
                    </a:cubicBezTo>
                    <a:cubicBezTo>
                      <a:pt x="1157" y="14933"/>
                      <a:pt x="739" y="16528"/>
                      <a:pt x="318" y="18126"/>
                    </a:cubicBezTo>
                    <a:cubicBezTo>
                      <a:pt x="385" y="18088"/>
                      <a:pt x="457" y="18054"/>
                      <a:pt x="528" y="18024"/>
                    </a:cubicBezTo>
                    <a:cubicBezTo>
                      <a:pt x="924" y="17854"/>
                      <a:pt x="1363" y="17795"/>
                      <a:pt x="1793" y="17739"/>
                    </a:cubicBezTo>
                    <a:cubicBezTo>
                      <a:pt x="1803" y="17737"/>
                      <a:pt x="1814" y="17737"/>
                      <a:pt x="1824" y="17735"/>
                    </a:cubicBezTo>
                    <a:cubicBezTo>
                      <a:pt x="2610" y="17634"/>
                      <a:pt x="3401" y="17531"/>
                      <a:pt x="4193" y="17531"/>
                    </a:cubicBezTo>
                    <a:cubicBezTo>
                      <a:pt x="4368" y="17531"/>
                      <a:pt x="4544" y="17536"/>
                      <a:pt x="4719" y="17547"/>
                    </a:cubicBezTo>
                    <a:lnTo>
                      <a:pt x="4731" y="17547"/>
                    </a:lnTo>
                    <a:cubicBezTo>
                      <a:pt x="4922" y="17561"/>
                      <a:pt x="5114" y="17581"/>
                      <a:pt x="5305" y="17601"/>
                    </a:cubicBezTo>
                    <a:cubicBezTo>
                      <a:pt x="5591" y="17632"/>
                      <a:pt x="5878" y="17665"/>
                      <a:pt x="6165" y="17684"/>
                    </a:cubicBezTo>
                    <a:cubicBezTo>
                      <a:pt x="6308" y="17692"/>
                      <a:pt x="6451" y="17697"/>
                      <a:pt x="6593" y="17697"/>
                    </a:cubicBezTo>
                    <a:cubicBezTo>
                      <a:pt x="7618" y="17697"/>
                      <a:pt x="8640" y="17480"/>
                      <a:pt x="9578" y="17069"/>
                    </a:cubicBezTo>
                    <a:cubicBezTo>
                      <a:pt x="9816" y="16966"/>
                      <a:pt x="10048" y="16849"/>
                      <a:pt x="10274" y="16720"/>
                    </a:cubicBezTo>
                    <a:cubicBezTo>
                      <a:pt x="10357" y="16673"/>
                      <a:pt x="10439" y="16624"/>
                      <a:pt x="10520" y="16571"/>
                    </a:cubicBezTo>
                    <a:cubicBezTo>
                      <a:pt x="10422" y="16368"/>
                      <a:pt x="10355" y="16151"/>
                      <a:pt x="10272" y="15942"/>
                    </a:cubicBezTo>
                    <a:cubicBezTo>
                      <a:pt x="10163" y="15670"/>
                      <a:pt x="10015" y="15398"/>
                      <a:pt x="9767" y="15240"/>
                    </a:cubicBezTo>
                    <a:cubicBezTo>
                      <a:pt x="9635" y="15157"/>
                      <a:pt x="9482" y="15109"/>
                      <a:pt x="9360" y="15013"/>
                    </a:cubicBezTo>
                    <a:cubicBezTo>
                      <a:pt x="9235" y="14918"/>
                      <a:pt x="9147" y="14746"/>
                      <a:pt x="9217" y="14605"/>
                    </a:cubicBezTo>
                    <a:cubicBezTo>
                      <a:pt x="9264" y="14511"/>
                      <a:pt x="9373" y="14448"/>
                      <a:pt x="9394" y="14344"/>
                    </a:cubicBezTo>
                    <a:cubicBezTo>
                      <a:pt x="9408" y="14258"/>
                      <a:pt x="9356" y="14173"/>
                      <a:pt x="9288" y="14114"/>
                    </a:cubicBezTo>
                    <a:cubicBezTo>
                      <a:pt x="9221" y="14058"/>
                      <a:pt x="9141" y="14021"/>
                      <a:pt x="9072" y="13965"/>
                    </a:cubicBezTo>
                    <a:cubicBezTo>
                      <a:pt x="8907" y="13829"/>
                      <a:pt x="8842" y="13608"/>
                      <a:pt x="8802" y="13396"/>
                    </a:cubicBezTo>
                    <a:cubicBezTo>
                      <a:pt x="8741" y="13066"/>
                      <a:pt x="8723" y="12726"/>
                      <a:pt x="8754" y="12390"/>
                    </a:cubicBezTo>
                    <a:cubicBezTo>
                      <a:pt x="8773" y="12159"/>
                      <a:pt x="8813" y="11921"/>
                      <a:pt x="8755" y="11695"/>
                    </a:cubicBezTo>
                    <a:cubicBezTo>
                      <a:pt x="8717" y="11553"/>
                      <a:pt x="8640" y="11421"/>
                      <a:pt x="8565" y="11294"/>
                    </a:cubicBezTo>
                    <a:lnTo>
                      <a:pt x="8307" y="10854"/>
                    </a:lnTo>
                    <a:cubicBezTo>
                      <a:pt x="8384" y="10655"/>
                      <a:pt x="8445" y="10441"/>
                      <a:pt x="8391" y="10239"/>
                    </a:cubicBezTo>
                    <a:cubicBezTo>
                      <a:pt x="8344" y="10057"/>
                      <a:pt x="8211" y="9910"/>
                      <a:pt x="8139" y="9735"/>
                    </a:cubicBezTo>
                    <a:cubicBezTo>
                      <a:pt x="8048" y="9507"/>
                      <a:pt x="8072" y="9247"/>
                      <a:pt x="8096" y="9000"/>
                    </a:cubicBezTo>
                    <a:cubicBezTo>
                      <a:pt x="8207" y="7777"/>
                      <a:pt x="8226" y="6547"/>
                      <a:pt x="8149" y="5320"/>
                    </a:cubicBezTo>
                    <a:cubicBezTo>
                      <a:pt x="8141" y="5212"/>
                      <a:pt x="8136" y="5096"/>
                      <a:pt x="8186" y="4998"/>
                    </a:cubicBezTo>
                    <a:cubicBezTo>
                      <a:pt x="8243" y="4887"/>
                      <a:pt x="8362" y="4821"/>
                      <a:pt x="8429" y="4718"/>
                    </a:cubicBezTo>
                    <a:cubicBezTo>
                      <a:pt x="8558" y="4523"/>
                      <a:pt x="8480" y="4268"/>
                      <a:pt x="8463" y="4035"/>
                    </a:cubicBezTo>
                    <a:cubicBezTo>
                      <a:pt x="8418" y="3402"/>
                      <a:pt x="8866" y="2845"/>
                      <a:pt x="9347" y="2434"/>
                    </a:cubicBezTo>
                    <a:cubicBezTo>
                      <a:pt x="9379" y="2407"/>
                      <a:pt x="9413" y="2378"/>
                      <a:pt x="9421" y="2336"/>
                    </a:cubicBezTo>
                    <a:cubicBezTo>
                      <a:pt x="9432" y="2295"/>
                      <a:pt x="9414" y="2252"/>
                      <a:pt x="9395" y="2212"/>
                    </a:cubicBezTo>
                    <a:cubicBezTo>
                      <a:pt x="9360" y="2133"/>
                      <a:pt x="9322" y="2053"/>
                      <a:pt x="9283" y="1976"/>
                    </a:cubicBezTo>
                    <a:cubicBezTo>
                      <a:pt x="9120" y="1626"/>
                      <a:pt x="8933" y="1289"/>
                      <a:pt x="8728" y="962"/>
                    </a:cubicBezTo>
                    <a:cubicBezTo>
                      <a:pt x="8646" y="1066"/>
                      <a:pt x="8560" y="1165"/>
                      <a:pt x="8468" y="1257"/>
                    </a:cubicBezTo>
                    <a:cubicBezTo>
                      <a:pt x="8168" y="1049"/>
                      <a:pt x="7856" y="857"/>
                      <a:pt x="7565" y="641"/>
                    </a:cubicBezTo>
                    <a:cubicBezTo>
                      <a:pt x="7488" y="585"/>
                      <a:pt x="7415" y="527"/>
                      <a:pt x="7341" y="466"/>
                    </a:cubicBezTo>
                    <a:cubicBezTo>
                      <a:pt x="7167" y="322"/>
                      <a:pt x="7004" y="164"/>
                      <a:pt x="6848" y="1"/>
                    </a:cubicBezTo>
                    <a:cubicBezTo>
                      <a:pt x="6847" y="1"/>
                      <a:pt x="6846" y="0"/>
                      <a:pt x="6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042;p69">
                <a:extLst>
                  <a:ext uri="{FF2B5EF4-FFF2-40B4-BE49-F238E27FC236}">
                    <a16:creationId xmlns:a16="http://schemas.microsoft.com/office/drawing/2014/main" id="{59A6C277-A892-B673-DBC8-8F70DF2593DC}"/>
                  </a:ext>
                </a:extLst>
              </p:cNvPr>
              <p:cNvSpPr/>
              <p:nvPr/>
            </p:nvSpPr>
            <p:spPr>
              <a:xfrm flipH="1">
                <a:off x="5875955" y="4473974"/>
                <a:ext cx="348784" cy="388535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4027" extrusionOk="0">
                    <a:moveTo>
                      <a:pt x="2329" y="0"/>
                    </a:moveTo>
                    <a:cubicBezTo>
                      <a:pt x="2281" y="0"/>
                      <a:pt x="2233" y="5"/>
                      <a:pt x="2187" y="9"/>
                    </a:cubicBezTo>
                    <a:cubicBezTo>
                      <a:pt x="1902" y="41"/>
                      <a:pt x="1618" y="71"/>
                      <a:pt x="1333" y="103"/>
                    </a:cubicBezTo>
                    <a:cubicBezTo>
                      <a:pt x="1328" y="103"/>
                      <a:pt x="1321" y="105"/>
                      <a:pt x="1316" y="105"/>
                    </a:cubicBezTo>
                    <a:cubicBezTo>
                      <a:pt x="1267" y="110"/>
                      <a:pt x="1214" y="116"/>
                      <a:pt x="1177" y="150"/>
                    </a:cubicBezTo>
                    <a:cubicBezTo>
                      <a:pt x="1156" y="169"/>
                      <a:pt x="1144" y="191"/>
                      <a:pt x="1136" y="217"/>
                    </a:cubicBezTo>
                    <a:cubicBezTo>
                      <a:pt x="1126" y="239"/>
                      <a:pt x="1123" y="265"/>
                      <a:pt x="1118" y="287"/>
                    </a:cubicBezTo>
                    <a:cubicBezTo>
                      <a:pt x="1107" y="348"/>
                      <a:pt x="1104" y="409"/>
                      <a:pt x="1104" y="473"/>
                    </a:cubicBezTo>
                    <a:cubicBezTo>
                      <a:pt x="972" y="404"/>
                      <a:pt x="841" y="339"/>
                      <a:pt x="710" y="273"/>
                    </a:cubicBezTo>
                    <a:cubicBezTo>
                      <a:pt x="659" y="247"/>
                      <a:pt x="608" y="223"/>
                      <a:pt x="558" y="196"/>
                    </a:cubicBezTo>
                    <a:cubicBezTo>
                      <a:pt x="387" y="709"/>
                      <a:pt x="216" y="1221"/>
                      <a:pt x="47" y="1734"/>
                    </a:cubicBezTo>
                    <a:cubicBezTo>
                      <a:pt x="24" y="1803"/>
                      <a:pt x="0" y="1874"/>
                      <a:pt x="2" y="1946"/>
                    </a:cubicBezTo>
                    <a:cubicBezTo>
                      <a:pt x="8" y="2141"/>
                      <a:pt x="184" y="2280"/>
                      <a:pt x="317" y="2425"/>
                    </a:cubicBezTo>
                    <a:cubicBezTo>
                      <a:pt x="480" y="2601"/>
                      <a:pt x="589" y="2812"/>
                      <a:pt x="669" y="3039"/>
                    </a:cubicBezTo>
                    <a:cubicBezTo>
                      <a:pt x="710" y="3153"/>
                      <a:pt x="742" y="3271"/>
                      <a:pt x="770" y="3391"/>
                    </a:cubicBezTo>
                    <a:cubicBezTo>
                      <a:pt x="770" y="3392"/>
                      <a:pt x="770" y="3393"/>
                      <a:pt x="771" y="3393"/>
                    </a:cubicBezTo>
                    <a:cubicBezTo>
                      <a:pt x="841" y="3554"/>
                      <a:pt x="995" y="3674"/>
                      <a:pt x="1152" y="3763"/>
                    </a:cubicBezTo>
                    <a:cubicBezTo>
                      <a:pt x="1470" y="3940"/>
                      <a:pt x="1833" y="4026"/>
                      <a:pt x="2196" y="4026"/>
                    </a:cubicBezTo>
                    <a:cubicBezTo>
                      <a:pt x="2709" y="4026"/>
                      <a:pt x="3223" y="3855"/>
                      <a:pt x="3615" y="3527"/>
                    </a:cubicBezTo>
                    <a:cubicBezTo>
                      <a:pt x="3478" y="3261"/>
                      <a:pt x="3279" y="3021"/>
                      <a:pt x="3134" y="2754"/>
                    </a:cubicBezTo>
                    <a:cubicBezTo>
                      <a:pt x="2755" y="2053"/>
                      <a:pt x="2771" y="1215"/>
                      <a:pt x="2688" y="422"/>
                    </a:cubicBezTo>
                    <a:cubicBezTo>
                      <a:pt x="2675" y="287"/>
                      <a:pt x="2649" y="137"/>
                      <a:pt x="2537" y="57"/>
                    </a:cubicBezTo>
                    <a:cubicBezTo>
                      <a:pt x="2487" y="22"/>
                      <a:pt x="2429" y="5"/>
                      <a:pt x="2367" y="1"/>
                    </a:cubicBezTo>
                    <a:cubicBezTo>
                      <a:pt x="2354" y="1"/>
                      <a:pt x="2342" y="0"/>
                      <a:pt x="2329" y="0"/>
                    </a:cubicBezTo>
                    <a:close/>
                  </a:path>
                </a:pathLst>
              </a:custGeom>
              <a:solidFill>
                <a:srgbClr val="D2D5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043;p69">
                <a:extLst>
                  <a:ext uri="{FF2B5EF4-FFF2-40B4-BE49-F238E27FC236}">
                    <a16:creationId xmlns:a16="http://schemas.microsoft.com/office/drawing/2014/main" id="{604CA02D-2201-5447-BF6B-B66DE51F41AB}"/>
                  </a:ext>
                </a:extLst>
              </p:cNvPr>
              <p:cNvSpPr/>
              <p:nvPr/>
            </p:nvSpPr>
            <p:spPr>
              <a:xfrm flipH="1">
                <a:off x="5996364" y="4023493"/>
                <a:ext cx="152249" cy="460414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4772" extrusionOk="0">
                    <a:moveTo>
                      <a:pt x="1076" y="0"/>
                    </a:moveTo>
                    <a:cubicBezTo>
                      <a:pt x="718" y="131"/>
                      <a:pt x="360" y="263"/>
                      <a:pt x="1" y="397"/>
                    </a:cubicBezTo>
                    <a:cubicBezTo>
                      <a:pt x="127" y="1152"/>
                      <a:pt x="81" y="1963"/>
                      <a:pt x="137" y="2739"/>
                    </a:cubicBezTo>
                    <a:cubicBezTo>
                      <a:pt x="187" y="3430"/>
                      <a:pt x="324" y="4115"/>
                      <a:pt x="544" y="4772"/>
                    </a:cubicBezTo>
                    <a:cubicBezTo>
                      <a:pt x="829" y="4740"/>
                      <a:pt x="1113" y="4710"/>
                      <a:pt x="1398" y="4678"/>
                    </a:cubicBezTo>
                    <a:cubicBezTo>
                      <a:pt x="1444" y="4674"/>
                      <a:pt x="1492" y="4669"/>
                      <a:pt x="1540" y="4669"/>
                    </a:cubicBezTo>
                    <a:cubicBezTo>
                      <a:pt x="1553" y="4669"/>
                      <a:pt x="1565" y="4670"/>
                      <a:pt x="1578" y="4670"/>
                    </a:cubicBezTo>
                    <a:cubicBezTo>
                      <a:pt x="1505" y="3105"/>
                      <a:pt x="1337" y="1545"/>
                      <a:pt x="10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044;p69">
                <a:extLst>
                  <a:ext uri="{FF2B5EF4-FFF2-40B4-BE49-F238E27FC236}">
                    <a16:creationId xmlns:a16="http://schemas.microsoft.com/office/drawing/2014/main" id="{509531E4-6F52-9A4C-600A-D97E60B5DB09}"/>
                  </a:ext>
                </a:extLst>
              </p:cNvPr>
              <p:cNvSpPr/>
              <p:nvPr/>
            </p:nvSpPr>
            <p:spPr>
              <a:xfrm flipH="1">
                <a:off x="6096032" y="4061700"/>
                <a:ext cx="193833" cy="457906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746" extrusionOk="0">
                    <a:moveTo>
                      <a:pt x="1465" y="1"/>
                    </a:moveTo>
                    <a:cubicBezTo>
                      <a:pt x="1457" y="2"/>
                      <a:pt x="1451" y="6"/>
                      <a:pt x="1443" y="7"/>
                    </a:cubicBezTo>
                    <a:cubicBezTo>
                      <a:pt x="1150" y="115"/>
                      <a:pt x="856" y="222"/>
                      <a:pt x="545" y="257"/>
                    </a:cubicBezTo>
                    <a:cubicBezTo>
                      <a:pt x="479" y="265"/>
                      <a:pt x="412" y="269"/>
                      <a:pt x="346" y="269"/>
                    </a:cubicBezTo>
                    <a:cubicBezTo>
                      <a:pt x="229" y="269"/>
                      <a:pt x="112" y="256"/>
                      <a:pt x="1" y="228"/>
                    </a:cubicBezTo>
                    <a:lnTo>
                      <a:pt x="1" y="228"/>
                    </a:lnTo>
                    <a:cubicBezTo>
                      <a:pt x="260" y="1719"/>
                      <a:pt x="1244" y="3042"/>
                      <a:pt x="1385" y="4546"/>
                    </a:cubicBezTo>
                    <a:cubicBezTo>
                      <a:pt x="1516" y="4612"/>
                      <a:pt x="1647" y="4677"/>
                      <a:pt x="1779" y="4746"/>
                    </a:cubicBezTo>
                    <a:cubicBezTo>
                      <a:pt x="1779" y="4682"/>
                      <a:pt x="1782" y="4621"/>
                      <a:pt x="1793" y="4560"/>
                    </a:cubicBezTo>
                    <a:cubicBezTo>
                      <a:pt x="1801" y="4509"/>
                      <a:pt x="1814" y="4456"/>
                      <a:pt x="1852" y="4423"/>
                    </a:cubicBezTo>
                    <a:cubicBezTo>
                      <a:pt x="1889" y="4389"/>
                      <a:pt x="1942" y="4383"/>
                      <a:pt x="1991" y="4378"/>
                    </a:cubicBezTo>
                    <a:cubicBezTo>
                      <a:pt x="1996" y="4378"/>
                      <a:pt x="2003" y="4376"/>
                      <a:pt x="2008" y="4376"/>
                    </a:cubicBezTo>
                    <a:cubicBezTo>
                      <a:pt x="1788" y="3719"/>
                      <a:pt x="1651" y="3034"/>
                      <a:pt x="1601" y="2343"/>
                    </a:cubicBezTo>
                    <a:cubicBezTo>
                      <a:pt x="1547" y="1567"/>
                      <a:pt x="1591" y="756"/>
                      <a:pt x="1465" y="1"/>
                    </a:cubicBezTo>
                    <a:close/>
                  </a:path>
                </a:pathLst>
              </a:custGeom>
              <a:solidFill>
                <a:srgbClr val="D2D5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045;p69">
                <a:extLst>
                  <a:ext uri="{FF2B5EF4-FFF2-40B4-BE49-F238E27FC236}">
                    <a16:creationId xmlns:a16="http://schemas.microsoft.com/office/drawing/2014/main" id="{B8A63BD7-C1CF-6528-A69F-F3F4F8AEA5BE}"/>
                  </a:ext>
                </a:extLst>
              </p:cNvPr>
              <p:cNvSpPr/>
              <p:nvPr/>
            </p:nvSpPr>
            <p:spPr>
              <a:xfrm flipH="1">
                <a:off x="6438356" y="1815857"/>
                <a:ext cx="318296" cy="915426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9488" extrusionOk="0">
                    <a:moveTo>
                      <a:pt x="2493" y="0"/>
                    </a:moveTo>
                    <a:cubicBezTo>
                      <a:pt x="2454" y="342"/>
                      <a:pt x="2228" y="643"/>
                      <a:pt x="1979" y="883"/>
                    </a:cubicBezTo>
                    <a:cubicBezTo>
                      <a:pt x="1707" y="1146"/>
                      <a:pt x="1387" y="1363"/>
                      <a:pt x="1152" y="1662"/>
                    </a:cubicBezTo>
                    <a:cubicBezTo>
                      <a:pt x="918" y="1960"/>
                      <a:pt x="776" y="2374"/>
                      <a:pt x="923" y="2723"/>
                    </a:cubicBezTo>
                    <a:cubicBezTo>
                      <a:pt x="1035" y="2982"/>
                      <a:pt x="1296" y="3225"/>
                      <a:pt x="1203" y="3491"/>
                    </a:cubicBezTo>
                    <a:cubicBezTo>
                      <a:pt x="1168" y="3588"/>
                      <a:pt x="1091" y="3661"/>
                      <a:pt x="1014" y="3732"/>
                    </a:cubicBezTo>
                    <a:cubicBezTo>
                      <a:pt x="776" y="3956"/>
                      <a:pt x="537" y="4179"/>
                      <a:pt x="299" y="4401"/>
                    </a:cubicBezTo>
                    <a:cubicBezTo>
                      <a:pt x="176" y="4515"/>
                      <a:pt x="49" y="4643"/>
                      <a:pt x="26" y="4808"/>
                    </a:cubicBezTo>
                    <a:cubicBezTo>
                      <a:pt x="0" y="4996"/>
                      <a:pt x="122" y="5170"/>
                      <a:pt x="233" y="5324"/>
                    </a:cubicBezTo>
                    <a:cubicBezTo>
                      <a:pt x="1106" y="6538"/>
                      <a:pt x="1712" y="7941"/>
                      <a:pt x="1997" y="9408"/>
                    </a:cubicBezTo>
                    <a:lnTo>
                      <a:pt x="2112" y="9386"/>
                    </a:lnTo>
                    <a:cubicBezTo>
                      <a:pt x="2132" y="9419"/>
                      <a:pt x="2151" y="9453"/>
                      <a:pt x="2172" y="9487"/>
                    </a:cubicBezTo>
                    <a:cubicBezTo>
                      <a:pt x="2249" y="9288"/>
                      <a:pt x="2310" y="9074"/>
                      <a:pt x="2256" y="8872"/>
                    </a:cubicBezTo>
                    <a:cubicBezTo>
                      <a:pt x="2209" y="8690"/>
                      <a:pt x="2076" y="8543"/>
                      <a:pt x="2005" y="8368"/>
                    </a:cubicBezTo>
                    <a:cubicBezTo>
                      <a:pt x="1913" y="8139"/>
                      <a:pt x="1937" y="7880"/>
                      <a:pt x="1961" y="7632"/>
                    </a:cubicBezTo>
                    <a:cubicBezTo>
                      <a:pt x="2072" y="6410"/>
                      <a:pt x="2091" y="5180"/>
                      <a:pt x="2014" y="3953"/>
                    </a:cubicBezTo>
                    <a:cubicBezTo>
                      <a:pt x="2006" y="3844"/>
                      <a:pt x="2001" y="3729"/>
                      <a:pt x="2051" y="3631"/>
                    </a:cubicBezTo>
                    <a:cubicBezTo>
                      <a:pt x="2108" y="3520"/>
                      <a:pt x="2227" y="3454"/>
                      <a:pt x="2294" y="3351"/>
                    </a:cubicBezTo>
                    <a:cubicBezTo>
                      <a:pt x="2424" y="3156"/>
                      <a:pt x="2345" y="2900"/>
                      <a:pt x="2328" y="2668"/>
                    </a:cubicBezTo>
                    <a:cubicBezTo>
                      <a:pt x="2283" y="2035"/>
                      <a:pt x="2731" y="1478"/>
                      <a:pt x="3212" y="1067"/>
                    </a:cubicBezTo>
                    <a:cubicBezTo>
                      <a:pt x="3244" y="1040"/>
                      <a:pt x="3278" y="1011"/>
                      <a:pt x="3286" y="969"/>
                    </a:cubicBezTo>
                    <a:cubicBezTo>
                      <a:pt x="3299" y="928"/>
                      <a:pt x="3280" y="884"/>
                      <a:pt x="3261" y="845"/>
                    </a:cubicBezTo>
                    <a:cubicBezTo>
                      <a:pt x="3225" y="766"/>
                      <a:pt x="3187" y="686"/>
                      <a:pt x="3148" y="609"/>
                    </a:cubicBezTo>
                    <a:lnTo>
                      <a:pt x="3128" y="618"/>
                    </a:lnTo>
                    <a:cubicBezTo>
                      <a:pt x="3046" y="451"/>
                      <a:pt x="2907" y="323"/>
                      <a:pt x="2765" y="208"/>
                    </a:cubicBezTo>
                    <a:cubicBezTo>
                      <a:pt x="2677" y="136"/>
                      <a:pt x="2587" y="67"/>
                      <a:pt x="2493" y="0"/>
                    </a:cubicBezTo>
                    <a:close/>
                  </a:path>
                </a:pathLst>
              </a:custGeom>
              <a:solidFill>
                <a:srgbClr val="221C3C">
                  <a:alpha val="22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046;p69">
                <a:extLst>
                  <a:ext uri="{FF2B5EF4-FFF2-40B4-BE49-F238E27FC236}">
                    <a16:creationId xmlns:a16="http://schemas.microsoft.com/office/drawing/2014/main" id="{4137E2CA-7B2C-C0D9-0E8F-C79C224E3E6F}"/>
                  </a:ext>
                </a:extLst>
              </p:cNvPr>
              <p:cNvSpPr/>
              <p:nvPr/>
            </p:nvSpPr>
            <p:spPr>
              <a:xfrm flipH="1">
                <a:off x="6452923" y="1776685"/>
                <a:ext cx="78633" cy="98798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24" extrusionOk="0">
                    <a:moveTo>
                      <a:pt x="262" y="1"/>
                    </a:moveTo>
                    <a:cubicBezTo>
                      <a:pt x="179" y="105"/>
                      <a:pt x="92" y="204"/>
                      <a:pt x="0" y="295"/>
                    </a:cubicBezTo>
                    <a:cubicBezTo>
                      <a:pt x="54" y="332"/>
                      <a:pt x="107" y="369"/>
                      <a:pt x="160" y="406"/>
                    </a:cubicBezTo>
                    <a:cubicBezTo>
                      <a:pt x="254" y="473"/>
                      <a:pt x="344" y="542"/>
                      <a:pt x="432" y="612"/>
                    </a:cubicBezTo>
                    <a:cubicBezTo>
                      <a:pt x="574" y="729"/>
                      <a:pt x="713" y="857"/>
                      <a:pt x="795" y="1023"/>
                    </a:cubicBezTo>
                    <a:lnTo>
                      <a:pt x="815" y="1015"/>
                    </a:lnTo>
                    <a:cubicBezTo>
                      <a:pt x="652" y="665"/>
                      <a:pt x="465" y="327"/>
                      <a:pt x="262" y="1"/>
                    </a:cubicBezTo>
                    <a:close/>
                  </a:path>
                </a:pathLst>
              </a:custGeom>
              <a:solidFill>
                <a:srgbClr val="221C3C">
                  <a:alpha val="22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047;p69">
                <a:extLst>
                  <a:ext uri="{FF2B5EF4-FFF2-40B4-BE49-F238E27FC236}">
                    <a16:creationId xmlns:a16="http://schemas.microsoft.com/office/drawing/2014/main" id="{E1C5F31B-6947-B4DD-BEA9-A41EFF77ED9E}"/>
                  </a:ext>
                </a:extLst>
              </p:cNvPr>
              <p:cNvSpPr/>
              <p:nvPr/>
            </p:nvSpPr>
            <p:spPr>
              <a:xfrm flipH="1">
                <a:off x="6697223" y="2571032"/>
                <a:ext cx="620768" cy="861782"/>
              </a:xfrm>
              <a:custGeom>
                <a:avLst/>
                <a:gdLst/>
                <a:ahLst/>
                <a:cxnLst/>
                <a:rect l="l" t="t" r="r" b="b"/>
                <a:pathLst>
                  <a:path w="6434" h="8932" extrusionOk="0">
                    <a:moveTo>
                      <a:pt x="1835" y="0"/>
                    </a:moveTo>
                    <a:lnTo>
                      <a:pt x="1835" y="0"/>
                    </a:lnTo>
                    <a:cubicBezTo>
                      <a:pt x="1945" y="194"/>
                      <a:pt x="2047" y="392"/>
                      <a:pt x="2139" y="597"/>
                    </a:cubicBezTo>
                    <a:cubicBezTo>
                      <a:pt x="2192" y="715"/>
                      <a:pt x="2244" y="842"/>
                      <a:pt x="2243" y="973"/>
                    </a:cubicBezTo>
                    <a:cubicBezTo>
                      <a:pt x="2243" y="1157"/>
                      <a:pt x="2137" y="1330"/>
                      <a:pt x="2136" y="1515"/>
                    </a:cubicBezTo>
                    <a:cubicBezTo>
                      <a:pt x="2134" y="1697"/>
                      <a:pt x="2230" y="1851"/>
                      <a:pt x="2359" y="1986"/>
                    </a:cubicBezTo>
                    <a:cubicBezTo>
                      <a:pt x="2262" y="2217"/>
                      <a:pt x="2337" y="2515"/>
                      <a:pt x="2196" y="2729"/>
                    </a:cubicBezTo>
                    <a:cubicBezTo>
                      <a:pt x="2107" y="2861"/>
                      <a:pt x="1955" y="2932"/>
                      <a:pt x="1830" y="3030"/>
                    </a:cubicBezTo>
                    <a:cubicBezTo>
                      <a:pt x="1494" y="3291"/>
                      <a:pt x="1368" y="3732"/>
                      <a:pt x="1259" y="4143"/>
                    </a:cubicBezTo>
                    <a:cubicBezTo>
                      <a:pt x="840" y="5739"/>
                      <a:pt x="422" y="7334"/>
                      <a:pt x="1" y="8932"/>
                    </a:cubicBezTo>
                    <a:cubicBezTo>
                      <a:pt x="69" y="8894"/>
                      <a:pt x="140" y="8860"/>
                      <a:pt x="211" y="8830"/>
                    </a:cubicBezTo>
                    <a:cubicBezTo>
                      <a:pt x="608" y="8659"/>
                      <a:pt x="1046" y="8601"/>
                      <a:pt x="1476" y="8545"/>
                    </a:cubicBezTo>
                    <a:cubicBezTo>
                      <a:pt x="1486" y="8543"/>
                      <a:pt x="1497" y="8543"/>
                      <a:pt x="1507" y="8541"/>
                    </a:cubicBezTo>
                    <a:cubicBezTo>
                      <a:pt x="1787" y="7869"/>
                      <a:pt x="2242" y="7268"/>
                      <a:pt x="2828" y="6831"/>
                    </a:cubicBezTo>
                    <a:cubicBezTo>
                      <a:pt x="3674" y="6201"/>
                      <a:pt x="4722" y="5922"/>
                      <a:pt x="5708" y="5543"/>
                    </a:cubicBezTo>
                    <a:cubicBezTo>
                      <a:pt x="5959" y="5446"/>
                      <a:pt x="6234" y="5313"/>
                      <a:pt x="6316" y="5055"/>
                    </a:cubicBezTo>
                    <a:cubicBezTo>
                      <a:pt x="6434" y="4686"/>
                      <a:pt x="6079" y="4347"/>
                      <a:pt x="5765" y="4121"/>
                    </a:cubicBezTo>
                    <a:cubicBezTo>
                      <a:pt x="5349" y="3816"/>
                      <a:pt x="4932" y="3515"/>
                      <a:pt x="4516" y="3210"/>
                    </a:cubicBezTo>
                    <a:cubicBezTo>
                      <a:pt x="4346" y="3086"/>
                      <a:pt x="4170" y="2958"/>
                      <a:pt x="4060" y="2779"/>
                    </a:cubicBezTo>
                    <a:cubicBezTo>
                      <a:pt x="3947" y="2600"/>
                      <a:pt x="3913" y="2356"/>
                      <a:pt x="4031" y="2181"/>
                    </a:cubicBezTo>
                    <a:cubicBezTo>
                      <a:pt x="4157" y="1994"/>
                      <a:pt x="4446" y="1851"/>
                      <a:pt x="4371" y="1641"/>
                    </a:cubicBezTo>
                    <a:cubicBezTo>
                      <a:pt x="4348" y="1576"/>
                      <a:pt x="4292" y="1528"/>
                      <a:pt x="4236" y="1485"/>
                    </a:cubicBezTo>
                    <a:cubicBezTo>
                      <a:pt x="3483" y="917"/>
                      <a:pt x="2409" y="702"/>
                      <a:pt x="1835" y="0"/>
                    </a:cubicBezTo>
                    <a:close/>
                  </a:path>
                </a:pathLst>
              </a:custGeom>
              <a:solidFill>
                <a:srgbClr val="221C3C">
                  <a:alpha val="22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048;p69">
                <a:extLst>
                  <a:ext uri="{FF2B5EF4-FFF2-40B4-BE49-F238E27FC236}">
                    <a16:creationId xmlns:a16="http://schemas.microsoft.com/office/drawing/2014/main" id="{83325D52-6FFF-EA5A-0E50-4C31584065B8}"/>
                  </a:ext>
                </a:extLst>
              </p:cNvPr>
              <p:cNvSpPr/>
              <p:nvPr/>
            </p:nvSpPr>
            <p:spPr>
              <a:xfrm flipH="1">
                <a:off x="7069741" y="1578412"/>
                <a:ext cx="146267" cy="252688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2619" extrusionOk="0">
                    <a:moveTo>
                      <a:pt x="1009" y="0"/>
                    </a:moveTo>
                    <a:cubicBezTo>
                      <a:pt x="619" y="0"/>
                      <a:pt x="299" y="128"/>
                      <a:pt x="37" y="338"/>
                    </a:cubicBezTo>
                    <a:cubicBezTo>
                      <a:pt x="0" y="1165"/>
                      <a:pt x="298" y="2001"/>
                      <a:pt x="850" y="2619"/>
                    </a:cubicBezTo>
                    <a:cubicBezTo>
                      <a:pt x="882" y="2542"/>
                      <a:pt x="934" y="2476"/>
                      <a:pt x="1002" y="2427"/>
                    </a:cubicBezTo>
                    <a:cubicBezTo>
                      <a:pt x="1013" y="2420"/>
                      <a:pt x="1026" y="2411"/>
                      <a:pt x="1039" y="2405"/>
                    </a:cubicBezTo>
                    <a:lnTo>
                      <a:pt x="1028" y="2387"/>
                    </a:lnTo>
                    <a:lnTo>
                      <a:pt x="1027" y="2387"/>
                    </a:lnTo>
                    <a:cubicBezTo>
                      <a:pt x="893" y="1969"/>
                      <a:pt x="887" y="1515"/>
                      <a:pt x="998" y="1093"/>
                    </a:cubicBezTo>
                    <a:cubicBezTo>
                      <a:pt x="1090" y="731"/>
                      <a:pt x="1266" y="389"/>
                      <a:pt x="1515" y="109"/>
                    </a:cubicBezTo>
                    <a:cubicBezTo>
                      <a:pt x="1242" y="42"/>
                      <a:pt x="1009" y="0"/>
                      <a:pt x="1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049;p69">
                <a:extLst>
                  <a:ext uri="{FF2B5EF4-FFF2-40B4-BE49-F238E27FC236}">
                    <a16:creationId xmlns:a16="http://schemas.microsoft.com/office/drawing/2014/main" id="{45AA8AFA-459C-26F8-C8B9-0C851F00EA68}"/>
                  </a:ext>
                </a:extLst>
              </p:cNvPr>
              <p:cNvSpPr/>
              <p:nvPr/>
            </p:nvSpPr>
            <p:spPr>
              <a:xfrm flipH="1">
                <a:off x="7202309" y="2206518"/>
                <a:ext cx="104008" cy="28211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2924" extrusionOk="0">
                    <a:moveTo>
                      <a:pt x="1031" y="0"/>
                    </a:moveTo>
                    <a:cubicBezTo>
                      <a:pt x="546" y="446"/>
                      <a:pt x="387" y="1143"/>
                      <a:pt x="0" y="1676"/>
                    </a:cubicBezTo>
                    <a:cubicBezTo>
                      <a:pt x="21" y="1755"/>
                      <a:pt x="40" y="1834"/>
                      <a:pt x="61" y="1913"/>
                    </a:cubicBezTo>
                    <a:cubicBezTo>
                      <a:pt x="132" y="2188"/>
                      <a:pt x="224" y="2470"/>
                      <a:pt x="376" y="2708"/>
                    </a:cubicBezTo>
                    <a:cubicBezTo>
                      <a:pt x="423" y="2785"/>
                      <a:pt x="477" y="2857"/>
                      <a:pt x="539" y="2923"/>
                    </a:cubicBezTo>
                    <a:cubicBezTo>
                      <a:pt x="719" y="2876"/>
                      <a:pt x="898" y="2827"/>
                      <a:pt x="1078" y="2780"/>
                    </a:cubicBezTo>
                    <a:cubicBezTo>
                      <a:pt x="976" y="2601"/>
                      <a:pt x="896" y="2414"/>
                      <a:pt x="858" y="2214"/>
                    </a:cubicBezTo>
                    <a:cubicBezTo>
                      <a:pt x="821" y="2014"/>
                      <a:pt x="832" y="1811"/>
                      <a:pt x="848" y="1611"/>
                    </a:cubicBezTo>
                    <a:cubicBezTo>
                      <a:pt x="874" y="1350"/>
                      <a:pt x="911" y="1089"/>
                      <a:pt x="946" y="830"/>
                    </a:cubicBezTo>
                    <a:cubicBezTo>
                      <a:pt x="986" y="560"/>
                      <a:pt x="1026" y="288"/>
                      <a:pt x="1064" y="17"/>
                    </a:cubicBezTo>
                    <a:lnTo>
                      <a:pt x="1031" y="0"/>
                    </a:lnTo>
                    <a:close/>
                  </a:path>
                </a:pathLst>
              </a:custGeom>
              <a:solidFill>
                <a:srgbClr val="221C3C">
                  <a:alpha val="22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050;p69">
                <a:extLst>
                  <a:ext uri="{FF2B5EF4-FFF2-40B4-BE49-F238E27FC236}">
                    <a16:creationId xmlns:a16="http://schemas.microsoft.com/office/drawing/2014/main" id="{7A2A3FB8-969F-B523-77A4-A59495144B36}"/>
                  </a:ext>
                </a:extLst>
              </p:cNvPr>
              <p:cNvSpPr/>
              <p:nvPr/>
            </p:nvSpPr>
            <p:spPr>
              <a:xfrm flipH="1">
                <a:off x="7543088" y="4312268"/>
                <a:ext cx="13604" cy="35602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69" extrusionOk="0">
                    <a:moveTo>
                      <a:pt x="140" y="0"/>
                    </a:moveTo>
                    <a:cubicBezTo>
                      <a:pt x="85" y="120"/>
                      <a:pt x="40" y="243"/>
                      <a:pt x="0" y="368"/>
                    </a:cubicBezTo>
                    <a:cubicBezTo>
                      <a:pt x="28" y="282"/>
                      <a:pt x="60" y="199"/>
                      <a:pt x="93" y="116"/>
                    </a:cubicBezTo>
                    <a:cubicBezTo>
                      <a:pt x="108" y="76"/>
                      <a:pt x="125" y="39"/>
                      <a:pt x="1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051;p69">
                <a:extLst>
                  <a:ext uri="{FF2B5EF4-FFF2-40B4-BE49-F238E27FC236}">
                    <a16:creationId xmlns:a16="http://schemas.microsoft.com/office/drawing/2014/main" id="{908AAF10-7445-9F3F-D0B2-E04F34D84686}"/>
                  </a:ext>
                </a:extLst>
              </p:cNvPr>
              <p:cNvSpPr/>
              <p:nvPr/>
            </p:nvSpPr>
            <p:spPr>
              <a:xfrm flipH="1">
                <a:off x="7265797" y="4075787"/>
                <a:ext cx="298324" cy="415840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4310" extrusionOk="0">
                    <a:moveTo>
                      <a:pt x="1836" y="0"/>
                    </a:moveTo>
                    <a:cubicBezTo>
                      <a:pt x="1231" y="742"/>
                      <a:pt x="628" y="1498"/>
                      <a:pt x="248" y="2374"/>
                    </a:cubicBezTo>
                    <a:cubicBezTo>
                      <a:pt x="247" y="2378"/>
                      <a:pt x="246" y="2381"/>
                      <a:pt x="246" y="2384"/>
                    </a:cubicBezTo>
                    <a:cubicBezTo>
                      <a:pt x="239" y="2396"/>
                      <a:pt x="235" y="2411"/>
                      <a:pt x="228" y="2424"/>
                    </a:cubicBezTo>
                    <a:cubicBezTo>
                      <a:pt x="225" y="2433"/>
                      <a:pt x="221" y="2443"/>
                      <a:pt x="217" y="2451"/>
                    </a:cubicBezTo>
                    <a:cubicBezTo>
                      <a:pt x="202" y="2490"/>
                      <a:pt x="185" y="2527"/>
                      <a:pt x="170" y="2567"/>
                    </a:cubicBezTo>
                    <a:cubicBezTo>
                      <a:pt x="137" y="2650"/>
                      <a:pt x="105" y="2733"/>
                      <a:pt x="77" y="2820"/>
                    </a:cubicBezTo>
                    <a:cubicBezTo>
                      <a:pt x="63" y="2862"/>
                      <a:pt x="49" y="2905"/>
                      <a:pt x="37" y="2947"/>
                    </a:cubicBezTo>
                    <a:cubicBezTo>
                      <a:pt x="23" y="2990"/>
                      <a:pt x="11" y="3034"/>
                      <a:pt x="0" y="3078"/>
                    </a:cubicBezTo>
                    <a:cubicBezTo>
                      <a:pt x="88" y="3168"/>
                      <a:pt x="177" y="3256"/>
                      <a:pt x="263" y="3345"/>
                    </a:cubicBezTo>
                    <a:cubicBezTo>
                      <a:pt x="471" y="3556"/>
                      <a:pt x="691" y="3792"/>
                      <a:pt x="719" y="4086"/>
                    </a:cubicBezTo>
                    <a:cubicBezTo>
                      <a:pt x="725" y="4162"/>
                      <a:pt x="721" y="4237"/>
                      <a:pt x="707" y="4310"/>
                    </a:cubicBezTo>
                    <a:cubicBezTo>
                      <a:pt x="1335" y="3062"/>
                      <a:pt x="2184" y="1950"/>
                      <a:pt x="3092" y="877"/>
                    </a:cubicBezTo>
                    <a:cubicBezTo>
                      <a:pt x="2738" y="812"/>
                      <a:pt x="2431" y="561"/>
                      <a:pt x="2162" y="311"/>
                    </a:cubicBezTo>
                    <a:cubicBezTo>
                      <a:pt x="2105" y="260"/>
                      <a:pt x="2052" y="206"/>
                      <a:pt x="1997" y="154"/>
                    </a:cubicBezTo>
                    <a:cubicBezTo>
                      <a:pt x="1943" y="105"/>
                      <a:pt x="1890" y="52"/>
                      <a:pt x="1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052;p69">
                <a:extLst>
                  <a:ext uri="{FF2B5EF4-FFF2-40B4-BE49-F238E27FC236}">
                    <a16:creationId xmlns:a16="http://schemas.microsoft.com/office/drawing/2014/main" id="{D4D050B8-BA90-8D84-697D-B98CD8DC5922}"/>
                  </a:ext>
                </a:extLst>
              </p:cNvPr>
              <p:cNvSpPr/>
              <p:nvPr/>
            </p:nvSpPr>
            <p:spPr>
              <a:xfrm flipH="1">
                <a:off x="7386690" y="3985864"/>
                <a:ext cx="236961" cy="395675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4101" extrusionOk="0">
                    <a:moveTo>
                      <a:pt x="1611" y="0"/>
                    </a:moveTo>
                    <a:cubicBezTo>
                      <a:pt x="1330" y="442"/>
                      <a:pt x="1129" y="946"/>
                      <a:pt x="971" y="1445"/>
                    </a:cubicBezTo>
                    <a:cubicBezTo>
                      <a:pt x="698" y="2313"/>
                      <a:pt x="506" y="3224"/>
                      <a:pt x="55" y="4007"/>
                    </a:cubicBezTo>
                    <a:cubicBezTo>
                      <a:pt x="38" y="4040"/>
                      <a:pt x="19" y="4070"/>
                      <a:pt x="0" y="4101"/>
                    </a:cubicBezTo>
                    <a:cubicBezTo>
                      <a:pt x="126" y="4022"/>
                      <a:pt x="254" y="3945"/>
                      <a:pt x="379" y="3867"/>
                    </a:cubicBezTo>
                    <a:cubicBezTo>
                      <a:pt x="396" y="3857"/>
                      <a:pt x="414" y="3848"/>
                      <a:pt x="434" y="3848"/>
                    </a:cubicBezTo>
                    <a:cubicBezTo>
                      <a:pt x="437" y="3848"/>
                      <a:pt x="439" y="3848"/>
                      <a:pt x="442" y="3848"/>
                    </a:cubicBezTo>
                    <a:cubicBezTo>
                      <a:pt x="461" y="3849"/>
                      <a:pt x="474" y="3865"/>
                      <a:pt x="486" y="3878"/>
                    </a:cubicBezTo>
                    <a:cubicBezTo>
                      <a:pt x="530" y="3920"/>
                      <a:pt x="573" y="3966"/>
                      <a:pt x="617" y="4010"/>
                    </a:cubicBezTo>
                    <a:cubicBezTo>
                      <a:pt x="628" y="3966"/>
                      <a:pt x="640" y="3923"/>
                      <a:pt x="654" y="3879"/>
                    </a:cubicBezTo>
                    <a:cubicBezTo>
                      <a:pt x="666" y="3837"/>
                      <a:pt x="680" y="3794"/>
                      <a:pt x="694" y="3752"/>
                    </a:cubicBezTo>
                    <a:cubicBezTo>
                      <a:pt x="722" y="3665"/>
                      <a:pt x="754" y="3582"/>
                      <a:pt x="787" y="3499"/>
                    </a:cubicBezTo>
                    <a:cubicBezTo>
                      <a:pt x="802" y="3459"/>
                      <a:pt x="819" y="3422"/>
                      <a:pt x="834" y="3383"/>
                    </a:cubicBezTo>
                    <a:cubicBezTo>
                      <a:pt x="838" y="3375"/>
                      <a:pt x="842" y="3365"/>
                      <a:pt x="845" y="3356"/>
                    </a:cubicBezTo>
                    <a:cubicBezTo>
                      <a:pt x="852" y="3343"/>
                      <a:pt x="856" y="3328"/>
                      <a:pt x="863" y="3316"/>
                    </a:cubicBezTo>
                    <a:cubicBezTo>
                      <a:pt x="863" y="3313"/>
                      <a:pt x="864" y="3310"/>
                      <a:pt x="865" y="3306"/>
                    </a:cubicBezTo>
                    <a:cubicBezTo>
                      <a:pt x="1245" y="2430"/>
                      <a:pt x="1848" y="1674"/>
                      <a:pt x="2453" y="932"/>
                    </a:cubicBezTo>
                    <a:lnTo>
                      <a:pt x="2455" y="931"/>
                    </a:lnTo>
                    <a:cubicBezTo>
                      <a:pt x="2418" y="895"/>
                      <a:pt x="2381" y="856"/>
                      <a:pt x="2344" y="820"/>
                    </a:cubicBezTo>
                    <a:cubicBezTo>
                      <a:pt x="2203" y="679"/>
                      <a:pt x="2064" y="539"/>
                      <a:pt x="1930" y="393"/>
                    </a:cubicBezTo>
                    <a:cubicBezTo>
                      <a:pt x="1815" y="269"/>
                      <a:pt x="1701" y="143"/>
                      <a:pt x="1611" y="0"/>
                    </a:cubicBezTo>
                    <a:close/>
                  </a:path>
                </a:pathLst>
              </a:custGeom>
              <a:solidFill>
                <a:srgbClr val="D2D5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053;p69">
                <a:extLst>
                  <a:ext uri="{FF2B5EF4-FFF2-40B4-BE49-F238E27FC236}">
                    <a16:creationId xmlns:a16="http://schemas.microsoft.com/office/drawing/2014/main" id="{B96E34FE-D75A-3D63-4B08-46946F0559C6}"/>
                  </a:ext>
                </a:extLst>
              </p:cNvPr>
              <p:cNvSpPr/>
              <p:nvPr/>
            </p:nvSpPr>
            <p:spPr>
              <a:xfrm flipH="1">
                <a:off x="7542026" y="4309566"/>
                <a:ext cx="5596" cy="13990"/>
              </a:xfrm>
              <a:custGeom>
                <a:avLst/>
                <a:gdLst/>
                <a:ahLst/>
                <a:cxnLst/>
                <a:rect l="l" t="t" r="r" b="b"/>
                <a:pathLst>
                  <a:path w="58" h="145" extrusionOk="0">
                    <a:moveTo>
                      <a:pt x="57" y="1"/>
                    </a:moveTo>
                    <a:lnTo>
                      <a:pt x="57" y="1"/>
                    </a:lnTo>
                    <a:cubicBezTo>
                      <a:pt x="45" y="28"/>
                      <a:pt x="34" y="56"/>
                      <a:pt x="23" y="84"/>
                    </a:cubicBezTo>
                    <a:lnTo>
                      <a:pt x="23" y="84"/>
                    </a:lnTo>
                    <a:cubicBezTo>
                      <a:pt x="34" y="56"/>
                      <a:pt x="46" y="28"/>
                      <a:pt x="57" y="1"/>
                    </a:cubicBezTo>
                    <a:close/>
                    <a:moveTo>
                      <a:pt x="23" y="84"/>
                    </a:moveTo>
                    <a:lnTo>
                      <a:pt x="23" y="84"/>
                    </a:lnTo>
                    <a:cubicBezTo>
                      <a:pt x="15" y="104"/>
                      <a:pt x="8" y="124"/>
                      <a:pt x="0" y="144"/>
                    </a:cubicBezTo>
                    <a:cubicBezTo>
                      <a:pt x="8" y="124"/>
                      <a:pt x="16" y="104"/>
                      <a:pt x="23" y="84"/>
                    </a:cubicBezTo>
                    <a:close/>
                  </a:path>
                </a:pathLst>
              </a:custGeom>
              <a:solidFill>
                <a:srgbClr val="D2D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054;p69">
                <a:extLst>
                  <a:ext uri="{FF2B5EF4-FFF2-40B4-BE49-F238E27FC236}">
                    <a16:creationId xmlns:a16="http://schemas.microsoft.com/office/drawing/2014/main" id="{0349F714-0808-AA8C-743C-6BE40AD44268}"/>
                  </a:ext>
                </a:extLst>
              </p:cNvPr>
              <p:cNvSpPr/>
              <p:nvPr/>
            </p:nvSpPr>
            <p:spPr>
              <a:xfrm flipH="1">
                <a:off x="7494077" y="4357036"/>
                <a:ext cx="378501" cy="446039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4623" extrusionOk="0">
                    <a:moveTo>
                      <a:pt x="3012" y="0"/>
                    </a:moveTo>
                    <a:cubicBezTo>
                      <a:pt x="2993" y="0"/>
                      <a:pt x="2975" y="10"/>
                      <a:pt x="2959" y="20"/>
                    </a:cubicBezTo>
                    <a:cubicBezTo>
                      <a:pt x="2919" y="46"/>
                      <a:pt x="2876" y="72"/>
                      <a:pt x="2834" y="98"/>
                    </a:cubicBezTo>
                    <a:lnTo>
                      <a:pt x="2833" y="98"/>
                    </a:lnTo>
                    <a:cubicBezTo>
                      <a:pt x="2748" y="151"/>
                      <a:pt x="2663" y="202"/>
                      <a:pt x="2580" y="255"/>
                    </a:cubicBezTo>
                    <a:cubicBezTo>
                      <a:pt x="2599" y="223"/>
                      <a:pt x="2618" y="193"/>
                      <a:pt x="2635" y="161"/>
                    </a:cubicBezTo>
                    <a:lnTo>
                      <a:pt x="2635" y="161"/>
                    </a:lnTo>
                    <a:cubicBezTo>
                      <a:pt x="2389" y="217"/>
                      <a:pt x="2106" y="153"/>
                      <a:pt x="1889" y="287"/>
                    </a:cubicBezTo>
                    <a:cubicBezTo>
                      <a:pt x="1724" y="386"/>
                      <a:pt x="1638" y="572"/>
                      <a:pt x="1559" y="746"/>
                    </a:cubicBezTo>
                    <a:cubicBezTo>
                      <a:pt x="1134" y="1675"/>
                      <a:pt x="608" y="2560"/>
                      <a:pt x="0" y="3379"/>
                    </a:cubicBezTo>
                    <a:cubicBezTo>
                      <a:pt x="35" y="3901"/>
                      <a:pt x="433" y="4361"/>
                      <a:pt x="926" y="4534"/>
                    </a:cubicBezTo>
                    <a:cubicBezTo>
                      <a:pt x="1096" y="4594"/>
                      <a:pt x="1276" y="4622"/>
                      <a:pt x="1456" y="4622"/>
                    </a:cubicBezTo>
                    <a:cubicBezTo>
                      <a:pt x="1611" y="4622"/>
                      <a:pt x="1767" y="4601"/>
                      <a:pt x="1918" y="4562"/>
                    </a:cubicBezTo>
                    <a:cubicBezTo>
                      <a:pt x="2085" y="4518"/>
                      <a:pt x="2244" y="4454"/>
                      <a:pt x="2395" y="4372"/>
                    </a:cubicBezTo>
                    <a:cubicBezTo>
                      <a:pt x="2489" y="4203"/>
                      <a:pt x="2562" y="4017"/>
                      <a:pt x="2635" y="3838"/>
                    </a:cubicBezTo>
                    <a:cubicBezTo>
                      <a:pt x="2972" y="3011"/>
                      <a:pt x="3384" y="2219"/>
                      <a:pt x="3866" y="1470"/>
                    </a:cubicBezTo>
                    <a:cubicBezTo>
                      <a:pt x="3879" y="1446"/>
                      <a:pt x="3891" y="1419"/>
                      <a:pt x="3904" y="1395"/>
                    </a:cubicBezTo>
                    <a:lnTo>
                      <a:pt x="3904" y="1396"/>
                    </a:lnTo>
                    <a:cubicBezTo>
                      <a:pt x="3917" y="1322"/>
                      <a:pt x="3922" y="1247"/>
                      <a:pt x="3916" y="1172"/>
                    </a:cubicBezTo>
                    <a:cubicBezTo>
                      <a:pt x="3887" y="877"/>
                      <a:pt x="3668" y="641"/>
                      <a:pt x="3460" y="431"/>
                    </a:cubicBezTo>
                    <a:cubicBezTo>
                      <a:pt x="3373" y="341"/>
                      <a:pt x="3284" y="253"/>
                      <a:pt x="3196" y="162"/>
                    </a:cubicBezTo>
                    <a:cubicBezTo>
                      <a:pt x="3153" y="119"/>
                      <a:pt x="3110" y="74"/>
                      <a:pt x="3067" y="31"/>
                    </a:cubicBezTo>
                    <a:cubicBezTo>
                      <a:pt x="3054" y="18"/>
                      <a:pt x="3041" y="2"/>
                      <a:pt x="3022" y="1"/>
                    </a:cubicBezTo>
                    <a:cubicBezTo>
                      <a:pt x="3019" y="1"/>
                      <a:pt x="3015" y="0"/>
                      <a:pt x="3012" y="0"/>
                    </a:cubicBezTo>
                    <a:close/>
                  </a:path>
                </a:pathLst>
              </a:custGeom>
              <a:solidFill>
                <a:srgbClr val="D2D5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055;p69">
                <a:extLst>
                  <a:ext uri="{FF2B5EF4-FFF2-40B4-BE49-F238E27FC236}">
                    <a16:creationId xmlns:a16="http://schemas.microsoft.com/office/drawing/2014/main" id="{A8D0A315-7D80-3799-F4C2-4C02320FD31C}"/>
                  </a:ext>
                </a:extLst>
              </p:cNvPr>
              <p:cNvSpPr/>
              <p:nvPr/>
            </p:nvSpPr>
            <p:spPr>
              <a:xfrm flipH="1">
                <a:off x="6148523" y="3330839"/>
                <a:ext cx="688210" cy="75690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7845" extrusionOk="0">
                    <a:moveTo>
                      <a:pt x="4273" y="0"/>
                    </a:moveTo>
                    <a:lnTo>
                      <a:pt x="4273" y="0"/>
                    </a:lnTo>
                    <a:cubicBezTo>
                      <a:pt x="3336" y="412"/>
                      <a:pt x="2313" y="628"/>
                      <a:pt x="1290" y="628"/>
                    </a:cubicBezTo>
                    <a:cubicBezTo>
                      <a:pt x="1146" y="628"/>
                      <a:pt x="1003" y="623"/>
                      <a:pt x="860" y="615"/>
                    </a:cubicBezTo>
                    <a:cubicBezTo>
                      <a:pt x="573" y="596"/>
                      <a:pt x="286" y="563"/>
                      <a:pt x="0" y="532"/>
                    </a:cubicBezTo>
                    <a:lnTo>
                      <a:pt x="0" y="532"/>
                    </a:lnTo>
                    <a:cubicBezTo>
                      <a:pt x="1294" y="1999"/>
                      <a:pt x="2681" y="3386"/>
                      <a:pt x="4145" y="4685"/>
                    </a:cubicBezTo>
                    <a:cubicBezTo>
                      <a:pt x="4628" y="5112"/>
                      <a:pt x="5136" y="5552"/>
                      <a:pt x="5378" y="6151"/>
                    </a:cubicBezTo>
                    <a:cubicBezTo>
                      <a:pt x="5581" y="6651"/>
                      <a:pt x="5572" y="7210"/>
                      <a:pt x="5658" y="7742"/>
                    </a:cubicBezTo>
                    <a:cubicBezTo>
                      <a:pt x="5662" y="7763"/>
                      <a:pt x="5666" y="7782"/>
                      <a:pt x="5669" y="7803"/>
                    </a:cubicBezTo>
                    <a:cubicBezTo>
                      <a:pt x="5780" y="7831"/>
                      <a:pt x="5897" y="7844"/>
                      <a:pt x="6014" y="7844"/>
                    </a:cubicBezTo>
                    <a:cubicBezTo>
                      <a:pt x="6080" y="7844"/>
                      <a:pt x="6147" y="7840"/>
                      <a:pt x="6213" y="7832"/>
                    </a:cubicBezTo>
                    <a:cubicBezTo>
                      <a:pt x="6524" y="7797"/>
                      <a:pt x="6818" y="7690"/>
                      <a:pt x="7111" y="7583"/>
                    </a:cubicBezTo>
                    <a:cubicBezTo>
                      <a:pt x="7119" y="7581"/>
                      <a:pt x="7126" y="7578"/>
                      <a:pt x="7133" y="7576"/>
                    </a:cubicBezTo>
                    <a:cubicBezTo>
                      <a:pt x="7071" y="7192"/>
                      <a:pt x="6962" y="6824"/>
                      <a:pt x="6776" y="6479"/>
                    </a:cubicBezTo>
                    <a:cubicBezTo>
                      <a:pt x="6061" y="5152"/>
                      <a:pt x="4351" y="4546"/>
                      <a:pt x="3758" y="3159"/>
                    </a:cubicBezTo>
                    <a:cubicBezTo>
                      <a:pt x="3321" y="2134"/>
                      <a:pt x="3628" y="916"/>
                      <a:pt x="4273" y="0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056;p69">
                <a:extLst>
                  <a:ext uri="{FF2B5EF4-FFF2-40B4-BE49-F238E27FC236}">
                    <a16:creationId xmlns:a16="http://schemas.microsoft.com/office/drawing/2014/main" id="{36BF8360-0642-54B1-1C40-98AC3B3A2F84}"/>
                  </a:ext>
                </a:extLst>
              </p:cNvPr>
              <p:cNvSpPr/>
              <p:nvPr/>
            </p:nvSpPr>
            <p:spPr>
              <a:xfrm flipH="1">
                <a:off x="6224550" y="1323020"/>
                <a:ext cx="394131" cy="48222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998" extrusionOk="0">
                    <a:moveTo>
                      <a:pt x="4084" y="1"/>
                    </a:moveTo>
                    <a:lnTo>
                      <a:pt x="4084" y="1"/>
                    </a:lnTo>
                    <a:cubicBezTo>
                      <a:pt x="3704" y="271"/>
                      <a:pt x="3358" y="588"/>
                      <a:pt x="3058" y="945"/>
                    </a:cubicBezTo>
                    <a:cubicBezTo>
                      <a:pt x="2534" y="1566"/>
                      <a:pt x="2153" y="2295"/>
                      <a:pt x="1677" y="2953"/>
                    </a:cubicBezTo>
                    <a:cubicBezTo>
                      <a:pt x="1240" y="3556"/>
                      <a:pt x="690" y="4119"/>
                      <a:pt x="0" y="4382"/>
                    </a:cubicBezTo>
                    <a:cubicBezTo>
                      <a:pt x="291" y="4597"/>
                      <a:pt x="603" y="4789"/>
                      <a:pt x="903" y="4997"/>
                    </a:cubicBezTo>
                    <a:cubicBezTo>
                      <a:pt x="995" y="4906"/>
                      <a:pt x="1082" y="4807"/>
                      <a:pt x="1165" y="4703"/>
                    </a:cubicBezTo>
                    <a:lnTo>
                      <a:pt x="1163" y="4703"/>
                    </a:lnTo>
                    <a:cubicBezTo>
                      <a:pt x="1266" y="4575"/>
                      <a:pt x="1360" y="4440"/>
                      <a:pt x="1453" y="4306"/>
                    </a:cubicBezTo>
                    <a:cubicBezTo>
                      <a:pt x="2096" y="3385"/>
                      <a:pt x="2686" y="2430"/>
                      <a:pt x="3225" y="1444"/>
                    </a:cubicBezTo>
                    <a:cubicBezTo>
                      <a:pt x="3414" y="1097"/>
                      <a:pt x="3596" y="748"/>
                      <a:pt x="3807" y="414"/>
                    </a:cubicBezTo>
                    <a:cubicBezTo>
                      <a:pt x="3895" y="273"/>
                      <a:pt x="3987" y="136"/>
                      <a:pt x="4084" y="1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057;p69">
                <a:extLst>
                  <a:ext uri="{FF2B5EF4-FFF2-40B4-BE49-F238E27FC236}">
                    <a16:creationId xmlns:a16="http://schemas.microsoft.com/office/drawing/2014/main" id="{DB82545E-2132-B08F-1F31-C1D34524120A}"/>
                  </a:ext>
                </a:extLst>
              </p:cNvPr>
              <p:cNvSpPr/>
              <p:nvPr/>
            </p:nvSpPr>
            <p:spPr>
              <a:xfrm flipH="1">
                <a:off x="7172594" y="3395000"/>
                <a:ext cx="295622" cy="680684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7055" extrusionOk="0">
                    <a:moveTo>
                      <a:pt x="3064" y="1"/>
                    </a:moveTo>
                    <a:lnTo>
                      <a:pt x="3064" y="1"/>
                    </a:lnTo>
                    <a:cubicBezTo>
                      <a:pt x="2624" y="59"/>
                      <a:pt x="2174" y="115"/>
                      <a:pt x="1768" y="290"/>
                    </a:cubicBezTo>
                    <a:cubicBezTo>
                      <a:pt x="1504" y="1728"/>
                      <a:pt x="1337" y="3185"/>
                      <a:pt x="1267" y="4644"/>
                    </a:cubicBezTo>
                    <a:cubicBezTo>
                      <a:pt x="1262" y="4767"/>
                      <a:pt x="1253" y="4900"/>
                      <a:pt x="1176" y="4994"/>
                    </a:cubicBezTo>
                    <a:cubicBezTo>
                      <a:pt x="1127" y="5055"/>
                      <a:pt x="1053" y="5094"/>
                      <a:pt x="986" y="5132"/>
                    </a:cubicBezTo>
                    <a:cubicBezTo>
                      <a:pt x="575" y="5373"/>
                      <a:pt x="252" y="5722"/>
                      <a:pt x="0" y="6124"/>
                    </a:cubicBezTo>
                    <a:cubicBezTo>
                      <a:pt x="90" y="6266"/>
                      <a:pt x="203" y="6392"/>
                      <a:pt x="317" y="6516"/>
                    </a:cubicBezTo>
                    <a:cubicBezTo>
                      <a:pt x="488" y="6700"/>
                      <a:pt x="664" y="6879"/>
                      <a:pt x="843" y="7055"/>
                    </a:cubicBezTo>
                    <a:cubicBezTo>
                      <a:pt x="1457" y="6305"/>
                      <a:pt x="2070" y="5570"/>
                      <a:pt x="2444" y="4746"/>
                    </a:cubicBezTo>
                    <a:cubicBezTo>
                      <a:pt x="2767" y="4262"/>
                      <a:pt x="2812" y="3605"/>
                      <a:pt x="2819" y="2894"/>
                    </a:cubicBezTo>
                    <a:cubicBezTo>
                      <a:pt x="2822" y="2667"/>
                      <a:pt x="2814" y="2438"/>
                      <a:pt x="2787" y="2211"/>
                    </a:cubicBezTo>
                    <a:lnTo>
                      <a:pt x="2787" y="2210"/>
                    </a:lnTo>
                    <a:cubicBezTo>
                      <a:pt x="2750" y="1889"/>
                      <a:pt x="2737" y="1565"/>
                      <a:pt x="2761" y="1240"/>
                    </a:cubicBezTo>
                    <a:cubicBezTo>
                      <a:pt x="2795" y="814"/>
                      <a:pt x="2899" y="395"/>
                      <a:pt x="3064" y="1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058;p69">
                <a:extLst>
                  <a:ext uri="{FF2B5EF4-FFF2-40B4-BE49-F238E27FC236}">
                    <a16:creationId xmlns:a16="http://schemas.microsoft.com/office/drawing/2014/main" id="{44223972-0CB2-B37F-4758-74095705D00E}"/>
                  </a:ext>
                </a:extLst>
              </p:cNvPr>
              <p:cNvSpPr/>
              <p:nvPr/>
            </p:nvSpPr>
            <p:spPr>
              <a:xfrm flipH="1">
                <a:off x="7270042" y="2368128"/>
                <a:ext cx="242557" cy="13449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94" extrusionOk="0">
                    <a:moveTo>
                      <a:pt x="2138" y="1"/>
                    </a:moveTo>
                    <a:cubicBezTo>
                      <a:pt x="2113" y="41"/>
                      <a:pt x="2082" y="78"/>
                      <a:pt x="2052" y="116"/>
                    </a:cubicBezTo>
                    <a:cubicBezTo>
                      <a:pt x="1703" y="539"/>
                      <a:pt x="1169" y="801"/>
                      <a:pt x="620" y="825"/>
                    </a:cubicBezTo>
                    <a:cubicBezTo>
                      <a:pt x="593" y="826"/>
                      <a:pt x="565" y="827"/>
                      <a:pt x="538" y="827"/>
                    </a:cubicBezTo>
                    <a:cubicBezTo>
                      <a:pt x="357" y="827"/>
                      <a:pt x="175" y="799"/>
                      <a:pt x="1" y="748"/>
                    </a:cubicBezTo>
                    <a:lnTo>
                      <a:pt x="1" y="748"/>
                    </a:lnTo>
                    <a:cubicBezTo>
                      <a:pt x="17" y="795"/>
                      <a:pt x="36" y="843"/>
                      <a:pt x="57" y="889"/>
                    </a:cubicBezTo>
                    <a:cubicBezTo>
                      <a:pt x="134" y="1065"/>
                      <a:pt x="233" y="1248"/>
                      <a:pt x="406" y="1334"/>
                    </a:cubicBezTo>
                    <a:cubicBezTo>
                      <a:pt x="495" y="1379"/>
                      <a:pt x="593" y="1394"/>
                      <a:pt x="694" y="1394"/>
                    </a:cubicBezTo>
                    <a:cubicBezTo>
                      <a:pt x="772" y="1394"/>
                      <a:pt x="852" y="1385"/>
                      <a:pt x="928" y="1375"/>
                    </a:cubicBezTo>
                    <a:cubicBezTo>
                      <a:pt x="1465" y="1304"/>
                      <a:pt x="1996" y="1190"/>
                      <a:pt x="2514" y="1033"/>
                    </a:cubicBezTo>
                    <a:cubicBezTo>
                      <a:pt x="2362" y="795"/>
                      <a:pt x="2270" y="513"/>
                      <a:pt x="2199" y="238"/>
                    </a:cubicBezTo>
                    <a:cubicBezTo>
                      <a:pt x="2178" y="160"/>
                      <a:pt x="2159" y="80"/>
                      <a:pt x="2138" y="1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059;p69">
                <a:extLst>
                  <a:ext uri="{FF2B5EF4-FFF2-40B4-BE49-F238E27FC236}">
                    <a16:creationId xmlns:a16="http://schemas.microsoft.com/office/drawing/2014/main" id="{1B31A3DE-1AED-100F-9364-752B90989863}"/>
                  </a:ext>
                </a:extLst>
              </p:cNvPr>
              <p:cNvSpPr/>
              <p:nvPr/>
            </p:nvSpPr>
            <p:spPr>
              <a:xfrm flipH="1">
                <a:off x="7076205" y="3827632"/>
                <a:ext cx="80466" cy="9841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20" extrusionOk="0">
                    <a:moveTo>
                      <a:pt x="72" y="1"/>
                    </a:moveTo>
                    <a:cubicBezTo>
                      <a:pt x="85" y="252"/>
                      <a:pt x="0" y="512"/>
                      <a:pt x="149" y="745"/>
                    </a:cubicBezTo>
                    <a:cubicBezTo>
                      <a:pt x="251" y="911"/>
                      <a:pt x="447" y="1020"/>
                      <a:pt x="640" y="1020"/>
                    </a:cubicBezTo>
                    <a:cubicBezTo>
                      <a:pt x="706" y="1020"/>
                      <a:pt x="772" y="1007"/>
                      <a:pt x="833" y="979"/>
                    </a:cubicBezTo>
                    <a:lnTo>
                      <a:pt x="833" y="979"/>
                    </a:lnTo>
                    <a:cubicBezTo>
                      <a:pt x="825" y="979"/>
                      <a:pt x="816" y="979"/>
                      <a:pt x="807" y="979"/>
                    </a:cubicBezTo>
                    <a:cubicBezTo>
                      <a:pt x="581" y="979"/>
                      <a:pt x="367" y="868"/>
                      <a:pt x="248" y="683"/>
                    </a:cubicBezTo>
                    <a:cubicBezTo>
                      <a:pt x="119" y="488"/>
                      <a:pt x="174" y="215"/>
                      <a:pt x="72" y="1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060;p69">
                <a:extLst>
                  <a:ext uri="{FF2B5EF4-FFF2-40B4-BE49-F238E27FC236}">
                    <a16:creationId xmlns:a16="http://schemas.microsoft.com/office/drawing/2014/main" id="{7DC12FED-E324-6C3B-9354-9A95FDECBB64}"/>
                  </a:ext>
                </a:extLst>
              </p:cNvPr>
              <p:cNvSpPr/>
              <p:nvPr/>
            </p:nvSpPr>
            <p:spPr>
              <a:xfrm flipH="1">
                <a:off x="6105776" y="3799073"/>
                <a:ext cx="121375" cy="54416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564" extrusionOk="0">
                    <a:moveTo>
                      <a:pt x="1258" y="0"/>
                    </a:moveTo>
                    <a:cubicBezTo>
                      <a:pt x="1131" y="200"/>
                      <a:pt x="997" y="446"/>
                      <a:pt x="738" y="446"/>
                    </a:cubicBezTo>
                    <a:cubicBezTo>
                      <a:pt x="735" y="446"/>
                      <a:pt x="731" y="445"/>
                      <a:pt x="728" y="445"/>
                    </a:cubicBezTo>
                    <a:cubicBezTo>
                      <a:pt x="484" y="437"/>
                      <a:pt x="221" y="388"/>
                      <a:pt x="1" y="265"/>
                    </a:cubicBezTo>
                    <a:lnTo>
                      <a:pt x="1" y="265"/>
                    </a:lnTo>
                    <a:cubicBezTo>
                      <a:pt x="179" y="471"/>
                      <a:pt x="460" y="551"/>
                      <a:pt x="730" y="563"/>
                    </a:cubicBezTo>
                    <a:cubicBezTo>
                      <a:pt x="734" y="563"/>
                      <a:pt x="739" y="563"/>
                      <a:pt x="743" y="563"/>
                    </a:cubicBezTo>
                    <a:cubicBezTo>
                      <a:pt x="1041" y="563"/>
                      <a:pt x="1214" y="260"/>
                      <a:pt x="1258" y="0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061;p69">
                <a:extLst>
                  <a:ext uri="{FF2B5EF4-FFF2-40B4-BE49-F238E27FC236}">
                    <a16:creationId xmlns:a16="http://schemas.microsoft.com/office/drawing/2014/main" id="{F0EFB841-F5D9-A3FA-FDCC-AA52643C92A4}"/>
                  </a:ext>
                </a:extLst>
              </p:cNvPr>
              <p:cNvSpPr/>
              <p:nvPr/>
            </p:nvSpPr>
            <p:spPr>
              <a:xfrm flipH="1">
                <a:off x="6235449" y="965935"/>
                <a:ext cx="42452" cy="134593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3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483"/>
                      <a:pt x="254" y="937"/>
                      <a:pt x="440" y="1395"/>
                    </a:cubicBezTo>
                    <a:cubicBezTo>
                      <a:pt x="413" y="901"/>
                      <a:pt x="260" y="420"/>
                      <a:pt x="0" y="0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062;p69">
                <a:extLst>
                  <a:ext uri="{FF2B5EF4-FFF2-40B4-BE49-F238E27FC236}">
                    <a16:creationId xmlns:a16="http://schemas.microsoft.com/office/drawing/2014/main" id="{FFAD1A85-5BF9-66A9-5E27-12B6D967BB0F}"/>
                  </a:ext>
                </a:extLst>
              </p:cNvPr>
              <p:cNvSpPr/>
              <p:nvPr/>
            </p:nvSpPr>
            <p:spPr>
              <a:xfrm flipH="1">
                <a:off x="6209495" y="943069"/>
                <a:ext cx="26050" cy="138066"/>
              </a:xfrm>
              <a:custGeom>
                <a:avLst/>
                <a:gdLst/>
                <a:ahLst/>
                <a:cxnLst/>
                <a:rect l="l" t="t" r="r" b="b"/>
                <a:pathLst>
                  <a:path w="270" h="1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6" y="490"/>
                      <a:pt x="109" y="962"/>
                      <a:pt x="253" y="1430"/>
                    </a:cubicBezTo>
                    <a:cubicBezTo>
                      <a:pt x="270" y="941"/>
                      <a:pt x="184" y="455"/>
                      <a:pt x="1" y="0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063;p69">
                <a:extLst>
                  <a:ext uri="{FF2B5EF4-FFF2-40B4-BE49-F238E27FC236}">
                    <a16:creationId xmlns:a16="http://schemas.microsoft.com/office/drawing/2014/main" id="{B7F5EE79-D1A4-7319-2B9B-1D2AB44AF4A4}"/>
                  </a:ext>
                </a:extLst>
              </p:cNvPr>
              <p:cNvSpPr/>
              <p:nvPr/>
            </p:nvSpPr>
            <p:spPr>
              <a:xfrm flipH="1">
                <a:off x="6146877" y="954454"/>
                <a:ext cx="20551" cy="12986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346" extrusionOk="0">
                    <a:moveTo>
                      <a:pt x="122" y="0"/>
                    </a:moveTo>
                    <a:lnTo>
                      <a:pt x="122" y="0"/>
                    </a:lnTo>
                    <a:cubicBezTo>
                      <a:pt x="51" y="453"/>
                      <a:pt x="11" y="887"/>
                      <a:pt x="1" y="1345"/>
                    </a:cubicBezTo>
                    <a:cubicBezTo>
                      <a:pt x="171" y="921"/>
                      <a:pt x="213" y="447"/>
                      <a:pt x="122" y="0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064;p69">
                <a:extLst>
                  <a:ext uri="{FF2B5EF4-FFF2-40B4-BE49-F238E27FC236}">
                    <a16:creationId xmlns:a16="http://schemas.microsoft.com/office/drawing/2014/main" id="{1766AD2D-9BDE-AE36-4259-017EE03D8CAE}"/>
                  </a:ext>
                </a:extLst>
              </p:cNvPr>
              <p:cNvSpPr/>
              <p:nvPr/>
            </p:nvSpPr>
            <p:spPr>
              <a:xfrm flipH="1">
                <a:off x="6111275" y="1055086"/>
                <a:ext cx="18332" cy="10468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085" extrusionOk="0">
                    <a:moveTo>
                      <a:pt x="87" y="0"/>
                    </a:moveTo>
                    <a:lnTo>
                      <a:pt x="87" y="0"/>
                    </a:lnTo>
                    <a:cubicBezTo>
                      <a:pt x="23" y="319"/>
                      <a:pt x="25" y="761"/>
                      <a:pt x="0" y="1084"/>
                    </a:cubicBezTo>
                    <a:cubicBezTo>
                      <a:pt x="190" y="758"/>
                      <a:pt x="181" y="355"/>
                      <a:pt x="87" y="0"/>
                    </a:cubicBezTo>
                    <a:close/>
                  </a:path>
                </a:pathLst>
              </a:custGeom>
              <a:solidFill>
                <a:srgbClr val="E27C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065;p69">
                <a:extLst>
                  <a:ext uri="{FF2B5EF4-FFF2-40B4-BE49-F238E27FC236}">
                    <a16:creationId xmlns:a16="http://schemas.microsoft.com/office/drawing/2014/main" id="{904CB582-5EF1-4ADF-41F8-B76F32A06C41}"/>
                  </a:ext>
                </a:extLst>
              </p:cNvPr>
              <p:cNvSpPr/>
              <p:nvPr/>
            </p:nvSpPr>
            <p:spPr>
              <a:xfrm flipH="1">
                <a:off x="6826219" y="1961451"/>
                <a:ext cx="318778" cy="407542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4224" extrusionOk="0">
                    <a:moveTo>
                      <a:pt x="2494" y="1"/>
                    </a:moveTo>
                    <a:lnTo>
                      <a:pt x="2494" y="1"/>
                    </a:lnTo>
                    <a:cubicBezTo>
                      <a:pt x="2753" y="56"/>
                      <a:pt x="2991" y="183"/>
                      <a:pt x="3172" y="371"/>
                    </a:cubicBezTo>
                    <a:cubicBezTo>
                      <a:pt x="3209" y="405"/>
                      <a:pt x="3225" y="449"/>
                      <a:pt x="3209" y="460"/>
                    </a:cubicBezTo>
                    <a:cubicBezTo>
                      <a:pt x="2745" y="710"/>
                      <a:pt x="2264" y="1193"/>
                      <a:pt x="2401" y="1777"/>
                    </a:cubicBezTo>
                    <a:cubicBezTo>
                      <a:pt x="2442" y="1965"/>
                      <a:pt x="2591" y="2150"/>
                      <a:pt x="2489" y="2319"/>
                    </a:cubicBezTo>
                    <a:cubicBezTo>
                      <a:pt x="2375" y="2482"/>
                      <a:pt x="2149" y="2501"/>
                      <a:pt x="1975" y="2613"/>
                    </a:cubicBezTo>
                    <a:cubicBezTo>
                      <a:pt x="1724" y="2760"/>
                      <a:pt x="1578" y="3031"/>
                      <a:pt x="1557" y="3311"/>
                    </a:cubicBezTo>
                    <a:lnTo>
                      <a:pt x="1557" y="3311"/>
                    </a:lnTo>
                    <a:cubicBezTo>
                      <a:pt x="1556" y="3309"/>
                      <a:pt x="1556" y="3308"/>
                      <a:pt x="1555" y="3306"/>
                    </a:cubicBezTo>
                    <a:cubicBezTo>
                      <a:pt x="1482" y="3140"/>
                      <a:pt x="1388" y="2932"/>
                      <a:pt x="1183" y="2836"/>
                    </a:cubicBezTo>
                    <a:cubicBezTo>
                      <a:pt x="1085" y="2790"/>
                      <a:pt x="984" y="2777"/>
                      <a:pt x="893" y="2763"/>
                    </a:cubicBezTo>
                    <a:lnTo>
                      <a:pt x="616" y="2722"/>
                    </a:lnTo>
                    <a:lnTo>
                      <a:pt x="109" y="2647"/>
                    </a:lnTo>
                    <a:lnTo>
                      <a:pt x="160" y="2134"/>
                    </a:lnTo>
                    <a:cubicBezTo>
                      <a:pt x="182" y="1953"/>
                      <a:pt x="217" y="1753"/>
                      <a:pt x="375" y="1640"/>
                    </a:cubicBezTo>
                    <a:lnTo>
                      <a:pt x="375" y="1640"/>
                    </a:lnTo>
                    <a:cubicBezTo>
                      <a:pt x="203" y="1734"/>
                      <a:pt x="143" y="1944"/>
                      <a:pt x="108" y="2125"/>
                    </a:cubicBezTo>
                    <a:lnTo>
                      <a:pt x="9" y="2681"/>
                    </a:lnTo>
                    <a:lnTo>
                      <a:pt x="0" y="2725"/>
                    </a:lnTo>
                    <a:lnTo>
                      <a:pt x="48" y="2735"/>
                    </a:lnTo>
                    <a:lnTo>
                      <a:pt x="595" y="2844"/>
                    </a:lnTo>
                    <a:lnTo>
                      <a:pt x="870" y="2898"/>
                    </a:lnTo>
                    <a:cubicBezTo>
                      <a:pt x="1419" y="2930"/>
                      <a:pt x="1353" y="3569"/>
                      <a:pt x="1715" y="3877"/>
                    </a:cubicBezTo>
                    <a:lnTo>
                      <a:pt x="2128" y="4224"/>
                    </a:lnTo>
                    <a:lnTo>
                      <a:pt x="2128" y="4224"/>
                    </a:lnTo>
                    <a:lnTo>
                      <a:pt x="1843" y="3763"/>
                    </a:lnTo>
                    <a:cubicBezTo>
                      <a:pt x="1633" y="3436"/>
                      <a:pt x="1743" y="2971"/>
                      <a:pt x="2072" y="2766"/>
                    </a:cubicBezTo>
                    <a:cubicBezTo>
                      <a:pt x="2249" y="2654"/>
                      <a:pt x="2502" y="2618"/>
                      <a:pt x="2632" y="2411"/>
                    </a:cubicBezTo>
                    <a:cubicBezTo>
                      <a:pt x="2780" y="2186"/>
                      <a:pt x="2615" y="1940"/>
                      <a:pt x="2558" y="1738"/>
                    </a:cubicBezTo>
                    <a:cubicBezTo>
                      <a:pt x="2422" y="1188"/>
                      <a:pt x="2868" y="794"/>
                      <a:pt x="3277" y="509"/>
                    </a:cubicBezTo>
                    <a:cubicBezTo>
                      <a:pt x="3303" y="472"/>
                      <a:pt x="3298" y="421"/>
                      <a:pt x="3281" y="392"/>
                    </a:cubicBezTo>
                    <a:cubicBezTo>
                      <a:pt x="3095" y="157"/>
                      <a:pt x="2782" y="33"/>
                      <a:pt x="2494" y="1"/>
                    </a:cubicBezTo>
                    <a:close/>
                  </a:path>
                </a:pathLst>
              </a:custGeom>
              <a:solidFill>
                <a:srgbClr val="221C3C">
                  <a:alpha val="22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066;p69">
                <a:extLst>
                  <a:ext uri="{FF2B5EF4-FFF2-40B4-BE49-F238E27FC236}">
                    <a16:creationId xmlns:a16="http://schemas.microsoft.com/office/drawing/2014/main" id="{28B56E55-E6D5-514D-24F1-403A0EBB713A}"/>
                  </a:ext>
                </a:extLst>
              </p:cNvPr>
              <p:cNvSpPr/>
              <p:nvPr/>
            </p:nvSpPr>
            <p:spPr>
              <a:xfrm flipH="1">
                <a:off x="6098829" y="4492884"/>
                <a:ext cx="125910" cy="27430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2843" extrusionOk="0">
                    <a:moveTo>
                      <a:pt x="558" y="0"/>
                    </a:moveTo>
                    <a:cubicBezTo>
                      <a:pt x="387" y="513"/>
                      <a:pt x="216" y="1026"/>
                      <a:pt x="46" y="1538"/>
                    </a:cubicBezTo>
                    <a:cubicBezTo>
                      <a:pt x="24" y="1608"/>
                      <a:pt x="0" y="1678"/>
                      <a:pt x="2" y="1750"/>
                    </a:cubicBezTo>
                    <a:cubicBezTo>
                      <a:pt x="8" y="1945"/>
                      <a:pt x="184" y="2085"/>
                      <a:pt x="317" y="2229"/>
                    </a:cubicBezTo>
                    <a:cubicBezTo>
                      <a:pt x="480" y="2405"/>
                      <a:pt x="589" y="2616"/>
                      <a:pt x="668" y="2843"/>
                    </a:cubicBezTo>
                    <a:cubicBezTo>
                      <a:pt x="699" y="2742"/>
                      <a:pt x="736" y="2643"/>
                      <a:pt x="777" y="2546"/>
                    </a:cubicBezTo>
                    <a:cubicBezTo>
                      <a:pt x="905" y="2240"/>
                      <a:pt x="1057" y="1944"/>
                      <a:pt x="1160" y="1626"/>
                    </a:cubicBezTo>
                    <a:cubicBezTo>
                      <a:pt x="1262" y="1315"/>
                      <a:pt x="1305" y="988"/>
                      <a:pt x="1276" y="661"/>
                    </a:cubicBezTo>
                    <a:cubicBezTo>
                      <a:pt x="1257" y="442"/>
                      <a:pt x="1211" y="226"/>
                      <a:pt x="1136" y="21"/>
                    </a:cubicBezTo>
                    <a:cubicBezTo>
                      <a:pt x="1126" y="44"/>
                      <a:pt x="1123" y="69"/>
                      <a:pt x="1118" y="91"/>
                    </a:cubicBezTo>
                    <a:cubicBezTo>
                      <a:pt x="1107" y="152"/>
                      <a:pt x="1104" y="213"/>
                      <a:pt x="1104" y="277"/>
                    </a:cubicBezTo>
                    <a:cubicBezTo>
                      <a:pt x="972" y="208"/>
                      <a:pt x="841" y="143"/>
                      <a:pt x="710" y="77"/>
                    </a:cubicBezTo>
                    <a:cubicBezTo>
                      <a:pt x="659" y="51"/>
                      <a:pt x="608" y="27"/>
                      <a:pt x="558" y="0"/>
                    </a:cubicBezTo>
                    <a:close/>
                  </a:path>
                </a:pathLst>
              </a:custGeom>
              <a:solidFill>
                <a:srgbClr val="221C3C">
                  <a:alpha val="22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067;p69">
                <a:extLst>
                  <a:ext uri="{FF2B5EF4-FFF2-40B4-BE49-F238E27FC236}">
                    <a16:creationId xmlns:a16="http://schemas.microsoft.com/office/drawing/2014/main" id="{2EA5DBF8-4D40-7618-45FA-A2E22FA8FF5C}"/>
                  </a:ext>
                </a:extLst>
              </p:cNvPr>
              <p:cNvSpPr/>
              <p:nvPr/>
            </p:nvSpPr>
            <p:spPr>
              <a:xfrm flipH="1">
                <a:off x="7599243" y="4366491"/>
                <a:ext cx="273335" cy="436583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4525" extrusionOk="0">
                    <a:moveTo>
                      <a:pt x="2833" y="0"/>
                    </a:moveTo>
                    <a:lnTo>
                      <a:pt x="2833" y="0"/>
                    </a:lnTo>
                    <a:cubicBezTo>
                      <a:pt x="2748" y="53"/>
                      <a:pt x="2664" y="104"/>
                      <a:pt x="2581" y="157"/>
                    </a:cubicBezTo>
                    <a:cubicBezTo>
                      <a:pt x="2600" y="125"/>
                      <a:pt x="2619" y="95"/>
                      <a:pt x="2635" y="63"/>
                    </a:cubicBezTo>
                    <a:lnTo>
                      <a:pt x="2635" y="63"/>
                    </a:lnTo>
                    <a:cubicBezTo>
                      <a:pt x="2390" y="119"/>
                      <a:pt x="2106" y="55"/>
                      <a:pt x="1889" y="189"/>
                    </a:cubicBezTo>
                    <a:cubicBezTo>
                      <a:pt x="1725" y="288"/>
                      <a:pt x="1638" y="474"/>
                      <a:pt x="1560" y="648"/>
                    </a:cubicBezTo>
                    <a:cubicBezTo>
                      <a:pt x="1134" y="1577"/>
                      <a:pt x="608" y="2462"/>
                      <a:pt x="0" y="3281"/>
                    </a:cubicBezTo>
                    <a:cubicBezTo>
                      <a:pt x="35" y="3803"/>
                      <a:pt x="433" y="4263"/>
                      <a:pt x="926" y="4436"/>
                    </a:cubicBezTo>
                    <a:cubicBezTo>
                      <a:pt x="1096" y="4496"/>
                      <a:pt x="1276" y="4524"/>
                      <a:pt x="1456" y="4524"/>
                    </a:cubicBezTo>
                    <a:cubicBezTo>
                      <a:pt x="1611" y="4524"/>
                      <a:pt x="1767" y="4503"/>
                      <a:pt x="1918" y="4464"/>
                    </a:cubicBezTo>
                    <a:cubicBezTo>
                      <a:pt x="1734" y="4428"/>
                      <a:pt x="1555" y="4372"/>
                      <a:pt x="1387" y="4284"/>
                    </a:cubicBezTo>
                    <a:cubicBezTo>
                      <a:pt x="987" y="4073"/>
                      <a:pt x="667" y="3676"/>
                      <a:pt x="649" y="3212"/>
                    </a:cubicBezTo>
                    <a:cubicBezTo>
                      <a:pt x="630" y="2700"/>
                      <a:pt x="899" y="2321"/>
                      <a:pt x="1246" y="1975"/>
                    </a:cubicBezTo>
                    <a:lnTo>
                      <a:pt x="1246" y="1976"/>
                    </a:lnTo>
                    <a:cubicBezTo>
                      <a:pt x="1548" y="1675"/>
                      <a:pt x="1881" y="1406"/>
                      <a:pt x="2179" y="1101"/>
                    </a:cubicBezTo>
                    <a:cubicBezTo>
                      <a:pt x="2476" y="798"/>
                      <a:pt x="2774" y="434"/>
                      <a:pt x="2833" y="0"/>
                    </a:cubicBezTo>
                    <a:close/>
                  </a:path>
                </a:pathLst>
              </a:custGeom>
              <a:solidFill>
                <a:srgbClr val="221C3C">
                  <a:alpha val="22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068;p69">
                <a:extLst>
                  <a:ext uri="{FF2B5EF4-FFF2-40B4-BE49-F238E27FC236}">
                    <a16:creationId xmlns:a16="http://schemas.microsoft.com/office/drawing/2014/main" id="{D7B79131-B871-36C3-E31D-77B10423D8CA}"/>
                  </a:ext>
                </a:extLst>
              </p:cNvPr>
              <p:cNvSpPr/>
              <p:nvPr/>
            </p:nvSpPr>
            <p:spPr>
              <a:xfrm flipH="1">
                <a:off x="6177271" y="1194890"/>
                <a:ext cx="206762" cy="220077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2281" extrusionOk="0">
                    <a:moveTo>
                      <a:pt x="1078" y="0"/>
                    </a:moveTo>
                    <a:cubicBezTo>
                      <a:pt x="1035" y="28"/>
                      <a:pt x="1005" y="75"/>
                      <a:pt x="979" y="120"/>
                    </a:cubicBezTo>
                    <a:cubicBezTo>
                      <a:pt x="938" y="187"/>
                      <a:pt x="896" y="257"/>
                      <a:pt x="856" y="324"/>
                    </a:cubicBezTo>
                    <a:cubicBezTo>
                      <a:pt x="645" y="672"/>
                      <a:pt x="431" y="1027"/>
                      <a:pt x="115" y="1284"/>
                    </a:cubicBezTo>
                    <a:cubicBezTo>
                      <a:pt x="88" y="1308"/>
                      <a:pt x="56" y="1332"/>
                      <a:pt x="38" y="1366"/>
                    </a:cubicBezTo>
                    <a:cubicBezTo>
                      <a:pt x="1" y="1447"/>
                      <a:pt x="59" y="1539"/>
                      <a:pt x="115" y="1606"/>
                    </a:cubicBezTo>
                    <a:cubicBezTo>
                      <a:pt x="392" y="1935"/>
                      <a:pt x="755" y="2219"/>
                      <a:pt x="1182" y="2279"/>
                    </a:cubicBezTo>
                    <a:cubicBezTo>
                      <a:pt x="1189" y="2279"/>
                      <a:pt x="1197" y="2280"/>
                      <a:pt x="1205" y="2280"/>
                    </a:cubicBezTo>
                    <a:cubicBezTo>
                      <a:pt x="1215" y="2280"/>
                      <a:pt x="1226" y="2279"/>
                      <a:pt x="1235" y="2273"/>
                    </a:cubicBezTo>
                    <a:cubicBezTo>
                      <a:pt x="1243" y="2265"/>
                      <a:pt x="1251" y="2252"/>
                      <a:pt x="1256" y="2241"/>
                    </a:cubicBezTo>
                    <a:cubicBezTo>
                      <a:pt x="1497" y="1738"/>
                      <a:pt x="1734" y="1220"/>
                      <a:pt x="2126" y="824"/>
                    </a:cubicBezTo>
                    <a:cubicBezTo>
                      <a:pt x="2134" y="817"/>
                      <a:pt x="2142" y="807"/>
                      <a:pt x="2142" y="798"/>
                    </a:cubicBezTo>
                    <a:cubicBezTo>
                      <a:pt x="2142" y="782"/>
                      <a:pt x="2128" y="774"/>
                      <a:pt x="2115" y="766"/>
                    </a:cubicBezTo>
                    <a:cubicBezTo>
                      <a:pt x="2059" y="734"/>
                      <a:pt x="2000" y="704"/>
                      <a:pt x="1942" y="673"/>
                    </a:cubicBezTo>
                    <a:cubicBezTo>
                      <a:pt x="1705" y="542"/>
                      <a:pt x="1480" y="388"/>
                      <a:pt x="1272" y="214"/>
                    </a:cubicBezTo>
                    <a:cubicBezTo>
                      <a:pt x="1198" y="152"/>
                      <a:pt x="1123" y="84"/>
                      <a:pt x="10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069;p69">
                <a:extLst>
                  <a:ext uri="{FF2B5EF4-FFF2-40B4-BE49-F238E27FC236}">
                    <a16:creationId xmlns:a16="http://schemas.microsoft.com/office/drawing/2014/main" id="{CBECBD94-D547-CD2A-5A7B-8F542C41B43C}"/>
                  </a:ext>
                </a:extLst>
              </p:cNvPr>
              <p:cNvSpPr/>
              <p:nvPr/>
            </p:nvSpPr>
            <p:spPr>
              <a:xfrm flipH="1">
                <a:off x="7420941" y="2005158"/>
                <a:ext cx="162959" cy="19557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027" extrusionOk="0">
                    <a:moveTo>
                      <a:pt x="1205" y="1"/>
                    </a:moveTo>
                    <a:cubicBezTo>
                      <a:pt x="1197" y="1"/>
                      <a:pt x="1189" y="3"/>
                      <a:pt x="1181" y="5"/>
                    </a:cubicBezTo>
                    <a:cubicBezTo>
                      <a:pt x="1119" y="23"/>
                      <a:pt x="1110" y="42"/>
                      <a:pt x="1048" y="63"/>
                    </a:cubicBezTo>
                    <a:cubicBezTo>
                      <a:pt x="788" y="138"/>
                      <a:pt x="520" y="190"/>
                      <a:pt x="249" y="215"/>
                    </a:cubicBezTo>
                    <a:cubicBezTo>
                      <a:pt x="209" y="219"/>
                      <a:pt x="176" y="222"/>
                      <a:pt x="145" y="222"/>
                    </a:cubicBezTo>
                    <a:cubicBezTo>
                      <a:pt x="103" y="222"/>
                      <a:pt x="63" y="217"/>
                      <a:pt x="10" y="201"/>
                    </a:cubicBezTo>
                    <a:lnTo>
                      <a:pt x="10" y="201"/>
                    </a:lnTo>
                    <a:cubicBezTo>
                      <a:pt x="0" y="252"/>
                      <a:pt x="13" y="306"/>
                      <a:pt x="26" y="356"/>
                    </a:cubicBezTo>
                    <a:cubicBezTo>
                      <a:pt x="46" y="434"/>
                      <a:pt x="65" y="512"/>
                      <a:pt x="84" y="588"/>
                    </a:cubicBezTo>
                    <a:cubicBezTo>
                      <a:pt x="183" y="982"/>
                      <a:pt x="236" y="1385"/>
                      <a:pt x="197" y="1790"/>
                    </a:cubicBezTo>
                    <a:cubicBezTo>
                      <a:pt x="194" y="1827"/>
                      <a:pt x="189" y="1867"/>
                      <a:pt x="201" y="1903"/>
                    </a:cubicBezTo>
                    <a:cubicBezTo>
                      <a:pt x="232" y="1987"/>
                      <a:pt x="339" y="2010"/>
                      <a:pt x="426" y="2018"/>
                    </a:cubicBezTo>
                    <a:cubicBezTo>
                      <a:pt x="497" y="2024"/>
                      <a:pt x="569" y="2027"/>
                      <a:pt x="642" y="2027"/>
                    </a:cubicBezTo>
                    <a:cubicBezTo>
                      <a:pt x="1003" y="2027"/>
                      <a:pt x="1369" y="1949"/>
                      <a:pt x="1654" y="1733"/>
                    </a:cubicBezTo>
                    <a:cubicBezTo>
                      <a:pt x="1667" y="1721"/>
                      <a:pt x="1683" y="1708"/>
                      <a:pt x="1687" y="1691"/>
                    </a:cubicBezTo>
                    <a:cubicBezTo>
                      <a:pt x="1688" y="1680"/>
                      <a:pt x="1684" y="1664"/>
                      <a:pt x="1678" y="1654"/>
                    </a:cubicBezTo>
                    <a:cubicBezTo>
                      <a:pt x="1491" y="1128"/>
                      <a:pt x="1237" y="596"/>
                      <a:pt x="1231" y="38"/>
                    </a:cubicBezTo>
                    <a:cubicBezTo>
                      <a:pt x="1231" y="27"/>
                      <a:pt x="1231" y="14"/>
                      <a:pt x="1224" y="7"/>
                    </a:cubicBezTo>
                    <a:lnTo>
                      <a:pt x="1223" y="7"/>
                    </a:lnTo>
                    <a:cubicBezTo>
                      <a:pt x="1219" y="2"/>
                      <a:pt x="1212" y="1"/>
                      <a:pt x="12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070;p69">
                <a:extLst>
                  <a:ext uri="{FF2B5EF4-FFF2-40B4-BE49-F238E27FC236}">
                    <a16:creationId xmlns:a16="http://schemas.microsoft.com/office/drawing/2014/main" id="{CC031923-2156-323B-04FA-132A32BEDBFC}"/>
                  </a:ext>
                </a:extLst>
              </p:cNvPr>
              <p:cNvSpPr/>
              <p:nvPr/>
            </p:nvSpPr>
            <p:spPr>
              <a:xfrm flipH="1">
                <a:off x="6398607" y="3045152"/>
                <a:ext cx="531426" cy="248925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2580" extrusionOk="0">
                    <a:moveTo>
                      <a:pt x="4301" y="1"/>
                    </a:moveTo>
                    <a:cubicBezTo>
                      <a:pt x="3071" y="1127"/>
                      <a:pt x="1555" y="1864"/>
                      <a:pt x="0" y="2431"/>
                    </a:cubicBezTo>
                    <a:lnTo>
                      <a:pt x="39" y="2580"/>
                    </a:lnTo>
                    <a:cubicBezTo>
                      <a:pt x="845" y="2447"/>
                      <a:pt x="1656" y="2392"/>
                      <a:pt x="2472" y="2392"/>
                    </a:cubicBezTo>
                    <a:cubicBezTo>
                      <a:pt x="2582" y="2392"/>
                      <a:pt x="2693" y="2393"/>
                      <a:pt x="2804" y="2395"/>
                    </a:cubicBezTo>
                    <a:cubicBezTo>
                      <a:pt x="3721" y="2393"/>
                      <a:pt x="4722" y="2377"/>
                      <a:pt x="5508" y="1841"/>
                    </a:cubicBezTo>
                    <a:lnTo>
                      <a:pt x="5508" y="1841"/>
                    </a:lnTo>
                    <a:cubicBezTo>
                      <a:pt x="4864" y="2211"/>
                      <a:pt x="4132" y="2280"/>
                      <a:pt x="3403" y="2280"/>
                    </a:cubicBezTo>
                    <a:cubicBezTo>
                      <a:pt x="3203" y="2280"/>
                      <a:pt x="3004" y="2275"/>
                      <a:pt x="2806" y="2269"/>
                    </a:cubicBezTo>
                    <a:cubicBezTo>
                      <a:pt x="2601" y="2262"/>
                      <a:pt x="2395" y="2258"/>
                      <a:pt x="2189" y="2258"/>
                    </a:cubicBezTo>
                    <a:cubicBezTo>
                      <a:pt x="1679" y="2258"/>
                      <a:pt x="1168" y="2282"/>
                      <a:pt x="661" y="2338"/>
                    </a:cubicBezTo>
                    <a:lnTo>
                      <a:pt x="661" y="2338"/>
                    </a:lnTo>
                    <a:cubicBezTo>
                      <a:pt x="2004" y="1785"/>
                      <a:pt x="3299" y="1060"/>
                      <a:pt x="4301" y="1"/>
                    </a:cubicBezTo>
                    <a:close/>
                  </a:path>
                </a:pathLst>
              </a:custGeom>
              <a:solidFill>
                <a:srgbClr val="221C3C">
                  <a:alpha val="22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3071;p69">
              <a:extLst>
                <a:ext uri="{FF2B5EF4-FFF2-40B4-BE49-F238E27FC236}">
                  <a16:creationId xmlns:a16="http://schemas.microsoft.com/office/drawing/2014/main" id="{1B57F81D-E379-00D8-CC06-6AE0E3650162}"/>
                </a:ext>
              </a:extLst>
            </p:cNvPr>
            <p:cNvGrpSpPr/>
            <p:nvPr/>
          </p:nvGrpSpPr>
          <p:grpSpPr>
            <a:xfrm>
              <a:off x="5884250" y="630550"/>
              <a:ext cx="318772" cy="319046"/>
              <a:chOff x="5381350" y="624025"/>
              <a:chExt cx="318772" cy="319046"/>
            </a:xfrm>
          </p:grpSpPr>
          <p:sp>
            <p:nvSpPr>
              <p:cNvPr id="70" name="Google Shape;3072;p69">
                <a:extLst>
                  <a:ext uri="{FF2B5EF4-FFF2-40B4-BE49-F238E27FC236}">
                    <a16:creationId xmlns:a16="http://schemas.microsoft.com/office/drawing/2014/main" id="{F0A2D9E1-3639-D3CB-ECEE-F0334089A9E8}"/>
                  </a:ext>
                </a:extLst>
              </p:cNvPr>
              <p:cNvSpPr/>
              <p:nvPr/>
            </p:nvSpPr>
            <p:spPr>
              <a:xfrm>
                <a:off x="5381350" y="624025"/>
                <a:ext cx="318772" cy="31904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2392" extrusionOk="0">
                    <a:moveTo>
                      <a:pt x="1195" y="1"/>
                    </a:moveTo>
                    <a:cubicBezTo>
                      <a:pt x="1013" y="1"/>
                      <a:pt x="840" y="42"/>
                      <a:pt x="685" y="115"/>
                    </a:cubicBezTo>
                    <a:cubicBezTo>
                      <a:pt x="651" y="132"/>
                      <a:pt x="617" y="149"/>
                      <a:pt x="585" y="169"/>
                    </a:cubicBezTo>
                    <a:cubicBezTo>
                      <a:pt x="551" y="189"/>
                      <a:pt x="518" y="211"/>
                      <a:pt x="486" y="234"/>
                    </a:cubicBezTo>
                    <a:cubicBezTo>
                      <a:pt x="482" y="237"/>
                      <a:pt x="477" y="241"/>
                      <a:pt x="473" y="245"/>
                    </a:cubicBezTo>
                    <a:cubicBezTo>
                      <a:pt x="356" y="333"/>
                      <a:pt x="254" y="445"/>
                      <a:pt x="176" y="571"/>
                    </a:cubicBezTo>
                    <a:cubicBezTo>
                      <a:pt x="170" y="582"/>
                      <a:pt x="163" y="594"/>
                      <a:pt x="157" y="605"/>
                    </a:cubicBezTo>
                    <a:cubicBezTo>
                      <a:pt x="150" y="616"/>
                      <a:pt x="143" y="629"/>
                      <a:pt x="137" y="640"/>
                    </a:cubicBezTo>
                    <a:cubicBezTo>
                      <a:pt x="137" y="641"/>
                      <a:pt x="137" y="642"/>
                      <a:pt x="136" y="643"/>
                    </a:cubicBezTo>
                    <a:cubicBezTo>
                      <a:pt x="125" y="663"/>
                      <a:pt x="116" y="682"/>
                      <a:pt x="106" y="703"/>
                    </a:cubicBezTo>
                    <a:cubicBezTo>
                      <a:pt x="104" y="709"/>
                      <a:pt x="103" y="713"/>
                      <a:pt x="99" y="718"/>
                    </a:cubicBezTo>
                    <a:cubicBezTo>
                      <a:pt x="95" y="729"/>
                      <a:pt x="90" y="740"/>
                      <a:pt x="86" y="751"/>
                    </a:cubicBezTo>
                    <a:cubicBezTo>
                      <a:pt x="82" y="763"/>
                      <a:pt x="76" y="775"/>
                      <a:pt x="72" y="788"/>
                    </a:cubicBezTo>
                    <a:cubicBezTo>
                      <a:pt x="67" y="800"/>
                      <a:pt x="63" y="814"/>
                      <a:pt x="59" y="827"/>
                    </a:cubicBezTo>
                    <a:cubicBezTo>
                      <a:pt x="55" y="839"/>
                      <a:pt x="51" y="850"/>
                      <a:pt x="47" y="862"/>
                    </a:cubicBezTo>
                    <a:cubicBezTo>
                      <a:pt x="38" y="895"/>
                      <a:pt x="30" y="928"/>
                      <a:pt x="23" y="962"/>
                    </a:cubicBezTo>
                    <a:cubicBezTo>
                      <a:pt x="20" y="978"/>
                      <a:pt x="17" y="994"/>
                      <a:pt x="16" y="1010"/>
                    </a:cubicBezTo>
                    <a:cubicBezTo>
                      <a:pt x="14" y="1012"/>
                      <a:pt x="14" y="1014"/>
                      <a:pt x="13" y="1016"/>
                    </a:cubicBezTo>
                    <a:cubicBezTo>
                      <a:pt x="11" y="1034"/>
                      <a:pt x="9" y="1050"/>
                      <a:pt x="7" y="1069"/>
                    </a:cubicBezTo>
                    <a:cubicBezTo>
                      <a:pt x="5" y="1091"/>
                      <a:pt x="2" y="1114"/>
                      <a:pt x="1" y="1138"/>
                    </a:cubicBezTo>
                    <a:cubicBezTo>
                      <a:pt x="1" y="1156"/>
                      <a:pt x="0" y="1176"/>
                      <a:pt x="0" y="1196"/>
                    </a:cubicBezTo>
                    <a:cubicBezTo>
                      <a:pt x="0" y="1211"/>
                      <a:pt x="0" y="1227"/>
                      <a:pt x="1" y="1242"/>
                    </a:cubicBezTo>
                    <a:cubicBezTo>
                      <a:pt x="2" y="1277"/>
                      <a:pt x="6" y="1313"/>
                      <a:pt x="10" y="1347"/>
                    </a:cubicBezTo>
                    <a:cubicBezTo>
                      <a:pt x="84" y="1935"/>
                      <a:pt x="586" y="2391"/>
                      <a:pt x="1195" y="2391"/>
                    </a:cubicBezTo>
                    <a:cubicBezTo>
                      <a:pt x="1215" y="2391"/>
                      <a:pt x="1235" y="2390"/>
                      <a:pt x="1256" y="2389"/>
                    </a:cubicBezTo>
                    <a:lnTo>
                      <a:pt x="1262" y="2389"/>
                    </a:lnTo>
                    <a:cubicBezTo>
                      <a:pt x="1278" y="2388"/>
                      <a:pt x="1294" y="2387"/>
                      <a:pt x="1310" y="2385"/>
                    </a:cubicBezTo>
                    <a:cubicBezTo>
                      <a:pt x="1318" y="2385"/>
                      <a:pt x="1324" y="2384"/>
                      <a:pt x="1332" y="2382"/>
                    </a:cubicBezTo>
                    <a:cubicBezTo>
                      <a:pt x="1341" y="2382"/>
                      <a:pt x="1351" y="2380"/>
                      <a:pt x="1360" y="2379"/>
                    </a:cubicBezTo>
                    <a:cubicBezTo>
                      <a:pt x="1368" y="2378"/>
                      <a:pt x="1378" y="2377"/>
                      <a:pt x="1388" y="2375"/>
                    </a:cubicBezTo>
                    <a:cubicBezTo>
                      <a:pt x="1404" y="2373"/>
                      <a:pt x="1420" y="2370"/>
                      <a:pt x="1436" y="2366"/>
                    </a:cubicBezTo>
                    <a:cubicBezTo>
                      <a:pt x="1455" y="2363"/>
                      <a:pt x="1475" y="2358"/>
                      <a:pt x="1494" y="2353"/>
                    </a:cubicBezTo>
                    <a:cubicBezTo>
                      <a:pt x="1505" y="2351"/>
                      <a:pt x="1515" y="2348"/>
                      <a:pt x="1525" y="2344"/>
                    </a:cubicBezTo>
                    <a:cubicBezTo>
                      <a:pt x="1552" y="2337"/>
                      <a:pt x="1580" y="2328"/>
                      <a:pt x="1606" y="2317"/>
                    </a:cubicBezTo>
                    <a:cubicBezTo>
                      <a:pt x="1622" y="2313"/>
                      <a:pt x="1636" y="2306"/>
                      <a:pt x="1652" y="2301"/>
                    </a:cubicBezTo>
                    <a:cubicBezTo>
                      <a:pt x="1665" y="2295"/>
                      <a:pt x="1679" y="2289"/>
                      <a:pt x="1692" y="2282"/>
                    </a:cubicBezTo>
                    <a:cubicBezTo>
                      <a:pt x="1695" y="2282"/>
                      <a:pt x="1697" y="2281"/>
                      <a:pt x="1698" y="2280"/>
                    </a:cubicBezTo>
                    <a:cubicBezTo>
                      <a:pt x="1709" y="2276"/>
                      <a:pt x="1719" y="2270"/>
                      <a:pt x="1730" y="2265"/>
                    </a:cubicBezTo>
                    <a:cubicBezTo>
                      <a:pt x="1738" y="2261"/>
                      <a:pt x="1745" y="2257"/>
                      <a:pt x="1753" y="2252"/>
                    </a:cubicBezTo>
                    <a:cubicBezTo>
                      <a:pt x="1762" y="2248"/>
                      <a:pt x="1772" y="2243"/>
                      <a:pt x="1779" y="2238"/>
                    </a:cubicBezTo>
                    <a:cubicBezTo>
                      <a:pt x="1782" y="2237"/>
                      <a:pt x="1785" y="2235"/>
                      <a:pt x="1787" y="2234"/>
                    </a:cubicBezTo>
                    <a:cubicBezTo>
                      <a:pt x="1800" y="2226"/>
                      <a:pt x="1815" y="2218"/>
                      <a:pt x="1828" y="2209"/>
                    </a:cubicBezTo>
                    <a:cubicBezTo>
                      <a:pt x="1872" y="2182"/>
                      <a:pt x="1915" y="2151"/>
                      <a:pt x="1955" y="2118"/>
                    </a:cubicBezTo>
                    <a:cubicBezTo>
                      <a:pt x="1967" y="2108"/>
                      <a:pt x="1979" y="2098"/>
                      <a:pt x="1990" y="2088"/>
                    </a:cubicBezTo>
                    <a:cubicBezTo>
                      <a:pt x="2002" y="2077"/>
                      <a:pt x="2014" y="2065"/>
                      <a:pt x="2026" y="2054"/>
                    </a:cubicBezTo>
                    <a:cubicBezTo>
                      <a:pt x="2035" y="2046"/>
                      <a:pt x="2043" y="2038"/>
                      <a:pt x="2050" y="2031"/>
                    </a:cubicBezTo>
                    <a:cubicBezTo>
                      <a:pt x="2057" y="2023"/>
                      <a:pt x="2065" y="2016"/>
                      <a:pt x="2072" y="2007"/>
                    </a:cubicBezTo>
                    <a:cubicBezTo>
                      <a:pt x="2075" y="2005"/>
                      <a:pt x="2077" y="2001"/>
                      <a:pt x="2080" y="1999"/>
                    </a:cubicBezTo>
                    <a:cubicBezTo>
                      <a:pt x="2093" y="1984"/>
                      <a:pt x="2107" y="1969"/>
                      <a:pt x="2119" y="1954"/>
                    </a:cubicBezTo>
                    <a:cubicBezTo>
                      <a:pt x="2126" y="1944"/>
                      <a:pt x="2134" y="1935"/>
                      <a:pt x="2141" y="1925"/>
                    </a:cubicBezTo>
                    <a:cubicBezTo>
                      <a:pt x="2159" y="1902"/>
                      <a:pt x="2176" y="1879"/>
                      <a:pt x="2193" y="1854"/>
                    </a:cubicBezTo>
                    <a:cubicBezTo>
                      <a:pt x="2201" y="1842"/>
                      <a:pt x="2209" y="1828"/>
                      <a:pt x="2217" y="1815"/>
                    </a:cubicBezTo>
                    <a:cubicBezTo>
                      <a:pt x="2227" y="1800"/>
                      <a:pt x="2236" y="1784"/>
                      <a:pt x="2244" y="1768"/>
                    </a:cubicBezTo>
                    <a:cubicBezTo>
                      <a:pt x="2255" y="1748"/>
                      <a:pt x="2266" y="1727"/>
                      <a:pt x="2276" y="1706"/>
                    </a:cubicBezTo>
                    <a:cubicBezTo>
                      <a:pt x="2283" y="1691"/>
                      <a:pt x="2290" y="1676"/>
                      <a:pt x="2296" y="1661"/>
                    </a:cubicBezTo>
                    <a:cubicBezTo>
                      <a:pt x="2302" y="1648"/>
                      <a:pt x="2307" y="1634"/>
                      <a:pt x="2313" y="1620"/>
                    </a:cubicBezTo>
                    <a:cubicBezTo>
                      <a:pt x="2315" y="1612"/>
                      <a:pt x="2318" y="1606"/>
                      <a:pt x="2320" y="1598"/>
                    </a:cubicBezTo>
                    <a:cubicBezTo>
                      <a:pt x="2327" y="1580"/>
                      <a:pt x="2332" y="1563"/>
                      <a:pt x="2338" y="1545"/>
                    </a:cubicBezTo>
                    <a:cubicBezTo>
                      <a:pt x="2348" y="1512"/>
                      <a:pt x="2357" y="1479"/>
                      <a:pt x="2363" y="1446"/>
                    </a:cubicBezTo>
                    <a:cubicBezTo>
                      <a:pt x="2381" y="1366"/>
                      <a:pt x="2390" y="1282"/>
                      <a:pt x="2390" y="1196"/>
                    </a:cubicBezTo>
                    <a:cubicBezTo>
                      <a:pt x="2390" y="1080"/>
                      <a:pt x="2374" y="968"/>
                      <a:pt x="2343" y="863"/>
                    </a:cubicBezTo>
                    <a:cubicBezTo>
                      <a:pt x="2317" y="771"/>
                      <a:pt x="2280" y="685"/>
                      <a:pt x="2232" y="603"/>
                    </a:cubicBezTo>
                    <a:cubicBezTo>
                      <a:pt x="2144" y="449"/>
                      <a:pt x="2023" y="316"/>
                      <a:pt x="1877" y="215"/>
                    </a:cubicBezTo>
                    <a:cubicBezTo>
                      <a:pt x="1850" y="196"/>
                      <a:pt x="1820" y="177"/>
                      <a:pt x="1790" y="160"/>
                    </a:cubicBezTo>
                    <a:cubicBezTo>
                      <a:pt x="1615" y="59"/>
                      <a:pt x="1413" y="1"/>
                      <a:pt x="1195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3;p69">
                <a:extLst>
                  <a:ext uri="{FF2B5EF4-FFF2-40B4-BE49-F238E27FC236}">
                    <a16:creationId xmlns:a16="http://schemas.microsoft.com/office/drawing/2014/main" id="{C31293FF-CE46-2D34-5D41-413BA74A3D1D}"/>
                  </a:ext>
                </a:extLst>
              </p:cNvPr>
              <p:cNvSpPr/>
              <p:nvPr/>
            </p:nvSpPr>
            <p:spPr>
              <a:xfrm>
                <a:off x="5381350" y="700186"/>
                <a:ext cx="315438" cy="24288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18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65" y="182"/>
                      <a:pt x="0" y="396"/>
                      <a:pt x="0" y="625"/>
                    </a:cubicBezTo>
                    <a:cubicBezTo>
                      <a:pt x="0" y="1285"/>
                      <a:pt x="536" y="1820"/>
                      <a:pt x="1195" y="1820"/>
                    </a:cubicBezTo>
                    <a:cubicBezTo>
                      <a:pt x="1769" y="1820"/>
                      <a:pt x="2249" y="1415"/>
                      <a:pt x="2364" y="875"/>
                    </a:cubicBezTo>
                    <a:lnTo>
                      <a:pt x="2364" y="875"/>
                    </a:lnTo>
                    <a:cubicBezTo>
                      <a:pt x="2099" y="1160"/>
                      <a:pt x="1760" y="1349"/>
                      <a:pt x="1392" y="1349"/>
                    </a:cubicBezTo>
                    <a:cubicBezTo>
                      <a:pt x="1174" y="1349"/>
                      <a:pt x="946" y="1282"/>
                      <a:pt x="718" y="1131"/>
                    </a:cubicBezTo>
                    <a:cubicBezTo>
                      <a:pt x="333" y="899"/>
                      <a:pt x="94" y="433"/>
                      <a:pt x="176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74;p69">
                <a:extLst>
                  <a:ext uri="{FF2B5EF4-FFF2-40B4-BE49-F238E27FC236}">
                    <a16:creationId xmlns:a16="http://schemas.microsoft.com/office/drawing/2014/main" id="{80BE7F2E-ED17-46E5-2CB3-CB4523C4F6F4}"/>
                  </a:ext>
                </a:extLst>
              </p:cNvPr>
              <p:cNvSpPr/>
              <p:nvPr/>
            </p:nvSpPr>
            <p:spPr>
              <a:xfrm>
                <a:off x="5381484" y="783816"/>
                <a:ext cx="237279" cy="149519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121" extrusionOk="0">
                    <a:moveTo>
                      <a:pt x="295" y="1"/>
                    </a:moveTo>
                    <a:cubicBezTo>
                      <a:pt x="196" y="1"/>
                      <a:pt x="96" y="15"/>
                      <a:pt x="0" y="45"/>
                    </a:cubicBezTo>
                    <a:cubicBezTo>
                      <a:pt x="1" y="81"/>
                      <a:pt x="5" y="115"/>
                      <a:pt x="9" y="149"/>
                    </a:cubicBezTo>
                    <a:cubicBezTo>
                      <a:pt x="103" y="116"/>
                      <a:pt x="201" y="99"/>
                      <a:pt x="300" y="99"/>
                    </a:cubicBezTo>
                    <a:cubicBezTo>
                      <a:pt x="385" y="99"/>
                      <a:pt x="470" y="111"/>
                      <a:pt x="552" y="137"/>
                    </a:cubicBezTo>
                    <a:cubicBezTo>
                      <a:pt x="774" y="205"/>
                      <a:pt x="946" y="357"/>
                      <a:pt x="1066" y="552"/>
                    </a:cubicBezTo>
                    <a:cubicBezTo>
                      <a:pt x="1171" y="724"/>
                      <a:pt x="1258" y="917"/>
                      <a:pt x="1428" y="1038"/>
                    </a:cubicBezTo>
                    <a:cubicBezTo>
                      <a:pt x="1483" y="1076"/>
                      <a:pt x="1543" y="1104"/>
                      <a:pt x="1605" y="1121"/>
                    </a:cubicBezTo>
                    <a:cubicBezTo>
                      <a:pt x="1621" y="1115"/>
                      <a:pt x="1635" y="1108"/>
                      <a:pt x="1651" y="1103"/>
                    </a:cubicBezTo>
                    <a:cubicBezTo>
                      <a:pt x="1664" y="1097"/>
                      <a:pt x="1678" y="1091"/>
                      <a:pt x="1691" y="1084"/>
                    </a:cubicBezTo>
                    <a:cubicBezTo>
                      <a:pt x="1694" y="1084"/>
                      <a:pt x="1696" y="1083"/>
                      <a:pt x="1697" y="1082"/>
                    </a:cubicBezTo>
                    <a:cubicBezTo>
                      <a:pt x="1708" y="1078"/>
                      <a:pt x="1718" y="1072"/>
                      <a:pt x="1729" y="1068"/>
                    </a:cubicBezTo>
                    <a:cubicBezTo>
                      <a:pt x="1737" y="1063"/>
                      <a:pt x="1744" y="1060"/>
                      <a:pt x="1752" y="1054"/>
                    </a:cubicBezTo>
                    <a:cubicBezTo>
                      <a:pt x="1760" y="1050"/>
                      <a:pt x="1769" y="1046"/>
                      <a:pt x="1777" y="1041"/>
                    </a:cubicBezTo>
                    <a:lnTo>
                      <a:pt x="1777" y="1041"/>
                    </a:lnTo>
                    <a:cubicBezTo>
                      <a:pt x="1777" y="1041"/>
                      <a:pt x="1778" y="1041"/>
                      <a:pt x="1778" y="1041"/>
                    </a:cubicBezTo>
                    <a:lnTo>
                      <a:pt x="1778" y="1040"/>
                    </a:lnTo>
                    <a:cubicBezTo>
                      <a:pt x="1778" y="1040"/>
                      <a:pt x="1777" y="1041"/>
                      <a:pt x="1777" y="1041"/>
                    </a:cubicBezTo>
                    <a:lnTo>
                      <a:pt x="1777" y="1041"/>
                    </a:lnTo>
                    <a:cubicBezTo>
                      <a:pt x="1631" y="1040"/>
                      <a:pt x="1492" y="981"/>
                      <a:pt x="1388" y="866"/>
                    </a:cubicBezTo>
                    <a:cubicBezTo>
                      <a:pt x="1256" y="718"/>
                      <a:pt x="1186" y="527"/>
                      <a:pt x="1064" y="371"/>
                    </a:cubicBezTo>
                    <a:cubicBezTo>
                      <a:pt x="875" y="128"/>
                      <a:pt x="587" y="1"/>
                      <a:pt x="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75;p69">
                <a:extLst>
                  <a:ext uri="{FF2B5EF4-FFF2-40B4-BE49-F238E27FC236}">
                    <a16:creationId xmlns:a16="http://schemas.microsoft.com/office/drawing/2014/main" id="{5E9FDA9E-9F5F-E418-40E8-B23B6DA4EF54}"/>
                  </a:ext>
                </a:extLst>
              </p:cNvPr>
              <p:cNvSpPr/>
              <p:nvPr/>
            </p:nvSpPr>
            <p:spPr>
              <a:xfrm>
                <a:off x="5444305" y="638697"/>
                <a:ext cx="249683" cy="100569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754" extrusionOk="0">
                    <a:moveTo>
                      <a:pt x="370" y="0"/>
                    </a:moveTo>
                    <a:cubicBezTo>
                      <a:pt x="318" y="0"/>
                      <a:pt x="265" y="2"/>
                      <a:pt x="212" y="6"/>
                    </a:cubicBezTo>
                    <a:cubicBezTo>
                      <a:pt x="178" y="22"/>
                      <a:pt x="145" y="39"/>
                      <a:pt x="113" y="59"/>
                    </a:cubicBezTo>
                    <a:cubicBezTo>
                      <a:pt x="79" y="79"/>
                      <a:pt x="46" y="101"/>
                      <a:pt x="14" y="125"/>
                    </a:cubicBezTo>
                    <a:cubicBezTo>
                      <a:pt x="10" y="127"/>
                      <a:pt x="5" y="132"/>
                      <a:pt x="1" y="135"/>
                    </a:cubicBezTo>
                    <a:cubicBezTo>
                      <a:pt x="122" y="113"/>
                      <a:pt x="245" y="102"/>
                      <a:pt x="368" y="102"/>
                    </a:cubicBezTo>
                    <a:cubicBezTo>
                      <a:pt x="585" y="102"/>
                      <a:pt x="803" y="136"/>
                      <a:pt x="1012" y="202"/>
                    </a:cubicBezTo>
                    <a:cubicBezTo>
                      <a:pt x="1207" y="265"/>
                      <a:pt x="1393" y="358"/>
                      <a:pt x="1563" y="476"/>
                    </a:cubicBezTo>
                    <a:cubicBezTo>
                      <a:pt x="1675" y="555"/>
                      <a:pt x="1786" y="645"/>
                      <a:pt x="1871" y="753"/>
                    </a:cubicBezTo>
                    <a:cubicBezTo>
                      <a:pt x="1844" y="662"/>
                      <a:pt x="1808" y="575"/>
                      <a:pt x="1760" y="494"/>
                    </a:cubicBezTo>
                    <a:cubicBezTo>
                      <a:pt x="1592" y="351"/>
                      <a:pt x="1389" y="241"/>
                      <a:pt x="1196" y="163"/>
                    </a:cubicBezTo>
                    <a:cubicBezTo>
                      <a:pt x="934" y="55"/>
                      <a:pt x="652" y="0"/>
                      <a:pt x="3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DA613B01-12BF-8314-4E32-781D01DFA1FA}"/>
              </a:ext>
            </a:extLst>
          </p:cNvPr>
          <p:cNvSpPr/>
          <p:nvPr/>
        </p:nvSpPr>
        <p:spPr>
          <a:xfrm rot="19040091">
            <a:off x="-923503" y="-8056"/>
            <a:ext cx="3536107" cy="131116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2E004E31-5440-5D83-CE14-A3E5032F5413}"/>
              </a:ext>
            </a:extLst>
          </p:cNvPr>
          <p:cNvSpPr/>
          <p:nvPr/>
        </p:nvSpPr>
        <p:spPr>
          <a:xfrm rot="19040091">
            <a:off x="-994450" y="-417992"/>
            <a:ext cx="2723521" cy="1311166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34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2039;p48">
            <a:extLst>
              <a:ext uri="{FF2B5EF4-FFF2-40B4-BE49-F238E27FC236}">
                <a16:creationId xmlns:a16="http://schemas.microsoft.com/office/drawing/2014/main" id="{A0762077-4063-4016-F39A-1BFB489DC1A0}"/>
              </a:ext>
            </a:extLst>
          </p:cNvPr>
          <p:cNvGrpSpPr/>
          <p:nvPr/>
        </p:nvGrpSpPr>
        <p:grpSpPr>
          <a:xfrm>
            <a:off x="1281159" y="1448950"/>
            <a:ext cx="3309438" cy="4200213"/>
            <a:chOff x="1429675" y="1978650"/>
            <a:chExt cx="815900" cy="990500"/>
          </a:xfrm>
        </p:grpSpPr>
        <p:sp>
          <p:nvSpPr>
            <p:cNvPr id="147" name="Google Shape;2040;p48">
              <a:extLst>
                <a:ext uri="{FF2B5EF4-FFF2-40B4-BE49-F238E27FC236}">
                  <a16:creationId xmlns:a16="http://schemas.microsoft.com/office/drawing/2014/main" id="{26DA9AF2-8315-C871-9311-CA0A992AE051}"/>
                </a:ext>
              </a:extLst>
            </p:cNvPr>
            <p:cNvSpPr/>
            <p:nvPr/>
          </p:nvSpPr>
          <p:spPr>
            <a:xfrm>
              <a:off x="1733100" y="1978650"/>
              <a:ext cx="242350" cy="173050"/>
            </a:xfrm>
            <a:custGeom>
              <a:avLst/>
              <a:gdLst/>
              <a:ahLst/>
              <a:cxnLst/>
              <a:rect l="l" t="t" r="r" b="b"/>
              <a:pathLst>
                <a:path w="9694" h="6922" extrusionOk="0">
                  <a:moveTo>
                    <a:pt x="7180" y="1"/>
                  </a:moveTo>
                  <a:cubicBezTo>
                    <a:pt x="7157" y="1"/>
                    <a:pt x="7135" y="1"/>
                    <a:pt x="7113" y="2"/>
                  </a:cubicBezTo>
                  <a:cubicBezTo>
                    <a:pt x="6856" y="18"/>
                    <a:pt x="6612" y="111"/>
                    <a:pt x="6374" y="204"/>
                  </a:cubicBezTo>
                  <a:cubicBezTo>
                    <a:pt x="6155" y="290"/>
                    <a:pt x="5935" y="375"/>
                    <a:pt x="5715" y="458"/>
                  </a:cubicBezTo>
                  <a:cubicBezTo>
                    <a:pt x="5619" y="496"/>
                    <a:pt x="5520" y="538"/>
                    <a:pt x="5462" y="620"/>
                  </a:cubicBezTo>
                  <a:cubicBezTo>
                    <a:pt x="5402" y="704"/>
                    <a:pt x="5399" y="815"/>
                    <a:pt x="5399" y="920"/>
                  </a:cubicBezTo>
                  <a:cubicBezTo>
                    <a:pt x="5394" y="1184"/>
                    <a:pt x="5392" y="1448"/>
                    <a:pt x="5391" y="1714"/>
                  </a:cubicBezTo>
                  <a:cubicBezTo>
                    <a:pt x="5455" y="1470"/>
                    <a:pt x="5567" y="1248"/>
                    <a:pt x="5717" y="1061"/>
                  </a:cubicBezTo>
                  <a:cubicBezTo>
                    <a:pt x="5879" y="1262"/>
                    <a:pt x="6157" y="1335"/>
                    <a:pt x="6417" y="1335"/>
                  </a:cubicBezTo>
                  <a:cubicBezTo>
                    <a:pt x="6434" y="1335"/>
                    <a:pt x="6449" y="1335"/>
                    <a:pt x="6465" y="1333"/>
                  </a:cubicBezTo>
                  <a:cubicBezTo>
                    <a:pt x="6708" y="1325"/>
                    <a:pt x="6948" y="1267"/>
                    <a:pt x="7191" y="1253"/>
                  </a:cubicBezTo>
                  <a:cubicBezTo>
                    <a:pt x="7231" y="1250"/>
                    <a:pt x="7270" y="1248"/>
                    <a:pt x="7310" y="1248"/>
                  </a:cubicBezTo>
                  <a:cubicBezTo>
                    <a:pt x="7533" y="1248"/>
                    <a:pt x="7760" y="1297"/>
                    <a:pt x="7929" y="1438"/>
                  </a:cubicBezTo>
                  <a:cubicBezTo>
                    <a:pt x="8000" y="1500"/>
                    <a:pt x="8056" y="1576"/>
                    <a:pt x="8107" y="1656"/>
                  </a:cubicBezTo>
                  <a:cubicBezTo>
                    <a:pt x="8205" y="1814"/>
                    <a:pt x="8274" y="1988"/>
                    <a:pt x="8312" y="2169"/>
                  </a:cubicBezTo>
                  <a:cubicBezTo>
                    <a:pt x="8338" y="2302"/>
                    <a:pt x="8347" y="2438"/>
                    <a:pt x="8391" y="2566"/>
                  </a:cubicBezTo>
                  <a:cubicBezTo>
                    <a:pt x="8430" y="2684"/>
                    <a:pt x="8503" y="2796"/>
                    <a:pt x="8616" y="2851"/>
                  </a:cubicBezTo>
                  <a:cubicBezTo>
                    <a:pt x="8633" y="2846"/>
                    <a:pt x="8652" y="2843"/>
                    <a:pt x="8671" y="2840"/>
                  </a:cubicBezTo>
                  <a:lnTo>
                    <a:pt x="8671" y="2840"/>
                  </a:lnTo>
                  <a:cubicBezTo>
                    <a:pt x="8673" y="2948"/>
                    <a:pt x="8669" y="3054"/>
                    <a:pt x="8650" y="3160"/>
                  </a:cubicBezTo>
                  <a:cubicBezTo>
                    <a:pt x="8607" y="3412"/>
                    <a:pt x="8507" y="3651"/>
                    <a:pt x="8355" y="3856"/>
                  </a:cubicBezTo>
                  <a:cubicBezTo>
                    <a:pt x="8058" y="4263"/>
                    <a:pt x="7568" y="4502"/>
                    <a:pt x="7066" y="4507"/>
                  </a:cubicBezTo>
                  <a:cubicBezTo>
                    <a:pt x="7060" y="4507"/>
                    <a:pt x="7054" y="4507"/>
                    <a:pt x="7048" y="4507"/>
                  </a:cubicBezTo>
                  <a:cubicBezTo>
                    <a:pt x="6489" y="4507"/>
                    <a:pt x="5965" y="4256"/>
                    <a:pt x="5491" y="3983"/>
                  </a:cubicBezTo>
                  <a:cubicBezTo>
                    <a:pt x="5018" y="3709"/>
                    <a:pt x="4560" y="3399"/>
                    <a:pt x="4044" y="3211"/>
                  </a:cubicBezTo>
                  <a:cubicBezTo>
                    <a:pt x="3637" y="3062"/>
                    <a:pt x="3200" y="2986"/>
                    <a:pt x="2765" y="2986"/>
                  </a:cubicBezTo>
                  <a:cubicBezTo>
                    <a:pt x="2666" y="2986"/>
                    <a:pt x="2566" y="2990"/>
                    <a:pt x="2467" y="2998"/>
                  </a:cubicBezTo>
                  <a:cubicBezTo>
                    <a:pt x="1573" y="3068"/>
                    <a:pt x="532" y="3472"/>
                    <a:pt x="172" y="4364"/>
                  </a:cubicBezTo>
                  <a:cubicBezTo>
                    <a:pt x="0" y="4787"/>
                    <a:pt x="27" y="5276"/>
                    <a:pt x="215" y="5688"/>
                  </a:cubicBezTo>
                  <a:cubicBezTo>
                    <a:pt x="405" y="6097"/>
                    <a:pt x="773" y="6401"/>
                    <a:pt x="1200" y="6539"/>
                  </a:cubicBezTo>
                  <a:cubicBezTo>
                    <a:pt x="1362" y="6591"/>
                    <a:pt x="1521" y="6614"/>
                    <a:pt x="1679" y="6614"/>
                  </a:cubicBezTo>
                  <a:cubicBezTo>
                    <a:pt x="1985" y="6614"/>
                    <a:pt x="2284" y="6527"/>
                    <a:pt x="2575" y="6397"/>
                  </a:cubicBezTo>
                  <a:cubicBezTo>
                    <a:pt x="2815" y="6289"/>
                    <a:pt x="3049" y="6160"/>
                    <a:pt x="3299" y="6074"/>
                  </a:cubicBezTo>
                  <a:cubicBezTo>
                    <a:pt x="3564" y="5981"/>
                    <a:pt x="3844" y="5934"/>
                    <a:pt x="4124" y="5933"/>
                  </a:cubicBezTo>
                  <a:cubicBezTo>
                    <a:pt x="4130" y="5933"/>
                    <a:pt x="4137" y="5933"/>
                    <a:pt x="4143" y="5933"/>
                  </a:cubicBezTo>
                  <a:cubicBezTo>
                    <a:pt x="4676" y="5933"/>
                    <a:pt x="5152" y="6120"/>
                    <a:pt x="5621" y="6358"/>
                  </a:cubicBezTo>
                  <a:cubicBezTo>
                    <a:pt x="6054" y="6578"/>
                    <a:pt x="6492" y="6824"/>
                    <a:pt x="6979" y="6899"/>
                  </a:cubicBezTo>
                  <a:cubicBezTo>
                    <a:pt x="7077" y="6914"/>
                    <a:pt x="7176" y="6921"/>
                    <a:pt x="7273" y="6921"/>
                  </a:cubicBezTo>
                  <a:cubicBezTo>
                    <a:pt x="8058" y="6921"/>
                    <a:pt x="8806" y="6458"/>
                    <a:pt x="9221" y="5793"/>
                  </a:cubicBezTo>
                  <a:cubicBezTo>
                    <a:pt x="9419" y="5476"/>
                    <a:pt x="9535" y="5123"/>
                    <a:pt x="9581" y="4761"/>
                  </a:cubicBezTo>
                  <a:cubicBezTo>
                    <a:pt x="9693" y="4259"/>
                    <a:pt x="9672" y="3729"/>
                    <a:pt x="9503" y="3229"/>
                  </a:cubicBezTo>
                  <a:cubicBezTo>
                    <a:pt x="9467" y="3123"/>
                    <a:pt x="9426" y="3016"/>
                    <a:pt x="9378" y="2912"/>
                  </a:cubicBezTo>
                  <a:cubicBezTo>
                    <a:pt x="9509" y="2696"/>
                    <a:pt x="9619" y="2465"/>
                    <a:pt x="9612" y="2217"/>
                  </a:cubicBezTo>
                  <a:cubicBezTo>
                    <a:pt x="9606" y="2027"/>
                    <a:pt x="9529" y="1843"/>
                    <a:pt x="9422" y="1686"/>
                  </a:cubicBezTo>
                  <a:cubicBezTo>
                    <a:pt x="9350" y="1580"/>
                    <a:pt x="9265" y="1484"/>
                    <a:pt x="9181" y="1389"/>
                  </a:cubicBezTo>
                  <a:cubicBezTo>
                    <a:pt x="9173" y="1379"/>
                    <a:pt x="9163" y="1371"/>
                    <a:pt x="9156" y="1361"/>
                  </a:cubicBezTo>
                  <a:cubicBezTo>
                    <a:pt x="9081" y="1277"/>
                    <a:pt x="9008" y="1194"/>
                    <a:pt x="8933" y="1110"/>
                  </a:cubicBezTo>
                  <a:cubicBezTo>
                    <a:pt x="8687" y="834"/>
                    <a:pt x="8442" y="556"/>
                    <a:pt x="8141" y="344"/>
                  </a:cubicBezTo>
                  <a:cubicBezTo>
                    <a:pt x="7859" y="143"/>
                    <a:pt x="7524" y="1"/>
                    <a:pt x="7180" y="1"/>
                  </a:cubicBezTo>
                  <a:close/>
                </a:path>
              </a:pathLst>
            </a:custGeom>
            <a:solidFill>
              <a:srgbClr val="FFA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041;p48">
              <a:extLst>
                <a:ext uri="{FF2B5EF4-FFF2-40B4-BE49-F238E27FC236}">
                  <a16:creationId xmlns:a16="http://schemas.microsoft.com/office/drawing/2014/main" id="{E3A5439B-95B8-B104-140A-A28DBB9A6288}"/>
                </a:ext>
              </a:extLst>
            </p:cNvPr>
            <p:cNvSpPr/>
            <p:nvPr/>
          </p:nvSpPr>
          <p:spPr>
            <a:xfrm>
              <a:off x="2086950" y="2005050"/>
              <a:ext cx="158625" cy="253700"/>
            </a:xfrm>
            <a:custGeom>
              <a:avLst/>
              <a:gdLst/>
              <a:ahLst/>
              <a:cxnLst/>
              <a:rect l="l" t="t" r="r" b="b"/>
              <a:pathLst>
                <a:path w="6345" h="10148" extrusionOk="0">
                  <a:moveTo>
                    <a:pt x="3254" y="795"/>
                  </a:moveTo>
                  <a:lnTo>
                    <a:pt x="3254" y="1389"/>
                  </a:lnTo>
                  <a:lnTo>
                    <a:pt x="2661" y="1389"/>
                  </a:lnTo>
                  <a:lnTo>
                    <a:pt x="2661" y="795"/>
                  </a:lnTo>
                  <a:close/>
                  <a:moveTo>
                    <a:pt x="3941" y="796"/>
                  </a:moveTo>
                  <a:lnTo>
                    <a:pt x="3941" y="1390"/>
                  </a:lnTo>
                  <a:lnTo>
                    <a:pt x="3347" y="1390"/>
                  </a:lnTo>
                  <a:lnTo>
                    <a:pt x="3347" y="796"/>
                  </a:lnTo>
                  <a:close/>
                  <a:moveTo>
                    <a:pt x="2567" y="1482"/>
                  </a:moveTo>
                  <a:lnTo>
                    <a:pt x="2567" y="2075"/>
                  </a:lnTo>
                  <a:lnTo>
                    <a:pt x="1973" y="2075"/>
                  </a:lnTo>
                  <a:lnTo>
                    <a:pt x="1973" y="1482"/>
                  </a:lnTo>
                  <a:close/>
                  <a:moveTo>
                    <a:pt x="5100" y="1389"/>
                  </a:moveTo>
                  <a:cubicBezTo>
                    <a:pt x="5141" y="1438"/>
                    <a:pt x="5179" y="1488"/>
                    <a:pt x="5216" y="1540"/>
                  </a:cubicBezTo>
                  <a:cubicBezTo>
                    <a:pt x="5251" y="1588"/>
                    <a:pt x="5283" y="1637"/>
                    <a:pt x="5315" y="1687"/>
                  </a:cubicBezTo>
                  <a:lnTo>
                    <a:pt x="5315" y="2075"/>
                  </a:lnTo>
                  <a:lnTo>
                    <a:pt x="4721" y="2075"/>
                  </a:lnTo>
                  <a:lnTo>
                    <a:pt x="4721" y="1482"/>
                  </a:lnTo>
                  <a:lnTo>
                    <a:pt x="5174" y="1482"/>
                  </a:lnTo>
                  <a:cubicBezTo>
                    <a:pt x="5150" y="1451"/>
                    <a:pt x="5125" y="1420"/>
                    <a:pt x="5100" y="1389"/>
                  </a:cubicBezTo>
                  <a:close/>
                  <a:moveTo>
                    <a:pt x="5407" y="1849"/>
                  </a:moveTo>
                  <a:cubicBezTo>
                    <a:pt x="5447" y="1922"/>
                    <a:pt x="5483" y="1998"/>
                    <a:pt x="5517" y="2075"/>
                  </a:cubicBezTo>
                  <a:lnTo>
                    <a:pt x="5407" y="2075"/>
                  </a:lnTo>
                  <a:lnTo>
                    <a:pt x="5407" y="1849"/>
                  </a:lnTo>
                  <a:close/>
                  <a:moveTo>
                    <a:pt x="3173" y="532"/>
                  </a:moveTo>
                  <a:cubicBezTo>
                    <a:pt x="4032" y="532"/>
                    <a:pt x="4667" y="872"/>
                    <a:pt x="5099" y="1390"/>
                  </a:cubicBezTo>
                  <a:lnTo>
                    <a:pt x="4721" y="1390"/>
                  </a:lnTo>
                  <a:lnTo>
                    <a:pt x="4721" y="1025"/>
                  </a:lnTo>
                  <a:cubicBezTo>
                    <a:pt x="4690" y="1002"/>
                    <a:pt x="4659" y="979"/>
                    <a:pt x="4627" y="957"/>
                  </a:cubicBezTo>
                  <a:lnTo>
                    <a:pt x="4627" y="1390"/>
                  </a:lnTo>
                  <a:lnTo>
                    <a:pt x="4034" y="1390"/>
                  </a:lnTo>
                  <a:lnTo>
                    <a:pt x="4034" y="796"/>
                  </a:lnTo>
                  <a:lnTo>
                    <a:pt x="4356" y="796"/>
                  </a:lnTo>
                  <a:cubicBezTo>
                    <a:pt x="4288" y="762"/>
                    <a:pt x="4218" y="731"/>
                    <a:pt x="4145" y="704"/>
                  </a:cubicBezTo>
                  <a:lnTo>
                    <a:pt x="4034" y="704"/>
                  </a:lnTo>
                  <a:lnTo>
                    <a:pt x="4034" y="664"/>
                  </a:lnTo>
                  <a:cubicBezTo>
                    <a:pt x="4003" y="654"/>
                    <a:pt x="3972" y="644"/>
                    <a:pt x="3941" y="635"/>
                  </a:cubicBezTo>
                  <a:lnTo>
                    <a:pt x="3941" y="704"/>
                  </a:lnTo>
                  <a:lnTo>
                    <a:pt x="3347" y="704"/>
                  </a:lnTo>
                  <a:lnTo>
                    <a:pt x="3347" y="538"/>
                  </a:lnTo>
                  <a:cubicBezTo>
                    <a:pt x="3316" y="536"/>
                    <a:pt x="3286" y="535"/>
                    <a:pt x="3254" y="534"/>
                  </a:cubicBezTo>
                  <a:lnTo>
                    <a:pt x="3254" y="704"/>
                  </a:lnTo>
                  <a:lnTo>
                    <a:pt x="2661" y="704"/>
                  </a:lnTo>
                  <a:lnTo>
                    <a:pt x="2661" y="577"/>
                  </a:lnTo>
                  <a:cubicBezTo>
                    <a:pt x="2629" y="582"/>
                    <a:pt x="2598" y="589"/>
                    <a:pt x="2567" y="594"/>
                  </a:cubicBezTo>
                  <a:lnTo>
                    <a:pt x="2567" y="704"/>
                  </a:lnTo>
                  <a:lnTo>
                    <a:pt x="2201" y="704"/>
                  </a:lnTo>
                  <a:cubicBezTo>
                    <a:pt x="2129" y="731"/>
                    <a:pt x="2058" y="762"/>
                    <a:pt x="1990" y="796"/>
                  </a:cubicBezTo>
                  <a:lnTo>
                    <a:pt x="2567" y="796"/>
                  </a:lnTo>
                  <a:lnTo>
                    <a:pt x="2567" y="1390"/>
                  </a:lnTo>
                  <a:lnTo>
                    <a:pt x="1973" y="1390"/>
                  </a:lnTo>
                  <a:lnTo>
                    <a:pt x="1973" y="805"/>
                  </a:lnTo>
                  <a:cubicBezTo>
                    <a:pt x="1943" y="821"/>
                    <a:pt x="1911" y="838"/>
                    <a:pt x="1881" y="856"/>
                  </a:cubicBezTo>
                  <a:lnTo>
                    <a:pt x="1881" y="1390"/>
                  </a:lnTo>
                  <a:lnTo>
                    <a:pt x="1287" y="1390"/>
                  </a:lnTo>
                  <a:lnTo>
                    <a:pt x="1287" y="1344"/>
                  </a:lnTo>
                  <a:cubicBezTo>
                    <a:pt x="1274" y="1359"/>
                    <a:pt x="1261" y="1375"/>
                    <a:pt x="1247" y="1390"/>
                  </a:cubicBezTo>
                  <a:cubicBezTo>
                    <a:pt x="1229" y="1412"/>
                    <a:pt x="1211" y="1434"/>
                    <a:pt x="1193" y="1456"/>
                  </a:cubicBezTo>
                  <a:cubicBezTo>
                    <a:pt x="1187" y="1465"/>
                    <a:pt x="1180" y="1474"/>
                    <a:pt x="1172" y="1484"/>
                  </a:cubicBezTo>
                  <a:lnTo>
                    <a:pt x="1193" y="1484"/>
                  </a:lnTo>
                  <a:lnTo>
                    <a:pt x="1193" y="2076"/>
                  </a:lnTo>
                  <a:lnTo>
                    <a:pt x="829" y="2076"/>
                  </a:lnTo>
                  <a:lnTo>
                    <a:pt x="832" y="2070"/>
                  </a:lnTo>
                  <a:lnTo>
                    <a:pt x="844" y="2043"/>
                  </a:lnTo>
                  <a:cubicBezTo>
                    <a:pt x="846" y="2038"/>
                    <a:pt x="849" y="2033"/>
                    <a:pt x="851" y="2028"/>
                  </a:cubicBezTo>
                  <a:cubicBezTo>
                    <a:pt x="1240" y="1168"/>
                    <a:pt x="1998" y="532"/>
                    <a:pt x="3173" y="532"/>
                  </a:cubicBezTo>
                  <a:close/>
                  <a:moveTo>
                    <a:pt x="1881" y="1484"/>
                  </a:moveTo>
                  <a:lnTo>
                    <a:pt x="1881" y="2076"/>
                  </a:lnTo>
                  <a:lnTo>
                    <a:pt x="1287" y="2076"/>
                  </a:lnTo>
                  <a:lnTo>
                    <a:pt x="1287" y="1484"/>
                  </a:lnTo>
                  <a:close/>
                  <a:moveTo>
                    <a:pt x="3254" y="1482"/>
                  </a:moveTo>
                  <a:lnTo>
                    <a:pt x="3254" y="2076"/>
                  </a:lnTo>
                  <a:lnTo>
                    <a:pt x="2661" y="2076"/>
                  </a:lnTo>
                  <a:lnTo>
                    <a:pt x="2661" y="1482"/>
                  </a:lnTo>
                  <a:close/>
                  <a:moveTo>
                    <a:pt x="3941" y="1482"/>
                  </a:moveTo>
                  <a:lnTo>
                    <a:pt x="3941" y="2076"/>
                  </a:lnTo>
                  <a:lnTo>
                    <a:pt x="3347" y="2076"/>
                  </a:lnTo>
                  <a:lnTo>
                    <a:pt x="3347" y="1482"/>
                  </a:lnTo>
                  <a:close/>
                  <a:moveTo>
                    <a:pt x="4627" y="1484"/>
                  </a:moveTo>
                  <a:lnTo>
                    <a:pt x="4627" y="2076"/>
                  </a:lnTo>
                  <a:lnTo>
                    <a:pt x="4034" y="2076"/>
                  </a:lnTo>
                  <a:lnTo>
                    <a:pt x="4034" y="1484"/>
                  </a:lnTo>
                  <a:close/>
                  <a:moveTo>
                    <a:pt x="5555" y="2169"/>
                  </a:moveTo>
                  <a:cubicBezTo>
                    <a:pt x="5630" y="2358"/>
                    <a:pt x="5688" y="2558"/>
                    <a:pt x="5730" y="2762"/>
                  </a:cubicBezTo>
                  <a:lnTo>
                    <a:pt x="5407" y="2762"/>
                  </a:lnTo>
                  <a:lnTo>
                    <a:pt x="5407" y="2169"/>
                  </a:lnTo>
                  <a:close/>
                  <a:moveTo>
                    <a:pt x="2567" y="2169"/>
                  </a:moveTo>
                  <a:lnTo>
                    <a:pt x="2567" y="2763"/>
                  </a:lnTo>
                  <a:lnTo>
                    <a:pt x="1973" y="2763"/>
                  </a:lnTo>
                  <a:lnTo>
                    <a:pt x="1973" y="2169"/>
                  </a:lnTo>
                  <a:close/>
                  <a:moveTo>
                    <a:pt x="3254" y="2169"/>
                  </a:moveTo>
                  <a:lnTo>
                    <a:pt x="3254" y="2763"/>
                  </a:lnTo>
                  <a:lnTo>
                    <a:pt x="2661" y="2763"/>
                  </a:lnTo>
                  <a:lnTo>
                    <a:pt x="2661" y="2169"/>
                  </a:lnTo>
                  <a:close/>
                  <a:moveTo>
                    <a:pt x="3941" y="2170"/>
                  </a:moveTo>
                  <a:lnTo>
                    <a:pt x="3941" y="2763"/>
                  </a:lnTo>
                  <a:lnTo>
                    <a:pt x="3347" y="2763"/>
                  </a:lnTo>
                  <a:lnTo>
                    <a:pt x="3347" y="2170"/>
                  </a:lnTo>
                  <a:close/>
                  <a:moveTo>
                    <a:pt x="5314" y="2169"/>
                  </a:moveTo>
                  <a:lnTo>
                    <a:pt x="5314" y="2763"/>
                  </a:lnTo>
                  <a:lnTo>
                    <a:pt x="4721" y="2763"/>
                  </a:lnTo>
                  <a:lnTo>
                    <a:pt x="4721" y="2169"/>
                  </a:lnTo>
                  <a:close/>
                  <a:moveTo>
                    <a:pt x="1193" y="2171"/>
                  </a:moveTo>
                  <a:lnTo>
                    <a:pt x="1193" y="2764"/>
                  </a:lnTo>
                  <a:lnTo>
                    <a:pt x="615" y="2764"/>
                  </a:lnTo>
                  <a:cubicBezTo>
                    <a:pt x="651" y="2585"/>
                    <a:pt x="701" y="2410"/>
                    <a:pt x="763" y="2243"/>
                  </a:cubicBezTo>
                  <a:cubicBezTo>
                    <a:pt x="764" y="2240"/>
                    <a:pt x="764" y="2238"/>
                    <a:pt x="765" y="2237"/>
                  </a:cubicBezTo>
                  <a:cubicBezTo>
                    <a:pt x="771" y="2220"/>
                    <a:pt x="778" y="2203"/>
                    <a:pt x="785" y="2186"/>
                  </a:cubicBezTo>
                  <a:cubicBezTo>
                    <a:pt x="786" y="2181"/>
                    <a:pt x="788" y="2177"/>
                    <a:pt x="790" y="2172"/>
                  </a:cubicBezTo>
                  <a:cubicBezTo>
                    <a:pt x="790" y="2171"/>
                    <a:pt x="790" y="2171"/>
                    <a:pt x="790" y="2171"/>
                  </a:cubicBezTo>
                  <a:close/>
                  <a:moveTo>
                    <a:pt x="1881" y="2170"/>
                  </a:moveTo>
                  <a:lnTo>
                    <a:pt x="1881" y="2764"/>
                  </a:lnTo>
                  <a:lnTo>
                    <a:pt x="1287" y="2764"/>
                  </a:lnTo>
                  <a:lnTo>
                    <a:pt x="1287" y="2170"/>
                  </a:lnTo>
                  <a:close/>
                  <a:moveTo>
                    <a:pt x="4627" y="2170"/>
                  </a:moveTo>
                  <a:lnTo>
                    <a:pt x="4627" y="2764"/>
                  </a:lnTo>
                  <a:lnTo>
                    <a:pt x="4034" y="2764"/>
                  </a:lnTo>
                  <a:lnTo>
                    <a:pt x="4034" y="2170"/>
                  </a:lnTo>
                  <a:close/>
                  <a:moveTo>
                    <a:pt x="2567" y="2856"/>
                  </a:moveTo>
                  <a:lnTo>
                    <a:pt x="2567" y="3449"/>
                  </a:lnTo>
                  <a:lnTo>
                    <a:pt x="1973" y="3449"/>
                  </a:lnTo>
                  <a:lnTo>
                    <a:pt x="1973" y="2856"/>
                  </a:lnTo>
                  <a:close/>
                  <a:moveTo>
                    <a:pt x="3254" y="2856"/>
                  </a:moveTo>
                  <a:lnTo>
                    <a:pt x="3254" y="3449"/>
                  </a:lnTo>
                  <a:lnTo>
                    <a:pt x="2661" y="3449"/>
                  </a:lnTo>
                  <a:lnTo>
                    <a:pt x="2661" y="2856"/>
                  </a:lnTo>
                  <a:close/>
                  <a:moveTo>
                    <a:pt x="5314" y="2855"/>
                  </a:moveTo>
                  <a:lnTo>
                    <a:pt x="5314" y="3449"/>
                  </a:lnTo>
                  <a:lnTo>
                    <a:pt x="4721" y="3449"/>
                  </a:lnTo>
                  <a:lnTo>
                    <a:pt x="4721" y="2855"/>
                  </a:lnTo>
                  <a:close/>
                  <a:moveTo>
                    <a:pt x="5748" y="2855"/>
                  </a:moveTo>
                  <a:cubicBezTo>
                    <a:pt x="5783" y="3050"/>
                    <a:pt x="5804" y="3250"/>
                    <a:pt x="5810" y="3449"/>
                  </a:cubicBezTo>
                  <a:lnTo>
                    <a:pt x="5407" y="3449"/>
                  </a:lnTo>
                  <a:lnTo>
                    <a:pt x="5407" y="2855"/>
                  </a:lnTo>
                  <a:close/>
                  <a:moveTo>
                    <a:pt x="1881" y="2857"/>
                  </a:moveTo>
                  <a:lnTo>
                    <a:pt x="1881" y="3450"/>
                  </a:lnTo>
                  <a:lnTo>
                    <a:pt x="1287" y="3450"/>
                  </a:lnTo>
                  <a:lnTo>
                    <a:pt x="1287" y="2857"/>
                  </a:lnTo>
                  <a:close/>
                  <a:moveTo>
                    <a:pt x="3941" y="2856"/>
                  </a:moveTo>
                  <a:lnTo>
                    <a:pt x="3941" y="3450"/>
                  </a:lnTo>
                  <a:lnTo>
                    <a:pt x="3347" y="3450"/>
                  </a:lnTo>
                  <a:lnTo>
                    <a:pt x="3347" y="2856"/>
                  </a:lnTo>
                  <a:close/>
                  <a:moveTo>
                    <a:pt x="4627" y="2856"/>
                  </a:moveTo>
                  <a:lnTo>
                    <a:pt x="4627" y="3450"/>
                  </a:lnTo>
                  <a:lnTo>
                    <a:pt x="4034" y="3450"/>
                  </a:lnTo>
                  <a:lnTo>
                    <a:pt x="4034" y="2856"/>
                  </a:lnTo>
                  <a:close/>
                  <a:moveTo>
                    <a:pt x="1193" y="2857"/>
                  </a:moveTo>
                  <a:lnTo>
                    <a:pt x="1193" y="3451"/>
                  </a:lnTo>
                  <a:lnTo>
                    <a:pt x="601" y="3451"/>
                  </a:lnTo>
                  <a:lnTo>
                    <a:pt x="601" y="2857"/>
                  </a:lnTo>
                  <a:close/>
                  <a:moveTo>
                    <a:pt x="5314" y="3543"/>
                  </a:moveTo>
                  <a:lnTo>
                    <a:pt x="5314" y="4135"/>
                  </a:lnTo>
                  <a:lnTo>
                    <a:pt x="4721" y="4135"/>
                  </a:lnTo>
                  <a:lnTo>
                    <a:pt x="4721" y="3543"/>
                  </a:lnTo>
                  <a:close/>
                  <a:moveTo>
                    <a:pt x="5812" y="3543"/>
                  </a:moveTo>
                  <a:cubicBezTo>
                    <a:pt x="5812" y="3554"/>
                    <a:pt x="5812" y="3566"/>
                    <a:pt x="5812" y="3578"/>
                  </a:cubicBezTo>
                  <a:cubicBezTo>
                    <a:pt x="5812" y="3764"/>
                    <a:pt x="5800" y="3951"/>
                    <a:pt x="5774" y="4135"/>
                  </a:cubicBezTo>
                  <a:lnTo>
                    <a:pt x="5407" y="4135"/>
                  </a:lnTo>
                  <a:lnTo>
                    <a:pt x="5407" y="3543"/>
                  </a:lnTo>
                  <a:close/>
                  <a:moveTo>
                    <a:pt x="2567" y="3543"/>
                  </a:moveTo>
                  <a:lnTo>
                    <a:pt x="2567" y="4137"/>
                  </a:lnTo>
                  <a:lnTo>
                    <a:pt x="1973" y="4137"/>
                  </a:lnTo>
                  <a:lnTo>
                    <a:pt x="1973" y="3543"/>
                  </a:lnTo>
                  <a:close/>
                  <a:moveTo>
                    <a:pt x="3254" y="3543"/>
                  </a:moveTo>
                  <a:lnTo>
                    <a:pt x="3254" y="4137"/>
                  </a:lnTo>
                  <a:lnTo>
                    <a:pt x="2661" y="4137"/>
                  </a:lnTo>
                  <a:lnTo>
                    <a:pt x="2661" y="3543"/>
                  </a:lnTo>
                  <a:close/>
                  <a:moveTo>
                    <a:pt x="3941" y="3543"/>
                  </a:moveTo>
                  <a:lnTo>
                    <a:pt x="3941" y="4137"/>
                  </a:lnTo>
                  <a:lnTo>
                    <a:pt x="3347" y="4137"/>
                  </a:lnTo>
                  <a:lnTo>
                    <a:pt x="3347" y="3543"/>
                  </a:lnTo>
                  <a:close/>
                  <a:moveTo>
                    <a:pt x="4627" y="3544"/>
                  </a:moveTo>
                  <a:lnTo>
                    <a:pt x="4627" y="4137"/>
                  </a:lnTo>
                  <a:lnTo>
                    <a:pt x="4034" y="4137"/>
                  </a:lnTo>
                  <a:lnTo>
                    <a:pt x="4034" y="3544"/>
                  </a:lnTo>
                  <a:close/>
                  <a:moveTo>
                    <a:pt x="1193" y="3544"/>
                  </a:moveTo>
                  <a:lnTo>
                    <a:pt x="1193" y="4138"/>
                  </a:lnTo>
                  <a:lnTo>
                    <a:pt x="601" y="4138"/>
                  </a:lnTo>
                  <a:lnTo>
                    <a:pt x="601" y="3544"/>
                  </a:lnTo>
                  <a:close/>
                  <a:moveTo>
                    <a:pt x="1881" y="3544"/>
                  </a:moveTo>
                  <a:lnTo>
                    <a:pt x="1881" y="4138"/>
                  </a:lnTo>
                  <a:lnTo>
                    <a:pt x="1287" y="4138"/>
                  </a:lnTo>
                  <a:lnTo>
                    <a:pt x="1287" y="3544"/>
                  </a:lnTo>
                  <a:close/>
                  <a:moveTo>
                    <a:pt x="2567" y="4229"/>
                  </a:moveTo>
                  <a:lnTo>
                    <a:pt x="2567" y="4823"/>
                  </a:lnTo>
                  <a:lnTo>
                    <a:pt x="1973" y="4823"/>
                  </a:lnTo>
                  <a:lnTo>
                    <a:pt x="1973" y="4229"/>
                  </a:lnTo>
                  <a:close/>
                  <a:moveTo>
                    <a:pt x="3254" y="4230"/>
                  </a:moveTo>
                  <a:lnTo>
                    <a:pt x="3254" y="4823"/>
                  </a:lnTo>
                  <a:lnTo>
                    <a:pt x="2661" y="4823"/>
                  </a:lnTo>
                  <a:lnTo>
                    <a:pt x="2661" y="4230"/>
                  </a:lnTo>
                  <a:close/>
                  <a:moveTo>
                    <a:pt x="3941" y="4230"/>
                  </a:moveTo>
                  <a:lnTo>
                    <a:pt x="3941" y="4823"/>
                  </a:lnTo>
                  <a:lnTo>
                    <a:pt x="3347" y="4823"/>
                  </a:lnTo>
                  <a:lnTo>
                    <a:pt x="3347" y="4230"/>
                  </a:lnTo>
                  <a:close/>
                  <a:moveTo>
                    <a:pt x="5314" y="4229"/>
                  </a:moveTo>
                  <a:lnTo>
                    <a:pt x="5314" y="4823"/>
                  </a:lnTo>
                  <a:lnTo>
                    <a:pt x="4721" y="4823"/>
                  </a:lnTo>
                  <a:lnTo>
                    <a:pt x="4721" y="4229"/>
                  </a:lnTo>
                  <a:close/>
                  <a:moveTo>
                    <a:pt x="5760" y="4229"/>
                  </a:moveTo>
                  <a:cubicBezTo>
                    <a:pt x="5736" y="4378"/>
                    <a:pt x="5704" y="4524"/>
                    <a:pt x="5662" y="4668"/>
                  </a:cubicBezTo>
                  <a:cubicBezTo>
                    <a:pt x="5648" y="4719"/>
                    <a:pt x="5632" y="4771"/>
                    <a:pt x="5615" y="4823"/>
                  </a:cubicBezTo>
                  <a:lnTo>
                    <a:pt x="5407" y="4823"/>
                  </a:lnTo>
                  <a:lnTo>
                    <a:pt x="5407" y="4229"/>
                  </a:lnTo>
                  <a:close/>
                  <a:moveTo>
                    <a:pt x="1193" y="4231"/>
                  </a:moveTo>
                  <a:lnTo>
                    <a:pt x="1193" y="4824"/>
                  </a:lnTo>
                  <a:lnTo>
                    <a:pt x="731" y="4824"/>
                  </a:lnTo>
                  <a:cubicBezTo>
                    <a:pt x="676" y="4661"/>
                    <a:pt x="633" y="4491"/>
                    <a:pt x="601" y="4319"/>
                  </a:cubicBezTo>
                  <a:lnTo>
                    <a:pt x="601" y="4231"/>
                  </a:lnTo>
                  <a:close/>
                  <a:moveTo>
                    <a:pt x="1881" y="4230"/>
                  </a:moveTo>
                  <a:lnTo>
                    <a:pt x="1881" y="4824"/>
                  </a:lnTo>
                  <a:lnTo>
                    <a:pt x="1287" y="4824"/>
                  </a:lnTo>
                  <a:lnTo>
                    <a:pt x="1287" y="4230"/>
                  </a:lnTo>
                  <a:close/>
                  <a:moveTo>
                    <a:pt x="4627" y="4230"/>
                  </a:moveTo>
                  <a:lnTo>
                    <a:pt x="4627" y="4824"/>
                  </a:lnTo>
                  <a:lnTo>
                    <a:pt x="4034" y="4824"/>
                  </a:lnTo>
                  <a:lnTo>
                    <a:pt x="4034" y="4230"/>
                  </a:lnTo>
                  <a:close/>
                  <a:moveTo>
                    <a:pt x="5582" y="4915"/>
                  </a:moveTo>
                  <a:cubicBezTo>
                    <a:pt x="5532" y="5051"/>
                    <a:pt x="5475" y="5181"/>
                    <a:pt x="5407" y="5305"/>
                  </a:cubicBezTo>
                  <a:lnTo>
                    <a:pt x="5407" y="4915"/>
                  </a:lnTo>
                  <a:close/>
                  <a:moveTo>
                    <a:pt x="2567" y="4917"/>
                  </a:moveTo>
                  <a:lnTo>
                    <a:pt x="2567" y="5509"/>
                  </a:lnTo>
                  <a:lnTo>
                    <a:pt x="1973" y="5509"/>
                  </a:lnTo>
                  <a:lnTo>
                    <a:pt x="1973" y="4917"/>
                  </a:lnTo>
                  <a:close/>
                  <a:moveTo>
                    <a:pt x="5314" y="4915"/>
                  </a:moveTo>
                  <a:lnTo>
                    <a:pt x="5314" y="5467"/>
                  </a:lnTo>
                  <a:cubicBezTo>
                    <a:pt x="5306" y="5482"/>
                    <a:pt x="5297" y="5496"/>
                    <a:pt x="5287" y="5509"/>
                  </a:cubicBezTo>
                  <a:lnTo>
                    <a:pt x="4721" y="5509"/>
                  </a:lnTo>
                  <a:lnTo>
                    <a:pt x="4721" y="4915"/>
                  </a:lnTo>
                  <a:close/>
                  <a:moveTo>
                    <a:pt x="1881" y="4918"/>
                  </a:moveTo>
                  <a:lnTo>
                    <a:pt x="1881" y="5510"/>
                  </a:lnTo>
                  <a:lnTo>
                    <a:pt x="1287" y="5510"/>
                  </a:lnTo>
                  <a:lnTo>
                    <a:pt x="1287" y="4918"/>
                  </a:lnTo>
                  <a:close/>
                  <a:moveTo>
                    <a:pt x="3254" y="4917"/>
                  </a:moveTo>
                  <a:lnTo>
                    <a:pt x="3254" y="5510"/>
                  </a:lnTo>
                  <a:lnTo>
                    <a:pt x="2661" y="5510"/>
                  </a:lnTo>
                  <a:lnTo>
                    <a:pt x="2661" y="4917"/>
                  </a:lnTo>
                  <a:close/>
                  <a:moveTo>
                    <a:pt x="3941" y="4917"/>
                  </a:moveTo>
                  <a:lnTo>
                    <a:pt x="3941" y="5510"/>
                  </a:lnTo>
                  <a:lnTo>
                    <a:pt x="3347" y="5510"/>
                  </a:lnTo>
                  <a:lnTo>
                    <a:pt x="3347" y="4917"/>
                  </a:lnTo>
                  <a:close/>
                  <a:moveTo>
                    <a:pt x="4627" y="4917"/>
                  </a:moveTo>
                  <a:lnTo>
                    <a:pt x="4627" y="5510"/>
                  </a:lnTo>
                  <a:lnTo>
                    <a:pt x="4034" y="5510"/>
                  </a:lnTo>
                  <a:lnTo>
                    <a:pt x="4034" y="4917"/>
                  </a:lnTo>
                  <a:close/>
                  <a:moveTo>
                    <a:pt x="1193" y="4918"/>
                  </a:moveTo>
                  <a:lnTo>
                    <a:pt x="1193" y="5511"/>
                  </a:lnTo>
                  <a:lnTo>
                    <a:pt x="1058" y="5511"/>
                  </a:lnTo>
                  <a:cubicBezTo>
                    <a:pt x="939" y="5327"/>
                    <a:pt x="841" y="5128"/>
                    <a:pt x="764" y="4918"/>
                  </a:cubicBezTo>
                  <a:close/>
                  <a:moveTo>
                    <a:pt x="1193" y="5604"/>
                  </a:moveTo>
                  <a:lnTo>
                    <a:pt x="1193" y="5703"/>
                  </a:lnTo>
                  <a:cubicBezTo>
                    <a:pt x="1169" y="5671"/>
                    <a:pt x="1145" y="5638"/>
                    <a:pt x="1121" y="5604"/>
                  </a:cubicBezTo>
                  <a:close/>
                  <a:moveTo>
                    <a:pt x="2567" y="5603"/>
                  </a:moveTo>
                  <a:lnTo>
                    <a:pt x="2567" y="6197"/>
                  </a:lnTo>
                  <a:lnTo>
                    <a:pt x="1973" y="6197"/>
                  </a:lnTo>
                  <a:lnTo>
                    <a:pt x="1973" y="5603"/>
                  </a:lnTo>
                  <a:close/>
                  <a:moveTo>
                    <a:pt x="3254" y="5603"/>
                  </a:moveTo>
                  <a:lnTo>
                    <a:pt x="3254" y="6197"/>
                  </a:lnTo>
                  <a:lnTo>
                    <a:pt x="2661" y="6197"/>
                  </a:lnTo>
                  <a:lnTo>
                    <a:pt x="2661" y="5603"/>
                  </a:lnTo>
                  <a:close/>
                  <a:moveTo>
                    <a:pt x="3941" y="5604"/>
                  </a:moveTo>
                  <a:lnTo>
                    <a:pt x="3941" y="6197"/>
                  </a:lnTo>
                  <a:lnTo>
                    <a:pt x="3347" y="6197"/>
                  </a:lnTo>
                  <a:lnTo>
                    <a:pt x="3347" y="5604"/>
                  </a:lnTo>
                  <a:close/>
                  <a:moveTo>
                    <a:pt x="4627" y="5604"/>
                  </a:moveTo>
                  <a:lnTo>
                    <a:pt x="4627" y="6197"/>
                  </a:lnTo>
                  <a:lnTo>
                    <a:pt x="4034" y="6197"/>
                  </a:lnTo>
                  <a:lnTo>
                    <a:pt x="4034" y="5604"/>
                  </a:lnTo>
                  <a:close/>
                  <a:moveTo>
                    <a:pt x="1881" y="5604"/>
                  </a:moveTo>
                  <a:lnTo>
                    <a:pt x="1881" y="6198"/>
                  </a:lnTo>
                  <a:lnTo>
                    <a:pt x="1714" y="6198"/>
                  </a:lnTo>
                  <a:cubicBezTo>
                    <a:pt x="1633" y="6141"/>
                    <a:pt x="1555" y="6079"/>
                    <a:pt x="1481" y="6013"/>
                  </a:cubicBezTo>
                  <a:cubicBezTo>
                    <a:pt x="1473" y="6005"/>
                    <a:pt x="1465" y="5997"/>
                    <a:pt x="1458" y="5990"/>
                  </a:cubicBezTo>
                  <a:cubicBezTo>
                    <a:pt x="1399" y="5936"/>
                    <a:pt x="1343" y="5879"/>
                    <a:pt x="1289" y="5819"/>
                  </a:cubicBezTo>
                  <a:lnTo>
                    <a:pt x="1287" y="5816"/>
                  </a:lnTo>
                  <a:lnTo>
                    <a:pt x="1287" y="5604"/>
                  </a:lnTo>
                  <a:close/>
                  <a:moveTo>
                    <a:pt x="1881" y="6290"/>
                  </a:moveTo>
                  <a:lnTo>
                    <a:pt x="1881" y="6303"/>
                  </a:lnTo>
                  <a:cubicBezTo>
                    <a:pt x="1874" y="6299"/>
                    <a:pt x="1867" y="6295"/>
                    <a:pt x="1860" y="6290"/>
                  </a:cubicBezTo>
                  <a:close/>
                  <a:moveTo>
                    <a:pt x="5225" y="5603"/>
                  </a:moveTo>
                  <a:cubicBezTo>
                    <a:pt x="5172" y="5677"/>
                    <a:pt x="5115" y="5748"/>
                    <a:pt x="5056" y="5817"/>
                  </a:cubicBezTo>
                  <a:cubicBezTo>
                    <a:pt x="5037" y="5839"/>
                    <a:pt x="5017" y="5861"/>
                    <a:pt x="4998" y="5882"/>
                  </a:cubicBezTo>
                  <a:cubicBezTo>
                    <a:pt x="4955" y="5928"/>
                    <a:pt x="4909" y="5973"/>
                    <a:pt x="4862" y="6015"/>
                  </a:cubicBezTo>
                  <a:lnTo>
                    <a:pt x="4860" y="6016"/>
                  </a:lnTo>
                  <a:cubicBezTo>
                    <a:pt x="4445" y="6392"/>
                    <a:pt x="3886" y="6625"/>
                    <a:pt x="3173" y="6625"/>
                  </a:cubicBezTo>
                  <a:cubicBezTo>
                    <a:pt x="2735" y="6625"/>
                    <a:pt x="2355" y="6535"/>
                    <a:pt x="2030" y="6380"/>
                  </a:cubicBezTo>
                  <a:cubicBezTo>
                    <a:pt x="2011" y="6371"/>
                    <a:pt x="1992" y="6361"/>
                    <a:pt x="1973" y="6352"/>
                  </a:cubicBezTo>
                  <a:lnTo>
                    <a:pt x="1973" y="6289"/>
                  </a:lnTo>
                  <a:lnTo>
                    <a:pt x="2567" y="6289"/>
                  </a:lnTo>
                  <a:lnTo>
                    <a:pt x="2567" y="6561"/>
                  </a:lnTo>
                  <a:cubicBezTo>
                    <a:pt x="2598" y="6568"/>
                    <a:pt x="2629" y="6575"/>
                    <a:pt x="2661" y="6580"/>
                  </a:cubicBezTo>
                  <a:lnTo>
                    <a:pt x="2661" y="6289"/>
                  </a:lnTo>
                  <a:lnTo>
                    <a:pt x="3254" y="6289"/>
                  </a:lnTo>
                  <a:lnTo>
                    <a:pt x="3254" y="6623"/>
                  </a:lnTo>
                  <a:cubicBezTo>
                    <a:pt x="3286" y="6622"/>
                    <a:pt x="3316" y="6621"/>
                    <a:pt x="3347" y="6619"/>
                  </a:cubicBezTo>
                  <a:lnTo>
                    <a:pt x="3347" y="6289"/>
                  </a:lnTo>
                  <a:lnTo>
                    <a:pt x="3941" y="6289"/>
                  </a:lnTo>
                  <a:lnTo>
                    <a:pt x="3941" y="6522"/>
                  </a:lnTo>
                  <a:cubicBezTo>
                    <a:pt x="3972" y="6513"/>
                    <a:pt x="4004" y="6503"/>
                    <a:pt x="4034" y="6493"/>
                  </a:cubicBezTo>
                  <a:lnTo>
                    <a:pt x="4034" y="6289"/>
                  </a:lnTo>
                  <a:lnTo>
                    <a:pt x="4486" y="6289"/>
                  </a:lnTo>
                  <a:cubicBezTo>
                    <a:pt x="4535" y="6261"/>
                    <a:pt x="4582" y="6231"/>
                    <a:pt x="4627" y="6200"/>
                  </a:cubicBezTo>
                  <a:cubicBezTo>
                    <a:pt x="4630" y="6199"/>
                    <a:pt x="4631" y="6198"/>
                    <a:pt x="4633" y="6196"/>
                  </a:cubicBezTo>
                  <a:cubicBezTo>
                    <a:pt x="4663" y="6176"/>
                    <a:pt x="4692" y="6154"/>
                    <a:pt x="4721" y="6132"/>
                  </a:cubicBezTo>
                  <a:lnTo>
                    <a:pt x="4721" y="5603"/>
                  </a:lnTo>
                  <a:close/>
                  <a:moveTo>
                    <a:pt x="2290" y="7037"/>
                  </a:moveTo>
                  <a:cubicBezTo>
                    <a:pt x="2565" y="7116"/>
                    <a:pt x="2861" y="7156"/>
                    <a:pt x="3173" y="7156"/>
                  </a:cubicBezTo>
                  <a:cubicBezTo>
                    <a:pt x="3485" y="7156"/>
                    <a:pt x="3780" y="7116"/>
                    <a:pt x="4056" y="7037"/>
                  </a:cubicBezTo>
                  <a:lnTo>
                    <a:pt x="4056" y="7037"/>
                  </a:lnTo>
                  <a:cubicBezTo>
                    <a:pt x="3732" y="7514"/>
                    <a:pt x="3398" y="8104"/>
                    <a:pt x="3173" y="8752"/>
                  </a:cubicBezTo>
                  <a:cubicBezTo>
                    <a:pt x="2949" y="8104"/>
                    <a:pt x="2616" y="7514"/>
                    <a:pt x="2290" y="7037"/>
                  </a:cubicBezTo>
                  <a:close/>
                  <a:moveTo>
                    <a:pt x="3173" y="1"/>
                  </a:moveTo>
                  <a:cubicBezTo>
                    <a:pt x="1373" y="1"/>
                    <a:pt x="95" y="1370"/>
                    <a:pt x="6" y="3355"/>
                  </a:cubicBezTo>
                  <a:cubicBezTo>
                    <a:pt x="1" y="3430"/>
                    <a:pt x="0" y="3505"/>
                    <a:pt x="0" y="3580"/>
                  </a:cubicBezTo>
                  <a:cubicBezTo>
                    <a:pt x="0" y="4227"/>
                    <a:pt x="125" y="4815"/>
                    <a:pt x="351" y="5319"/>
                  </a:cubicBezTo>
                  <a:cubicBezTo>
                    <a:pt x="351" y="5319"/>
                    <a:pt x="351" y="5319"/>
                    <a:pt x="351" y="5320"/>
                  </a:cubicBezTo>
                  <a:cubicBezTo>
                    <a:pt x="351" y="5319"/>
                    <a:pt x="351" y="5319"/>
                    <a:pt x="349" y="5319"/>
                  </a:cubicBezTo>
                  <a:cubicBezTo>
                    <a:pt x="379" y="5385"/>
                    <a:pt x="410" y="5449"/>
                    <a:pt x="443" y="5511"/>
                  </a:cubicBezTo>
                  <a:cubicBezTo>
                    <a:pt x="574" y="5765"/>
                    <a:pt x="734" y="5993"/>
                    <a:pt x="918" y="6193"/>
                  </a:cubicBezTo>
                  <a:cubicBezTo>
                    <a:pt x="918" y="6193"/>
                    <a:pt x="918" y="6195"/>
                    <a:pt x="919" y="6195"/>
                  </a:cubicBezTo>
                  <a:cubicBezTo>
                    <a:pt x="920" y="6196"/>
                    <a:pt x="920" y="6196"/>
                    <a:pt x="921" y="6197"/>
                  </a:cubicBezTo>
                  <a:lnTo>
                    <a:pt x="928" y="6203"/>
                  </a:lnTo>
                  <a:cubicBezTo>
                    <a:pt x="929" y="6206"/>
                    <a:pt x="931" y="6208"/>
                    <a:pt x="934" y="6210"/>
                  </a:cubicBezTo>
                  <a:cubicBezTo>
                    <a:pt x="936" y="6212"/>
                    <a:pt x="938" y="6214"/>
                    <a:pt x="940" y="6217"/>
                  </a:cubicBezTo>
                  <a:lnTo>
                    <a:pt x="944" y="6220"/>
                  </a:lnTo>
                  <a:cubicBezTo>
                    <a:pt x="959" y="6236"/>
                    <a:pt x="982" y="6260"/>
                    <a:pt x="1009" y="6288"/>
                  </a:cubicBezTo>
                  <a:cubicBezTo>
                    <a:pt x="1009" y="6289"/>
                    <a:pt x="1010" y="6289"/>
                    <a:pt x="1010" y="6289"/>
                  </a:cubicBezTo>
                  <a:cubicBezTo>
                    <a:pt x="1012" y="6290"/>
                    <a:pt x="1012" y="6292"/>
                    <a:pt x="1013" y="6293"/>
                  </a:cubicBezTo>
                  <a:cubicBezTo>
                    <a:pt x="1014" y="6294"/>
                    <a:pt x="1015" y="6295"/>
                    <a:pt x="1017" y="6296"/>
                  </a:cubicBezTo>
                  <a:cubicBezTo>
                    <a:pt x="1109" y="6395"/>
                    <a:pt x="1258" y="6563"/>
                    <a:pt x="1434" y="6783"/>
                  </a:cubicBezTo>
                  <a:cubicBezTo>
                    <a:pt x="1903" y="7372"/>
                    <a:pt x="2559" y="8342"/>
                    <a:pt x="2807" y="9405"/>
                  </a:cubicBezTo>
                  <a:cubicBezTo>
                    <a:pt x="2862" y="9644"/>
                    <a:pt x="2898" y="9889"/>
                    <a:pt x="2904" y="10134"/>
                  </a:cubicBezTo>
                  <a:lnTo>
                    <a:pt x="2905" y="10134"/>
                  </a:lnTo>
                  <a:lnTo>
                    <a:pt x="2905" y="10135"/>
                  </a:lnTo>
                  <a:cubicBezTo>
                    <a:pt x="2994" y="10115"/>
                    <a:pt x="3076" y="10112"/>
                    <a:pt x="3118" y="10112"/>
                  </a:cubicBezTo>
                  <a:cubicBezTo>
                    <a:pt x="3137" y="10112"/>
                    <a:pt x="3148" y="10112"/>
                    <a:pt x="3148" y="10112"/>
                  </a:cubicBezTo>
                  <a:cubicBezTo>
                    <a:pt x="3148" y="10112"/>
                    <a:pt x="3160" y="10112"/>
                    <a:pt x="3180" y="10112"/>
                  </a:cubicBezTo>
                  <a:cubicBezTo>
                    <a:pt x="3231" y="10112"/>
                    <a:pt x="3336" y="10116"/>
                    <a:pt x="3440" y="10148"/>
                  </a:cubicBezTo>
                  <a:cubicBezTo>
                    <a:pt x="3442" y="10079"/>
                    <a:pt x="3445" y="10011"/>
                    <a:pt x="3452" y="9944"/>
                  </a:cubicBezTo>
                  <a:cubicBezTo>
                    <a:pt x="3597" y="8267"/>
                    <a:pt x="4951" y="6701"/>
                    <a:pt x="5329" y="6296"/>
                  </a:cubicBezTo>
                  <a:cubicBezTo>
                    <a:pt x="5329" y="6296"/>
                    <a:pt x="5330" y="6295"/>
                    <a:pt x="5330" y="6295"/>
                  </a:cubicBezTo>
                  <a:cubicBezTo>
                    <a:pt x="5333" y="6293"/>
                    <a:pt x="5335" y="6292"/>
                    <a:pt x="5336" y="6289"/>
                  </a:cubicBezTo>
                  <a:cubicBezTo>
                    <a:pt x="5366" y="6260"/>
                    <a:pt x="5395" y="6229"/>
                    <a:pt x="5425" y="6197"/>
                  </a:cubicBezTo>
                  <a:lnTo>
                    <a:pt x="5425" y="6196"/>
                  </a:lnTo>
                  <a:cubicBezTo>
                    <a:pt x="5426" y="6195"/>
                    <a:pt x="5426" y="6195"/>
                    <a:pt x="5426" y="6195"/>
                  </a:cubicBezTo>
                  <a:lnTo>
                    <a:pt x="5427" y="6195"/>
                  </a:lnTo>
                  <a:cubicBezTo>
                    <a:pt x="5444" y="6176"/>
                    <a:pt x="5460" y="6157"/>
                    <a:pt x="5477" y="6138"/>
                  </a:cubicBezTo>
                  <a:cubicBezTo>
                    <a:pt x="5606" y="5992"/>
                    <a:pt x="5720" y="5830"/>
                    <a:pt x="5823" y="5658"/>
                  </a:cubicBezTo>
                  <a:cubicBezTo>
                    <a:pt x="5947" y="5443"/>
                    <a:pt x="6054" y="5209"/>
                    <a:pt x="6133" y="4958"/>
                  </a:cubicBezTo>
                  <a:cubicBezTo>
                    <a:pt x="6272" y="4542"/>
                    <a:pt x="6345" y="4078"/>
                    <a:pt x="6345" y="3580"/>
                  </a:cubicBezTo>
                  <a:cubicBezTo>
                    <a:pt x="6345" y="1474"/>
                    <a:pt x="5041" y="1"/>
                    <a:pt x="3173" y="1"/>
                  </a:cubicBezTo>
                  <a:close/>
                </a:path>
              </a:pathLst>
            </a:custGeom>
            <a:solidFill>
              <a:srgbClr val="221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042;p48">
              <a:extLst>
                <a:ext uri="{FF2B5EF4-FFF2-40B4-BE49-F238E27FC236}">
                  <a16:creationId xmlns:a16="http://schemas.microsoft.com/office/drawing/2014/main" id="{741E02CC-0E54-D468-00FA-C66821F87C40}"/>
                </a:ext>
              </a:extLst>
            </p:cNvPr>
            <p:cNvSpPr/>
            <p:nvPr/>
          </p:nvSpPr>
          <p:spPr>
            <a:xfrm>
              <a:off x="1999475" y="2933875"/>
              <a:ext cx="92500" cy="35275"/>
            </a:xfrm>
            <a:custGeom>
              <a:avLst/>
              <a:gdLst/>
              <a:ahLst/>
              <a:cxnLst/>
              <a:rect l="l" t="t" r="r" b="b"/>
              <a:pathLst>
                <a:path w="3700" h="1411" extrusionOk="0">
                  <a:moveTo>
                    <a:pt x="1603" y="1"/>
                  </a:moveTo>
                  <a:cubicBezTo>
                    <a:pt x="705" y="1"/>
                    <a:pt x="0" y="943"/>
                    <a:pt x="0" y="943"/>
                  </a:cubicBezTo>
                  <a:cubicBezTo>
                    <a:pt x="0" y="943"/>
                    <a:pt x="347" y="1410"/>
                    <a:pt x="2023" y="1410"/>
                  </a:cubicBezTo>
                  <a:cubicBezTo>
                    <a:pt x="3700" y="1410"/>
                    <a:pt x="3672" y="900"/>
                    <a:pt x="3672" y="900"/>
                  </a:cubicBezTo>
                  <a:lnTo>
                    <a:pt x="3671" y="899"/>
                  </a:lnTo>
                  <a:cubicBezTo>
                    <a:pt x="3671" y="899"/>
                    <a:pt x="2982" y="326"/>
                    <a:pt x="1933" y="44"/>
                  </a:cubicBezTo>
                  <a:cubicBezTo>
                    <a:pt x="1821" y="14"/>
                    <a:pt x="1711" y="1"/>
                    <a:pt x="1603" y="1"/>
                  </a:cubicBezTo>
                  <a:close/>
                </a:path>
              </a:pathLst>
            </a:custGeom>
            <a:solidFill>
              <a:srgbClr val="F8E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043;p48">
              <a:extLst>
                <a:ext uri="{FF2B5EF4-FFF2-40B4-BE49-F238E27FC236}">
                  <a16:creationId xmlns:a16="http://schemas.microsoft.com/office/drawing/2014/main" id="{BBD2AEC6-9D55-4BDB-6438-1951783EE806}"/>
                </a:ext>
              </a:extLst>
            </p:cNvPr>
            <p:cNvSpPr/>
            <p:nvPr/>
          </p:nvSpPr>
          <p:spPr>
            <a:xfrm>
              <a:off x="2152775" y="2259225"/>
              <a:ext cx="16650" cy="97650"/>
            </a:xfrm>
            <a:custGeom>
              <a:avLst/>
              <a:gdLst/>
              <a:ahLst/>
              <a:cxnLst/>
              <a:rect l="l" t="t" r="r" b="b"/>
              <a:pathLst>
                <a:path w="666" h="3906" extrusionOk="0">
                  <a:moveTo>
                    <a:pt x="169" y="0"/>
                  </a:moveTo>
                  <a:cubicBezTo>
                    <a:pt x="129" y="17"/>
                    <a:pt x="90" y="38"/>
                    <a:pt x="55" y="65"/>
                  </a:cubicBezTo>
                  <a:lnTo>
                    <a:pt x="55" y="3637"/>
                  </a:lnTo>
                  <a:cubicBezTo>
                    <a:pt x="55" y="3637"/>
                    <a:pt x="5" y="3783"/>
                    <a:pt x="0" y="3902"/>
                  </a:cubicBezTo>
                  <a:cubicBezTo>
                    <a:pt x="43" y="3904"/>
                    <a:pt x="86" y="3905"/>
                    <a:pt x="129" y="3905"/>
                  </a:cubicBezTo>
                  <a:cubicBezTo>
                    <a:pt x="206" y="3905"/>
                    <a:pt x="284" y="3900"/>
                    <a:pt x="358" y="3881"/>
                  </a:cubicBezTo>
                  <a:cubicBezTo>
                    <a:pt x="487" y="3849"/>
                    <a:pt x="578" y="3766"/>
                    <a:pt x="592" y="3629"/>
                  </a:cubicBezTo>
                  <a:cubicBezTo>
                    <a:pt x="613" y="3442"/>
                    <a:pt x="419" y="3307"/>
                    <a:pt x="460" y="3113"/>
                  </a:cubicBezTo>
                  <a:cubicBezTo>
                    <a:pt x="481" y="3008"/>
                    <a:pt x="578" y="2944"/>
                    <a:pt x="578" y="2834"/>
                  </a:cubicBezTo>
                  <a:cubicBezTo>
                    <a:pt x="578" y="2711"/>
                    <a:pt x="531" y="2584"/>
                    <a:pt x="496" y="2468"/>
                  </a:cubicBezTo>
                  <a:cubicBezTo>
                    <a:pt x="460" y="2354"/>
                    <a:pt x="427" y="2236"/>
                    <a:pt x="437" y="2115"/>
                  </a:cubicBezTo>
                  <a:cubicBezTo>
                    <a:pt x="443" y="2021"/>
                    <a:pt x="487" y="1943"/>
                    <a:pt x="537" y="1866"/>
                  </a:cubicBezTo>
                  <a:cubicBezTo>
                    <a:pt x="581" y="1797"/>
                    <a:pt x="655" y="1709"/>
                    <a:pt x="645" y="1621"/>
                  </a:cubicBezTo>
                  <a:cubicBezTo>
                    <a:pt x="635" y="1537"/>
                    <a:pt x="573" y="1458"/>
                    <a:pt x="529" y="1389"/>
                  </a:cubicBezTo>
                  <a:cubicBezTo>
                    <a:pt x="486" y="1320"/>
                    <a:pt x="448" y="1245"/>
                    <a:pt x="446" y="1163"/>
                  </a:cubicBezTo>
                  <a:cubicBezTo>
                    <a:pt x="446" y="1062"/>
                    <a:pt x="500" y="975"/>
                    <a:pt x="557" y="896"/>
                  </a:cubicBezTo>
                  <a:cubicBezTo>
                    <a:pt x="611" y="817"/>
                    <a:pt x="666" y="750"/>
                    <a:pt x="654" y="648"/>
                  </a:cubicBezTo>
                  <a:cubicBezTo>
                    <a:pt x="639" y="537"/>
                    <a:pt x="585" y="439"/>
                    <a:pt x="519" y="350"/>
                  </a:cubicBezTo>
                  <a:cubicBezTo>
                    <a:pt x="421" y="219"/>
                    <a:pt x="299" y="104"/>
                    <a:pt x="169" y="0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044;p48">
              <a:extLst>
                <a:ext uri="{FF2B5EF4-FFF2-40B4-BE49-F238E27FC236}">
                  <a16:creationId xmlns:a16="http://schemas.microsoft.com/office/drawing/2014/main" id="{D6E1C2A6-40BE-CA0C-82B1-0F2DFE8533DA}"/>
                </a:ext>
              </a:extLst>
            </p:cNvPr>
            <p:cNvSpPr/>
            <p:nvPr/>
          </p:nvSpPr>
          <p:spPr>
            <a:xfrm>
              <a:off x="2152750" y="2257825"/>
              <a:ext cx="26125" cy="105175"/>
            </a:xfrm>
            <a:custGeom>
              <a:avLst/>
              <a:gdLst/>
              <a:ahLst/>
              <a:cxnLst/>
              <a:rect l="l" t="t" r="r" b="b"/>
              <a:pathLst>
                <a:path w="1045" h="4207" extrusionOk="0">
                  <a:moveTo>
                    <a:pt x="548" y="1"/>
                  </a:moveTo>
                  <a:cubicBezTo>
                    <a:pt x="528" y="1"/>
                    <a:pt x="516" y="1"/>
                    <a:pt x="516" y="1"/>
                  </a:cubicBezTo>
                  <a:cubicBezTo>
                    <a:pt x="516" y="1"/>
                    <a:pt x="505" y="1"/>
                    <a:pt x="486" y="1"/>
                  </a:cubicBezTo>
                  <a:cubicBezTo>
                    <a:pt x="444" y="1"/>
                    <a:pt x="362" y="4"/>
                    <a:pt x="273" y="24"/>
                  </a:cubicBezTo>
                  <a:cubicBezTo>
                    <a:pt x="239" y="32"/>
                    <a:pt x="204" y="42"/>
                    <a:pt x="170" y="56"/>
                  </a:cubicBezTo>
                  <a:cubicBezTo>
                    <a:pt x="300" y="160"/>
                    <a:pt x="422" y="275"/>
                    <a:pt x="520" y="406"/>
                  </a:cubicBezTo>
                  <a:cubicBezTo>
                    <a:pt x="586" y="495"/>
                    <a:pt x="640" y="593"/>
                    <a:pt x="655" y="704"/>
                  </a:cubicBezTo>
                  <a:cubicBezTo>
                    <a:pt x="667" y="806"/>
                    <a:pt x="611" y="873"/>
                    <a:pt x="557" y="952"/>
                  </a:cubicBezTo>
                  <a:cubicBezTo>
                    <a:pt x="501" y="1031"/>
                    <a:pt x="447" y="1118"/>
                    <a:pt x="447" y="1219"/>
                  </a:cubicBezTo>
                  <a:cubicBezTo>
                    <a:pt x="447" y="1302"/>
                    <a:pt x="487" y="1376"/>
                    <a:pt x="530" y="1445"/>
                  </a:cubicBezTo>
                  <a:cubicBezTo>
                    <a:pt x="573" y="1514"/>
                    <a:pt x="636" y="1593"/>
                    <a:pt x="646" y="1677"/>
                  </a:cubicBezTo>
                  <a:cubicBezTo>
                    <a:pt x="656" y="1765"/>
                    <a:pt x="582" y="1853"/>
                    <a:pt x="538" y="1922"/>
                  </a:cubicBezTo>
                  <a:cubicBezTo>
                    <a:pt x="488" y="1999"/>
                    <a:pt x="444" y="2078"/>
                    <a:pt x="438" y="2172"/>
                  </a:cubicBezTo>
                  <a:cubicBezTo>
                    <a:pt x="428" y="2292"/>
                    <a:pt x="461" y="2410"/>
                    <a:pt x="497" y="2524"/>
                  </a:cubicBezTo>
                  <a:cubicBezTo>
                    <a:pt x="531" y="2640"/>
                    <a:pt x="578" y="2767"/>
                    <a:pt x="578" y="2890"/>
                  </a:cubicBezTo>
                  <a:cubicBezTo>
                    <a:pt x="579" y="3001"/>
                    <a:pt x="482" y="3065"/>
                    <a:pt x="460" y="3169"/>
                  </a:cubicBezTo>
                  <a:cubicBezTo>
                    <a:pt x="420" y="3363"/>
                    <a:pt x="614" y="3498"/>
                    <a:pt x="593" y="3685"/>
                  </a:cubicBezTo>
                  <a:cubicBezTo>
                    <a:pt x="578" y="3822"/>
                    <a:pt x="488" y="3905"/>
                    <a:pt x="358" y="3937"/>
                  </a:cubicBezTo>
                  <a:cubicBezTo>
                    <a:pt x="284" y="3956"/>
                    <a:pt x="207" y="3961"/>
                    <a:pt x="130" y="3961"/>
                  </a:cubicBezTo>
                  <a:cubicBezTo>
                    <a:pt x="87" y="3961"/>
                    <a:pt x="44" y="3960"/>
                    <a:pt x="1" y="3958"/>
                  </a:cubicBezTo>
                  <a:lnTo>
                    <a:pt x="1" y="3958"/>
                  </a:lnTo>
                  <a:cubicBezTo>
                    <a:pt x="0" y="3978"/>
                    <a:pt x="0" y="3998"/>
                    <a:pt x="2" y="4016"/>
                  </a:cubicBezTo>
                  <a:cubicBezTo>
                    <a:pt x="19" y="4138"/>
                    <a:pt x="217" y="4207"/>
                    <a:pt x="516" y="4207"/>
                  </a:cubicBezTo>
                  <a:cubicBezTo>
                    <a:pt x="814" y="4207"/>
                    <a:pt x="1014" y="4138"/>
                    <a:pt x="1028" y="4016"/>
                  </a:cubicBezTo>
                  <a:cubicBezTo>
                    <a:pt x="1045" y="3895"/>
                    <a:pt x="976" y="3693"/>
                    <a:pt x="976" y="3693"/>
                  </a:cubicBezTo>
                  <a:lnTo>
                    <a:pt x="976" y="121"/>
                  </a:lnTo>
                  <a:cubicBezTo>
                    <a:pt x="928" y="82"/>
                    <a:pt x="868" y="55"/>
                    <a:pt x="808" y="38"/>
                  </a:cubicBezTo>
                  <a:lnTo>
                    <a:pt x="808" y="37"/>
                  </a:lnTo>
                  <a:cubicBezTo>
                    <a:pt x="704" y="5"/>
                    <a:pt x="599" y="1"/>
                    <a:pt x="548" y="1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045;p48">
              <a:extLst>
                <a:ext uri="{FF2B5EF4-FFF2-40B4-BE49-F238E27FC236}">
                  <a16:creationId xmlns:a16="http://schemas.microsoft.com/office/drawing/2014/main" id="{4253BE04-3927-2B44-405A-791FE58C410C}"/>
                </a:ext>
              </a:extLst>
            </p:cNvPr>
            <p:cNvSpPr/>
            <p:nvPr/>
          </p:nvSpPr>
          <p:spPr>
            <a:xfrm>
              <a:off x="1633525" y="2125875"/>
              <a:ext cx="132475" cy="114300"/>
            </a:xfrm>
            <a:custGeom>
              <a:avLst/>
              <a:gdLst/>
              <a:ahLst/>
              <a:cxnLst/>
              <a:rect l="l" t="t" r="r" b="b"/>
              <a:pathLst>
                <a:path w="5299" h="4572" extrusionOk="0">
                  <a:moveTo>
                    <a:pt x="4775" y="1"/>
                  </a:moveTo>
                  <a:lnTo>
                    <a:pt x="4775" y="1"/>
                  </a:lnTo>
                  <a:cubicBezTo>
                    <a:pt x="4344" y="154"/>
                    <a:pt x="3914" y="314"/>
                    <a:pt x="3486" y="481"/>
                  </a:cubicBezTo>
                  <a:cubicBezTo>
                    <a:pt x="2483" y="868"/>
                    <a:pt x="1493" y="1290"/>
                    <a:pt x="521" y="1744"/>
                  </a:cubicBezTo>
                  <a:cubicBezTo>
                    <a:pt x="409" y="1795"/>
                    <a:pt x="297" y="1851"/>
                    <a:pt x="220" y="1942"/>
                  </a:cubicBezTo>
                  <a:cubicBezTo>
                    <a:pt x="217" y="1948"/>
                    <a:pt x="211" y="1954"/>
                    <a:pt x="207" y="1960"/>
                  </a:cubicBezTo>
                  <a:cubicBezTo>
                    <a:pt x="145" y="2038"/>
                    <a:pt x="116" y="2137"/>
                    <a:pt x="100" y="2237"/>
                  </a:cubicBezTo>
                  <a:cubicBezTo>
                    <a:pt x="1" y="2839"/>
                    <a:pt x="334" y="3449"/>
                    <a:pt x="810" y="3829"/>
                  </a:cubicBezTo>
                  <a:lnTo>
                    <a:pt x="811" y="3829"/>
                  </a:lnTo>
                  <a:cubicBezTo>
                    <a:pt x="1287" y="4211"/>
                    <a:pt x="1886" y="4398"/>
                    <a:pt x="2478" y="4543"/>
                  </a:cubicBezTo>
                  <a:cubicBezTo>
                    <a:pt x="2538" y="4557"/>
                    <a:pt x="2600" y="4572"/>
                    <a:pt x="2661" y="4572"/>
                  </a:cubicBezTo>
                  <a:cubicBezTo>
                    <a:pt x="2686" y="4572"/>
                    <a:pt x="2711" y="4569"/>
                    <a:pt x="2736" y="4563"/>
                  </a:cubicBezTo>
                  <a:cubicBezTo>
                    <a:pt x="2851" y="4537"/>
                    <a:pt x="2937" y="4445"/>
                    <a:pt x="3009" y="4355"/>
                  </a:cubicBezTo>
                  <a:cubicBezTo>
                    <a:pt x="3295" y="4008"/>
                    <a:pt x="3524" y="3616"/>
                    <a:pt x="3681" y="3198"/>
                  </a:cubicBezTo>
                  <a:cubicBezTo>
                    <a:pt x="3738" y="3190"/>
                    <a:pt x="3792" y="3183"/>
                    <a:pt x="3848" y="3177"/>
                  </a:cubicBezTo>
                  <a:cubicBezTo>
                    <a:pt x="4328" y="3115"/>
                    <a:pt x="4813" y="3065"/>
                    <a:pt x="5297" y="3023"/>
                  </a:cubicBezTo>
                  <a:cubicBezTo>
                    <a:pt x="5299" y="3017"/>
                    <a:pt x="5299" y="3012"/>
                    <a:pt x="5297" y="3004"/>
                  </a:cubicBezTo>
                  <a:cubicBezTo>
                    <a:pt x="5289" y="2534"/>
                    <a:pt x="5222" y="2060"/>
                    <a:pt x="5098" y="1605"/>
                  </a:cubicBezTo>
                  <a:cubicBezTo>
                    <a:pt x="5006" y="1259"/>
                    <a:pt x="4880" y="924"/>
                    <a:pt x="4814" y="572"/>
                  </a:cubicBezTo>
                  <a:cubicBezTo>
                    <a:pt x="4779" y="383"/>
                    <a:pt x="4762" y="190"/>
                    <a:pt x="4775" y="1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046;p48">
              <a:extLst>
                <a:ext uri="{FF2B5EF4-FFF2-40B4-BE49-F238E27FC236}">
                  <a16:creationId xmlns:a16="http://schemas.microsoft.com/office/drawing/2014/main" id="{760E551C-0EF6-842B-D6EB-3248FD718DA5}"/>
                </a:ext>
              </a:extLst>
            </p:cNvPr>
            <p:cNvSpPr/>
            <p:nvPr/>
          </p:nvSpPr>
          <p:spPr>
            <a:xfrm>
              <a:off x="1639000" y="2125875"/>
              <a:ext cx="127000" cy="79450"/>
            </a:xfrm>
            <a:custGeom>
              <a:avLst/>
              <a:gdLst/>
              <a:ahLst/>
              <a:cxnLst/>
              <a:rect l="l" t="t" r="r" b="b"/>
              <a:pathLst>
                <a:path w="5080" h="3178" extrusionOk="0">
                  <a:moveTo>
                    <a:pt x="4556" y="1"/>
                  </a:moveTo>
                  <a:lnTo>
                    <a:pt x="4556" y="1"/>
                  </a:lnTo>
                  <a:cubicBezTo>
                    <a:pt x="4125" y="154"/>
                    <a:pt x="3695" y="314"/>
                    <a:pt x="3267" y="481"/>
                  </a:cubicBezTo>
                  <a:cubicBezTo>
                    <a:pt x="2264" y="868"/>
                    <a:pt x="1274" y="1290"/>
                    <a:pt x="302" y="1744"/>
                  </a:cubicBezTo>
                  <a:cubicBezTo>
                    <a:pt x="190" y="1795"/>
                    <a:pt x="78" y="1851"/>
                    <a:pt x="1" y="1942"/>
                  </a:cubicBezTo>
                  <a:cubicBezTo>
                    <a:pt x="104" y="1907"/>
                    <a:pt x="209" y="1880"/>
                    <a:pt x="308" y="1858"/>
                  </a:cubicBezTo>
                  <a:cubicBezTo>
                    <a:pt x="482" y="1820"/>
                    <a:pt x="655" y="1802"/>
                    <a:pt x="826" y="1802"/>
                  </a:cubicBezTo>
                  <a:cubicBezTo>
                    <a:pt x="1501" y="1802"/>
                    <a:pt x="2152" y="2079"/>
                    <a:pt x="2725" y="2441"/>
                  </a:cubicBezTo>
                  <a:cubicBezTo>
                    <a:pt x="3057" y="2649"/>
                    <a:pt x="3363" y="2892"/>
                    <a:pt x="3630" y="3177"/>
                  </a:cubicBezTo>
                  <a:cubicBezTo>
                    <a:pt x="4110" y="3115"/>
                    <a:pt x="4594" y="3065"/>
                    <a:pt x="5078" y="3023"/>
                  </a:cubicBezTo>
                  <a:cubicBezTo>
                    <a:pt x="5080" y="3017"/>
                    <a:pt x="5080" y="3012"/>
                    <a:pt x="5078" y="3004"/>
                  </a:cubicBezTo>
                  <a:cubicBezTo>
                    <a:pt x="5070" y="2534"/>
                    <a:pt x="5003" y="2061"/>
                    <a:pt x="4879" y="1605"/>
                  </a:cubicBezTo>
                  <a:cubicBezTo>
                    <a:pt x="4787" y="1259"/>
                    <a:pt x="4661" y="924"/>
                    <a:pt x="4596" y="572"/>
                  </a:cubicBezTo>
                  <a:cubicBezTo>
                    <a:pt x="4560" y="383"/>
                    <a:pt x="4543" y="190"/>
                    <a:pt x="4556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047;p48">
              <a:extLst>
                <a:ext uri="{FF2B5EF4-FFF2-40B4-BE49-F238E27FC236}">
                  <a16:creationId xmlns:a16="http://schemas.microsoft.com/office/drawing/2014/main" id="{02DE2019-77A3-6F31-5B6A-C00378F10864}"/>
                </a:ext>
              </a:extLst>
            </p:cNvPr>
            <p:cNvSpPr/>
            <p:nvPr/>
          </p:nvSpPr>
          <p:spPr>
            <a:xfrm>
              <a:off x="1954775" y="2224250"/>
              <a:ext cx="245700" cy="128775"/>
            </a:xfrm>
            <a:custGeom>
              <a:avLst/>
              <a:gdLst/>
              <a:ahLst/>
              <a:cxnLst/>
              <a:rect l="l" t="t" r="r" b="b"/>
              <a:pathLst>
                <a:path w="9828" h="5151" extrusionOk="0">
                  <a:moveTo>
                    <a:pt x="1492" y="0"/>
                  </a:moveTo>
                  <a:cubicBezTo>
                    <a:pt x="1308" y="103"/>
                    <a:pt x="1131" y="219"/>
                    <a:pt x="963" y="345"/>
                  </a:cubicBezTo>
                  <a:cubicBezTo>
                    <a:pt x="656" y="576"/>
                    <a:pt x="374" y="839"/>
                    <a:pt x="128" y="1132"/>
                  </a:cubicBezTo>
                  <a:cubicBezTo>
                    <a:pt x="107" y="1154"/>
                    <a:pt x="88" y="1178"/>
                    <a:pt x="71" y="1201"/>
                  </a:cubicBezTo>
                  <a:cubicBezTo>
                    <a:pt x="154" y="1749"/>
                    <a:pt x="203" y="2294"/>
                    <a:pt x="31" y="2814"/>
                  </a:cubicBezTo>
                  <a:cubicBezTo>
                    <a:pt x="21" y="2840"/>
                    <a:pt x="12" y="2867"/>
                    <a:pt x="0" y="2893"/>
                  </a:cubicBezTo>
                  <a:cubicBezTo>
                    <a:pt x="310" y="3171"/>
                    <a:pt x="617" y="3446"/>
                    <a:pt x="927" y="3724"/>
                  </a:cubicBezTo>
                  <a:cubicBezTo>
                    <a:pt x="1073" y="3855"/>
                    <a:pt x="1224" y="3988"/>
                    <a:pt x="1407" y="4058"/>
                  </a:cubicBezTo>
                  <a:cubicBezTo>
                    <a:pt x="1577" y="4120"/>
                    <a:pt x="1762" y="4124"/>
                    <a:pt x="1942" y="4127"/>
                  </a:cubicBezTo>
                  <a:cubicBezTo>
                    <a:pt x="2488" y="4135"/>
                    <a:pt x="3034" y="4143"/>
                    <a:pt x="3580" y="4151"/>
                  </a:cubicBezTo>
                  <a:cubicBezTo>
                    <a:pt x="4767" y="4169"/>
                    <a:pt x="5953" y="4186"/>
                    <a:pt x="7140" y="4204"/>
                  </a:cubicBezTo>
                  <a:cubicBezTo>
                    <a:pt x="7297" y="4258"/>
                    <a:pt x="7449" y="4328"/>
                    <a:pt x="7591" y="4410"/>
                  </a:cubicBezTo>
                  <a:cubicBezTo>
                    <a:pt x="7707" y="4477"/>
                    <a:pt x="7828" y="4554"/>
                    <a:pt x="7962" y="4554"/>
                  </a:cubicBezTo>
                  <a:cubicBezTo>
                    <a:pt x="7966" y="4554"/>
                    <a:pt x="7971" y="4554"/>
                    <a:pt x="7975" y="4554"/>
                  </a:cubicBezTo>
                  <a:lnTo>
                    <a:pt x="7975" y="4050"/>
                  </a:lnTo>
                  <a:cubicBezTo>
                    <a:pt x="8044" y="4037"/>
                    <a:pt x="8108" y="4015"/>
                    <a:pt x="8169" y="3983"/>
                  </a:cubicBezTo>
                  <a:cubicBezTo>
                    <a:pt x="8308" y="3910"/>
                    <a:pt x="8415" y="3786"/>
                    <a:pt x="8488" y="3647"/>
                  </a:cubicBezTo>
                  <a:cubicBezTo>
                    <a:pt x="8562" y="3508"/>
                    <a:pt x="8602" y="3355"/>
                    <a:pt x="8632" y="3201"/>
                  </a:cubicBezTo>
                  <a:cubicBezTo>
                    <a:pt x="8700" y="3210"/>
                    <a:pt x="8768" y="3214"/>
                    <a:pt x="8836" y="3214"/>
                  </a:cubicBezTo>
                  <a:cubicBezTo>
                    <a:pt x="8866" y="3214"/>
                    <a:pt x="8895" y="3213"/>
                    <a:pt x="8925" y="3212"/>
                  </a:cubicBezTo>
                  <a:cubicBezTo>
                    <a:pt x="8928" y="3283"/>
                    <a:pt x="8947" y="3355"/>
                    <a:pt x="8979" y="3420"/>
                  </a:cubicBezTo>
                  <a:cubicBezTo>
                    <a:pt x="8891" y="3510"/>
                    <a:pt x="8803" y="3598"/>
                    <a:pt x="8715" y="3689"/>
                  </a:cubicBezTo>
                  <a:cubicBezTo>
                    <a:pt x="8653" y="3753"/>
                    <a:pt x="8591" y="3815"/>
                    <a:pt x="8541" y="3887"/>
                  </a:cubicBezTo>
                  <a:cubicBezTo>
                    <a:pt x="8492" y="3961"/>
                    <a:pt x="8452" y="4044"/>
                    <a:pt x="8445" y="4132"/>
                  </a:cubicBezTo>
                  <a:cubicBezTo>
                    <a:pt x="8443" y="4167"/>
                    <a:pt x="8445" y="4204"/>
                    <a:pt x="8461" y="4236"/>
                  </a:cubicBezTo>
                  <a:cubicBezTo>
                    <a:pt x="8477" y="4261"/>
                    <a:pt x="8501" y="4279"/>
                    <a:pt x="8527" y="4284"/>
                  </a:cubicBezTo>
                  <a:cubicBezTo>
                    <a:pt x="8511" y="4319"/>
                    <a:pt x="8498" y="4356"/>
                    <a:pt x="8487" y="4394"/>
                  </a:cubicBezTo>
                  <a:cubicBezTo>
                    <a:pt x="8474" y="4428"/>
                    <a:pt x="8463" y="4463"/>
                    <a:pt x="8466" y="4499"/>
                  </a:cubicBezTo>
                  <a:cubicBezTo>
                    <a:pt x="8466" y="4527"/>
                    <a:pt x="8477" y="4556"/>
                    <a:pt x="8488" y="4583"/>
                  </a:cubicBezTo>
                  <a:cubicBezTo>
                    <a:pt x="8503" y="4615"/>
                    <a:pt x="8522" y="4649"/>
                    <a:pt x="8550" y="4671"/>
                  </a:cubicBezTo>
                  <a:cubicBezTo>
                    <a:pt x="8569" y="4687"/>
                    <a:pt x="8595" y="4698"/>
                    <a:pt x="8621" y="4700"/>
                  </a:cubicBezTo>
                  <a:cubicBezTo>
                    <a:pt x="8546" y="4789"/>
                    <a:pt x="8494" y="4902"/>
                    <a:pt x="8509" y="5019"/>
                  </a:cubicBezTo>
                  <a:cubicBezTo>
                    <a:pt x="8513" y="5047"/>
                    <a:pt x="8520" y="5077"/>
                    <a:pt x="8538" y="5101"/>
                  </a:cubicBezTo>
                  <a:cubicBezTo>
                    <a:pt x="8565" y="5133"/>
                    <a:pt x="8608" y="5149"/>
                    <a:pt x="8650" y="5150"/>
                  </a:cubicBezTo>
                  <a:cubicBezTo>
                    <a:pt x="8656" y="5150"/>
                    <a:pt x="8662" y="5151"/>
                    <a:pt x="8669" y="5151"/>
                  </a:cubicBezTo>
                  <a:cubicBezTo>
                    <a:pt x="8701" y="5151"/>
                    <a:pt x="8733" y="5143"/>
                    <a:pt x="8764" y="5136"/>
                  </a:cubicBezTo>
                  <a:lnTo>
                    <a:pt x="8764" y="5141"/>
                  </a:lnTo>
                  <a:cubicBezTo>
                    <a:pt x="9005" y="5069"/>
                    <a:pt x="9518" y="4984"/>
                    <a:pt x="9613" y="4786"/>
                  </a:cubicBezTo>
                  <a:cubicBezTo>
                    <a:pt x="9719" y="4557"/>
                    <a:pt x="9541" y="4420"/>
                    <a:pt x="9541" y="4420"/>
                  </a:cubicBezTo>
                  <a:cubicBezTo>
                    <a:pt x="9682" y="4159"/>
                    <a:pt x="9546" y="3841"/>
                    <a:pt x="9546" y="3841"/>
                  </a:cubicBezTo>
                  <a:cubicBezTo>
                    <a:pt x="9603" y="3730"/>
                    <a:pt x="9520" y="3625"/>
                    <a:pt x="9520" y="3625"/>
                  </a:cubicBezTo>
                  <a:cubicBezTo>
                    <a:pt x="9520" y="3625"/>
                    <a:pt x="9827" y="3214"/>
                    <a:pt x="9691" y="3064"/>
                  </a:cubicBezTo>
                  <a:cubicBezTo>
                    <a:pt x="9554" y="2913"/>
                    <a:pt x="8905" y="2422"/>
                    <a:pt x="8745" y="2387"/>
                  </a:cubicBezTo>
                  <a:cubicBezTo>
                    <a:pt x="8689" y="2374"/>
                    <a:pt x="8636" y="2362"/>
                    <a:pt x="8576" y="2362"/>
                  </a:cubicBezTo>
                  <a:cubicBezTo>
                    <a:pt x="8466" y="2362"/>
                    <a:pt x="8334" y="2402"/>
                    <a:pt x="8113" y="2550"/>
                  </a:cubicBezTo>
                  <a:cubicBezTo>
                    <a:pt x="7769" y="2777"/>
                    <a:pt x="7184" y="2829"/>
                    <a:pt x="7184" y="2829"/>
                  </a:cubicBezTo>
                  <a:cubicBezTo>
                    <a:pt x="5484" y="2456"/>
                    <a:pt x="3858" y="1698"/>
                    <a:pt x="2130" y="1594"/>
                  </a:cubicBezTo>
                  <a:cubicBezTo>
                    <a:pt x="1939" y="1056"/>
                    <a:pt x="1724" y="523"/>
                    <a:pt x="1492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048;p48">
              <a:extLst>
                <a:ext uri="{FF2B5EF4-FFF2-40B4-BE49-F238E27FC236}">
                  <a16:creationId xmlns:a16="http://schemas.microsoft.com/office/drawing/2014/main" id="{4EF33821-84E9-3F30-D779-A305B5CAF70B}"/>
                </a:ext>
              </a:extLst>
            </p:cNvPr>
            <p:cNvSpPr/>
            <p:nvPr/>
          </p:nvSpPr>
          <p:spPr>
            <a:xfrm>
              <a:off x="1561625" y="2565775"/>
              <a:ext cx="211175" cy="199200"/>
            </a:xfrm>
            <a:custGeom>
              <a:avLst/>
              <a:gdLst/>
              <a:ahLst/>
              <a:cxnLst/>
              <a:rect l="l" t="t" r="r" b="b"/>
              <a:pathLst>
                <a:path w="8447" h="7968" extrusionOk="0">
                  <a:moveTo>
                    <a:pt x="4006" y="1"/>
                  </a:moveTo>
                  <a:cubicBezTo>
                    <a:pt x="3467" y="1060"/>
                    <a:pt x="2963" y="2137"/>
                    <a:pt x="2495" y="3230"/>
                  </a:cubicBezTo>
                  <a:cubicBezTo>
                    <a:pt x="2324" y="3632"/>
                    <a:pt x="2154" y="4038"/>
                    <a:pt x="1899" y="4391"/>
                  </a:cubicBezTo>
                  <a:cubicBezTo>
                    <a:pt x="1411" y="5066"/>
                    <a:pt x="646" y="5493"/>
                    <a:pt x="101" y="6125"/>
                  </a:cubicBezTo>
                  <a:cubicBezTo>
                    <a:pt x="66" y="6166"/>
                    <a:pt x="34" y="6211"/>
                    <a:pt x="0" y="6256"/>
                  </a:cubicBezTo>
                  <a:cubicBezTo>
                    <a:pt x="405" y="6421"/>
                    <a:pt x="798" y="6619"/>
                    <a:pt x="1169" y="6849"/>
                  </a:cubicBezTo>
                  <a:cubicBezTo>
                    <a:pt x="1674" y="7158"/>
                    <a:pt x="2141" y="7530"/>
                    <a:pt x="2549" y="7967"/>
                  </a:cubicBezTo>
                  <a:cubicBezTo>
                    <a:pt x="3219" y="7185"/>
                    <a:pt x="3889" y="6400"/>
                    <a:pt x="4558" y="5616"/>
                  </a:cubicBezTo>
                  <a:cubicBezTo>
                    <a:pt x="5159" y="4911"/>
                    <a:pt x="5762" y="4206"/>
                    <a:pt x="6387" y="3521"/>
                  </a:cubicBezTo>
                  <a:cubicBezTo>
                    <a:pt x="6822" y="3045"/>
                    <a:pt x="7267" y="2576"/>
                    <a:pt x="7713" y="2111"/>
                  </a:cubicBezTo>
                  <a:cubicBezTo>
                    <a:pt x="7958" y="1855"/>
                    <a:pt x="8202" y="1599"/>
                    <a:pt x="8447" y="1342"/>
                  </a:cubicBezTo>
                  <a:cubicBezTo>
                    <a:pt x="7010" y="666"/>
                    <a:pt x="5517" y="196"/>
                    <a:pt x="4006" y="1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049;p48">
              <a:extLst>
                <a:ext uri="{FF2B5EF4-FFF2-40B4-BE49-F238E27FC236}">
                  <a16:creationId xmlns:a16="http://schemas.microsoft.com/office/drawing/2014/main" id="{46B799FD-625C-47FA-C83D-1A8A73505B5A}"/>
                </a:ext>
              </a:extLst>
            </p:cNvPr>
            <p:cNvSpPr/>
            <p:nvPr/>
          </p:nvSpPr>
          <p:spPr>
            <a:xfrm>
              <a:off x="1661750" y="2541825"/>
              <a:ext cx="153375" cy="57525"/>
            </a:xfrm>
            <a:custGeom>
              <a:avLst/>
              <a:gdLst/>
              <a:ahLst/>
              <a:cxnLst/>
              <a:rect l="l" t="t" r="r" b="b"/>
              <a:pathLst>
                <a:path w="6135" h="2301" extrusionOk="0">
                  <a:moveTo>
                    <a:pt x="498" y="0"/>
                  </a:moveTo>
                  <a:cubicBezTo>
                    <a:pt x="329" y="318"/>
                    <a:pt x="164" y="638"/>
                    <a:pt x="1" y="959"/>
                  </a:cubicBezTo>
                  <a:cubicBezTo>
                    <a:pt x="1512" y="1154"/>
                    <a:pt x="3005" y="1624"/>
                    <a:pt x="4443" y="2300"/>
                  </a:cubicBezTo>
                  <a:cubicBezTo>
                    <a:pt x="5007" y="1710"/>
                    <a:pt x="5571" y="1119"/>
                    <a:pt x="6134" y="529"/>
                  </a:cubicBezTo>
                  <a:lnTo>
                    <a:pt x="6134" y="529"/>
                  </a:lnTo>
                  <a:cubicBezTo>
                    <a:pt x="5665" y="612"/>
                    <a:pt x="5192" y="661"/>
                    <a:pt x="4717" y="681"/>
                  </a:cubicBezTo>
                  <a:cubicBezTo>
                    <a:pt x="4575" y="687"/>
                    <a:pt x="4433" y="689"/>
                    <a:pt x="4290" y="689"/>
                  </a:cubicBezTo>
                  <a:cubicBezTo>
                    <a:pt x="3012" y="689"/>
                    <a:pt x="1734" y="463"/>
                    <a:pt x="537" y="15"/>
                  </a:cubicBezTo>
                  <a:cubicBezTo>
                    <a:pt x="524" y="10"/>
                    <a:pt x="511" y="4"/>
                    <a:pt x="498" y="0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050;p48">
              <a:extLst>
                <a:ext uri="{FF2B5EF4-FFF2-40B4-BE49-F238E27FC236}">
                  <a16:creationId xmlns:a16="http://schemas.microsoft.com/office/drawing/2014/main" id="{14EBB63D-4645-7D9A-718C-26BF5546B48C}"/>
                </a:ext>
              </a:extLst>
            </p:cNvPr>
            <p:cNvSpPr/>
            <p:nvPr/>
          </p:nvSpPr>
          <p:spPr>
            <a:xfrm>
              <a:off x="1867050" y="2108225"/>
              <a:ext cx="61600" cy="82725"/>
            </a:xfrm>
            <a:custGeom>
              <a:avLst/>
              <a:gdLst/>
              <a:ahLst/>
              <a:cxnLst/>
              <a:rect l="l" t="t" r="r" b="b"/>
              <a:pathLst>
                <a:path w="2464" h="3309" extrusionOk="0">
                  <a:moveTo>
                    <a:pt x="2463" y="1"/>
                  </a:moveTo>
                  <a:lnTo>
                    <a:pt x="2463" y="1"/>
                  </a:lnTo>
                  <a:cubicBezTo>
                    <a:pt x="2040" y="419"/>
                    <a:pt x="1481" y="710"/>
                    <a:pt x="1029" y="710"/>
                  </a:cubicBezTo>
                  <a:cubicBezTo>
                    <a:pt x="904" y="710"/>
                    <a:pt x="788" y="688"/>
                    <a:pt x="685" y="641"/>
                  </a:cubicBezTo>
                  <a:cubicBezTo>
                    <a:pt x="663" y="632"/>
                    <a:pt x="640" y="620"/>
                    <a:pt x="619" y="607"/>
                  </a:cubicBezTo>
                  <a:cubicBezTo>
                    <a:pt x="402" y="478"/>
                    <a:pt x="226" y="259"/>
                    <a:pt x="87" y="7"/>
                  </a:cubicBezTo>
                  <a:lnTo>
                    <a:pt x="0" y="348"/>
                  </a:lnTo>
                  <a:cubicBezTo>
                    <a:pt x="79" y="649"/>
                    <a:pt x="143" y="1009"/>
                    <a:pt x="171" y="1251"/>
                  </a:cubicBezTo>
                  <a:cubicBezTo>
                    <a:pt x="179" y="1318"/>
                    <a:pt x="183" y="1377"/>
                    <a:pt x="184" y="1422"/>
                  </a:cubicBezTo>
                  <a:lnTo>
                    <a:pt x="185" y="1422"/>
                  </a:lnTo>
                  <a:cubicBezTo>
                    <a:pt x="191" y="1736"/>
                    <a:pt x="19" y="3309"/>
                    <a:pt x="1047" y="3309"/>
                  </a:cubicBezTo>
                  <a:cubicBezTo>
                    <a:pt x="1098" y="3309"/>
                    <a:pt x="1152" y="3305"/>
                    <a:pt x="1209" y="3297"/>
                  </a:cubicBezTo>
                  <a:cubicBezTo>
                    <a:pt x="2415" y="3129"/>
                    <a:pt x="2148" y="2020"/>
                    <a:pt x="2183" y="1429"/>
                  </a:cubicBezTo>
                  <a:cubicBezTo>
                    <a:pt x="2192" y="1252"/>
                    <a:pt x="2224" y="1050"/>
                    <a:pt x="2261" y="855"/>
                  </a:cubicBezTo>
                  <a:cubicBezTo>
                    <a:pt x="2321" y="536"/>
                    <a:pt x="2400" y="232"/>
                    <a:pt x="2439" y="80"/>
                  </a:cubicBezTo>
                  <a:cubicBezTo>
                    <a:pt x="2451" y="44"/>
                    <a:pt x="2458" y="18"/>
                    <a:pt x="2463" y="1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051;p48">
              <a:extLst>
                <a:ext uri="{FF2B5EF4-FFF2-40B4-BE49-F238E27FC236}">
                  <a16:creationId xmlns:a16="http://schemas.microsoft.com/office/drawing/2014/main" id="{E5AF127B-44E6-548A-B793-B16C6BC5B11F}"/>
                </a:ext>
              </a:extLst>
            </p:cNvPr>
            <p:cNvSpPr/>
            <p:nvPr/>
          </p:nvSpPr>
          <p:spPr>
            <a:xfrm>
              <a:off x="1857200" y="2005125"/>
              <a:ext cx="104050" cy="120850"/>
            </a:xfrm>
            <a:custGeom>
              <a:avLst/>
              <a:gdLst/>
              <a:ahLst/>
              <a:cxnLst/>
              <a:rect l="l" t="t" r="r" b="b"/>
              <a:pathLst>
                <a:path w="4162" h="4834" extrusionOk="0">
                  <a:moveTo>
                    <a:pt x="753" y="1"/>
                  </a:moveTo>
                  <a:cubicBezTo>
                    <a:pt x="603" y="189"/>
                    <a:pt x="491" y="411"/>
                    <a:pt x="427" y="654"/>
                  </a:cubicBezTo>
                  <a:cubicBezTo>
                    <a:pt x="411" y="716"/>
                    <a:pt x="397" y="780"/>
                    <a:pt x="387" y="846"/>
                  </a:cubicBezTo>
                  <a:cubicBezTo>
                    <a:pt x="387" y="846"/>
                    <a:pt x="321" y="1089"/>
                    <a:pt x="277" y="1589"/>
                  </a:cubicBezTo>
                  <a:cubicBezTo>
                    <a:pt x="232" y="2088"/>
                    <a:pt x="1" y="2218"/>
                    <a:pt x="19" y="2587"/>
                  </a:cubicBezTo>
                  <a:cubicBezTo>
                    <a:pt x="35" y="2843"/>
                    <a:pt x="168" y="3568"/>
                    <a:pt x="481" y="4131"/>
                  </a:cubicBezTo>
                  <a:cubicBezTo>
                    <a:pt x="620" y="4383"/>
                    <a:pt x="796" y="4602"/>
                    <a:pt x="1014" y="4731"/>
                  </a:cubicBezTo>
                  <a:cubicBezTo>
                    <a:pt x="1034" y="4744"/>
                    <a:pt x="1057" y="4756"/>
                    <a:pt x="1079" y="4765"/>
                  </a:cubicBezTo>
                  <a:cubicBezTo>
                    <a:pt x="1182" y="4812"/>
                    <a:pt x="1298" y="4834"/>
                    <a:pt x="1423" y="4834"/>
                  </a:cubicBezTo>
                  <a:cubicBezTo>
                    <a:pt x="1875" y="4834"/>
                    <a:pt x="2434" y="4543"/>
                    <a:pt x="2859" y="4125"/>
                  </a:cubicBezTo>
                  <a:lnTo>
                    <a:pt x="2859" y="4124"/>
                  </a:lnTo>
                  <a:cubicBezTo>
                    <a:pt x="3068" y="3916"/>
                    <a:pt x="3246" y="3676"/>
                    <a:pt x="3363" y="3425"/>
                  </a:cubicBezTo>
                  <a:cubicBezTo>
                    <a:pt x="3550" y="3359"/>
                    <a:pt x="3721" y="3247"/>
                    <a:pt x="3852" y="3099"/>
                  </a:cubicBezTo>
                  <a:cubicBezTo>
                    <a:pt x="4018" y="2917"/>
                    <a:pt x="4122" y="2683"/>
                    <a:pt x="4153" y="2438"/>
                  </a:cubicBezTo>
                  <a:cubicBezTo>
                    <a:pt x="4160" y="2376"/>
                    <a:pt x="4162" y="2312"/>
                    <a:pt x="4154" y="2251"/>
                  </a:cubicBezTo>
                  <a:cubicBezTo>
                    <a:pt x="4149" y="2172"/>
                    <a:pt x="4130" y="2095"/>
                    <a:pt x="4097" y="2026"/>
                  </a:cubicBezTo>
                  <a:cubicBezTo>
                    <a:pt x="4039" y="1904"/>
                    <a:pt x="3922" y="1802"/>
                    <a:pt x="3787" y="1784"/>
                  </a:cubicBezTo>
                  <a:cubicBezTo>
                    <a:pt x="3783" y="1781"/>
                    <a:pt x="3780" y="1781"/>
                    <a:pt x="3775" y="1781"/>
                  </a:cubicBezTo>
                  <a:cubicBezTo>
                    <a:pt x="3763" y="1780"/>
                    <a:pt x="3751" y="1779"/>
                    <a:pt x="3739" y="1779"/>
                  </a:cubicBezTo>
                  <a:cubicBezTo>
                    <a:pt x="3711" y="1779"/>
                    <a:pt x="3681" y="1783"/>
                    <a:pt x="3652" y="1791"/>
                  </a:cubicBezTo>
                  <a:cubicBezTo>
                    <a:pt x="3539" y="1737"/>
                    <a:pt x="3466" y="1624"/>
                    <a:pt x="3427" y="1506"/>
                  </a:cubicBezTo>
                  <a:cubicBezTo>
                    <a:pt x="3384" y="1378"/>
                    <a:pt x="3374" y="1242"/>
                    <a:pt x="3348" y="1110"/>
                  </a:cubicBezTo>
                  <a:cubicBezTo>
                    <a:pt x="3310" y="929"/>
                    <a:pt x="3241" y="753"/>
                    <a:pt x="3144" y="596"/>
                  </a:cubicBezTo>
                  <a:cubicBezTo>
                    <a:pt x="3093" y="515"/>
                    <a:pt x="3036" y="441"/>
                    <a:pt x="2965" y="379"/>
                  </a:cubicBezTo>
                  <a:cubicBezTo>
                    <a:pt x="2796" y="237"/>
                    <a:pt x="2570" y="188"/>
                    <a:pt x="2347" y="188"/>
                  </a:cubicBezTo>
                  <a:cubicBezTo>
                    <a:pt x="2307" y="188"/>
                    <a:pt x="2268" y="190"/>
                    <a:pt x="2228" y="193"/>
                  </a:cubicBezTo>
                  <a:cubicBezTo>
                    <a:pt x="1984" y="208"/>
                    <a:pt x="1744" y="265"/>
                    <a:pt x="1502" y="273"/>
                  </a:cubicBezTo>
                  <a:cubicBezTo>
                    <a:pt x="1485" y="275"/>
                    <a:pt x="1470" y="275"/>
                    <a:pt x="1453" y="275"/>
                  </a:cubicBezTo>
                  <a:cubicBezTo>
                    <a:pt x="1193" y="275"/>
                    <a:pt x="915" y="203"/>
                    <a:pt x="753" y="1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052;p48">
              <a:extLst>
                <a:ext uri="{FF2B5EF4-FFF2-40B4-BE49-F238E27FC236}">
                  <a16:creationId xmlns:a16="http://schemas.microsoft.com/office/drawing/2014/main" id="{DA760D89-B617-143D-A7DF-BCD43FF044C0}"/>
                </a:ext>
              </a:extLst>
            </p:cNvPr>
            <p:cNvSpPr/>
            <p:nvPr/>
          </p:nvSpPr>
          <p:spPr>
            <a:xfrm>
              <a:off x="1862125" y="2005125"/>
              <a:ext cx="81500" cy="48750"/>
            </a:xfrm>
            <a:custGeom>
              <a:avLst/>
              <a:gdLst/>
              <a:ahLst/>
              <a:cxnLst/>
              <a:rect l="l" t="t" r="r" b="b"/>
              <a:pathLst>
                <a:path w="3260" h="1950" extrusionOk="0">
                  <a:moveTo>
                    <a:pt x="556" y="1"/>
                  </a:moveTo>
                  <a:cubicBezTo>
                    <a:pt x="406" y="189"/>
                    <a:pt x="294" y="411"/>
                    <a:pt x="230" y="654"/>
                  </a:cubicBezTo>
                  <a:cubicBezTo>
                    <a:pt x="212" y="716"/>
                    <a:pt x="199" y="780"/>
                    <a:pt x="190" y="846"/>
                  </a:cubicBezTo>
                  <a:cubicBezTo>
                    <a:pt x="190" y="846"/>
                    <a:pt x="124" y="1089"/>
                    <a:pt x="79" y="1589"/>
                  </a:cubicBezTo>
                  <a:cubicBezTo>
                    <a:pt x="66" y="1737"/>
                    <a:pt x="35" y="1851"/>
                    <a:pt x="1" y="1950"/>
                  </a:cubicBezTo>
                  <a:cubicBezTo>
                    <a:pt x="1006" y="1582"/>
                    <a:pt x="2132" y="1579"/>
                    <a:pt x="3260" y="1579"/>
                  </a:cubicBezTo>
                  <a:cubicBezTo>
                    <a:pt x="3248" y="1554"/>
                    <a:pt x="3238" y="1531"/>
                    <a:pt x="3229" y="1506"/>
                  </a:cubicBezTo>
                  <a:cubicBezTo>
                    <a:pt x="3186" y="1378"/>
                    <a:pt x="3177" y="1242"/>
                    <a:pt x="3151" y="1110"/>
                  </a:cubicBezTo>
                  <a:cubicBezTo>
                    <a:pt x="3113" y="929"/>
                    <a:pt x="3044" y="753"/>
                    <a:pt x="2946" y="596"/>
                  </a:cubicBezTo>
                  <a:cubicBezTo>
                    <a:pt x="2895" y="515"/>
                    <a:pt x="2839" y="441"/>
                    <a:pt x="2768" y="379"/>
                  </a:cubicBezTo>
                  <a:cubicBezTo>
                    <a:pt x="2599" y="237"/>
                    <a:pt x="2372" y="188"/>
                    <a:pt x="2149" y="188"/>
                  </a:cubicBezTo>
                  <a:cubicBezTo>
                    <a:pt x="2109" y="188"/>
                    <a:pt x="2070" y="190"/>
                    <a:pt x="2030" y="193"/>
                  </a:cubicBezTo>
                  <a:cubicBezTo>
                    <a:pt x="1787" y="208"/>
                    <a:pt x="1547" y="265"/>
                    <a:pt x="1304" y="273"/>
                  </a:cubicBezTo>
                  <a:cubicBezTo>
                    <a:pt x="1288" y="275"/>
                    <a:pt x="1272" y="275"/>
                    <a:pt x="1256" y="275"/>
                  </a:cubicBezTo>
                  <a:cubicBezTo>
                    <a:pt x="995" y="275"/>
                    <a:pt x="717" y="203"/>
                    <a:pt x="556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053;p48">
              <a:extLst>
                <a:ext uri="{FF2B5EF4-FFF2-40B4-BE49-F238E27FC236}">
                  <a16:creationId xmlns:a16="http://schemas.microsoft.com/office/drawing/2014/main" id="{A7D7D8B0-90B3-CDA8-0180-68BA572CF860}"/>
                </a:ext>
              </a:extLst>
            </p:cNvPr>
            <p:cNvSpPr/>
            <p:nvPr/>
          </p:nvSpPr>
          <p:spPr>
            <a:xfrm>
              <a:off x="1886325" y="2550325"/>
              <a:ext cx="168150" cy="197850"/>
            </a:xfrm>
            <a:custGeom>
              <a:avLst/>
              <a:gdLst/>
              <a:ahLst/>
              <a:cxnLst/>
              <a:rect l="l" t="t" r="r" b="b"/>
              <a:pathLst>
                <a:path w="6726" h="7914" extrusionOk="0">
                  <a:moveTo>
                    <a:pt x="4956" y="0"/>
                  </a:moveTo>
                  <a:cubicBezTo>
                    <a:pt x="3256" y="73"/>
                    <a:pt x="1502" y="405"/>
                    <a:pt x="0" y="1299"/>
                  </a:cubicBezTo>
                  <a:cubicBezTo>
                    <a:pt x="1041" y="2489"/>
                    <a:pt x="2275" y="3546"/>
                    <a:pt x="3239" y="4808"/>
                  </a:cubicBezTo>
                  <a:cubicBezTo>
                    <a:pt x="3399" y="5017"/>
                    <a:pt x="3554" y="5238"/>
                    <a:pt x="3634" y="5491"/>
                  </a:cubicBezTo>
                  <a:cubicBezTo>
                    <a:pt x="3735" y="5815"/>
                    <a:pt x="3701" y="6167"/>
                    <a:pt x="3678" y="6508"/>
                  </a:cubicBezTo>
                  <a:cubicBezTo>
                    <a:pt x="3648" y="6975"/>
                    <a:pt x="3646" y="7444"/>
                    <a:pt x="3669" y="7913"/>
                  </a:cubicBezTo>
                  <a:cubicBezTo>
                    <a:pt x="3894" y="7855"/>
                    <a:pt x="4120" y="7811"/>
                    <a:pt x="4347" y="7779"/>
                  </a:cubicBezTo>
                  <a:cubicBezTo>
                    <a:pt x="4635" y="7737"/>
                    <a:pt x="4924" y="7717"/>
                    <a:pt x="5213" y="7717"/>
                  </a:cubicBezTo>
                  <a:cubicBezTo>
                    <a:pt x="5664" y="7717"/>
                    <a:pt x="6115" y="7766"/>
                    <a:pt x="6560" y="7859"/>
                  </a:cubicBezTo>
                  <a:cubicBezTo>
                    <a:pt x="6565" y="7229"/>
                    <a:pt x="6582" y="6623"/>
                    <a:pt x="6613" y="6065"/>
                  </a:cubicBezTo>
                  <a:cubicBezTo>
                    <a:pt x="6661" y="5147"/>
                    <a:pt x="6725" y="4205"/>
                    <a:pt x="6474" y="3319"/>
                  </a:cubicBezTo>
                  <a:cubicBezTo>
                    <a:pt x="6348" y="2881"/>
                    <a:pt x="6151" y="2473"/>
                    <a:pt x="5954" y="2064"/>
                  </a:cubicBezTo>
                  <a:lnTo>
                    <a:pt x="5954" y="2063"/>
                  </a:lnTo>
                  <a:cubicBezTo>
                    <a:pt x="5622" y="1375"/>
                    <a:pt x="5289" y="688"/>
                    <a:pt x="4956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054;p48">
              <a:extLst>
                <a:ext uri="{FF2B5EF4-FFF2-40B4-BE49-F238E27FC236}">
                  <a16:creationId xmlns:a16="http://schemas.microsoft.com/office/drawing/2014/main" id="{029C3311-EC60-FFA4-C294-31EBD5F014A8}"/>
                </a:ext>
              </a:extLst>
            </p:cNvPr>
            <p:cNvSpPr/>
            <p:nvPr/>
          </p:nvSpPr>
          <p:spPr>
            <a:xfrm>
              <a:off x="1857475" y="2517950"/>
              <a:ext cx="152775" cy="64875"/>
            </a:xfrm>
            <a:custGeom>
              <a:avLst/>
              <a:gdLst/>
              <a:ahLst/>
              <a:cxnLst/>
              <a:rect l="l" t="t" r="r" b="b"/>
              <a:pathLst>
                <a:path w="6111" h="2595" extrusionOk="0">
                  <a:moveTo>
                    <a:pt x="4928" y="1"/>
                  </a:moveTo>
                  <a:cubicBezTo>
                    <a:pt x="4389" y="1"/>
                    <a:pt x="3850" y="28"/>
                    <a:pt x="3316" y="95"/>
                  </a:cubicBezTo>
                  <a:cubicBezTo>
                    <a:pt x="2811" y="154"/>
                    <a:pt x="2314" y="252"/>
                    <a:pt x="1825" y="394"/>
                  </a:cubicBezTo>
                  <a:cubicBezTo>
                    <a:pt x="1206" y="575"/>
                    <a:pt x="609" y="826"/>
                    <a:pt x="1" y="1038"/>
                  </a:cubicBezTo>
                  <a:cubicBezTo>
                    <a:pt x="331" y="1595"/>
                    <a:pt x="727" y="2106"/>
                    <a:pt x="1154" y="2594"/>
                  </a:cubicBezTo>
                  <a:cubicBezTo>
                    <a:pt x="2656" y="1700"/>
                    <a:pt x="4410" y="1368"/>
                    <a:pt x="6111" y="1295"/>
                  </a:cubicBezTo>
                  <a:cubicBezTo>
                    <a:pt x="5903" y="867"/>
                    <a:pt x="5697" y="438"/>
                    <a:pt x="5488" y="10"/>
                  </a:cubicBezTo>
                  <a:cubicBezTo>
                    <a:pt x="5302" y="4"/>
                    <a:pt x="5115" y="1"/>
                    <a:pt x="4928" y="1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055;p48">
              <a:extLst>
                <a:ext uri="{FF2B5EF4-FFF2-40B4-BE49-F238E27FC236}">
                  <a16:creationId xmlns:a16="http://schemas.microsoft.com/office/drawing/2014/main" id="{90DFD00A-92D3-B00B-26B4-EFF455CC355F}"/>
                </a:ext>
              </a:extLst>
            </p:cNvPr>
            <p:cNvSpPr/>
            <p:nvPr/>
          </p:nvSpPr>
          <p:spPr>
            <a:xfrm>
              <a:off x="1675175" y="2096950"/>
              <a:ext cx="326800" cy="462125"/>
            </a:xfrm>
            <a:custGeom>
              <a:avLst/>
              <a:gdLst/>
              <a:ahLst/>
              <a:cxnLst/>
              <a:rect l="l" t="t" r="r" b="b"/>
              <a:pathLst>
                <a:path w="13072" h="18485" extrusionOk="0">
                  <a:moveTo>
                    <a:pt x="6456" y="1"/>
                  </a:moveTo>
                  <a:cubicBezTo>
                    <a:pt x="6007" y="1"/>
                    <a:pt x="5568" y="138"/>
                    <a:pt x="5139" y="275"/>
                  </a:cubicBezTo>
                  <a:cubicBezTo>
                    <a:pt x="4473" y="487"/>
                    <a:pt x="3811" y="700"/>
                    <a:pt x="3147" y="911"/>
                  </a:cubicBezTo>
                  <a:lnTo>
                    <a:pt x="3145" y="911"/>
                  </a:lnTo>
                  <a:cubicBezTo>
                    <a:pt x="3126" y="992"/>
                    <a:pt x="3115" y="1073"/>
                    <a:pt x="3109" y="1157"/>
                  </a:cubicBezTo>
                  <a:cubicBezTo>
                    <a:pt x="3096" y="1346"/>
                    <a:pt x="3113" y="1540"/>
                    <a:pt x="3149" y="1728"/>
                  </a:cubicBezTo>
                  <a:cubicBezTo>
                    <a:pt x="3214" y="2080"/>
                    <a:pt x="3340" y="2416"/>
                    <a:pt x="3432" y="2761"/>
                  </a:cubicBezTo>
                  <a:cubicBezTo>
                    <a:pt x="3556" y="3217"/>
                    <a:pt x="3624" y="3708"/>
                    <a:pt x="3631" y="4180"/>
                  </a:cubicBezTo>
                  <a:cubicBezTo>
                    <a:pt x="3636" y="4498"/>
                    <a:pt x="3616" y="4818"/>
                    <a:pt x="3567" y="5133"/>
                  </a:cubicBezTo>
                  <a:cubicBezTo>
                    <a:pt x="3289" y="6795"/>
                    <a:pt x="3472" y="8512"/>
                    <a:pt x="3316" y="10194"/>
                  </a:cubicBezTo>
                  <a:cubicBezTo>
                    <a:pt x="2827" y="10538"/>
                    <a:pt x="2562" y="11115"/>
                    <a:pt x="2346" y="11673"/>
                  </a:cubicBezTo>
                  <a:cubicBezTo>
                    <a:pt x="1961" y="12675"/>
                    <a:pt x="1660" y="13730"/>
                    <a:pt x="1023" y="14595"/>
                  </a:cubicBezTo>
                  <a:cubicBezTo>
                    <a:pt x="931" y="14720"/>
                    <a:pt x="832" y="14841"/>
                    <a:pt x="763" y="14982"/>
                  </a:cubicBezTo>
                  <a:cubicBezTo>
                    <a:pt x="646" y="15225"/>
                    <a:pt x="631" y="15502"/>
                    <a:pt x="590" y="15767"/>
                  </a:cubicBezTo>
                  <a:cubicBezTo>
                    <a:pt x="548" y="16033"/>
                    <a:pt x="468" y="16312"/>
                    <a:pt x="262" y="16485"/>
                  </a:cubicBezTo>
                  <a:cubicBezTo>
                    <a:pt x="232" y="16512"/>
                    <a:pt x="195" y="16536"/>
                    <a:pt x="177" y="16573"/>
                  </a:cubicBezTo>
                  <a:cubicBezTo>
                    <a:pt x="163" y="16600"/>
                    <a:pt x="158" y="16629"/>
                    <a:pt x="155" y="16659"/>
                  </a:cubicBezTo>
                  <a:cubicBezTo>
                    <a:pt x="107" y="17005"/>
                    <a:pt x="61" y="17352"/>
                    <a:pt x="16" y="17697"/>
                  </a:cubicBezTo>
                  <a:cubicBezTo>
                    <a:pt x="10" y="17734"/>
                    <a:pt x="5" y="17772"/>
                    <a:pt x="0" y="17809"/>
                  </a:cubicBezTo>
                  <a:lnTo>
                    <a:pt x="0" y="17810"/>
                  </a:lnTo>
                  <a:cubicBezTo>
                    <a:pt x="1197" y="18258"/>
                    <a:pt x="2475" y="18484"/>
                    <a:pt x="3753" y="18484"/>
                  </a:cubicBezTo>
                  <a:cubicBezTo>
                    <a:pt x="3896" y="18484"/>
                    <a:pt x="4038" y="18482"/>
                    <a:pt x="4180" y="18476"/>
                  </a:cubicBezTo>
                  <a:cubicBezTo>
                    <a:pt x="4655" y="18456"/>
                    <a:pt x="5128" y="18407"/>
                    <a:pt x="5597" y="18324"/>
                  </a:cubicBezTo>
                  <a:lnTo>
                    <a:pt x="5599" y="18324"/>
                  </a:lnTo>
                  <a:cubicBezTo>
                    <a:pt x="6072" y="18241"/>
                    <a:pt x="6539" y="18128"/>
                    <a:pt x="6996" y="17979"/>
                  </a:cubicBezTo>
                  <a:cubicBezTo>
                    <a:pt x="7097" y="17947"/>
                    <a:pt x="7196" y="17913"/>
                    <a:pt x="7293" y="17878"/>
                  </a:cubicBezTo>
                  <a:cubicBezTo>
                    <a:pt x="7901" y="17666"/>
                    <a:pt x="8498" y="17414"/>
                    <a:pt x="9117" y="17234"/>
                  </a:cubicBezTo>
                  <a:cubicBezTo>
                    <a:pt x="9606" y="17091"/>
                    <a:pt x="10103" y="16994"/>
                    <a:pt x="10608" y="16933"/>
                  </a:cubicBezTo>
                  <a:cubicBezTo>
                    <a:pt x="11141" y="16867"/>
                    <a:pt x="11680" y="16841"/>
                    <a:pt x="12218" y="16841"/>
                  </a:cubicBezTo>
                  <a:cubicBezTo>
                    <a:pt x="12406" y="16841"/>
                    <a:pt x="12593" y="16844"/>
                    <a:pt x="12780" y="16850"/>
                  </a:cubicBezTo>
                  <a:cubicBezTo>
                    <a:pt x="12809" y="16851"/>
                    <a:pt x="12835" y="16851"/>
                    <a:pt x="12863" y="16853"/>
                  </a:cubicBezTo>
                  <a:lnTo>
                    <a:pt x="12863" y="16850"/>
                  </a:lnTo>
                  <a:cubicBezTo>
                    <a:pt x="12938" y="16591"/>
                    <a:pt x="13014" y="16324"/>
                    <a:pt x="12980" y="16055"/>
                  </a:cubicBezTo>
                  <a:cubicBezTo>
                    <a:pt x="12946" y="15789"/>
                    <a:pt x="12774" y="15521"/>
                    <a:pt x="12510" y="15460"/>
                  </a:cubicBezTo>
                  <a:cubicBezTo>
                    <a:pt x="12460" y="15449"/>
                    <a:pt x="12406" y="15446"/>
                    <a:pt x="12364" y="15414"/>
                  </a:cubicBezTo>
                  <a:cubicBezTo>
                    <a:pt x="12297" y="15364"/>
                    <a:pt x="12293" y="15262"/>
                    <a:pt x="12289" y="15176"/>
                  </a:cubicBezTo>
                  <a:cubicBezTo>
                    <a:pt x="12267" y="14697"/>
                    <a:pt x="11989" y="14240"/>
                    <a:pt x="11574" y="14000"/>
                  </a:cubicBezTo>
                  <a:cubicBezTo>
                    <a:pt x="11477" y="13941"/>
                    <a:pt x="11370" y="13896"/>
                    <a:pt x="11282" y="13823"/>
                  </a:cubicBezTo>
                  <a:cubicBezTo>
                    <a:pt x="11143" y="13709"/>
                    <a:pt x="11063" y="13540"/>
                    <a:pt x="10986" y="13378"/>
                  </a:cubicBezTo>
                  <a:cubicBezTo>
                    <a:pt x="10612" y="12579"/>
                    <a:pt x="10237" y="11777"/>
                    <a:pt x="9862" y="10979"/>
                  </a:cubicBezTo>
                  <a:lnTo>
                    <a:pt x="9860" y="10976"/>
                  </a:lnTo>
                  <a:cubicBezTo>
                    <a:pt x="9895" y="10928"/>
                    <a:pt x="9926" y="10877"/>
                    <a:pt x="9950" y="10823"/>
                  </a:cubicBezTo>
                  <a:cubicBezTo>
                    <a:pt x="10068" y="10557"/>
                    <a:pt x="10025" y="10250"/>
                    <a:pt x="10010" y="9960"/>
                  </a:cubicBezTo>
                  <a:cubicBezTo>
                    <a:pt x="9993" y="9669"/>
                    <a:pt x="10019" y="9345"/>
                    <a:pt x="10231" y="9144"/>
                  </a:cubicBezTo>
                  <a:lnTo>
                    <a:pt x="10231" y="9142"/>
                  </a:lnTo>
                  <a:cubicBezTo>
                    <a:pt x="10653" y="8841"/>
                    <a:pt x="11004" y="8459"/>
                    <a:pt x="11184" y="7984"/>
                  </a:cubicBezTo>
                  <a:cubicBezTo>
                    <a:pt x="11195" y="7958"/>
                    <a:pt x="11205" y="7931"/>
                    <a:pt x="11214" y="7906"/>
                  </a:cubicBezTo>
                  <a:cubicBezTo>
                    <a:pt x="11387" y="7386"/>
                    <a:pt x="11338" y="6840"/>
                    <a:pt x="11253" y="6292"/>
                  </a:cubicBezTo>
                  <a:cubicBezTo>
                    <a:pt x="11272" y="6270"/>
                    <a:pt x="11291" y="6245"/>
                    <a:pt x="11312" y="6223"/>
                  </a:cubicBezTo>
                  <a:cubicBezTo>
                    <a:pt x="11558" y="5929"/>
                    <a:pt x="11838" y="5667"/>
                    <a:pt x="12147" y="5437"/>
                  </a:cubicBezTo>
                  <a:cubicBezTo>
                    <a:pt x="12315" y="5310"/>
                    <a:pt x="12492" y="5195"/>
                    <a:pt x="12676" y="5091"/>
                  </a:cubicBezTo>
                  <a:cubicBezTo>
                    <a:pt x="12805" y="5016"/>
                    <a:pt x="12937" y="4949"/>
                    <a:pt x="13071" y="4888"/>
                  </a:cubicBezTo>
                  <a:cubicBezTo>
                    <a:pt x="12486" y="3921"/>
                    <a:pt x="11905" y="2953"/>
                    <a:pt x="11323" y="1984"/>
                  </a:cubicBezTo>
                  <a:cubicBezTo>
                    <a:pt x="11226" y="1823"/>
                    <a:pt x="11109" y="1647"/>
                    <a:pt x="10927" y="1598"/>
                  </a:cubicBezTo>
                  <a:cubicBezTo>
                    <a:pt x="10818" y="1568"/>
                    <a:pt x="10695" y="1586"/>
                    <a:pt x="10600" y="1523"/>
                  </a:cubicBezTo>
                  <a:cubicBezTo>
                    <a:pt x="10533" y="1477"/>
                    <a:pt x="10495" y="1397"/>
                    <a:pt x="10439" y="1335"/>
                  </a:cubicBezTo>
                  <a:cubicBezTo>
                    <a:pt x="10371" y="1262"/>
                    <a:pt x="10271" y="1225"/>
                    <a:pt x="10171" y="1225"/>
                  </a:cubicBezTo>
                  <a:cubicBezTo>
                    <a:pt x="10087" y="1225"/>
                    <a:pt x="10002" y="1251"/>
                    <a:pt x="9937" y="1306"/>
                  </a:cubicBezTo>
                  <a:cubicBezTo>
                    <a:pt x="9899" y="1501"/>
                    <a:pt x="9867" y="1703"/>
                    <a:pt x="9858" y="1880"/>
                  </a:cubicBezTo>
                  <a:cubicBezTo>
                    <a:pt x="9823" y="2470"/>
                    <a:pt x="10090" y="3580"/>
                    <a:pt x="8884" y="3748"/>
                  </a:cubicBezTo>
                  <a:cubicBezTo>
                    <a:pt x="8827" y="3756"/>
                    <a:pt x="8773" y="3760"/>
                    <a:pt x="8722" y="3760"/>
                  </a:cubicBezTo>
                  <a:cubicBezTo>
                    <a:pt x="7694" y="3760"/>
                    <a:pt x="7866" y="2187"/>
                    <a:pt x="7860" y="1872"/>
                  </a:cubicBezTo>
                  <a:cubicBezTo>
                    <a:pt x="7858" y="1827"/>
                    <a:pt x="7854" y="1769"/>
                    <a:pt x="7847" y="1701"/>
                  </a:cubicBezTo>
                  <a:cubicBezTo>
                    <a:pt x="7818" y="1460"/>
                    <a:pt x="7754" y="1100"/>
                    <a:pt x="7676" y="799"/>
                  </a:cubicBezTo>
                  <a:cubicBezTo>
                    <a:pt x="7633" y="639"/>
                    <a:pt x="7588" y="499"/>
                    <a:pt x="7543" y="399"/>
                  </a:cubicBezTo>
                  <a:cubicBezTo>
                    <a:pt x="7278" y="140"/>
                    <a:pt x="6884" y="11"/>
                    <a:pt x="6507" y="1"/>
                  </a:cubicBezTo>
                  <a:cubicBezTo>
                    <a:pt x="6490" y="1"/>
                    <a:pt x="6473" y="1"/>
                    <a:pt x="64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056;p48">
              <a:extLst>
                <a:ext uri="{FF2B5EF4-FFF2-40B4-BE49-F238E27FC236}">
                  <a16:creationId xmlns:a16="http://schemas.microsoft.com/office/drawing/2014/main" id="{18A766E5-7B0C-C855-DCBF-2CEA891DB6C9}"/>
                </a:ext>
              </a:extLst>
            </p:cNvPr>
            <p:cNvSpPr/>
            <p:nvPr/>
          </p:nvSpPr>
          <p:spPr>
            <a:xfrm>
              <a:off x="1456075" y="2826950"/>
              <a:ext cx="85300" cy="93375"/>
            </a:xfrm>
            <a:custGeom>
              <a:avLst/>
              <a:gdLst/>
              <a:ahLst/>
              <a:cxnLst/>
              <a:rect l="l" t="t" r="r" b="b"/>
              <a:pathLst>
                <a:path w="3412" h="3735" extrusionOk="0">
                  <a:moveTo>
                    <a:pt x="2168" y="0"/>
                  </a:moveTo>
                  <a:cubicBezTo>
                    <a:pt x="1633" y="261"/>
                    <a:pt x="1278" y="772"/>
                    <a:pt x="922" y="1248"/>
                  </a:cubicBezTo>
                  <a:cubicBezTo>
                    <a:pt x="633" y="1631"/>
                    <a:pt x="323" y="2000"/>
                    <a:pt x="0" y="2357"/>
                  </a:cubicBezTo>
                  <a:cubicBezTo>
                    <a:pt x="923" y="2421"/>
                    <a:pt x="1800" y="2991"/>
                    <a:pt x="2413" y="3735"/>
                  </a:cubicBezTo>
                  <a:cubicBezTo>
                    <a:pt x="2652" y="3205"/>
                    <a:pt x="2905" y="2685"/>
                    <a:pt x="3178" y="2174"/>
                  </a:cubicBezTo>
                  <a:cubicBezTo>
                    <a:pt x="3290" y="1961"/>
                    <a:pt x="3411" y="1733"/>
                    <a:pt x="3377" y="1498"/>
                  </a:cubicBezTo>
                  <a:lnTo>
                    <a:pt x="3377" y="1498"/>
                  </a:lnTo>
                  <a:cubicBezTo>
                    <a:pt x="3377" y="1498"/>
                    <a:pt x="3377" y="1501"/>
                    <a:pt x="3376" y="1502"/>
                  </a:cubicBezTo>
                  <a:cubicBezTo>
                    <a:pt x="3293" y="1595"/>
                    <a:pt x="3213" y="1689"/>
                    <a:pt x="3135" y="1782"/>
                  </a:cubicBezTo>
                  <a:cubicBezTo>
                    <a:pt x="3086" y="1752"/>
                    <a:pt x="3043" y="1711"/>
                    <a:pt x="3013" y="1663"/>
                  </a:cubicBezTo>
                  <a:cubicBezTo>
                    <a:pt x="3116" y="1547"/>
                    <a:pt x="3217" y="1429"/>
                    <a:pt x="3318" y="1316"/>
                  </a:cubicBezTo>
                  <a:cubicBezTo>
                    <a:pt x="3323" y="1306"/>
                    <a:pt x="3331" y="1297"/>
                    <a:pt x="3333" y="1286"/>
                  </a:cubicBezTo>
                  <a:cubicBezTo>
                    <a:pt x="3333" y="1276"/>
                    <a:pt x="3326" y="1267"/>
                    <a:pt x="3321" y="1259"/>
                  </a:cubicBezTo>
                  <a:cubicBezTo>
                    <a:pt x="3113" y="952"/>
                    <a:pt x="2822" y="700"/>
                    <a:pt x="2487" y="533"/>
                  </a:cubicBezTo>
                  <a:cubicBezTo>
                    <a:pt x="2402" y="490"/>
                    <a:pt x="2312" y="452"/>
                    <a:pt x="2222" y="420"/>
                  </a:cubicBezTo>
                  <a:cubicBezTo>
                    <a:pt x="2191" y="409"/>
                    <a:pt x="2156" y="398"/>
                    <a:pt x="2123" y="398"/>
                  </a:cubicBezTo>
                  <a:cubicBezTo>
                    <a:pt x="2101" y="398"/>
                    <a:pt x="2080" y="403"/>
                    <a:pt x="2060" y="414"/>
                  </a:cubicBezTo>
                  <a:cubicBezTo>
                    <a:pt x="2030" y="431"/>
                    <a:pt x="2013" y="458"/>
                    <a:pt x="1997" y="489"/>
                  </a:cubicBezTo>
                  <a:cubicBezTo>
                    <a:pt x="1851" y="732"/>
                    <a:pt x="1703" y="974"/>
                    <a:pt x="1556" y="1216"/>
                  </a:cubicBezTo>
                  <a:cubicBezTo>
                    <a:pt x="1549" y="1103"/>
                    <a:pt x="1564" y="988"/>
                    <a:pt x="1601" y="885"/>
                  </a:cubicBezTo>
                  <a:cubicBezTo>
                    <a:pt x="1805" y="597"/>
                    <a:pt x="1993" y="302"/>
                    <a:pt x="2168" y="0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057;p48">
              <a:extLst>
                <a:ext uri="{FF2B5EF4-FFF2-40B4-BE49-F238E27FC236}">
                  <a16:creationId xmlns:a16="http://schemas.microsoft.com/office/drawing/2014/main" id="{F6C0F2D2-66AA-8AAA-699D-7363A83282FA}"/>
                </a:ext>
              </a:extLst>
            </p:cNvPr>
            <p:cNvSpPr/>
            <p:nvPr/>
          </p:nvSpPr>
          <p:spPr>
            <a:xfrm>
              <a:off x="1441075" y="2885850"/>
              <a:ext cx="75300" cy="61075"/>
            </a:xfrm>
            <a:custGeom>
              <a:avLst/>
              <a:gdLst/>
              <a:ahLst/>
              <a:cxnLst/>
              <a:rect l="l" t="t" r="r" b="b"/>
              <a:pathLst>
                <a:path w="3012" h="2443" extrusionOk="0">
                  <a:moveTo>
                    <a:pt x="599" y="1"/>
                  </a:moveTo>
                  <a:cubicBezTo>
                    <a:pt x="435" y="180"/>
                    <a:pt x="269" y="359"/>
                    <a:pt x="97" y="532"/>
                  </a:cubicBezTo>
                  <a:lnTo>
                    <a:pt x="79" y="548"/>
                  </a:lnTo>
                  <a:cubicBezTo>
                    <a:pt x="34" y="740"/>
                    <a:pt x="1" y="933"/>
                    <a:pt x="1" y="1128"/>
                  </a:cubicBezTo>
                  <a:cubicBezTo>
                    <a:pt x="1" y="1376"/>
                    <a:pt x="57" y="1629"/>
                    <a:pt x="201" y="1830"/>
                  </a:cubicBezTo>
                  <a:cubicBezTo>
                    <a:pt x="375" y="2074"/>
                    <a:pt x="660" y="2216"/>
                    <a:pt x="943" y="2314"/>
                  </a:cubicBezTo>
                  <a:cubicBezTo>
                    <a:pt x="1161" y="2388"/>
                    <a:pt x="1392" y="2442"/>
                    <a:pt x="1622" y="2442"/>
                  </a:cubicBezTo>
                  <a:cubicBezTo>
                    <a:pt x="1710" y="2442"/>
                    <a:pt x="1798" y="2434"/>
                    <a:pt x="1885" y="2417"/>
                  </a:cubicBezTo>
                  <a:cubicBezTo>
                    <a:pt x="2001" y="2395"/>
                    <a:pt x="2112" y="2355"/>
                    <a:pt x="2219" y="2304"/>
                  </a:cubicBezTo>
                  <a:cubicBezTo>
                    <a:pt x="2427" y="2205"/>
                    <a:pt x="2617" y="2066"/>
                    <a:pt x="2775" y="1898"/>
                  </a:cubicBezTo>
                  <a:lnTo>
                    <a:pt x="2783" y="1901"/>
                  </a:lnTo>
                  <a:cubicBezTo>
                    <a:pt x="2858" y="1726"/>
                    <a:pt x="2934" y="1552"/>
                    <a:pt x="3012" y="1379"/>
                  </a:cubicBezTo>
                  <a:cubicBezTo>
                    <a:pt x="2400" y="635"/>
                    <a:pt x="1525" y="63"/>
                    <a:pt x="599" y="1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058;p48">
              <a:extLst>
                <a:ext uri="{FF2B5EF4-FFF2-40B4-BE49-F238E27FC236}">
                  <a16:creationId xmlns:a16="http://schemas.microsoft.com/office/drawing/2014/main" id="{FB1175C3-EED2-5C08-BB22-EA087441F0C4}"/>
                </a:ext>
              </a:extLst>
            </p:cNvPr>
            <p:cNvSpPr/>
            <p:nvPr/>
          </p:nvSpPr>
          <p:spPr>
            <a:xfrm>
              <a:off x="1661750" y="2541825"/>
              <a:ext cx="114125" cy="37200"/>
            </a:xfrm>
            <a:custGeom>
              <a:avLst/>
              <a:gdLst/>
              <a:ahLst/>
              <a:cxnLst/>
              <a:rect l="l" t="t" r="r" b="b"/>
              <a:pathLst>
                <a:path w="4565" h="1488" extrusionOk="0">
                  <a:moveTo>
                    <a:pt x="498" y="0"/>
                  </a:moveTo>
                  <a:cubicBezTo>
                    <a:pt x="329" y="318"/>
                    <a:pt x="164" y="638"/>
                    <a:pt x="1" y="959"/>
                  </a:cubicBezTo>
                  <a:cubicBezTo>
                    <a:pt x="796" y="1061"/>
                    <a:pt x="1588" y="1242"/>
                    <a:pt x="2368" y="1487"/>
                  </a:cubicBezTo>
                  <a:cubicBezTo>
                    <a:pt x="3028" y="1190"/>
                    <a:pt x="3725" y="1000"/>
                    <a:pt x="4401" y="749"/>
                  </a:cubicBezTo>
                  <a:cubicBezTo>
                    <a:pt x="4457" y="729"/>
                    <a:pt x="4511" y="706"/>
                    <a:pt x="4564" y="683"/>
                  </a:cubicBezTo>
                  <a:lnTo>
                    <a:pt x="4564" y="683"/>
                  </a:lnTo>
                  <a:cubicBezTo>
                    <a:pt x="4471" y="686"/>
                    <a:pt x="4378" y="687"/>
                    <a:pt x="4284" y="687"/>
                  </a:cubicBezTo>
                  <a:cubicBezTo>
                    <a:pt x="3008" y="687"/>
                    <a:pt x="1732" y="462"/>
                    <a:pt x="537" y="15"/>
                  </a:cubicBezTo>
                  <a:cubicBezTo>
                    <a:pt x="524" y="10"/>
                    <a:pt x="511" y="4"/>
                    <a:pt x="498" y="0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059;p48">
              <a:extLst>
                <a:ext uri="{FF2B5EF4-FFF2-40B4-BE49-F238E27FC236}">
                  <a16:creationId xmlns:a16="http://schemas.microsoft.com/office/drawing/2014/main" id="{E75C1D89-3585-DDAA-D0E5-2BC2171BA333}"/>
                </a:ext>
              </a:extLst>
            </p:cNvPr>
            <p:cNvSpPr/>
            <p:nvPr/>
          </p:nvSpPr>
          <p:spPr>
            <a:xfrm>
              <a:off x="1561625" y="2565775"/>
              <a:ext cx="159350" cy="167825"/>
            </a:xfrm>
            <a:custGeom>
              <a:avLst/>
              <a:gdLst/>
              <a:ahLst/>
              <a:cxnLst/>
              <a:rect l="l" t="t" r="r" b="b"/>
              <a:pathLst>
                <a:path w="6374" h="6713" extrusionOk="0">
                  <a:moveTo>
                    <a:pt x="4006" y="1"/>
                  </a:moveTo>
                  <a:cubicBezTo>
                    <a:pt x="3467" y="1060"/>
                    <a:pt x="2963" y="2137"/>
                    <a:pt x="2495" y="3230"/>
                  </a:cubicBezTo>
                  <a:cubicBezTo>
                    <a:pt x="2324" y="3632"/>
                    <a:pt x="2154" y="4038"/>
                    <a:pt x="1899" y="4391"/>
                  </a:cubicBezTo>
                  <a:cubicBezTo>
                    <a:pt x="1411" y="5066"/>
                    <a:pt x="646" y="5493"/>
                    <a:pt x="101" y="6125"/>
                  </a:cubicBezTo>
                  <a:cubicBezTo>
                    <a:pt x="66" y="6167"/>
                    <a:pt x="34" y="6212"/>
                    <a:pt x="0" y="6255"/>
                  </a:cubicBezTo>
                  <a:cubicBezTo>
                    <a:pt x="322" y="6387"/>
                    <a:pt x="636" y="6540"/>
                    <a:pt x="938" y="6712"/>
                  </a:cubicBezTo>
                  <a:cubicBezTo>
                    <a:pt x="1004" y="6617"/>
                    <a:pt x="1070" y="6524"/>
                    <a:pt x="1131" y="6426"/>
                  </a:cubicBezTo>
                  <a:cubicBezTo>
                    <a:pt x="1301" y="6157"/>
                    <a:pt x="1455" y="5872"/>
                    <a:pt x="1562" y="5571"/>
                  </a:cubicBezTo>
                  <a:cubicBezTo>
                    <a:pt x="1652" y="5319"/>
                    <a:pt x="1712" y="5056"/>
                    <a:pt x="1848" y="4821"/>
                  </a:cubicBezTo>
                  <a:cubicBezTo>
                    <a:pt x="1959" y="4629"/>
                    <a:pt x="2113" y="4467"/>
                    <a:pt x="2302" y="4350"/>
                  </a:cubicBezTo>
                  <a:cubicBezTo>
                    <a:pt x="2527" y="4210"/>
                    <a:pt x="2788" y="4140"/>
                    <a:pt x="3002" y="3977"/>
                  </a:cubicBezTo>
                  <a:cubicBezTo>
                    <a:pt x="3400" y="3671"/>
                    <a:pt x="3490" y="3137"/>
                    <a:pt x="3723" y="2718"/>
                  </a:cubicBezTo>
                  <a:cubicBezTo>
                    <a:pt x="4289" y="1701"/>
                    <a:pt x="5327" y="1002"/>
                    <a:pt x="6368" y="532"/>
                  </a:cubicBezTo>
                  <a:cubicBezTo>
                    <a:pt x="6369" y="530"/>
                    <a:pt x="6371" y="530"/>
                    <a:pt x="6373" y="529"/>
                  </a:cubicBezTo>
                  <a:cubicBezTo>
                    <a:pt x="5593" y="284"/>
                    <a:pt x="4801" y="104"/>
                    <a:pt x="4006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060;p48">
              <a:extLst>
                <a:ext uri="{FF2B5EF4-FFF2-40B4-BE49-F238E27FC236}">
                  <a16:creationId xmlns:a16="http://schemas.microsoft.com/office/drawing/2014/main" id="{8777F7EA-75E0-59B8-40C4-92BF9AE59DE8}"/>
                </a:ext>
              </a:extLst>
            </p:cNvPr>
            <p:cNvSpPr/>
            <p:nvPr/>
          </p:nvSpPr>
          <p:spPr>
            <a:xfrm>
              <a:off x="1494800" y="2722175"/>
              <a:ext cx="130600" cy="149350"/>
            </a:xfrm>
            <a:custGeom>
              <a:avLst/>
              <a:gdLst/>
              <a:ahLst/>
              <a:cxnLst/>
              <a:rect l="l" t="t" r="r" b="b"/>
              <a:pathLst>
                <a:path w="5224" h="5974" extrusionOk="0">
                  <a:moveTo>
                    <a:pt x="2673" y="0"/>
                  </a:moveTo>
                  <a:cubicBezTo>
                    <a:pt x="2107" y="724"/>
                    <a:pt x="1826" y="1632"/>
                    <a:pt x="1473" y="2486"/>
                  </a:cubicBezTo>
                  <a:cubicBezTo>
                    <a:pt x="1229" y="3073"/>
                    <a:pt x="946" y="3644"/>
                    <a:pt x="619" y="4191"/>
                  </a:cubicBezTo>
                  <a:cubicBezTo>
                    <a:pt x="444" y="4493"/>
                    <a:pt x="255" y="4788"/>
                    <a:pt x="52" y="5075"/>
                  </a:cubicBezTo>
                  <a:cubicBezTo>
                    <a:pt x="16" y="5180"/>
                    <a:pt x="0" y="5295"/>
                    <a:pt x="8" y="5407"/>
                  </a:cubicBezTo>
                  <a:cubicBezTo>
                    <a:pt x="156" y="5165"/>
                    <a:pt x="302" y="4923"/>
                    <a:pt x="449" y="4679"/>
                  </a:cubicBezTo>
                  <a:cubicBezTo>
                    <a:pt x="465" y="4651"/>
                    <a:pt x="482" y="4623"/>
                    <a:pt x="510" y="4606"/>
                  </a:cubicBezTo>
                  <a:cubicBezTo>
                    <a:pt x="529" y="4594"/>
                    <a:pt x="551" y="4590"/>
                    <a:pt x="573" y="4590"/>
                  </a:cubicBezTo>
                  <a:cubicBezTo>
                    <a:pt x="607" y="4590"/>
                    <a:pt x="642" y="4601"/>
                    <a:pt x="673" y="4612"/>
                  </a:cubicBezTo>
                  <a:cubicBezTo>
                    <a:pt x="764" y="4644"/>
                    <a:pt x="852" y="4681"/>
                    <a:pt x="938" y="4724"/>
                  </a:cubicBezTo>
                  <a:cubicBezTo>
                    <a:pt x="1272" y="4891"/>
                    <a:pt x="1562" y="5142"/>
                    <a:pt x="1773" y="5450"/>
                  </a:cubicBezTo>
                  <a:cubicBezTo>
                    <a:pt x="1778" y="5458"/>
                    <a:pt x="1784" y="5467"/>
                    <a:pt x="1784" y="5477"/>
                  </a:cubicBezTo>
                  <a:cubicBezTo>
                    <a:pt x="1783" y="5488"/>
                    <a:pt x="1775" y="5497"/>
                    <a:pt x="1770" y="5507"/>
                  </a:cubicBezTo>
                  <a:cubicBezTo>
                    <a:pt x="1668" y="5621"/>
                    <a:pt x="1567" y="5737"/>
                    <a:pt x="1466" y="5854"/>
                  </a:cubicBezTo>
                  <a:cubicBezTo>
                    <a:pt x="1495" y="5902"/>
                    <a:pt x="1537" y="5944"/>
                    <a:pt x="1586" y="5974"/>
                  </a:cubicBezTo>
                  <a:cubicBezTo>
                    <a:pt x="1666" y="5878"/>
                    <a:pt x="1746" y="5784"/>
                    <a:pt x="1829" y="5688"/>
                  </a:cubicBezTo>
                  <a:lnTo>
                    <a:pt x="1829" y="5686"/>
                  </a:lnTo>
                  <a:cubicBezTo>
                    <a:pt x="2961" y="4362"/>
                    <a:pt x="4092" y="3038"/>
                    <a:pt x="5224" y="1711"/>
                  </a:cubicBezTo>
                  <a:cubicBezTo>
                    <a:pt x="4814" y="1274"/>
                    <a:pt x="4347" y="902"/>
                    <a:pt x="3842" y="593"/>
                  </a:cubicBezTo>
                  <a:cubicBezTo>
                    <a:pt x="3471" y="361"/>
                    <a:pt x="3078" y="165"/>
                    <a:pt x="2673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061;p48">
              <a:extLst>
                <a:ext uri="{FF2B5EF4-FFF2-40B4-BE49-F238E27FC236}">
                  <a16:creationId xmlns:a16="http://schemas.microsoft.com/office/drawing/2014/main" id="{DBC66388-D43D-B227-3E1A-1A985C4A7592}"/>
                </a:ext>
              </a:extLst>
            </p:cNvPr>
            <p:cNvSpPr/>
            <p:nvPr/>
          </p:nvSpPr>
          <p:spPr>
            <a:xfrm>
              <a:off x="1675175" y="2200125"/>
              <a:ext cx="142350" cy="358875"/>
            </a:xfrm>
            <a:custGeom>
              <a:avLst/>
              <a:gdLst/>
              <a:ahLst/>
              <a:cxnLst/>
              <a:rect l="l" t="t" r="r" b="b"/>
              <a:pathLst>
                <a:path w="5694" h="14355" extrusionOk="0">
                  <a:moveTo>
                    <a:pt x="4339" y="0"/>
                  </a:moveTo>
                  <a:cubicBezTo>
                    <a:pt x="4211" y="0"/>
                    <a:pt x="4084" y="12"/>
                    <a:pt x="3959" y="38"/>
                  </a:cubicBezTo>
                  <a:cubicBezTo>
                    <a:pt x="3860" y="45"/>
                    <a:pt x="3761" y="42"/>
                    <a:pt x="3660" y="50"/>
                  </a:cubicBezTo>
                  <a:cubicBezTo>
                    <a:pt x="3652" y="51"/>
                    <a:pt x="3641" y="51"/>
                    <a:pt x="3631" y="53"/>
                  </a:cubicBezTo>
                  <a:cubicBezTo>
                    <a:pt x="3636" y="372"/>
                    <a:pt x="3616" y="691"/>
                    <a:pt x="3567" y="1006"/>
                  </a:cubicBezTo>
                  <a:cubicBezTo>
                    <a:pt x="3289" y="2668"/>
                    <a:pt x="3471" y="4385"/>
                    <a:pt x="3316" y="6068"/>
                  </a:cubicBezTo>
                  <a:cubicBezTo>
                    <a:pt x="2827" y="6411"/>
                    <a:pt x="2562" y="6989"/>
                    <a:pt x="2346" y="7547"/>
                  </a:cubicBezTo>
                  <a:cubicBezTo>
                    <a:pt x="1961" y="8548"/>
                    <a:pt x="1659" y="9603"/>
                    <a:pt x="1023" y="10468"/>
                  </a:cubicBezTo>
                  <a:cubicBezTo>
                    <a:pt x="931" y="10593"/>
                    <a:pt x="831" y="10715"/>
                    <a:pt x="762" y="10855"/>
                  </a:cubicBezTo>
                  <a:cubicBezTo>
                    <a:pt x="646" y="11098"/>
                    <a:pt x="631" y="11375"/>
                    <a:pt x="590" y="11640"/>
                  </a:cubicBezTo>
                  <a:cubicBezTo>
                    <a:pt x="548" y="11906"/>
                    <a:pt x="468" y="12186"/>
                    <a:pt x="262" y="12359"/>
                  </a:cubicBezTo>
                  <a:cubicBezTo>
                    <a:pt x="232" y="12385"/>
                    <a:pt x="195" y="12410"/>
                    <a:pt x="177" y="12446"/>
                  </a:cubicBezTo>
                  <a:cubicBezTo>
                    <a:pt x="163" y="12473"/>
                    <a:pt x="158" y="12504"/>
                    <a:pt x="155" y="12533"/>
                  </a:cubicBezTo>
                  <a:cubicBezTo>
                    <a:pt x="107" y="12878"/>
                    <a:pt x="61" y="13225"/>
                    <a:pt x="16" y="13571"/>
                  </a:cubicBezTo>
                  <a:cubicBezTo>
                    <a:pt x="9" y="13609"/>
                    <a:pt x="4" y="13646"/>
                    <a:pt x="0" y="13683"/>
                  </a:cubicBezTo>
                  <a:cubicBezTo>
                    <a:pt x="1195" y="14130"/>
                    <a:pt x="2471" y="14355"/>
                    <a:pt x="3747" y="14355"/>
                  </a:cubicBezTo>
                  <a:cubicBezTo>
                    <a:pt x="3841" y="14355"/>
                    <a:pt x="3934" y="14354"/>
                    <a:pt x="4027" y="14351"/>
                  </a:cubicBezTo>
                  <a:cubicBezTo>
                    <a:pt x="4472" y="14164"/>
                    <a:pt x="4850" y="13902"/>
                    <a:pt x="5201" y="13569"/>
                  </a:cubicBezTo>
                  <a:cubicBezTo>
                    <a:pt x="5229" y="13497"/>
                    <a:pt x="5249" y="13421"/>
                    <a:pt x="5258" y="13341"/>
                  </a:cubicBezTo>
                  <a:cubicBezTo>
                    <a:pt x="5309" y="12883"/>
                    <a:pt x="5031" y="12457"/>
                    <a:pt x="4728" y="12106"/>
                  </a:cubicBezTo>
                  <a:cubicBezTo>
                    <a:pt x="4720" y="12099"/>
                    <a:pt x="4710" y="12093"/>
                    <a:pt x="4703" y="12086"/>
                  </a:cubicBezTo>
                  <a:cubicBezTo>
                    <a:pt x="4228" y="11749"/>
                    <a:pt x="3663" y="11287"/>
                    <a:pt x="3794" y="10721"/>
                  </a:cubicBezTo>
                  <a:cubicBezTo>
                    <a:pt x="3945" y="10078"/>
                    <a:pt x="4899" y="9870"/>
                    <a:pt x="5019" y="9224"/>
                  </a:cubicBezTo>
                  <a:cubicBezTo>
                    <a:pt x="5058" y="9000"/>
                    <a:pt x="4987" y="8775"/>
                    <a:pt x="4904" y="8565"/>
                  </a:cubicBezTo>
                  <a:cubicBezTo>
                    <a:pt x="4527" y="7604"/>
                    <a:pt x="3897" y="6595"/>
                    <a:pt x="4234" y="5620"/>
                  </a:cubicBezTo>
                  <a:cubicBezTo>
                    <a:pt x="4548" y="4710"/>
                    <a:pt x="5642" y="4132"/>
                    <a:pt x="5674" y="3171"/>
                  </a:cubicBezTo>
                  <a:cubicBezTo>
                    <a:pt x="5693" y="2634"/>
                    <a:pt x="5363" y="2159"/>
                    <a:pt x="5128" y="1678"/>
                  </a:cubicBezTo>
                  <a:cubicBezTo>
                    <a:pt x="4892" y="1195"/>
                    <a:pt x="4765" y="560"/>
                    <a:pt x="5126" y="164"/>
                  </a:cubicBezTo>
                  <a:cubicBezTo>
                    <a:pt x="4879" y="56"/>
                    <a:pt x="4609" y="0"/>
                    <a:pt x="4339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062;p48">
              <a:extLst>
                <a:ext uri="{FF2B5EF4-FFF2-40B4-BE49-F238E27FC236}">
                  <a16:creationId xmlns:a16="http://schemas.microsoft.com/office/drawing/2014/main" id="{BD4B4894-A46F-1231-117A-B8E24699B581}"/>
                </a:ext>
              </a:extLst>
            </p:cNvPr>
            <p:cNvSpPr/>
            <p:nvPr/>
          </p:nvSpPr>
          <p:spPr>
            <a:xfrm>
              <a:off x="1867075" y="2108250"/>
              <a:ext cx="61600" cy="31900"/>
            </a:xfrm>
            <a:custGeom>
              <a:avLst/>
              <a:gdLst/>
              <a:ahLst/>
              <a:cxnLst/>
              <a:rect l="l" t="t" r="r" b="b"/>
              <a:pathLst>
                <a:path w="2464" h="1276" extrusionOk="0">
                  <a:moveTo>
                    <a:pt x="2464" y="1"/>
                  </a:moveTo>
                  <a:lnTo>
                    <a:pt x="2464" y="1"/>
                  </a:lnTo>
                  <a:cubicBezTo>
                    <a:pt x="2039" y="418"/>
                    <a:pt x="1480" y="709"/>
                    <a:pt x="1028" y="709"/>
                  </a:cubicBezTo>
                  <a:cubicBezTo>
                    <a:pt x="903" y="709"/>
                    <a:pt x="787" y="687"/>
                    <a:pt x="684" y="640"/>
                  </a:cubicBezTo>
                  <a:cubicBezTo>
                    <a:pt x="662" y="631"/>
                    <a:pt x="639" y="619"/>
                    <a:pt x="619" y="607"/>
                  </a:cubicBezTo>
                  <a:cubicBezTo>
                    <a:pt x="401" y="477"/>
                    <a:pt x="225" y="258"/>
                    <a:pt x="86" y="6"/>
                  </a:cubicBezTo>
                  <a:lnTo>
                    <a:pt x="0" y="348"/>
                  </a:lnTo>
                  <a:cubicBezTo>
                    <a:pt x="78" y="648"/>
                    <a:pt x="142" y="1008"/>
                    <a:pt x="171" y="1250"/>
                  </a:cubicBezTo>
                  <a:cubicBezTo>
                    <a:pt x="251" y="1268"/>
                    <a:pt x="333" y="1276"/>
                    <a:pt x="415" y="1276"/>
                  </a:cubicBezTo>
                  <a:cubicBezTo>
                    <a:pt x="493" y="1276"/>
                    <a:pt x="570" y="1269"/>
                    <a:pt x="647" y="1259"/>
                  </a:cubicBezTo>
                  <a:cubicBezTo>
                    <a:pt x="1383" y="1168"/>
                    <a:pt x="2061" y="717"/>
                    <a:pt x="2438" y="79"/>
                  </a:cubicBezTo>
                  <a:cubicBezTo>
                    <a:pt x="2450" y="44"/>
                    <a:pt x="2457" y="17"/>
                    <a:pt x="2464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063;p48">
              <a:extLst>
                <a:ext uri="{FF2B5EF4-FFF2-40B4-BE49-F238E27FC236}">
                  <a16:creationId xmlns:a16="http://schemas.microsoft.com/office/drawing/2014/main" id="{0B859515-63ED-C7F4-D80F-BA1656751940}"/>
                </a:ext>
              </a:extLst>
            </p:cNvPr>
            <p:cNvSpPr/>
            <p:nvPr/>
          </p:nvSpPr>
          <p:spPr>
            <a:xfrm>
              <a:off x="1886325" y="2563975"/>
              <a:ext cx="130250" cy="184200"/>
            </a:xfrm>
            <a:custGeom>
              <a:avLst/>
              <a:gdLst/>
              <a:ahLst/>
              <a:cxnLst/>
              <a:rect l="l" t="t" r="r" b="b"/>
              <a:pathLst>
                <a:path w="5210" h="7368" extrusionOk="0">
                  <a:moveTo>
                    <a:pt x="1680" y="1"/>
                  </a:moveTo>
                  <a:cubicBezTo>
                    <a:pt x="1098" y="190"/>
                    <a:pt x="533" y="436"/>
                    <a:pt x="0" y="753"/>
                  </a:cubicBezTo>
                  <a:cubicBezTo>
                    <a:pt x="1041" y="1943"/>
                    <a:pt x="2275" y="3000"/>
                    <a:pt x="3239" y="4262"/>
                  </a:cubicBezTo>
                  <a:cubicBezTo>
                    <a:pt x="3399" y="4471"/>
                    <a:pt x="3554" y="4692"/>
                    <a:pt x="3634" y="4945"/>
                  </a:cubicBezTo>
                  <a:cubicBezTo>
                    <a:pt x="3735" y="5270"/>
                    <a:pt x="3701" y="5621"/>
                    <a:pt x="3679" y="5962"/>
                  </a:cubicBezTo>
                  <a:cubicBezTo>
                    <a:pt x="3648" y="6429"/>
                    <a:pt x="3646" y="6899"/>
                    <a:pt x="3668" y="7367"/>
                  </a:cubicBezTo>
                  <a:cubicBezTo>
                    <a:pt x="3894" y="7309"/>
                    <a:pt x="4120" y="7263"/>
                    <a:pt x="4347" y="7232"/>
                  </a:cubicBezTo>
                  <a:cubicBezTo>
                    <a:pt x="4414" y="6946"/>
                    <a:pt x="4493" y="6663"/>
                    <a:pt x="4590" y="6387"/>
                  </a:cubicBezTo>
                  <a:cubicBezTo>
                    <a:pt x="4847" y="5648"/>
                    <a:pt x="5209" y="4865"/>
                    <a:pt x="4966" y="4124"/>
                  </a:cubicBezTo>
                  <a:cubicBezTo>
                    <a:pt x="4852" y="3784"/>
                    <a:pt x="4624" y="3499"/>
                    <a:pt x="4376" y="3242"/>
                  </a:cubicBezTo>
                  <a:cubicBezTo>
                    <a:pt x="3894" y="2741"/>
                    <a:pt x="3331" y="2322"/>
                    <a:pt x="2831" y="1839"/>
                  </a:cubicBezTo>
                  <a:cubicBezTo>
                    <a:pt x="2329" y="1356"/>
                    <a:pt x="1879" y="788"/>
                    <a:pt x="1702" y="114"/>
                  </a:cubicBezTo>
                  <a:cubicBezTo>
                    <a:pt x="1692" y="77"/>
                    <a:pt x="1688" y="38"/>
                    <a:pt x="1680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064;p48">
              <a:extLst>
                <a:ext uri="{FF2B5EF4-FFF2-40B4-BE49-F238E27FC236}">
                  <a16:creationId xmlns:a16="http://schemas.microsoft.com/office/drawing/2014/main" id="{874FC152-B003-9F00-AEB8-5594A6E2E192}"/>
                </a:ext>
              </a:extLst>
            </p:cNvPr>
            <p:cNvSpPr/>
            <p:nvPr/>
          </p:nvSpPr>
          <p:spPr>
            <a:xfrm>
              <a:off x="1857475" y="2520300"/>
              <a:ext cx="82900" cy="62525"/>
            </a:xfrm>
            <a:custGeom>
              <a:avLst/>
              <a:gdLst/>
              <a:ahLst/>
              <a:cxnLst/>
              <a:rect l="l" t="t" r="r" b="b"/>
              <a:pathLst>
                <a:path w="3316" h="2501" extrusionOk="0">
                  <a:moveTo>
                    <a:pt x="3316" y="1"/>
                  </a:moveTo>
                  <a:lnTo>
                    <a:pt x="3316" y="1"/>
                  </a:lnTo>
                  <a:cubicBezTo>
                    <a:pt x="2811" y="60"/>
                    <a:pt x="2314" y="158"/>
                    <a:pt x="1825" y="300"/>
                  </a:cubicBezTo>
                  <a:cubicBezTo>
                    <a:pt x="1206" y="481"/>
                    <a:pt x="609" y="732"/>
                    <a:pt x="1" y="944"/>
                  </a:cubicBezTo>
                  <a:cubicBezTo>
                    <a:pt x="331" y="1501"/>
                    <a:pt x="727" y="2012"/>
                    <a:pt x="1154" y="2500"/>
                  </a:cubicBezTo>
                  <a:cubicBezTo>
                    <a:pt x="1686" y="2183"/>
                    <a:pt x="2252" y="1937"/>
                    <a:pt x="2834" y="1748"/>
                  </a:cubicBezTo>
                  <a:cubicBezTo>
                    <a:pt x="2707" y="1125"/>
                    <a:pt x="2851" y="425"/>
                    <a:pt x="3316" y="1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065;p48">
              <a:extLst>
                <a:ext uri="{FF2B5EF4-FFF2-40B4-BE49-F238E27FC236}">
                  <a16:creationId xmlns:a16="http://schemas.microsoft.com/office/drawing/2014/main" id="{35A3D4EC-10CE-DE3B-6636-C9697D2ECC71}"/>
                </a:ext>
              </a:extLst>
            </p:cNvPr>
            <p:cNvSpPr/>
            <p:nvPr/>
          </p:nvSpPr>
          <p:spPr>
            <a:xfrm>
              <a:off x="1978025" y="2743250"/>
              <a:ext cx="75125" cy="149175"/>
            </a:xfrm>
            <a:custGeom>
              <a:avLst/>
              <a:gdLst/>
              <a:ahLst/>
              <a:cxnLst/>
              <a:rect l="l" t="t" r="r" b="b"/>
              <a:pathLst>
                <a:path w="3005" h="5967" extrusionOk="0">
                  <a:moveTo>
                    <a:pt x="1545" y="0"/>
                  </a:moveTo>
                  <a:cubicBezTo>
                    <a:pt x="1256" y="0"/>
                    <a:pt x="967" y="20"/>
                    <a:pt x="679" y="62"/>
                  </a:cubicBezTo>
                  <a:cubicBezTo>
                    <a:pt x="452" y="94"/>
                    <a:pt x="226" y="138"/>
                    <a:pt x="1" y="196"/>
                  </a:cubicBezTo>
                  <a:cubicBezTo>
                    <a:pt x="29" y="802"/>
                    <a:pt x="100" y="1408"/>
                    <a:pt x="218" y="2005"/>
                  </a:cubicBezTo>
                  <a:cubicBezTo>
                    <a:pt x="303" y="2438"/>
                    <a:pt x="425" y="2950"/>
                    <a:pt x="554" y="3495"/>
                  </a:cubicBezTo>
                  <a:cubicBezTo>
                    <a:pt x="733" y="4247"/>
                    <a:pt x="925" y="5061"/>
                    <a:pt x="1051" y="5817"/>
                  </a:cubicBezTo>
                  <a:cubicBezTo>
                    <a:pt x="1055" y="5830"/>
                    <a:pt x="1059" y="5841"/>
                    <a:pt x="1063" y="5855"/>
                  </a:cubicBezTo>
                  <a:cubicBezTo>
                    <a:pt x="1074" y="5889"/>
                    <a:pt x="1085" y="5923"/>
                    <a:pt x="1112" y="5945"/>
                  </a:cubicBezTo>
                  <a:cubicBezTo>
                    <a:pt x="1129" y="5960"/>
                    <a:pt x="1150" y="5966"/>
                    <a:pt x="1172" y="5966"/>
                  </a:cubicBezTo>
                  <a:cubicBezTo>
                    <a:pt x="1220" y="5966"/>
                    <a:pt x="1271" y="5935"/>
                    <a:pt x="1298" y="5891"/>
                  </a:cubicBezTo>
                  <a:cubicBezTo>
                    <a:pt x="1333" y="5828"/>
                    <a:pt x="1333" y="5750"/>
                    <a:pt x="1338" y="5678"/>
                  </a:cubicBezTo>
                  <a:cubicBezTo>
                    <a:pt x="1344" y="5606"/>
                    <a:pt x="1359" y="5525"/>
                    <a:pt x="1418" y="5480"/>
                  </a:cubicBezTo>
                  <a:cubicBezTo>
                    <a:pt x="1461" y="5444"/>
                    <a:pt x="1519" y="5437"/>
                    <a:pt x="1575" y="5430"/>
                  </a:cubicBezTo>
                  <a:cubicBezTo>
                    <a:pt x="1747" y="5411"/>
                    <a:pt x="1920" y="5392"/>
                    <a:pt x="2093" y="5371"/>
                  </a:cubicBezTo>
                  <a:cubicBezTo>
                    <a:pt x="2217" y="5358"/>
                    <a:pt x="2339" y="5342"/>
                    <a:pt x="2462" y="5342"/>
                  </a:cubicBezTo>
                  <a:cubicBezTo>
                    <a:pt x="2646" y="5344"/>
                    <a:pt x="2826" y="5374"/>
                    <a:pt x="3004" y="5417"/>
                  </a:cubicBezTo>
                  <a:cubicBezTo>
                    <a:pt x="2939" y="3754"/>
                    <a:pt x="2876" y="1853"/>
                    <a:pt x="2892" y="142"/>
                  </a:cubicBezTo>
                  <a:cubicBezTo>
                    <a:pt x="2447" y="49"/>
                    <a:pt x="1996" y="0"/>
                    <a:pt x="1545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066;p48">
              <a:extLst>
                <a:ext uri="{FF2B5EF4-FFF2-40B4-BE49-F238E27FC236}">
                  <a16:creationId xmlns:a16="http://schemas.microsoft.com/office/drawing/2014/main" id="{131BAFC6-7970-B212-4D4A-973696630E13}"/>
                </a:ext>
              </a:extLst>
            </p:cNvPr>
            <p:cNvSpPr/>
            <p:nvPr/>
          </p:nvSpPr>
          <p:spPr>
            <a:xfrm>
              <a:off x="1494800" y="2722150"/>
              <a:ext cx="90275" cy="135225"/>
            </a:xfrm>
            <a:custGeom>
              <a:avLst/>
              <a:gdLst/>
              <a:ahLst/>
              <a:cxnLst/>
              <a:rect l="l" t="t" r="r" b="b"/>
              <a:pathLst>
                <a:path w="3611" h="5409" extrusionOk="0">
                  <a:moveTo>
                    <a:pt x="2674" y="0"/>
                  </a:moveTo>
                  <a:cubicBezTo>
                    <a:pt x="2108" y="724"/>
                    <a:pt x="1825" y="1634"/>
                    <a:pt x="1473" y="2487"/>
                  </a:cubicBezTo>
                  <a:cubicBezTo>
                    <a:pt x="1229" y="3074"/>
                    <a:pt x="946" y="3645"/>
                    <a:pt x="619" y="4192"/>
                  </a:cubicBezTo>
                  <a:cubicBezTo>
                    <a:pt x="444" y="4494"/>
                    <a:pt x="255" y="4789"/>
                    <a:pt x="52" y="5076"/>
                  </a:cubicBezTo>
                  <a:cubicBezTo>
                    <a:pt x="15" y="5181"/>
                    <a:pt x="0" y="5295"/>
                    <a:pt x="7" y="5408"/>
                  </a:cubicBezTo>
                  <a:cubicBezTo>
                    <a:pt x="156" y="5166"/>
                    <a:pt x="302" y="4924"/>
                    <a:pt x="449" y="4680"/>
                  </a:cubicBezTo>
                  <a:cubicBezTo>
                    <a:pt x="465" y="4652"/>
                    <a:pt x="482" y="4624"/>
                    <a:pt x="510" y="4606"/>
                  </a:cubicBezTo>
                  <a:cubicBezTo>
                    <a:pt x="529" y="4595"/>
                    <a:pt x="551" y="4590"/>
                    <a:pt x="572" y="4590"/>
                  </a:cubicBezTo>
                  <a:cubicBezTo>
                    <a:pt x="606" y="4590"/>
                    <a:pt x="641" y="4601"/>
                    <a:pt x="673" y="4613"/>
                  </a:cubicBezTo>
                  <a:cubicBezTo>
                    <a:pt x="764" y="4644"/>
                    <a:pt x="852" y="4682"/>
                    <a:pt x="938" y="4725"/>
                  </a:cubicBezTo>
                  <a:cubicBezTo>
                    <a:pt x="959" y="4688"/>
                    <a:pt x="980" y="4650"/>
                    <a:pt x="1001" y="4613"/>
                  </a:cubicBezTo>
                  <a:cubicBezTo>
                    <a:pt x="1455" y="3596"/>
                    <a:pt x="2011" y="2631"/>
                    <a:pt x="2664" y="1725"/>
                  </a:cubicBezTo>
                  <a:cubicBezTo>
                    <a:pt x="2973" y="1298"/>
                    <a:pt x="3310" y="890"/>
                    <a:pt x="3611" y="457"/>
                  </a:cubicBezTo>
                  <a:cubicBezTo>
                    <a:pt x="3309" y="284"/>
                    <a:pt x="2995" y="131"/>
                    <a:pt x="2674" y="0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067;p48">
              <a:extLst>
                <a:ext uri="{FF2B5EF4-FFF2-40B4-BE49-F238E27FC236}">
                  <a16:creationId xmlns:a16="http://schemas.microsoft.com/office/drawing/2014/main" id="{33C1637F-85F5-F58B-8211-281224DE9624}"/>
                </a:ext>
              </a:extLst>
            </p:cNvPr>
            <p:cNvSpPr/>
            <p:nvPr/>
          </p:nvSpPr>
          <p:spPr>
            <a:xfrm>
              <a:off x="1978000" y="2744750"/>
              <a:ext cx="16975" cy="85875"/>
            </a:xfrm>
            <a:custGeom>
              <a:avLst/>
              <a:gdLst/>
              <a:ahLst/>
              <a:cxnLst/>
              <a:rect l="l" t="t" r="r" b="b"/>
              <a:pathLst>
                <a:path w="679" h="3435" extrusionOk="0">
                  <a:moveTo>
                    <a:pt x="678" y="1"/>
                  </a:moveTo>
                  <a:cubicBezTo>
                    <a:pt x="453" y="32"/>
                    <a:pt x="226" y="78"/>
                    <a:pt x="1" y="136"/>
                  </a:cubicBezTo>
                  <a:cubicBezTo>
                    <a:pt x="30" y="743"/>
                    <a:pt x="102" y="1348"/>
                    <a:pt x="219" y="1945"/>
                  </a:cubicBezTo>
                  <a:cubicBezTo>
                    <a:pt x="304" y="2378"/>
                    <a:pt x="426" y="2890"/>
                    <a:pt x="555" y="3435"/>
                  </a:cubicBezTo>
                  <a:cubicBezTo>
                    <a:pt x="366" y="2297"/>
                    <a:pt x="412" y="1122"/>
                    <a:pt x="678" y="1"/>
                  </a:cubicBezTo>
                  <a:close/>
                </a:path>
              </a:pathLst>
            </a:custGeom>
            <a:solidFill>
              <a:srgbClr val="221C3C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068;p48">
              <a:extLst>
                <a:ext uri="{FF2B5EF4-FFF2-40B4-BE49-F238E27FC236}">
                  <a16:creationId xmlns:a16="http://schemas.microsoft.com/office/drawing/2014/main" id="{21856712-9A45-795C-F0E9-06A1DD9CE51D}"/>
                </a:ext>
              </a:extLst>
            </p:cNvPr>
            <p:cNvSpPr/>
            <p:nvPr/>
          </p:nvSpPr>
          <p:spPr>
            <a:xfrm>
              <a:off x="1954775" y="2232875"/>
              <a:ext cx="89500" cy="95175"/>
            </a:xfrm>
            <a:custGeom>
              <a:avLst/>
              <a:gdLst/>
              <a:ahLst/>
              <a:cxnLst/>
              <a:rect l="l" t="t" r="r" b="b"/>
              <a:pathLst>
                <a:path w="3580" h="3807" extrusionOk="0">
                  <a:moveTo>
                    <a:pt x="963" y="0"/>
                  </a:moveTo>
                  <a:cubicBezTo>
                    <a:pt x="654" y="231"/>
                    <a:pt x="374" y="494"/>
                    <a:pt x="128" y="787"/>
                  </a:cubicBezTo>
                  <a:cubicBezTo>
                    <a:pt x="107" y="809"/>
                    <a:pt x="88" y="833"/>
                    <a:pt x="69" y="856"/>
                  </a:cubicBezTo>
                  <a:cubicBezTo>
                    <a:pt x="154" y="1404"/>
                    <a:pt x="203" y="1949"/>
                    <a:pt x="30" y="2469"/>
                  </a:cubicBezTo>
                  <a:cubicBezTo>
                    <a:pt x="21" y="2495"/>
                    <a:pt x="11" y="2522"/>
                    <a:pt x="0" y="2548"/>
                  </a:cubicBezTo>
                  <a:cubicBezTo>
                    <a:pt x="310" y="2826"/>
                    <a:pt x="617" y="3101"/>
                    <a:pt x="927" y="3379"/>
                  </a:cubicBezTo>
                  <a:cubicBezTo>
                    <a:pt x="1073" y="3510"/>
                    <a:pt x="1224" y="3643"/>
                    <a:pt x="1407" y="3713"/>
                  </a:cubicBezTo>
                  <a:cubicBezTo>
                    <a:pt x="1577" y="3775"/>
                    <a:pt x="1762" y="3779"/>
                    <a:pt x="1942" y="3782"/>
                  </a:cubicBezTo>
                  <a:cubicBezTo>
                    <a:pt x="2488" y="3790"/>
                    <a:pt x="3034" y="3798"/>
                    <a:pt x="3580" y="3806"/>
                  </a:cubicBezTo>
                  <a:cubicBezTo>
                    <a:pt x="3515" y="3790"/>
                    <a:pt x="3451" y="3771"/>
                    <a:pt x="3385" y="3755"/>
                  </a:cubicBezTo>
                  <a:cubicBezTo>
                    <a:pt x="2917" y="3625"/>
                    <a:pt x="2439" y="3477"/>
                    <a:pt x="2064" y="3169"/>
                  </a:cubicBezTo>
                  <a:cubicBezTo>
                    <a:pt x="1407" y="2629"/>
                    <a:pt x="1204" y="1716"/>
                    <a:pt x="1111" y="873"/>
                  </a:cubicBezTo>
                  <a:cubicBezTo>
                    <a:pt x="1078" y="578"/>
                    <a:pt x="1054" y="280"/>
                    <a:pt x="963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069;p48">
              <a:extLst>
                <a:ext uri="{FF2B5EF4-FFF2-40B4-BE49-F238E27FC236}">
                  <a16:creationId xmlns:a16="http://schemas.microsoft.com/office/drawing/2014/main" id="{9D7B4518-DC3B-5157-3076-1C683A099E75}"/>
                </a:ext>
              </a:extLst>
            </p:cNvPr>
            <p:cNvSpPr/>
            <p:nvPr/>
          </p:nvSpPr>
          <p:spPr>
            <a:xfrm>
              <a:off x="1943675" y="2174725"/>
              <a:ext cx="35175" cy="77825"/>
            </a:xfrm>
            <a:custGeom>
              <a:avLst/>
              <a:gdLst/>
              <a:ahLst/>
              <a:cxnLst/>
              <a:rect l="l" t="t" r="r" b="b"/>
              <a:pathLst>
                <a:path w="1407" h="3113" extrusionOk="0">
                  <a:moveTo>
                    <a:pt x="0" y="0"/>
                  </a:moveTo>
                  <a:lnTo>
                    <a:pt x="0" y="0"/>
                  </a:lnTo>
                  <a:cubicBezTo>
                    <a:pt x="129" y="1047"/>
                    <a:pt x="322" y="2086"/>
                    <a:pt x="572" y="3113"/>
                  </a:cubicBezTo>
                  <a:cubicBezTo>
                    <a:pt x="818" y="2820"/>
                    <a:pt x="1098" y="2557"/>
                    <a:pt x="1407" y="2326"/>
                  </a:cubicBezTo>
                  <a:cubicBezTo>
                    <a:pt x="1403" y="2307"/>
                    <a:pt x="1397" y="2289"/>
                    <a:pt x="1389" y="2270"/>
                  </a:cubicBezTo>
                  <a:cubicBezTo>
                    <a:pt x="1221" y="1787"/>
                    <a:pt x="863" y="1403"/>
                    <a:pt x="548" y="1000"/>
                  </a:cubicBezTo>
                  <a:cubicBezTo>
                    <a:pt x="313" y="700"/>
                    <a:pt x="91" y="364"/>
                    <a:pt x="0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070;p48">
              <a:extLst>
                <a:ext uri="{FF2B5EF4-FFF2-40B4-BE49-F238E27FC236}">
                  <a16:creationId xmlns:a16="http://schemas.microsoft.com/office/drawing/2014/main" id="{73F9D72A-72D1-E88D-08D5-4E30548FC0EA}"/>
                </a:ext>
              </a:extLst>
            </p:cNvPr>
            <p:cNvSpPr/>
            <p:nvPr/>
          </p:nvSpPr>
          <p:spPr>
            <a:xfrm>
              <a:off x="1989975" y="2876800"/>
              <a:ext cx="101325" cy="80850"/>
            </a:xfrm>
            <a:custGeom>
              <a:avLst/>
              <a:gdLst/>
              <a:ahLst/>
              <a:cxnLst/>
              <a:rect l="l" t="t" r="r" b="b"/>
              <a:pathLst>
                <a:path w="4053" h="3234" extrusionOk="0">
                  <a:moveTo>
                    <a:pt x="1985" y="0"/>
                  </a:moveTo>
                  <a:cubicBezTo>
                    <a:pt x="1860" y="0"/>
                    <a:pt x="1739" y="16"/>
                    <a:pt x="1614" y="29"/>
                  </a:cubicBezTo>
                  <a:cubicBezTo>
                    <a:pt x="1442" y="49"/>
                    <a:pt x="1268" y="67"/>
                    <a:pt x="1096" y="88"/>
                  </a:cubicBezTo>
                  <a:cubicBezTo>
                    <a:pt x="1041" y="94"/>
                    <a:pt x="983" y="102"/>
                    <a:pt x="938" y="137"/>
                  </a:cubicBezTo>
                  <a:cubicBezTo>
                    <a:pt x="880" y="183"/>
                    <a:pt x="865" y="264"/>
                    <a:pt x="859" y="336"/>
                  </a:cubicBezTo>
                  <a:cubicBezTo>
                    <a:pt x="854" y="407"/>
                    <a:pt x="854" y="485"/>
                    <a:pt x="819" y="549"/>
                  </a:cubicBezTo>
                  <a:cubicBezTo>
                    <a:pt x="793" y="593"/>
                    <a:pt x="742" y="624"/>
                    <a:pt x="694" y="624"/>
                  </a:cubicBezTo>
                  <a:cubicBezTo>
                    <a:pt x="672" y="624"/>
                    <a:pt x="651" y="618"/>
                    <a:pt x="634" y="603"/>
                  </a:cubicBezTo>
                  <a:cubicBezTo>
                    <a:pt x="606" y="581"/>
                    <a:pt x="595" y="547"/>
                    <a:pt x="584" y="514"/>
                  </a:cubicBezTo>
                  <a:cubicBezTo>
                    <a:pt x="580" y="498"/>
                    <a:pt x="576" y="487"/>
                    <a:pt x="573" y="474"/>
                  </a:cubicBezTo>
                  <a:cubicBezTo>
                    <a:pt x="541" y="364"/>
                    <a:pt x="506" y="248"/>
                    <a:pt x="423" y="175"/>
                  </a:cubicBezTo>
                  <a:lnTo>
                    <a:pt x="407" y="196"/>
                  </a:lnTo>
                  <a:cubicBezTo>
                    <a:pt x="339" y="492"/>
                    <a:pt x="270" y="786"/>
                    <a:pt x="205" y="1082"/>
                  </a:cubicBezTo>
                  <a:cubicBezTo>
                    <a:pt x="134" y="1396"/>
                    <a:pt x="63" y="1711"/>
                    <a:pt x="20" y="2031"/>
                  </a:cubicBezTo>
                  <a:cubicBezTo>
                    <a:pt x="9" y="2104"/>
                    <a:pt x="0" y="2179"/>
                    <a:pt x="11" y="2255"/>
                  </a:cubicBezTo>
                  <a:lnTo>
                    <a:pt x="11" y="2257"/>
                  </a:lnTo>
                  <a:cubicBezTo>
                    <a:pt x="21" y="2322"/>
                    <a:pt x="45" y="2381"/>
                    <a:pt x="69" y="2443"/>
                  </a:cubicBezTo>
                  <a:cubicBezTo>
                    <a:pt x="172" y="2704"/>
                    <a:pt x="277" y="2965"/>
                    <a:pt x="380" y="3226"/>
                  </a:cubicBezTo>
                  <a:cubicBezTo>
                    <a:pt x="393" y="3230"/>
                    <a:pt x="409" y="3230"/>
                    <a:pt x="422" y="3234"/>
                  </a:cubicBezTo>
                  <a:cubicBezTo>
                    <a:pt x="445" y="2255"/>
                    <a:pt x="1183" y="1572"/>
                    <a:pt x="1997" y="1572"/>
                  </a:cubicBezTo>
                  <a:cubicBezTo>
                    <a:pt x="2093" y="1572"/>
                    <a:pt x="2189" y="1582"/>
                    <a:pt x="2285" y="1601"/>
                  </a:cubicBezTo>
                  <a:cubicBezTo>
                    <a:pt x="2974" y="1945"/>
                    <a:pt x="3500" y="2450"/>
                    <a:pt x="3871" y="3110"/>
                  </a:cubicBezTo>
                  <a:cubicBezTo>
                    <a:pt x="3931" y="3137"/>
                    <a:pt x="3990" y="3161"/>
                    <a:pt x="4052" y="3182"/>
                  </a:cubicBezTo>
                  <a:cubicBezTo>
                    <a:pt x="4022" y="3073"/>
                    <a:pt x="3953" y="2969"/>
                    <a:pt x="3886" y="2876"/>
                  </a:cubicBezTo>
                  <a:cubicBezTo>
                    <a:pt x="3487" y="2311"/>
                    <a:pt x="3084" y="1741"/>
                    <a:pt x="2798" y="1113"/>
                  </a:cubicBezTo>
                  <a:cubicBezTo>
                    <a:pt x="2809" y="1084"/>
                    <a:pt x="2820" y="1057"/>
                    <a:pt x="2830" y="1028"/>
                  </a:cubicBezTo>
                  <a:cubicBezTo>
                    <a:pt x="2912" y="788"/>
                    <a:pt x="2947" y="532"/>
                    <a:pt x="2928" y="277"/>
                  </a:cubicBezTo>
                  <a:cubicBezTo>
                    <a:pt x="2925" y="247"/>
                    <a:pt x="2922" y="213"/>
                    <a:pt x="2901" y="189"/>
                  </a:cubicBezTo>
                  <a:cubicBezTo>
                    <a:pt x="2882" y="170"/>
                    <a:pt x="2856" y="162"/>
                    <a:pt x="2830" y="153"/>
                  </a:cubicBezTo>
                  <a:cubicBezTo>
                    <a:pt x="2731" y="126"/>
                    <a:pt x="2629" y="99"/>
                    <a:pt x="2526" y="75"/>
                  </a:cubicBezTo>
                  <a:cubicBezTo>
                    <a:pt x="2349" y="32"/>
                    <a:pt x="2168" y="2"/>
                    <a:pt x="1985" y="0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071;p48">
              <a:extLst>
                <a:ext uri="{FF2B5EF4-FFF2-40B4-BE49-F238E27FC236}">
                  <a16:creationId xmlns:a16="http://schemas.microsoft.com/office/drawing/2014/main" id="{A7DA6EBA-7C2C-412D-8982-081F16D26DB8}"/>
                </a:ext>
              </a:extLst>
            </p:cNvPr>
            <p:cNvSpPr/>
            <p:nvPr/>
          </p:nvSpPr>
          <p:spPr>
            <a:xfrm>
              <a:off x="2000500" y="2916100"/>
              <a:ext cx="86275" cy="41975"/>
            </a:xfrm>
            <a:custGeom>
              <a:avLst/>
              <a:gdLst/>
              <a:ahLst/>
              <a:cxnLst/>
              <a:rect l="l" t="t" r="r" b="b"/>
              <a:pathLst>
                <a:path w="3451" h="1679" extrusionOk="0">
                  <a:moveTo>
                    <a:pt x="1577" y="0"/>
                  </a:moveTo>
                  <a:cubicBezTo>
                    <a:pt x="763" y="0"/>
                    <a:pt x="25" y="683"/>
                    <a:pt x="1" y="1662"/>
                  </a:cubicBezTo>
                  <a:cubicBezTo>
                    <a:pt x="49" y="1673"/>
                    <a:pt x="98" y="1679"/>
                    <a:pt x="148" y="1679"/>
                  </a:cubicBezTo>
                  <a:cubicBezTo>
                    <a:pt x="261" y="1679"/>
                    <a:pt x="376" y="1650"/>
                    <a:pt x="480" y="1604"/>
                  </a:cubicBezTo>
                  <a:cubicBezTo>
                    <a:pt x="651" y="1530"/>
                    <a:pt x="802" y="1419"/>
                    <a:pt x="959" y="1321"/>
                  </a:cubicBezTo>
                  <a:cubicBezTo>
                    <a:pt x="1284" y="1120"/>
                    <a:pt x="1661" y="972"/>
                    <a:pt x="2037" y="972"/>
                  </a:cubicBezTo>
                  <a:cubicBezTo>
                    <a:pt x="2127" y="972"/>
                    <a:pt x="2216" y="981"/>
                    <a:pt x="2305" y="999"/>
                  </a:cubicBezTo>
                  <a:cubicBezTo>
                    <a:pt x="2719" y="1083"/>
                    <a:pt x="3064" y="1364"/>
                    <a:pt x="3450" y="1538"/>
                  </a:cubicBezTo>
                  <a:cubicBezTo>
                    <a:pt x="3079" y="877"/>
                    <a:pt x="2553" y="374"/>
                    <a:pt x="1864" y="29"/>
                  </a:cubicBezTo>
                  <a:cubicBezTo>
                    <a:pt x="1768" y="10"/>
                    <a:pt x="1672" y="0"/>
                    <a:pt x="1577" y="0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072;p48">
              <a:extLst>
                <a:ext uri="{FF2B5EF4-FFF2-40B4-BE49-F238E27FC236}">
                  <a16:creationId xmlns:a16="http://schemas.microsoft.com/office/drawing/2014/main" id="{5DF97C6D-4267-D956-5D2B-2F13DC7920E2}"/>
                </a:ext>
              </a:extLst>
            </p:cNvPr>
            <p:cNvSpPr/>
            <p:nvPr/>
          </p:nvSpPr>
          <p:spPr>
            <a:xfrm>
              <a:off x="2147650" y="2302250"/>
              <a:ext cx="49700" cy="24875"/>
            </a:xfrm>
            <a:custGeom>
              <a:avLst/>
              <a:gdLst/>
              <a:ahLst/>
              <a:cxnLst/>
              <a:rect l="l" t="t" r="r" b="b"/>
              <a:pathLst>
                <a:path w="1988" h="995" extrusionOk="0">
                  <a:moveTo>
                    <a:pt x="986" y="121"/>
                  </a:moveTo>
                  <a:lnTo>
                    <a:pt x="986" y="121"/>
                  </a:lnTo>
                  <a:cubicBezTo>
                    <a:pt x="987" y="122"/>
                    <a:pt x="987" y="123"/>
                    <a:pt x="986" y="124"/>
                  </a:cubicBezTo>
                  <a:lnTo>
                    <a:pt x="986" y="124"/>
                  </a:lnTo>
                  <a:cubicBezTo>
                    <a:pt x="986" y="123"/>
                    <a:pt x="986" y="122"/>
                    <a:pt x="986" y="121"/>
                  </a:cubicBezTo>
                  <a:close/>
                  <a:moveTo>
                    <a:pt x="1273" y="0"/>
                  </a:moveTo>
                  <a:cubicBezTo>
                    <a:pt x="1231" y="0"/>
                    <a:pt x="1043" y="1"/>
                    <a:pt x="997" y="2"/>
                  </a:cubicBezTo>
                  <a:cubicBezTo>
                    <a:pt x="994" y="2"/>
                    <a:pt x="990" y="2"/>
                    <a:pt x="985" y="2"/>
                  </a:cubicBezTo>
                  <a:cubicBezTo>
                    <a:pt x="951" y="2"/>
                    <a:pt x="880" y="11"/>
                    <a:pt x="864" y="59"/>
                  </a:cubicBezTo>
                  <a:cubicBezTo>
                    <a:pt x="819" y="238"/>
                    <a:pt x="777" y="417"/>
                    <a:pt x="672" y="572"/>
                  </a:cubicBezTo>
                  <a:cubicBezTo>
                    <a:pt x="533" y="798"/>
                    <a:pt x="286" y="970"/>
                    <a:pt x="0" y="986"/>
                  </a:cubicBezTo>
                  <a:cubicBezTo>
                    <a:pt x="34" y="992"/>
                    <a:pt x="68" y="995"/>
                    <a:pt x="102" y="995"/>
                  </a:cubicBezTo>
                  <a:cubicBezTo>
                    <a:pt x="211" y="995"/>
                    <a:pt x="323" y="966"/>
                    <a:pt x="426" y="920"/>
                  </a:cubicBezTo>
                  <a:cubicBezTo>
                    <a:pt x="727" y="777"/>
                    <a:pt x="920" y="454"/>
                    <a:pt x="983" y="140"/>
                  </a:cubicBezTo>
                  <a:lnTo>
                    <a:pt x="983" y="140"/>
                  </a:lnTo>
                  <a:cubicBezTo>
                    <a:pt x="988" y="141"/>
                    <a:pt x="994" y="141"/>
                    <a:pt x="1000" y="141"/>
                  </a:cubicBezTo>
                  <a:cubicBezTo>
                    <a:pt x="1038" y="141"/>
                    <a:pt x="1104" y="139"/>
                    <a:pt x="1152" y="139"/>
                  </a:cubicBezTo>
                  <a:lnTo>
                    <a:pt x="1152" y="139"/>
                  </a:lnTo>
                  <a:cubicBezTo>
                    <a:pt x="1195" y="378"/>
                    <a:pt x="1307" y="597"/>
                    <a:pt x="1493" y="763"/>
                  </a:cubicBezTo>
                  <a:cubicBezTo>
                    <a:pt x="1516" y="785"/>
                    <a:pt x="1545" y="794"/>
                    <a:pt x="1575" y="794"/>
                  </a:cubicBezTo>
                  <a:cubicBezTo>
                    <a:pt x="1631" y="794"/>
                    <a:pt x="1689" y="761"/>
                    <a:pt x="1716" y="715"/>
                  </a:cubicBezTo>
                  <a:cubicBezTo>
                    <a:pt x="1820" y="553"/>
                    <a:pt x="1900" y="394"/>
                    <a:pt x="1988" y="225"/>
                  </a:cubicBezTo>
                  <a:lnTo>
                    <a:pt x="1988" y="225"/>
                  </a:lnTo>
                  <a:cubicBezTo>
                    <a:pt x="1861" y="356"/>
                    <a:pt x="1731" y="607"/>
                    <a:pt x="1597" y="700"/>
                  </a:cubicBezTo>
                  <a:cubicBezTo>
                    <a:pt x="1594" y="700"/>
                    <a:pt x="1592" y="700"/>
                    <a:pt x="1589" y="700"/>
                  </a:cubicBezTo>
                  <a:cubicBezTo>
                    <a:pt x="1579" y="700"/>
                    <a:pt x="1571" y="696"/>
                    <a:pt x="1557" y="684"/>
                  </a:cubicBezTo>
                  <a:cubicBezTo>
                    <a:pt x="1393" y="503"/>
                    <a:pt x="1288" y="247"/>
                    <a:pt x="1273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073;p48">
              <a:extLst>
                <a:ext uri="{FF2B5EF4-FFF2-40B4-BE49-F238E27FC236}">
                  <a16:creationId xmlns:a16="http://schemas.microsoft.com/office/drawing/2014/main" id="{DA5572CC-FAE1-3B3A-23CD-047D7B6115F2}"/>
                </a:ext>
              </a:extLst>
            </p:cNvPr>
            <p:cNvSpPr/>
            <p:nvPr/>
          </p:nvSpPr>
          <p:spPr>
            <a:xfrm>
              <a:off x="2135575" y="2308500"/>
              <a:ext cx="4850" cy="17775"/>
            </a:xfrm>
            <a:custGeom>
              <a:avLst/>
              <a:gdLst/>
              <a:ahLst/>
              <a:cxnLst/>
              <a:rect l="l" t="t" r="r" b="b"/>
              <a:pathLst>
                <a:path w="194" h="71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248"/>
                    <a:pt x="1" y="463"/>
                    <a:pt x="65" y="711"/>
                  </a:cubicBezTo>
                  <a:cubicBezTo>
                    <a:pt x="193" y="491"/>
                    <a:pt x="194" y="222"/>
                    <a:pt x="67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074;p48">
              <a:extLst>
                <a:ext uri="{FF2B5EF4-FFF2-40B4-BE49-F238E27FC236}">
                  <a16:creationId xmlns:a16="http://schemas.microsoft.com/office/drawing/2014/main" id="{7A5163E2-E995-FDC4-8F04-0BCE4B05A30D}"/>
                </a:ext>
              </a:extLst>
            </p:cNvPr>
            <p:cNvSpPr/>
            <p:nvPr/>
          </p:nvSpPr>
          <p:spPr>
            <a:xfrm>
              <a:off x="2165225" y="2316275"/>
              <a:ext cx="32925" cy="17850"/>
            </a:xfrm>
            <a:custGeom>
              <a:avLst/>
              <a:gdLst/>
              <a:ahLst/>
              <a:cxnLst/>
              <a:rect l="l" t="t" r="r" b="b"/>
              <a:pathLst>
                <a:path w="1317" h="714" extrusionOk="0">
                  <a:moveTo>
                    <a:pt x="1139" y="0"/>
                  </a:moveTo>
                  <a:lnTo>
                    <a:pt x="1139" y="0"/>
                  </a:lnTo>
                  <a:cubicBezTo>
                    <a:pt x="1188" y="284"/>
                    <a:pt x="840" y="333"/>
                    <a:pt x="650" y="441"/>
                  </a:cubicBezTo>
                  <a:cubicBezTo>
                    <a:pt x="545" y="478"/>
                    <a:pt x="271" y="636"/>
                    <a:pt x="153" y="636"/>
                  </a:cubicBezTo>
                  <a:cubicBezTo>
                    <a:pt x="150" y="636"/>
                    <a:pt x="147" y="636"/>
                    <a:pt x="145" y="636"/>
                  </a:cubicBezTo>
                  <a:cubicBezTo>
                    <a:pt x="93" y="635"/>
                    <a:pt x="33" y="602"/>
                    <a:pt x="18" y="538"/>
                  </a:cubicBezTo>
                  <a:lnTo>
                    <a:pt x="18" y="538"/>
                  </a:lnTo>
                  <a:cubicBezTo>
                    <a:pt x="0" y="606"/>
                    <a:pt x="60" y="676"/>
                    <a:pt x="129" y="703"/>
                  </a:cubicBezTo>
                  <a:cubicBezTo>
                    <a:pt x="162" y="710"/>
                    <a:pt x="195" y="714"/>
                    <a:pt x="227" y="714"/>
                  </a:cubicBezTo>
                  <a:cubicBezTo>
                    <a:pt x="395" y="714"/>
                    <a:pt x="554" y="625"/>
                    <a:pt x="709" y="567"/>
                  </a:cubicBezTo>
                  <a:cubicBezTo>
                    <a:pt x="915" y="467"/>
                    <a:pt x="1317" y="288"/>
                    <a:pt x="1139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075;p48">
              <a:extLst>
                <a:ext uri="{FF2B5EF4-FFF2-40B4-BE49-F238E27FC236}">
                  <a16:creationId xmlns:a16="http://schemas.microsoft.com/office/drawing/2014/main" id="{A892EE11-7E0D-320D-004B-6F333275E293}"/>
                </a:ext>
              </a:extLst>
            </p:cNvPr>
            <p:cNvSpPr/>
            <p:nvPr/>
          </p:nvSpPr>
          <p:spPr>
            <a:xfrm>
              <a:off x="2166725" y="2321875"/>
              <a:ext cx="30975" cy="21650"/>
            </a:xfrm>
            <a:custGeom>
              <a:avLst/>
              <a:gdLst/>
              <a:ahLst/>
              <a:cxnLst/>
              <a:rect l="l" t="t" r="r" b="b"/>
              <a:pathLst>
                <a:path w="1239" h="866" extrusionOk="0">
                  <a:moveTo>
                    <a:pt x="1078" y="1"/>
                  </a:moveTo>
                  <a:cubicBezTo>
                    <a:pt x="1079" y="2"/>
                    <a:pt x="1079" y="3"/>
                    <a:pt x="1079" y="4"/>
                  </a:cubicBezTo>
                  <a:lnTo>
                    <a:pt x="1079" y="4"/>
                  </a:lnTo>
                  <a:cubicBezTo>
                    <a:pt x="1079" y="3"/>
                    <a:pt x="1079" y="2"/>
                    <a:pt x="1079" y="1"/>
                  </a:cubicBezTo>
                  <a:close/>
                  <a:moveTo>
                    <a:pt x="1079" y="4"/>
                  </a:moveTo>
                  <a:cubicBezTo>
                    <a:pt x="1060" y="133"/>
                    <a:pt x="1075" y="289"/>
                    <a:pt x="1052" y="410"/>
                  </a:cubicBezTo>
                  <a:cubicBezTo>
                    <a:pt x="1030" y="495"/>
                    <a:pt x="867" y="521"/>
                    <a:pt x="740" y="574"/>
                  </a:cubicBezTo>
                  <a:cubicBezTo>
                    <a:pt x="551" y="629"/>
                    <a:pt x="362" y="763"/>
                    <a:pt x="171" y="787"/>
                  </a:cubicBezTo>
                  <a:cubicBezTo>
                    <a:pt x="109" y="787"/>
                    <a:pt x="46" y="754"/>
                    <a:pt x="1" y="699"/>
                  </a:cubicBezTo>
                  <a:lnTo>
                    <a:pt x="1" y="699"/>
                  </a:lnTo>
                  <a:cubicBezTo>
                    <a:pt x="19" y="770"/>
                    <a:pt x="81" y="829"/>
                    <a:pt x="157" y="855"/>
                  </a:cubicBezTo>
                  <a:cubicBezTo>
                    <a:pt x="183" y="862"/>
                    <a:pt x="209" y="865"/>
                    <a:pt x="234" y="865"/>
                  </a:cubicBezTo>
                  <a:cubicBezTo>
                    <a:pt x="289" y="865"/>
                    <a:pt x="342" y="851"/>
                    <a:pt x="388" y="838"/>
                  </a:cubicBezTo>
                  <a:cubicBezTo>
                    <a:pt x="628" y="754"/>
                    <a:pt x="882" y="705"/>
                    <a:pt x="1093" y="556"/>
                  </a:cubicBezTo>
                  <a:cubicBezTo>
                    <a:pt x="1238" y="404"/>
                    <a:pt x="1112" y="176"/>
                    <a:pt x="1079" y="4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076;p48">
              <a:extLst>
                <a:ext uri="{FF2B5EF4-FFF2-40B4-BE49-F238E27FC236}">
                  <a16:creationId xmlns:a16="http://schemas.microsoft.com/office/drawing/2014/main" id="{046653AC-336A-31E8-101F-9797FA19B3BF}"/>
                </a:ext>
              </a:extLst>
            </p:cNvPr>
            <p:cNvSpPr/>
            <p:nvPr/>
          </p:nvSpPr>
          <p:spPr>
            <a:xfrm>
              <a:off x="1429675" y="2899550"/>
              <a:ext cx="80975" cy="62875"/>
            </a:xfrm>
            <a:custGeom>
              <a:avLst/>
              <a:gdLst/>
              <a:ahLst/>
              <a:cxnLst/>
              <a:rect l="l" t="t" r="r" b="b"/>
              <a:pathLst>
                <a:path w="3239" h="2515" extrusionOk="0">
                  <a:moveTo>
                    <a:pt x="535" y="0"/>
                  </a:moveTo>
                  <a:cubicBezTo>
                    <a:pt x="370" y="168"/>
                    <a:pt x="198" y="338"/>
                    <a:pt x="102" y="553"/>
                  </a:cubicBezTo>
                  <a:lnTo>
                    <a:pt x="102" y="554"/>
                  </a:lnTo>
                  <a:cubicBezTo>
                    <a:pt x="24" y="731"/>
                    <a:pt x="1" y="929"/>
                    <a:pt x="6" y="1124"/>
                  </a:cubicBezTo>
                  <a:cubicBezTo>
                    <a:pt x="11" y="1319"/>
                    <a:pt x="43" y="1521"/>
                    <a:pt x="143" y="1689"/>
                  </a:cubicBezTo>
                  <a:cubicBezTo>
                    <a:pt x="224" y="1822"/>
                    <a:pt x="345" y="1929"/>
                    <a:pt x="471" y="2020"/>
                  </a:cubicBezTo>
                  <a:cubicBezTo>
                    <a:pt x="913" y="2338"/>
                    <a:pt x="1453" y="2513"/>
                    <a:pt x="1997" y="2514"/>
                  </a:cubicBezTo>
                  <a:cubicBezTo>
                    <a:pt x="2234" y="2514"/>
                    <a:pt x="2481" y="2479"/>
                    <a:pt x="2672" y="2340"/>
                  </a:cubicBezTo>
                  <a:cubicBezTo>
                    <a:pt x="2892" y="2181"/>
                    <a:pt x="3003" y="1914"/>
                    <a:pt x="3105" y="1665"/>
                  </a:cubicBezTo>
                  <a:cubicBezTo>
                    <a:pt x="3148" y="1559"/>
                    <a:pt x="3192" y="1457"/>
                    <a:pt x="3239" y="1353"/>
                  </a:cubicBezTo>
                  <a:lnTo>
                    <a:pt x="3231" y="1350"/>
                  </a:lnTo>
                  <a:cubicBezTo>
                    <a:pt x="3073" y="1518"/>
                    <a:pt x="2883" y="1657"/>
                    <a:pt x="2675" y="1756"/>
                  </a:cubicBezTo>
                  <a:cubicBezTo>
                    <a:pt x="2567" y="1807"/>
                    <a:pt x="2457" y="1847"/>
                    <a:pt x="2340" y="1869"/>
                  </a:cubicBezTo>
                  <a:cubicBezTo>
                    <a:pt x="2253" y="1886"/>
                    <a:pt x="2166" y="1894"/>
                    <a:pt x="2078" y="1894"/>
                  </a:cubicBezTo>
                  <a:cubicBezTo>
                    <a:pt x="1848" y="1894"/>
                    <a:pt x="1617" y="1840"/>
                    <a:pt x="1399" y="1766"/>
                  </a:cubicBezTo>
                  <a:cubicBezTo>
                    <a:pt x="1115" y="1668"/>
                    <a:pt x="831" y="1526"/>
                    <a:pt x="657" y="1282"/>
                  </a:cubicBezTo>
                  <a:cubicBezTo>
                    <a:pt x="513" y="1081"/>
                    <a:pt x="457" y="828"/>
                    <a:pt x="457" y="580"/>
                  </a:cubicBezTo>
                  <a:cubicBezTo>
                    <a:pt x="457" y="385"/>
                    <a:pt x="490" y="192"/>
                    <a:pt x="535" y="0"/>
                  </a:cubicBezTo>
                  <a:close/>
                </a:path>
              </a:pathLst>
            </a:custGeom>
            <a:solidFill>
              <a:srgbClr val="F8E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077;p48">
              <a:extLst>
                <a:ext uri="{FF2B5EF4-FFF2-40B4-BE49-F238E27FC236}">
                  <a16:creationId xmlns:a16="http://schemas.microsoft.com/office/drawing/2014/main" id="{183F2A6E-6312-E7D3-D5A5-42130E75A4F5}"/>
                </a:ext>
              </a:extLst>
            </p:cNvPr>
            <p:cNvSpPr/>
            <p:nvPr/>
          </p:nvSpPr>
          <p:spPr>
            <a:xfrm>
              <a:off x="1673025" y="2133775"/>
              <a:ext cx="91800" cy="107025"/>
            </a:xfrm>
            <a:custGeom>
              <a:avLst/>
              <a:gdLst/>
              <a:ahLst/>
              <a:cxnLst/>
              <a:rect l="l" t="t" r="r" b="b"/>
              <a:pathLst>
                <a:path w="3672" h="4281" extrusionOk="0">
                  <a:moveTo>
                    <a:pt x="1547" y="0"/>
                  </a:moveTo>
                  <a:cubicBezTo>
                    <a:pt x="1541" y="0"/>
                    <a:pt x="1535" y="1"/>
                    <a:pt x="1530" y="2"/>
                  </a:cubicBezTo>
                  <a:cubicBezTo>
                    <a:pt x="1492" y="10"/>
                    <a:pt x="1466" y="43"/>
                    <a:pt x="1448" y="79"/>
                  </a:cubicBezTo>
                  <a:cubicBezTo>
                    <a:pt x="1386" y="208"/>
                    <a:pt x="1407" y="360"/>
                    <a:pt x="1426" y="502"/>
                  </a:cubicBezTo>
                  <a:cubicBezTo>
                    <a:pt x="1488" y="972"/>
                    <a:pt x="1504" y="1443"/>
                    <a:pt x="1516" y="1914"/>
                  </a:cubicBezTo>
                  <a:cubicBezTo>
                    <a:pt x="1373" y="1469"/>
                    <a:pt x="1201" y="1036"/>
                    <a:pt x="956" y="640"/>
                  </a:cubicBezTo>
                  <a:cubicBezTo>
                    <a:pt x="929" y="597"/>
                    <a:pt x="898" y="553"/>
                    <a:pt x="858" y="523"/>
                  </a:cubicBezTo>
                  <a:cubicBezTo>
                    <a:pt x="831" y="504"/>
                    <a:pt x="797" y="490"/>
                    <a:pt x="763" y="490"/>
                  </a:cubicBezTo>
                  <a:cubicBezTo>
                    <a:pt x="746" y="490"/>
                    <a:pt x="729" y="494"/>
                    <a:pt x="713" y="501"/>
                  </a:cubicBezTo>
                  <a:cubicBezTo>
                    <a:pt x="653" y="531"/>
                    <a:pt x="636" y="608"/>
                    <a:pt x="631" y="673"/>
                  </a:cubicBezTo>
                  <a:cubicBezTo>
                    <a:pt x="627" y="748"/>
                    <a:pt x="631" y="825"/>
                    <a:pt x="644" y="899"/>
                  </a:cubicBezTo>
                  <a:cubicBezTo>
                    <a:pt x="618" y="866"/>
                    <a:pt x="586" y="832"/>
                    <a:pt x="547" y="832"/>
                  </a:cubicBezTo>
                  <a:cubicBezTo>
                    <a:pt x="543" y="832"/>
                    <a:pt x="539" y="832"/>
                    <a:pt x="535" y="833"/>
                  </a:cubicBezTo>
                  <a:cubicBezTo>
                    <a:pt x="479" y="841"/>
                    <a:pt x="458" y="912"/>
                    <a:pt x="457" y="968"/>
                  </a:cubicBezTo>
                  <a:cubicBezTo>
                    <a:pt x="451" y="1137"/>
                    <a:pt x="502" y="1300"/>
                    <a:pt x="550" y="1460"/>
                  </a:cubicBezTo>
                  <a:cubicBezTo>
                    <a:pt x="653" y="1796"/>
                    <a:pt x="758" y="2130"/>
                    <a:pt x="862" y="2466"/>
                  </a:cubicBezTo>
                  <a:cubicBezTo>
                    <a:pt x="649" y="2122"/>
                    <a:pt x="438" y="1783"/>
                    <a:pt x="225" y="1439"/>
                  </a:cubicBezTo>
                  <a:cubicBezTo>
                    <a:pt x="205" y="1405"/>
                    <a:pt x="182" y="1369"/>
                    <a:pt x="149" y="1347"/>
                  </a:cubicBezTo>
                  <a:cubicBezTo>
                    <a:pt x="133" y="1335"/>
                    <a:pt x="112" y="1329"/>
                    <a:pt x="91" y="1329"/>
                  </a:cubicBezTo>
                  <a:cubicBezTo>
                    <a:pt x="71" y="1329"/>
                    <a:pt x="52" y="1335"/>
                    <a:pt x="38" y="1347"/>
                  </a:cubicBezTo>
                  <a:cubicBezTo>
                    <a:pt x="0" y="1379"/>
                    <a:pt x="8" y="1439"/>
                    <a:pt x="21" y="1487"/>
                  </a:cubicBezTo>
                  <a:lnTo>
                    <a:pt x="20" y="1487"/>
                  </a:lnTo>
                  <a:cubicBezTo>
                    <a:pt x="113" y="1853"/>
                    <a:pt x="252" y="2207"/>
                    <a:pt x="391" y="2559"/>
                  </a:cubicBezTo>
                  <a:cubicBezTo>
                    <a:pt x="417" y="2624"/>
                    <a:pt x="443" y="2693"/>
                    <a:pt x="469" y="2760"/>
                  </a:cubicBezTo>
                  <a:cubicBezTo>
                    <a:pt x="471" y="2920"/>
                    <a:pt x="473" y="3075"/>
                    <a:pt x="476" y="3232"/>
                  </a:cubicBezTo>
                  <a:cubicBezTo>
                    <a:pt x="479" y="3390"/>
                    <a:pt x="481" y="3548"/>
                    <a:pt x="518" y="3700"/>
                  </a:cubicBezTo>
                  <a:cubicBezTo>
                    <a:pt x="554" y="3852"/>
                    <a:pt x="627" y="4000"/>
                    <a:pt x="749" y="4100"/>
                  </a:cubicBezTo>
                  <a:cubicBezTo>
                    <a:pt x="854" y="4185"/>
                    <a:pt x="989" y="4228"/>
                    <a:pt x="1122" y="4255"/>
                  </a:cubicBezTo>
                  <a:cubicBezTo>
                    <a:pt x="1208" y="4271"/>
                    <a:pt x="1296" y="4281"/>
                    <a:pt x="1384" y="4281"/>
                  </a:cubicBezTo>
                  <a:cubicBezTo>
                    <a:pt x="1443" y="4281"/>
                    <a:pt x="1501" y="4276"/>
                    <a:pt x="1559" y="4266"/>
                  </a:cubicBezTo>
                  <a:cubicBezTo>
                    <a:pt x="1854" y="4214"/>
                    <a:pt x="2109" y="4017"/>
                    <a:pt x="2282" y="3773"/>
                  </a:cubicBezTo>
                  <a:cubicBezTo>
                    <a:pt x="2460" y="3523"/>
                    <a:pt x="2561" y="3225"/>
                    <a:pt x="2756" y="2989"/>
                  </a:cubicBezTo>
                  <a:cubicBezTo>
                    <a:pt x="2908" y="2807"/>
                    <a:pt x="3111" y="2669"/>
                    <a:pt x="3327" y="2573"/>
                  </a:cubicBezTo>
                  <a:cubicBezTo>
                    <a:pt x="3436" y="2523"/>
                    <a:pt x="3554" y="2480"/>
                    <a:pt x="3627" y="2389"/>
                  </a:cubicBezTo>
                  <a:cubicBezTo>
                    <a:pt x="3652" y="2354"/>
                    <a:pt x="3671" y="2315"/>
                    <a:pt x="3668" y="2274"/>
                  </a:cubicBezTo>
                  <a:cubicBezTo>
                    <a:pt x="3657" y="2178"/>
                    <a:pt x="3539" y="2141"/>
                    <a:pt x="3443" y="2135"/>
                  </a:cubicBezTo>
                  <a:cubicBezTo>
                    <a:pt x="3409" y="2133"/>
                    <a:pt x="3374" y="2132"/>
                    <a:pt x="3339" y="2132"/>
                  </a:cubicBezTo>
                  <a:cubicBezTo>
                    <a:pt x="3201" y="2132"/>
                    <a:pt x="3062" y="2148"/>
                    <a:pt x="2926" y="2175"/>
                  </a:cubicBezTo>
                  <a:cubicBezTo>
                    <a:pt x="2828" y="2194"/>
                    <a:pt x="2726" y="2218"/>
                    <a:pt x="2640" y="2271"/>
                  </a:cubicBezTo>
                  <a:cubicBezTo>
                    <a:pt x="2558" y="2321"/>
                    <a:pt x="2491" y="2394"/>
                    <a:pt x="2428" y="2467"/>
                  </a:cubicBezTo>
                  <a:cubicBezTo>
                    <a:pt x="2376" y="2527"/>
                    <a:pt x="2323" y="2586"/>
                    <a:pt x="2272" y="2645"/>
                  </a:cubicBezTo>
                  <a:cubicBezTo>
                    <a:pt x="2186" y="2574"/>
                    <a:pt x="2130" y="2469"/>
                    <a:pt x="2096" y="2360"/>
                  </a:cubicBezTo>
                  <a:cubicBezTo>
                    <a:pt x="2062" y="2248"/>
                    <a:pt x="2049" y="2130"/>
                    <a:pt x="2038" y="2013"/>
                  </a:cubicBezTo>
                  <a:cubicBezTo>
                    <a:pt x="2016" y="1773"/>
                    <a:pt x="1991" y="1533"/>
                    <a:pt x="1968" y="1292"/>
                  </a:cubicBezTo>
                  <a:cubicBezTo>
                    <a:pt x="1927" y="880"/>
                    <a:pt x="1882" y="452"/>
                    <a:pt x="1669" y="98"/>
                  </a:cubicBezTo>
                  <a:cubicBezTo>
                    <a:pt x="1640" y="51"/>
                    <a:pt x="1597" y="0"/>
                    <a:pt x="1547" y="0"/>
                  </a:cubicBezTo>
                  <a:close/>
                </a:path>
              </a:pathLst>
            </a:custGeom>
            <a:solidFill>
              <a:srgbClr val="E17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078;p48">
              <a:extLst>
                <a:ext uri="{FF2B5EF4-FFF2-40B4-BE49-F238E27FC236}">
                  <a16:creationId xmlns:a16="http://schemas.microsoft.com/office/drawing/2014/main" id="{C5BECB80-43BB-0EED-58CB-2CDF520AB460}"/>
                </a:ext>
              </a:extLst>
            </p:cNvPr>
            <p:cNvSpPr/>
            <p:nvPr/>
          </p:nvSpPr>
          <p:spPr>
            <a:xfrm>
              <a:off x="1670225" y="2165325"/>
              <a:ext cx="25100" cy="70950"/>
            </a:xfrm>
            <a:custGeom>
              <a:avLst/>
              <a:gdLst/>
              <a:ahLst/>
              <a:cxnLst/>
              <a:rect l="l" t="t" r="r" b="b"/>
              <a:pathLst>
                <a:path w="1004" h="2838" extrusionOk="0">
                  <a:moveTo>
                    <a:pt x="206" y="1"/>
                  </a:moveTo>
                  <a:cubicBezTo>
                    <a:pt x="146" y="1"/>
                    <a:pt x="86" y="31"/>
                    <a:pt x="60" y="91"/>
                  </a:cubicBezTo>
                  <a:cubicBezTo>
                    <a:pt x="21" y="157"/>
                    <a:pt x="0" y="250"/>
                    <a:pt x="29" y="322"/>
                  </a:cubicBezTo>
                  <a:cubicBezTo>
                    <a:pt x="139" y="722"/>
                    <a:pt x="335" y="1220"/>
                    <a:pt x="480" y="1545"/>
                  </a:cubicBezTo>
                  <a:cubicBezTo>
                    <a:pt x="526" y="1876"/>
                    <a:pt x="512" y="2253"/>
                    <a:pt x="650" y="2565"/>
                  </a:cubicBezTo>
                  <a:cubicBezTo>
                    <a:pt x="696" y="2672"/>
                    <a:pt x="767" y="2770"/>
                    <a:pt x="861" y="2838"/>
                  </a:cubicBezTo>
                  <a:cubicBezTo>
                    <a:pt x="777" y="2758"/>
                    <a:pt x="721" y="2657"/>
                    <a:pt x="685" y="2551"/>
                  </a:cubicBezTo>
                  <a:cubicBezTo>
                    <a:pt x="582" y="2233"/>
                    <a:pt x="623" y="1853"/>
                    <a:pt x="585" y="1520"/>
                  </a:cubicBezTo>
                  <a:cubicBezTo>
                    <a:pt x="464" y="1187"/>
                    <a:pt x="242" y="625"/>
                    <a:pt x="163" y="286"/>
                  </a:cubicBezTo>
                  <a:cubicBezTo>
                    <a:pt x="144" y="228"/>
                    <a:pt x="158" y="207"/>
                    <a:pt x="180" y="158"/>
                  </a:cubicBezTo>
                  <a:cubicBezTo>
                    <a:pt x="188" y="142"/>
                    <a:pt x="195" y="134"/>
                    <a:pt x="205" y="134"/>
                  </a:cubicBezTo>
                  <a:cubicBezTo>
                    <a:pt x="212" y="134"/>
                    <a:pt x="220" y="138"/>
                    <a:pt x="231" y="147"/>
                  </a:cubicBezTo>
                  <a:cubicBezTo>
                    <a:pt x="469" y="482"/>
                    <a:pt x="675" y="903"/>
                    <a:pt x="911" y="1246"/>
                  </a:cubicBezTo>
                  <a:cubicBezTo>
                    <a:pt x="920" y="1260"/>
                    <a:pt x="934" y="1266"/>
                    <a:pt x="947" y="1266"/>
                  </a:cubicBezTo>
                  <a:cubicBezTo>
                    <a:pt x="975" y="1266"/>
                    <a:pt x="1004" y="1240"/>
                    <a:pt x="992" y="1207"/>
                  </a:cubicBezTo>
                  <a:cubicBezTo>
                    <a:pt x="874" y="849"/>
                    <a:pt x="770" y="481"/>
                    <a:pt x="639" y="123"/>
                  </a:cubicBezTo>
                  <a:lnTo>
                    <a:pt x="639" y="123"/>
                  </a:lnTo>
                  <a:cubicBezTo>
                    <a:pt x="702" y="379"/>
                    <a:pt x="756" y="637"/>
                    <a:pt x="818" y="893"/>
                  </a:cubicBezTo>
                  <a:lnTo>
                    <a:pt x="818" y="893"/>
                  </a:lnTo>
                  <a:cubicBezTo>
                    <a:pt x="692" y="665"/>
                    <a:pt x="564" y="430"/>
                    <a:pt x="438" y="215"/>
                  </a:cubicBezTo>
                  <a:cubicBezTo>
                    <a:pt x="402" y="164"/>
                    <a:pt x="384" y="109"/>
                    <a:pt x="319" y="46"/>
                  </a:cubicBezTo>
                  <a:cubicBezTo>
                    <a:pt x="289" y="15"/>
                    <a:pt x="248" y="1"/>
                    <a:pt x="206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079;p48">
              <a:extLst>
                <a:ext uri="{FF2B5EF4-FFF2-40B4-BE49-F238E27FC236}">
                  <a16:creationId xmlns:a16="http://schemas.microsoft.com/office/drawing/2014/main" id="{3FF26697-B1B9-3DE0-2A83-30F93E1E9E8F}"/>
                </a:ext>
              </a:extLst>
            </p:cNvPr>
            <p:cNvSpPr/>
            <p:nvPr/>
          </p:nvSpPr>
          <p:spPr>
            <a:xfrm>
              <a:off x="2016075" y="2629025"/>
              <a:ext cx="30700" cy="26375"/>
            </a:xfrm>
            <a:custGeom>
              <a:avLst/>
              <a:gdLst/>
              <a:ahLst/>
              <a:cxnLst/>
              <a:rect l="l" t="t" r="r" b="b"/>
              <a:pathLst>
                <a:path w="1228" h="1055" extrusionOk="0">
                  <a:moveTo>
                    <a:pt x="0" y="0"/>
                  </a:moveTo>
                  <a:lnTo>
                    <a:pt x="0" y="0"/>
                  </a:lnTo>
                  <a:cubicBezTo>
                    <a:pt x="49" y="563"/>
                    <a:pt x="601" y="1054"/>
                    <a:pt x="1165" y="1054"/>
                  </a:cubicBezTo>
                  <a:cubicBezTo>
                    <a:pt x="1186" y="1054"/>
                    <a:pt x="1207" y="1054"/>
                    <a:pt x="1228" y="1052"/>
                  </a:cubicBezTo>
                  <a:cubicBezTo>
                    <a:pt x="678" y="877"/>
                    <a:pt x="259" y="516"/>
                    <a:pt x="0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080;p48">
              <a:extLst>
                <a:ext uri="{FF2B5EF4-FFF2-40B4-BE49-F238E27FC236}">
                  <a16:creationId xmlns:a16="http://schemas.microsoft.com/office/drawing/2014/main" id="{9CDB2BB0-3C9F-CA88-3ED9-F97CD371963C}"/>
                </a:ext>
              </a:extLst>
            </p:cNvPr>
            <p:cNvSpPr/>
            <p:nvPr/>
          </p:nvSpPr>
          <p:spPr>
            <a:xfrm>
              <a:off x="1623850" y="2679575"/>
              <a:ext cx="48025" cy="29325"/>
            </a:xfrm>
            <a:custGeom>
              <a:avLst/>
              <a:gdLst/>
              <a:ahLst/>
              <a:cxnLst/>
              <a:rect l="l" t="t" r="r" b="b"/>
              <a:pathLst>
                <a:path w="1921" h="1173" extrusionOk="0">
                  <a:moveTo>
                    <a:pt x="73" y="1"/>
                  </a:moveTo>
                  <a:cubicBezTo>
                    <a:pt x="13" y="231"/>
                    <a:pt x="1" y="474"/>
                    <a:pt x="52" y="716"/>
                  </a:cubicBezTo>
                  <a:cubicBezTo>
                    <a:pt x="140" y="1054"/>
                    <a:pt x="344" y="1173"/>
                    <a:pt x="592" y="1173"/>
                  </a:cubicBezTo>
                  <a:cubicBezTo>
                    <a:pt x="1030" y="1173"/>
                    <a:pt x="1604" y="803"/>
                    <a:pt x="1920" y="611"/>
                  </a:cubicBezTo>
                  <a:lnTo>
                    <a:pt x="1920" y="611"/>
                  </a:lnTo>
                  <a:cubicBezTo>
                    <a:pt x="1492" y="757"/>
                    <a:pt x="1045" y="988"/>
                    <a:pt x="605" y="1035"/>
                  </a:cubicBezTo>
                  <a:cubicBezTo>
                    <a:pt x="592" y="1036"/>
                    <a:pt x="579" y="1037"/>
                    <a:pt x="567" y="1037"/>
                  </a:cubicBezTo>
                  <a:cubicBezTo>
                    <a:pt x="223" y="1037"/>
                    <a:pt x="111" y="646"/>
                    <a:pt x="89" y="351"/>
                  </a:cubicBezTo>
                  <a:cubicBezTo>
                    <a:pt x="73" y="236"/>
                    <a:pt x="71" y="119"/>
                    <a:pt x="73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081;p48">
              <a:extLst>
                <a:ext uri="{FF2B5EF4-FFF2-40B4-BE49-F238E27FC236}">
                  <a16:creationId xmlns:a16="http://schemas.microsoft.com/office/drawing/2014/main" id="{F2B3D7AE-B8D0-1A79-3329-16B602D7F62F}"/>
                </a:ext>
              </a:extLst>
            </p:cNvPr>
            <p:cNvSpPr/>
            <p:nvPr/>
          </p:nvSpPr>
          <p:spPr>
            <a:xfrm>
              <a:off x="1691325" y="2178675"/>
              <a:ext cx="24825" cy="22475"/>
            </a:xfrm>
            <a:custGeom>
              <a:avLst/>
              <a:gdLst/>
              <a:ahLst/>
              <a:cxnLst/>
              <a:rect l="l" t="t" r="r" b="b"/>
              <a:pathLst>
                <a:path w="993" h="899" extrusionOk="0">
                  <a:moveTo>
                    <a:pt x="993" y="1"/>
                  </a:moveTo>
                  <a:lnTo>
                    <a:pt x="993" y="1"/>
                  </a:lnTo>
                  <a:cubicBezTo>
                    <a:pt x="521" y="67"/>
                    <a:pt x="182" y="487"/>
                    <a:pt x="0" y="899"/>
                  </a:cubicBezTo>
                  <a:cubicBezTo>
                    <a:pt x="349" y="595"/>
                    <a:pt x="598" y="252"/>
                    <a:pt x="993" y="1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082;p48">
              <a:extLst>
                <a:ext uri="{FF2B5EF4-FFF2-40B4-BE49-F238E27FC236}">
                  <a16:creationId xmlns:a16="http://schemas.microsoft.com/office/drawing/2014/main" id="{6C20953E-F540-D6C2-ECBC-51D59E7BEB03}"/>
                </a:ext>
              </a:extLst>
            </p:cNvPr>
            <p:cNvSpPr/>
            <p:nvPr/>
          </p:nvSpPr>
          <p:spPr>
            <a:xfrm>
              <a:off x="1689450" y="2155550"/>
              <a:ext cx="13325" cy="29875"/>
            </a:xfrm>
            <a:custGeom>
              <a:avLst/>
              <a:gdLst/>
              <a:ahLst/>
              <a:cxnLst/>
              <a:rect l="l" t="t" r="r" b="b"/>
              <a:pathLst>
                <a:path w="533" h="1195" extrusionOk="0">
                  <a:moveTo>
                    <a:pt x="0" y="0"/>
                  </a:moveTo>
                  <a:cubicBezTo>
                    <a:pt x="111" y="432"/>
                    <a:pt x="285" y="823"/>
                    <a:pt x="532" y="1195"/>
                  </a:cubicBezTo>
                  <a:cubicBezTo>
                    <a:pt x="465" y="754"/>
                    <a:pt x="282" y="345"/>
                    <a:pt x="0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083;p48">
              <a:extLst>
                <a:ext uri="{FF2B5EF4-FFF2-40B4-BE49-F238E27FC236}">
                  <a16:creationId xmlns:a16="http://schemas.microsoft.com/office/drawing/2014/main" id="{F5496580-275D-25F5-63D3-1714801E0338}"/>
                </a:ext>
              </a:extLst>
            </p:cNvPr>
            <p:cNvSpPr/>
            <p:nvPr/>
          </p:nvSpPr>
          <p:spPr>
            <a:xfrm>
              <a:off x="1696075" y="2206350"/>
              <a:ext cx="26350" cy="14175"/>
            </a:xfrm>
            <a:custGeom>
              <a:avLst/>
              <a:gdLst/>
              <a:ahLst/>
              <a:cxnLst/>
              <a:rect l="l" t="t" r="r" b="b"/>
              <a:pathLst>
                <a:path w="1054" h="567" extrusionOk="0">
                  <a:moveTo>
                    <a:pt x="1" y="0"/>
                  </a:moveTo>
                  <a:lnTo>
                    <a:pt x="1" y="0"/>
                  </a:lnTo>
                  <a:cubicBezTo>
                    <a:pt x="332" y="246"/>
                    <a:pt x="683" y="391"/>
                    <a:pt x="1054" y="566"/>
                  </a:cubicBezTo>
                  <a:cubicBezTo>
                    <a:pt x="802" y="238"/>
                    <a:pt x="401" y="64"/>
                    <a:pt x="1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084;p48">
              <a:extLst>
                <a:ext uri="{FF2B5EF4-FFF2-40B4-BE49-F238E27FC236}">
                  <a16:creationId xmlns:a16="http://schemas.microsoft.com/office/drawing/2014/main" id="{0F69ED10-28F5-5FDF-64F4-CEB4EB613BE6}"/>
                </a:ext>
              </a:extLst>
            </p:cNvPr>
            <p:cNvSpPr/>
            <p:nvPr/>
          </p:nvSpPr>
          <p:spPr>
            <a:xfrm>
              <a:off x="1723050" y="2179100"/>
              <a:ext cx="11450" cy="25750"/>
            </a:xfrm>
            <a:custGeom>
              <a:avLst/>
              <a:gdLst/>
              <a:ahLst/>
              <a:cxnLst/>
              <a:rect l="l" t="t" r="r" b="b"/>
              <a:pathLst>
                <a:path w="458" h="1030" extrusionOk="0">
                  <a:moveTo>
                    <a:pt x="45" y="0"/>
                  </a:moveTo>
                  <a:lnTo>
                    <a:pt x="45" y="0"/>
                  </a:lnTo>
                  <a:cubicBezTo>
                    <a:pt x="0" y="372"/>
                    <a:pt x="84" y="855"/>
                    <a:pt x="457" y="1029"/>
                  </a:cubicBezTo>
                  <a:cubicBezTo>
                    <a:pt x="227" y="707"/>
                    <a:pt x="202" y="359"/>
                    <a:pt x="45" y="0"/>
                  </a:cubicBezTo>
                  <a:close/>
                </a:path>
              </a:pathLst>
            </a:custGeom>
            <a:solidFill>
              <a:srgbClr val="D25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085;p48">
              <a:extLst>
                <a:ext uri="{FF2B5EF4-FFF2-40B4-BE49-F238E27FC236}">
                  <a16:creationId xmlns:a16="http://schemas.microsoft.com/office/drawing/2014/main" id="{4F1B41DA-9685-3C58-CB49-9B478D955E20}"/>
                </a:ext>
              </a:extLst>
            </p:cNvPr>
            <p:cNvSpPr/>
            <p:nvPr/>
          </p:nvSpPr>
          <p:spPr>
            <a:xfrm>
              <a:off x="1786525" y="2335875"/>
              <a:ext cx="129350" cy="39725"/>
            </a:xfrm>
            <a:custGeom>
              <a:avLst/>
              <a:gdLst/>
              <a:ahLst/>
              <a:cxnLst/>
              <a:rect l="l" t="t" r="r" b="b"/>
              <a:pathLst>
                <a:path w="5174" h="1589" extrusionOk="0">
                  <a:moveTo>
                    <a:pt x="504" y="0"/>
                  </a:moveTo>
                  <a:lnTo>
                    <a:pt x="504" y="0"/>
                  </a:lnTo>
                  <a:cubicBezTo>
                    <a:pt x="1248" y="205"/>
                    <a:pt x="1953" y="548"/>
                    <a:pt x="2704" y="743"/>
                  </a:cubicBezTo>
                  <a:cubicBezTo>
                    <a:pt x="3382" y="949"/>
                    <a:pt x="4075" y="1101"/>
                    <a:pt x="4772" y="1226"/>
                  </a:cubicBezTo>
                  <a:lnTo>
                    <a:pt x="4772" y="1226"/>
                  </a:lnTo>
                  <a:cubicBezTo>
                    <a:pt x="4493" y="1388"/>
                    <a:pt x="4124" y="1384"/>
                    <a:pt x="3803" y="1404"/>
                  </a:cubicBezTo>
                  <a:cubicBezTo>
                    <a:pt x="3599" y="1413"/>
                    <a:pt x="3394" y="1418"/>
                    <a:pt x="3190" y="1418"/>
                  </a:cubicBezTo>
                  <a:cubicBezTo>
                    <a:pt x="2562" y="1418"/>
                    <a:pt x="1934" y="1375"/>
                    <a:pt x="1311" y="1297"/>
                  </a:cubicBezTo>
                  <a:cubicBezTo>
                    <a:pt x="945" y="1248"/>
                    <a:pt x="572" y="1180"/>
                    <a:pt x="197" y="1180"/>
                  </a:cubicBezTo>
                  <a:cubicBezTo>
                    <a:pt x="131" y="1180"/>
                    <a:pt x="66" y="1182"/>
                    <a:pt x="1" y="1187"/>
                  </a:cubicBezTo>
                  <a:cubicBezTo>
                    <a:pt x="155" y="1342"/>
                    <a:pt x="361" y="1423"/>
                    <a:pt x="560" y="1488"/>
                  </a:cubicBezTo>
                  <a:cubicBezTo>
                    <a:pt x="402" y="1419"/>
                    <a:pt x="242" y="1345"/>
                    <a:pt x="117" y="1233"/>
                  </a:cubicBezTo>
                  <a:lnTo>
                    <a:pt x="117" y="1233"/>
                  </a:lnTo>
                  <a:cubicBezTo>
                    <a:pt x="927" y="1293"/>
                    <a:pt x="1727" y="1535"/>
                    <a:pt x="2547" y="1562"/>
                  </a:cubicBezTo>
                  <a:cubicBezTo>
                    <a:pt x="2827" y="1579"/>
                    <a:pt x="3107" y="1588"/>
                    <a:pt x="3389" y="1588"/>
                  </a:cubicBezTo>
                  <a:cubicBezTo>
                    <a:pt x="3529" y="1588"/>
                    <a:pt x="3670" y="1586"/>
                    <a:pt x="3810" y="1581"/>
                  </a:cubicBezTo>
                  <a:cubicBezTo>
                    <a:pt x="4304" y="1570"/>
                    <a:pt x="4841" y="1551"/>
                    <a:pt x="5173" y="1111"/>
                  </a:cubicBezTo>
                  <a:lnTo>
                    <a:pt x="5004" y="1085"/>
                  </a:lnTo>
                  <a:cubicBezTo>
                    <a:pt x="4241" y="969"/>
                    <a:pt x="3489" y="800"/>
                    <a:pt x="2740" y="615"/>
                  </a:cubicBezTo>
                  <a:cubicBezTo>
                    <a:pt x="1983" y="448"/>
                    <a:pt x="1265" y="138"/>
                    <a:pt x="504" y="0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086;p48">
              <a:extLst>
                <a:ext uri="{FF2B5EF4-FFF2-40B4-BE49-F238E27FC236}">
                  <a16:creationId xmlns:a16="http://schemas.microsoft.com/office/drawing/2014/main" id="{55ADF303-0FF6-C617-8E40-C99824F7EA26}"/>
                </a:ext>
              </a:extLst>
            </p:cNvPr>
            <p:cNvSpPr/>
            <p:nvPr/>
          </p:nvSpPr>
          <p:spPr>
            <a:xfrm>
              <a:off x="1800850" y="2449800"/>
              <a:ext cx="181300" cy="83200"/>
            </a:xfrm>
            <a:custGeom>
              <a:avLst/>
              <a:gdLst/>
              <a:ahLst/>
              <a:cxnLst/>
              <a:rect l="l" t="t" r="r" b="b"/>
              <a:pathLst>
                <a:path w="7252" h="3328" extrusionOk="0">
                  <a:moveTo>
                    <a:pt x="6126" y="0"/>
                  </a:moveTo>
                  <a:cubicBezTo>
                    <a:pt x="6125" y="1"/>
                    <a:pt x="6123" y="1"/>
                    <a:pt x="6122" y="2"/>
                  </a:cubicBezTo>
                  <a:lnTo>
                    <a:pt x="6122" y="2"/>
                  </a:lnTo>
                  <a:cubicBezTo>
                    <a:pt x="6124" y="1"/>
                    <a:pt x="6125" y="1"/>
                    <a:pt x="6127" y="0"/>
                  </a:cubicBezTo>
                  <a:close/>
                  <a:moveTo>
                    <a:pt x="6122" y="2"/>
                  </a:moveTo>
                  <a:cubicBezTo>
                    <a:pt x="5619" y="171"/>
                    <a:pt x="5118" y="397"/>
                    <a:pt x="4713" y="758"/>
                  </a:cubicBezTo>
                  <a:cubicBezTo>
                    <a:pt x="4311" y="1114"/>
                    <a:pt x="3918" y="1469"/>
                    <a:pt x="3480" y="1777"/>
                  </a:cubicBezTo>
                  <a:cubicBezTo>
                    <a:pt x="2618" y="2392"/>
                    <a:pt x="1662" y="2888"/>
                    <a:pt x="632" y="3143"/>
                  </a:cubicBezTo>
                  <a:lnTo>
                    <a:pt x="1" y="3303"/>
                  </a:lnTo>
                  <a:lnTo>
                    <a:pt x="652" y="3325"/>
                  </a:lnTo>
                  <a:cubicBezTo>
                    <a:pt x="712" y="3327"/>
                    <a:pt x="773" y="3328"/>
                    <a:pt x="834" y="3328"/>
                  </a:cubicBezTo>
                  <a:cubicBezTo>
                    <a:pt x="1940" y="3328"/>
                    <a:pt x="3048" y="3053"/>
                    <a:pt x="4023" y="2531"/>
                  </a:cubicBezTo>
                  <a:cubicBezTo>
                    <a:pt x="4531" y="2257"/>
                    <a:pt x="5002" y="1917"/>
                    <a:pt x="5558" y="1768"/>
                  </a:cubicBezTo>
                  <a:cubicBezTo>
                    <a:pt x="6103" y="1595"/>
                    <a:pt x="6678" y="1524"/>
                    <a:pt x="7251" y="1463"/>
                  </a:cubicBezTo>
                  <a:lnTo>
                    <a:pt x="7251" y="1463"/>
                  </a:lnTo>
                  <a:cubicBezTo>
                    <a:pt x="6675" y="1481"/>
                    <a:pt x="6096" y="1533"/>
                    <a:pt x="5531" y="1678"/>
                  </a:cubicBezTo>
                  <a:cubicBezTo>
                    <a:pt x="4957" y="1814"/>
                    <a:pt x="4465" y="2145"/>
                    <a:pt x="3955" y="2401"/>
                  </a:cubicBezTo>
                  <a:cubicBezTo>
                    <a:pt x="3128" y="2820"/>
                    <a:pt x="2219" y="3069"/>
                    <a:pt x="1296" y="3130"/>
                  </a:cubicBezTo>
                  <a:lnTo>
                    <a:pt x="1296" y="3130"/>
                  </a:lnTo>
                  <a:cubicBezTo>
                    <a:pt x="2111" y="2839"/>
                    <a:pt x="2877" y="2413"/>
                    <a:pt x="3562" y="1889"/>
                  </a:cubicBezTo>
                  <a:cubicBezTo>
                    <a:pt x="3991" y="1566"/>
                    <a:pt x="4385" y="1193"/>
                    <a:pt x="4771" y="824"/>
                  </a:cubicBezTo>
                  <a:cubicBezTo>
                    <a:pt x="5152" y="449"/>
                    <a:pt x="5633" y="209"/>
                    <a:pt x="6122" y="2"/>
                  </a:cubicBezTo>
                  <a:close/>
                </a:path>
              </a:pathLst>
            </a:custGeom>
            <a:solidFill>
              <a:srgbClr val="D2D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087;p48">
              <a:extLst>
                <a:ext uri="{FF2B5EF4-FFF2-40B4-BE49-F238E27FC236}">
                  <a16:creationId xmlns:a16="http://schemas.microsoft.com/office/drawing/2014/main" id="{9EFDBE10-B1F8-AB2C-D414-693FE70E1F73}"/>
                </a:ext>
              </a:extLst>
            </p:cNvPr>
            <p:cNvSpPr/>
            <p:nvPr/>
          </p:nvSpPr>
          <p:spPr>
            <a:xfrm>
              <a:off x="1845700" y="1998900"/>
              <a:ext cx="103725" cy="43850"/>
            </a:xfrm>
            <a:custGeom>
              <a:avLst/>
              <a:gdLst/>
              <a:ahLst/>
              <a:cxnLst/>
              <a:rect l="l" t="t" r="r" b="b"/>
              <a:pathLst>
                <a:path w="4149" h="1754" extrusionOk="0">
                  <a:moveTo>
                    <a:pt x="1958" y="1"/>
                  </a:moveTo>
                  <a:cubicBezTo>
                    <a:pt x="1485" y="1"/>
                    <a:pt x="1220" y="170"/>
                    <a:pt x="1073" y="361"/>
                  </a:cubicBezTo>
                  <a:cubicBezTo>
                    <a:pt x="1073" y="362"/>
                    <a:pt x="1071" y="362"/>
                    <a:pt x="1071" y="362"/>
                  </a:cubicBezTo>
                  <a:cubicBezTo>
                    <a:pt x="1060" y="368"/>
                    <a:pt x="1020" y="389"/>
                    <a:pt x="963" y="421"/>
                  </a:cubicBezTo>
                  <a:cubicBezTo>
                    <a:pt x="687" y="575"/>
                    <a:pt x="0" y="989"/>
                    <a:pt x="141" y="1188"/>
                  </a:cubicBezTo>
                  <a:lnTo>
                    <a:pt x="142" y="1188"/>
                  </a:lnTo>
                  <a:cubicBezTo>
                    <a:pt x="319" y="1433"/>
                    <a:pt x="894" y="1338"/>
                    <a:pt x="1507" y="1421"/>
                  </a:cubicBezTo>
                  <a:cubicBezTo>
                    <a:pt x="2000" y="1487"/>
                    <a:pt x="2458" y="1753"/>
                    <a:pt x="2903" y="1753"/>
                  </a:cubicBezTo>
                  <a:cubicBezTo>
                    <a:pt x="3012" y="1753"/>
                    <a:pt x="3120" y="1737"/>
                    <a:pt x="3228" y="1699"/>
                  </a:cubicBezTo>
                  <a:cubicBezTo>
                    <a:pt x="3488" y="1604"/>
                    <a:pt x="3707" y="1580"/>
                    <a:pt x="3866" y="1580"/>
                  </a:cubicBezTo>
                  <a:cubicBezTo>
                    <a:pt x="4044" y="1580"/>
                    <a:pt x="4146" y="1611"/>
                    <a:pt x="4146" y="1611"/>
                  </a:cubicBezTo>
                  <a:cubicBezTo>
                    <a:pt x="4146" y="1611"/>
                    <a:pt x="4146" y="1609"/>
                    <a:pt x="4148" y="1605"/>
                  </a:cubicBezTo>
                  <a:cubicBezTo>
                    <a:pt x="4146" y="1604"/>
                    <a:pt x="4146" y="1603"/>
                    <a:pt x="4148" y="1602"/>
                  </a:cubicBezTo>
                  <a:cubicBezTo>
                    <a:pt x="4114" y="1113"/>
                    <a:pt x="3845" y="357"/>
                    <a:pt x="2548" y="71"/>
                  </a:cubicBezTo>
                  <a:cubicBezTo>
                    <a:pt x="2322" y="22"/>
                    <a:pt x="2127" y="1"/>
                    <a:pt x="1958" y="1"/>
                  </a:cubicBezTo>
                  <a:close/>
                </a:path>
              </a:pathLst>
            </a:custGeom>
            <a:solidFill>
              <a:srgbClr val="6CC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088;p48">
              <a:extLst>
                <a:ext uri="{FF2B5EF4-FFF2-40B4-BE49-F238E27FC236}">
                  <a16:creationId xmlns:a16="http://schemas.microsoft.com/office/drawing/2014/main" id="{C71A7F9D-E58C-C0E2-350A-88F4411D2C10}"/>
                </a:ext>
              </a:extLst>
            </p:cNvPr>
            <p:cNvSpPr/>
            <p:nvPr/>
          </p:nvSpPr>
          <p:spPr>
            <a:xfrm>
              <a:off x="1869775" y="1982775"/>
              <a:ext cx="98700" cy="67150"/>
            </a:xfrm>
            <a:custGeom>
              <a:avLst/>
              <a:gdLst/>
              <a:ahLst/>
              <a:cxnLst/>
              <a:rect l="l" t="t" r="r" b="b"/>
              <a:pathLst>
                <a:path w="3948" h="2686" extrusionOk="0">
                  <a:moveTo>
                    <a:pt x="1293" y="0"/>
                  </a:moveTo>
                  <a:cubicBezTo>
                    <a:pt x="449" y="0"/>
                    <a:pt x="124" y="611"/>
                    <a:pt x="0" y="1066"/>
                  </a:cubicBezTo>
                  <a:cubicBezTo>
                    <a:pt x="57" y="1034"/>
                    <a:pt x="97" y="1013"/>
                    <a:pt x="108" y="1007"/>
                  </a:cubicBezTo>
                  <a:cubicBezTo>
                    <a:pt x="108" y="1007"/>
                    <a:pt x="110" y="1007"/>
                    <a:pt x="110" y="1006"/>
                  </a:cubicBezTo>
                  <a:cubicBezTo>
                    <a:pt x="257" y="815"/>
                    <a:pt x="522" y="646"/>
                    <a:pt x="995" y="646"/>
                  </a:cubicBezTo>
                  <a:cubicBezTo>
                    <a:pt x="1164" y="646"/>
                    <a:pt x="1359" y="667"/>
                    <a:pt x="1585" y="716"/>
                  </a:cubicBezTo>
                  <a:cubicBezTo>
                    <a:pt x="2882" y="1002"/>
                    <a:pt x="3151" y="1758"/>
                    <a:pt x="3185" y="2247"/>
                  </a:cubicBezTo>
                  <a:cubicBezTo>
                    <a:pt x="3183" y="2248"/>
                    <a:pt x="3183" y="2249"/>
                    <a:pt x="3185" y="2250"/>
                  </a:cubicBezTo>
                  <a:cubicBezTo>
                    <a:pt x="3197" y="2505"/>
                    <a:pt x="3149" y="2685"/>
                    <a:pt x="3149" y="2685"/>
                  </a:cubicBezTo>
                  <a:lnTo>
                    <a:pt x="3283" y="2678"/>
                  </a:lnTo>
                  <a:cubicBezTo>
                    <a:pt x="3948" y="2002"/>
                    <a:pt x="3584" y="429"/>
                    <a:pt x="1722" y="47"/>
                  </a:cubicBezTo>
                  <a:cubicBezTo>
                    <a:pt x="1566" y="15"/>
                    <a:pt x="1423" y="0"/>
                    <a:pt x="1293" y="0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089;p48">
              <a:extLst>
                <a:ext uri="{FF2B5EF4-FFF2-40B4-BE49-F238E27FC236}">
                  <a16:creationId xmlns:a16="http://schemas.microsoft.com/office/drawing/2014/main" id="{041F928A-9068-E590-6444-4693CA520F50}"/>
                </a:ext>
              </a:extLst>
            </p:cNvPr>
            <p:cNvSpPr/>
            <p:nvPr/>
          </p:nvSpPr>
          <p:spPr>
            <a:xfrm>
              <a:off x="1831800" y="2009400"/>
              <a:ext cx="117550" cy="35075"/>
            </a:xfrm>
            <a:custGeom>
              <a:avLst/>
              <a:gdLst/>
              <a:ahLst/>
              <a:cxnLst/>
              <a:rect l="l" t="t" r="r" b="b"/>
              <a:pathLst>
                <a:path w="4702" h="1403" extrusionOk="0">
                  <a:moveTo>
                    <a:pt x="1519" y="1"/>
                  </a:moveTo>
                  <a:cubicBezTo>
                    <a:pt x="1033" y="207"/>
                    <a:pt x="1" y="827"/>
                    <a:pt x="1115" y="1019"/>
                  </a:cubicBezTo>
                  <a:cubicBezTo>
                    <a:pt x="1443" y="1057"/>
                    <a:pt x="1781" y="1047"/>
                    <a:pt x="2101" y="1101"/>
                  </a:cubicBezTo>
                  <a:cubicBezTo>
                    <a:pt x="2510" y="1156"/>
                    <a:pt x="2961" y="1402"/>
                    <a:pt x="3413" y="1402"/>
                  </a:cubicBezTo>
                  <a:cubicBezTo>
                    <a:pt x="3523" y="1402"/>
                    <a:pt x="3633" y="1388"/>
                    <a:pt x="3742" y="1353"/>
                  </a:cubicBezTo>
                  <a:cubicBezTo>
                    <a:pt x="3997" y="1256"/>
                    <a:pt x="4250" y="1178"/>
                    <a:pt x="4518" y="1178"/>
                  </a:cubicBezTo>
                  <a:cubicBezTo>
                    <a:pt x="4579" y="1178"/>
                    <a:pt x="4640" y="1182"/>
                    <a:pt x="4702" y="1191"/>
                  </a:cubicBezTo>
                  <a:cubicBezTo>
                    <a:pt x="4582" y="1150"/>
                    <a:pt x="4457" y="1135"/>
                    <a:pt x="4330" y="1135"/>
                  </a:cubicBezTo>
                  <a:cubicBezTo>
                    <a:pt x="4231" y="1135"/>
                    <a:pt x="4132" y="1144"/>
                    <a:pt x="4034" y="1159"/>
                  </a:cubicBezTo>
                  <a:cubicBezTo>
                    <a:pt x="3848" y="1190"/>
                    <a:pt x="3679" y="1266"/>
                    <a:pt x="3495" y="1266"/>
                  </a:cubicBezTo>
                  <a:cubicBezTo>
                    <a:pt x="3464" y="1266"/>
                    <a:pt x="3433" y="1264"/>
                    <a:pt x="3402" y="1259"/>
                  </a:cubicBezTo>
                  <a:cubicBezTo>
                    <a:pt x="2984" y="1217"/>
                    <a:pt x="2588" y="991"/>
                    <a:pt x="2129" y="917"/>
                  </a:cubicBezTo>
                  <a:cubicBezTo>
                    <a:pt x="1904" y="882"/>
                    <a:pt x="1679" y="876"/>
                    <a:pt x="1459" y="870"/>
                  </a:cubicBezTo>
                  <a:cubicBezTo>
                    <a:pt x="1212" y="850"/>
                    <a:pt x="905" y="894"/>
                    <a:pt x="748" y="720"/>
                  </a:cubicBezTo>
                  <a:cubicBezTo>
                    <a:pt x="738" y="706"/>
                    <a:pt x="748" y="664"/>
                    <a:pt x="773" y="623"/>
                  </a:cubicBezTo>
                  <a:cubicBezTo>
                    <a:pt x="965" y="368"/>
                    <a:pt x="1258" y="188"/>
                    <a:pt x="1519" y="1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090;p48">
              <a:extLst>
                <a:ext uri="{FF2B5EF4-FFF2-40B4-BE49-F238E27FC236}">
                  <a16:creationId xmlns:a16="http://schemas.microsoft.com/office/drawing/2014/main" id="{D843E1B0-C51E-9AF2-6601-76DC77698227}"/>
                </a:ext>
              </a:extLst>
            </p:cNvPr>
            <p:cNvSpPr/>
            <p:nvPr/>
          </p:nvSpPr>
          <p:spPr>
            <a:xfrm>
              <a:off x="1872525" y="2004775"/>
              <a:ext cx="74100" cy="30275"/>
            </a:xfrm>
            <a:custGeom>
              <a:avLst/>
              <a:gdLst/>
              <a:ahLst/>
              <a:cxnLst/>
              <a:rect l="l" t="t" r="r" b="b"/>
              <a:pathLst>
                <a:path w="2964" h="1211" extrusionOk="0">
                  <a:moveTo>
                    <a:pt x="681" y="1"/>
                  </a:moveTo>
                  <a:cubicBezTo>
                    <a:pt x="448" y="1"/>
                    <a:pt x="210" y="20"/>
                    <a:pt x="0" y="126"/>
                  </a:cubicBezTo>
                  <a:cubicBezTo>
                    <a:pt x="84" y="106"/>
                    <a:pt x="168" y="99"/>
                    <a:pt x="252" y="99"/>
                  </a:cubicBezTo>
                  <a:cubicBezTo>
                    <a:pt x="305" y="99"/>
                    <a:pt x="358" y="102"/>
                    <a:pt x="411" y="105"/>
                  </a:cubicBezTo>
                  <a:cubicBezTo>
                    <a:pt x="812" y="137"/>
                    <a:pt x="1238" y="195"/>
                    <a:pt x="1613" y="316"/>
                  </a:cubicBezTo>
                  <a:cubicBezTo>
                    <a:pt x="2128" y="493"/>
                    <a:pt x="2574" y="828"/>
                    <a:pt x="2964" y="1210"/>
                  </a:cubicBezTo>
                  <a:cubicBezTo>
                    <a:pt x="2542" y="464"/>
                    <a:pt x="1703" y="3"/>
                    <a:pt x="853" y="3"/>
                  </a:cubicBezTo>
                  <a:cubicBezTo>
                    <a:pt x="846" y="3"/>
                    <a:pt x="839" y="3"/>
                    <a:pt x="832" y="3"/>
                  </a:cubicBezTo>
                  <a:cubicBezTo>
                    <a:pt x="782" y="2"/>
                    <a:pt x="732" y="1"/>
                    <a:pt x="681" y="1"/>
                  </a:cubicBezTo>
                  <a:close/>
                </a:path>
              </a:pathLst>
            </a:custGeom>
            <a:solidFill>
              <a:srgbClr val="3CA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DFA7C9-10E3-96F5-85C2-849F82FC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Intro" panose="02000000000000000000" charset="0"/>
              </a:rPr>
              <a:t>Анализ рынка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1D2D25-2033-B0C3-36DC-8F79F28C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398168"/>
            <a:ext cx="105156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ndara Light" panose="020E0502030303020204" pitchFamily="34" charset="0"/>
              </a:rPr>
              <a:t>Конкуренты, объём рынка</a:t>
            </a:r>
          </a:p>
        </p:txBody>
      </p:sp>
      <p:grpSp>
        <p:nvGrpSpPr>
          <p:cNvPr id="6" name="Google Shape;1311;p57">
            <a:extLst>
              <a:ext uri="{FF2B5EF4-FFF2-40B4-BE49-F238E27FC236}">
                <a16:creationId xmlns:a16="http://schemas.microsoft.com/office/drawing/2014/main" id="{F467A096-7E19-26D2-601A-BD70F1387A3D}"/>
              </a:ext>
            </a:extLst>
          </p:cNvPr>
          <p:cNvGrpSpPr/>
          <p:nvPr/>
        </p:nvGrpSpPr>
        <p:grpSpPr>
          <a:xfrm>
            <a:off x="8800849" y="1893334"/>
            <a:ext cx="2572001" cy="3337081"/>
            <a:chOff x="532801" y="1309580"/>
            <a:chExt cx="2572001" cy="3337081"/>
          </a:xfrm>
        </p:grpSpPr>
        <p:grpSp>
          <p:nvGrpSpPr>
            <p:cNvPr id="7" name="Google Shape;1312;p57">
              <a:extLst>
                <a:ext uri="{FF2B5EF4-FFF2-40B4-BE49-F238E27FC236}">
                  <a16:creationId xmlns:a16="http://schemas.microsoft.com/office/drawing/2014/main" id="{3CC07950-AD0A-87A7-84A4-F86D6E548B3C}"/>
                </a:ext>
              </a:extLst>
            </p:cNvPr>
            <p:cNvGrpSpPr/>
            <p:nvPr/>
          </p:nvGrpSpPr>
          <p:grpSpPr>
            <a:xfrm>
              <a:off x="761389" y="1309580"/>
              <a:ext cx="2343414" cy="3337081"/>
              <a:chOff x="3530964" y="1435668"/>
              <a:chExt cx="2343414" cy="3337081"/>
            </a:xfrm>
          </p:grpSpPr>
          <p:grpSp>
            <p:nvGrpSpPr>
              <p:cNvPr id="19" name="Google Shape;1313;p57">
                <a:extLst>
                  <a:ext uri="{FF2B5EF4-FFF2-40B4-BE49-F238E27FC236}">
                    <a16:creationId xmlns:a16="http://schemas.microsoft.com/office/drawing/2014/main" id="{FA3FF8C2-928A-9C6A-A1E3-00D8E5D2D2B0}"/>
                  </a:ext>
                </a:extLst>
              </p:cNvPr>
              <p:cNvGrpSpPr/>
              <p:nvPr/>
            </p:nvGrpSpPr>
            <p:grpSpPr>
              <a:xfrm rot="-996649">
                <a:off x="3798340" y="1649647"/>
                <a:ext cx="1808660" cy="2134651"/>
                <a:chOff x="3610825" y="1250575"/>
                <a:chExt cx="3428650" cy="4046625"/>
              </a:xfrm>
            </p:grpSpPr>
            <p:sp>
              <p:nvSpPr>
                <p:cNvPr id="33" name="Google Shape;1314;p57">
                  <a:extLst>
                    <a:ext uri="{FF2B5EF4-FFF2-40B4-BE49-F238E27FC236}">
                      <a16:creationId xmlns:a16="http://schemas.microsoft.com/office/drawing/2014/main" id="{475ABE0E-440B-D65F-7EFD-18ADF31F295C}"/>
                    </a:ext>
                  </a:extLst>
                </p:cNvPr>
                <p:cNvSpPr/>
                <p:nvPr/>
              </p:nvSpPr>
              <p:spPr>
                <a:xfrm>
                  <a:off x="5047925" y="1471375"/>
                  <a:ext cx="1771300" cy="19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52" h="78544" extrusionOk="0">
                      <a:moveTo>
                        <a:pt x="39973" y="701"/>
                      </a:moveTo>
                      <a:lnTo>
                        <a:pt x="43085" y="2739"/>
                      </a:lnTo>
                      <a:lnTo>
                        <a:pt x="41069" y="5786"/>
                      </a:lnTo>
                      <a:lnTo>
                        <a:pt x="37935" y="3726"/>
                      </a:lnTo>
                      <a:lnTo>
                        <a:pt x="39973" y="701"/>
                      </a:lnTo>
                      <a:close/>
                      <a:moveTo>
                        <a:pt x="49309" y="1819"/>
                      </a:moveTo>
                      <a:lnTo>
                        <a:pt x="52421" y="3879"/>
                      </a:lnTo>
                      <a:lnTo>
                        <a:pt x="50426" y="6903"/>
                      </a:lnTo>
                      <a:lnTo>
                        <a:pt x="47315" y="4843"/>
                      </a:lnTo>
                      <a:lnTo>
                        <a:pt x="49309" y="1819"/>
                      </a:lnTo>
                      <a:close/>
                      <a:moveTo>
                        <a:pt x="34122" y="1863"/>
                      </a:moveTo>
                      <a:lnTo>
                        <a:pt x="37256" y="3923"/>
                      </a:lnTo>
                      <a:lnTo>
                        <a:pt x="35261" y="6969"/>
                      </a:lnTo>
                      <a:lnTo>
                        <a:pt x="32127" y="4909"/>
                      </a:lnTo>
                      <a:lnTo>
                        <a:pt x="34122" y="1863"/>
                      </a:lnTo>
                      <a:close/>
                      <a:moveTo>
                        <a:pt x="43479" y="3024"/>
                      </a:moveTo>
                      <a:lnTo>
                        <a:pt x="46591" y="5084"/>
                      </a:lnTo>
                      <a:lnTo>
                        <a:pt x="44597" y="8109"/>
                      </a:lnTo>
                      <a:lnTo>
                        <a:pt x="41463" y="6071"/>
                      </a:lnTo>
                      <a:lnTo>
                        <a:pt x="43479" y="3024"/>
                      </a:lnTo>
                      <a:close/>
                      <a:moveTo>
                        <a:pt x="52837" y="4142"/>
                      </a:moveTo>
                      <a:lnTo>
                        <a:pt x="55971" y="6202"/>
                      </a:lnTo>
                      <a:lnTo>
                        <a:pt x="53955" y="9248"/>
                      </a:lnTo>
                      <a:lnTo>
                        <a:pt x="50843" y="7188"/>
                      </a:lnTo>
                      <a:lnTo>
                        <a:pt x="52837" y="4142"/>
                      </a:lnTo>
                      <a:close/>
                      <a:moveTo>
                        <a:pt x="37628" y="4208"/>
                      </a:moveTo>
                      <a:lnTo>
                        <a:pt x="40762" y="6246"/>
                      </a:lnTo>
                      <a:lnTo>
                        <a:pt x="38768" y="9292"/>
                      </a:lnTo>
                      <a:lnTo>
                        <a:pt x="35634" y="7232"/>
                      </a:lnTo>
                      <a:lnTo>
                        <a:pt x="37628" y="4208"/>
                      </a:lnTo>
                      <a:close/>
                      <a:moveTo>
                        <a:pt x="47008" y="5325"/>
                      </a:moveTo>
                      <a:lnTo>
                        <a:pt x="50120" y="7385"/>
                      </a:lnTo>
                      <a:lnTo>
                        <a:pt x="48125" y="10410"/>
                      </a:lnTo>
                      <a:lnTo>
                        <a:pt x="45013" y="8372"/>
                      </a:lnTo>
                      <a:lnTo>
                        <a:pt x="47008" y="5325"/>
                      </a:lnTo>
                      <a:close/>
                      <a:moveTo>
                        <a:pt x="31821" y="5369"/>
                      </a:moveTo>
                      <a:lnTo>
                        <a:pt x="34954" y="7429"/>
                      </a:lnTo>
                      <a:lnTo>
                        <a:pt x="32960" y="10475"/>
                      </a:lnTo>
                      <a:lnTo>
                        <a:pt x="29826" y="8415"/>
                      </a:lnTo>
                      <a:lnTo>
                        <a:pt x="31821" y="5369"/>
                      </a:lnTo>
                      <a:close/>
                      <a:moveTo>
                        <a:pt x="56365" y="6465"/>
                      </a:moveTo>
                      <a:lnTo>
                        <a:pt x="59499" y="8525"/>
                      </a:lnTo>
                      <a:lnTo>
                        <a:pt x="57505" y="11571"/>
                      </a:lnTo>
                      <a:lnTo>
                        <a:pt x="54371" y="9511"/>
                      </a:lnTo>
                      <a:lnTo>
                        <a:pt x="56365" y="6465"/>
                      </a:lnTo>
                      <a:close/>
                      <a:moveTo>
                        <a:pt x="41178" y="6509"/>
                      </a:moveTo>
                      <a:lnTo>
                        <a:pt x="44290" y="8547"/>
                      </a:lnTo>
                      <a:lnTo>
                        <a:pt x="42296" y="11593"/>
                      </a:lnTo>
                      <a:lnTo>
                        <a:pt x="39162" y="9533"/>
                      </a:lnTo>
                      <a:lnTo>
                        <a:pt x="41178" y="6509"/>
                      </a:lnTo>
                      <a:close/>
                      <a:moveTo>
                        <a:pt x="25991" y="6553"/>
                      </a:moveTo>
                      <a:lnTo>
                        <a:pt x="29125" y="8613"/>
                      </a:lnTo>
                      <a:lnTo>
                        <a:pt x="27109" y="11659"/>
                      </a:lnTo>
                      <a:lnTo>
                        <a:pt x="23997" y="9599"/>
                      </a:lnTo>
                      <a:lnTo>
                        <a:pt x="25991" y="6553"/>
                      </a:lnTo>
                      <a:close/>
                      <a:moveTo>
                        <a:pt x="50536" y="7648"/>
                      </a:moveTo>
                      <a:lnTo>
                        <a:pt x="53670" y="9708"/>
                      </a:lnTo>
                      <a:lnTo>
                        <a:pt x="51654" y="12755"/>
                      </a:lnTo>
                      <a:lnTo>
                        <a:pt x="48542" y="10695"/>
                      </a:lnTo>
                      <a:lnTo>
                        <a:pt x="50536" y="7648"/>
                      </a:lnTo>
                      <a:close/>
                      <a:moveTo>
                        <a:pt x="35327" y="7714"/>
                      </a:moveTo>
                      <a:lnTo>
                        <a:pt x="38461" y="9752"/>
                      </a:lnTo>
                      <a:lnTo>
                        <a:pt x="36467" y="12798"/>
                      </a:lnTo>
                      <a:lnTo>
                        <a:pt x="33333" y="10738"/>
                      </a:lnTo>
                      <a:lnTo>
                        <a:pt x="35327" y="7714"/>
                      </a:lnTo>
                      <a:close/>
                      <a:moveTo>
                        <a:pt x="59872" y="8766"/>
                      </a:moveTo>
                      <a:lnTo>
                        <a:pt x="63006" y="10826"/>
                      </a:lnTo>
                      <a:lnTo>
                        <a:pt x="61011" y="13872"/>
                      </a:lnTo>
                      <a:lnTo>
                        <a:pt x="57878" y="11812"/>
                      </a:lnTo>
                      <a:lnTo>
                        <a:pt x="59872" y="8766"/>
                      </a:lnTo>
                      <a:close/>
                      <a:moveTo>
                        <a:pt x="44707" y="8832"/>
                      </a:moveTo>
                      <a:lnTo>
                        <a:pt x="47819" y="10892"/>
                      </a:lnTo>
                      <a:lnTo>
                        <a:pt x="45824" y="13916"/>
                      </a:lnTo>
                      <a:lnTo>
                        <a:pt x="42712" y="11878"/>
                      </a:lnTo>
                      <a:lnTo>
                        <a:pt x="44707" y="8832"/>
                      </a:lnTo>
                      <a:close/>
                      <a:moveTo>
                        <a:pt x="29520" y="8876"/>
                      </a:moveTo>
                      <a:lnTo>
                        <a:pt x="32653" y="10936"/>
                      </a:lnTo>
                      <a:lnTo>
                        <a:pt x="30659" y="13982"/>
                      </a:lnTo>
                      <a:lnTo>
                        <a:pt x="27525" y="11922"/>
                      </a:lnTo>
                      <a:lnTo>
                        <a:pt x="29520" y="8876"/>
                      </a:lnTo>
                      <a:close/>
                      <a:moveTo>
                        <a:pt x="54042" y="9949"/>
                      </a:moveTo>
                      <a:lnTo>
                        <a:pt x="57176" y="12009"/>
                      </a:lnTo>
                      <a:lnTo>
                        <a:pt x="55160" y="15056"/>
                      </a:lnTo>
                      <a:lnTo>
                        <a:pt x="52048" y="12996"/>
                      </a:lnTo>
                      <a:lnTo>
                        <a:pt x="54042" y="9949"/>
                      </a:lnTo>
                      <a:close/>
                      <a:moveTo>
                        <a:pt x="38877" y="10015"/>
                      </a:moveTo>
                      <a:lnTo>
                        <a:pt x="41989" y="12053"/>
                      </a:lnTo>
                      <a:lnTo>
                        <a:pt x="39995" y="15099"/>
                      </a:lnTo>
                      <a:lnTo>
                        <a:pt x="36861" y="13039"/>
                      </a:lnTo>
                      <a:lnTo>
                        <a:pt x="38877" y="10015"/>
                      </a:lnTo>
                      <a:close/>
                      <a:moveTo>
                        <a:pt x="23690" y="10059"/>
                      </a:moveTo>
                      <a:lnTo>
                        <a:pt x="26824" y="12119"/>
                      </a:lnTo>
                      <a:lnTo>
                        <a:pt x="24808" y="15143"/>
                      </a:lnTo>
                      <a:lnTo>
                        <a:pt x="21696" y="13105"/>
                      </a:lnTo>
                      <a:lnTo>
                        <a:pt x="23690" y="10059"/>
                      </a:lnTo>
                      <a:close/>
                      <a:moveTo>
                        <a:pt x="63422" y="11111"/>
                      </a:moveTo>
                      <a:lnTo>
                        <a:pt x="66534" y="13149"/>
                      </a:lnTo>
                      <a:lnTo>
                        <a:pt x="64540" y="16195"/>
                      </a:lnTo>
                      <a:lnTo>
                        <a:pt x="61406" y="14135"/>
                      </a:lnTo>
                      <a:lnTo>
                        <a:pt x="63422" y="11111"/>
                      </a:lnTo>
                      <a:close/>
                      <a:moveTo>
                        <a:pt x="48235" y="11155"/>
                      </a:moveTo>
                      <a:lnTo>
                        <a:pt x="51369" y="13215"/>
                      </a:lnTo>
                      <a:lnTo>
                        <a:pt x="49353" y="16239"/>
                      </a:lnTo>
                      <a:lnTo>
                        <a:pt x="46241" y="14201"/>
                      </a:lnTo>
                      <a:lnTo>
                        <a:pt x="48235" y="11155"/>
                      </a:lnTo>
                      <a:close/>
                      <a:moveTo>
                        <a:pt x="33026" y="11177"/>
                      </a:moveTo>
                      <a:lnTo>
                        <a:pt x="36160" y="13237"/>
                      </a:lnTo>
                      <a:lnTo>
                        <a:pt x="34166" y="16283"/>
                      </a:lnTo>
                      <a:lnTo>
                        <a:pt x="31032" y="14223"/>
                      </a:lnTo>
                      <a:lnTo>
                        <a:pt x="33026" y="11177"/>
                      </a:lnTo>
                      <a:close/>
                      <a:moveTo>
                        <a:pt x="17861" y="11242"/>
                      </a:moveTo>
                      <a:lnTo>
                        <a:pt x="20973" y="13302"/>
                      </a:lnTo>
                      <a:lnTo>
                        <a:pt x="18978" y="16327"/>
                      </a:lnTo>
                      <a:lnTo>
                        <a:pt x="15866" y="14289"/>
                      </a:lnTo>
                      <a:lnTo>
                        <a:pt x="17861" y="11242"/>
                      </a:lnTo>
                      <a:close/>
                      <a:moveTo>
                        <a:pt x="57571" y="12272"/>
                      </a:moveTo>
                      <a:lnTo>
                        <a:pt x="60705" y="14332"/>
                      </a:lnTo>
                      <a:lnTo>
                        <a:pt x="58710" y="17379"/>
                      </a:lnTo>
                      <a:lnTo>
                        <a:pt x="55577" y="15319"/>
                      </a:lnTo>
                      <a:lnTo>
                        <a:pt x="57571" y="12272"/>
                      </a:lnTo>
                      <a:close/>
                      <a:moveTo>
                        <a:pt x="42406" y="12338"/>
                      </a:moveTo>
                      <a:lnTo>
                        <a:pt x="45518" y="14398"/>
                      </a:lnTo>
                      <a:lnTo>
                        <a:pt x="43523" y="17422"/>
                      </a:lnTo>
                      <a:lnTo>
                        <a:pt x="40411" y="15384"/>
                      </a:lnTo>
                      <a:lnTo>
                        <a:pt x="42406" y="12338"/>
                      </a:lnTo>
                      <a:close/>
                      <a:moveTo>
                        <a:pt x="27197" y="12382"/>
                      </a:moveTo>
                      <a:lnTo>
                        <a:pt x="30330" y="14442"/>
                      </a:lnTo>
                      <a:lnTo>
                        <a:pt x="28314" y="17488"/>
                      </a:lnTo>
                      <a:lnTo>
                        <a:pt x="25202" y="15428"/>
                      </a:lnTo>
                      <a:lnTo>
                        <a:pt x="27197" y="12382"/>
                      </a:lnTo>
                      <a:close/>
                      <a:moveTo>
                        <a:pt x="51741" y="13456"/>
                      </a:moveTo>
                      <a:lnTo>
                        <a:pt x="54853" y="15516"/>
                      </a:lnTo>
                      <a:lnTo>
                        <a:pt x="52859" y="18562"/>
                      </a:lnTo>
                      <a:lnTo>
                        <a:pt x="49747" y="16502"/>
                      </a:lnTo>
                      <a:lnTo>
                        <a:pt x="51741" y="13456"/>
                      </a:lnTo>
                      <a:close/>
                      <a:moveTo>
                        <a:pt x="36576" y="13522"/>
                      </a:moveTo>
                      <a:lnTo>
                        <a:pt x="39688" y="15560"/>
                      </a:lnTo>
                      <a:lnTo>
                        <a:pt x="37694" y="18606"/>
                      </a:lnTo>
                      <a:lnTo>
                        <a:pt x="34560" y="16546"/>
                      </a:lnTo>
                      <a:lnTo>
                        <a:pt x="36576" y="13522"/>
                      </a:lnTo>
                      <a:close/>
                      <a:moveTo>
                        <a:pt x="21389" y="13565"/>
                      </a:moveTo>
                      <a:lnTo>
                        <a:pt x="24523" y="15625"/>
                      </a:lnTo>
                      <a:lnTo>
                        <a:pt x="22507" y="18672"/>
                      </a:lnTo>
                      <a:lnTo>
                        <a:pt x="19395" y="16612"/>
                      </a:lnTo>
                      <a:lnTo>
                        <a:pt x="21389" y="13565"/>
                      </a:lnTo>
                      <a:close/>
                      <a:moveTo>
                        <a:pt x="61121" y="14617"/>
                      </a:moveTo>
                      <a:lnTo>
                        <a:pt x="64233" y="16655"/>
                      </a:lnTo>
                      <a:lnTo>
                        <a:pt x="62239" y="19702"/>
                      </a:lnTo>
                      <a:lnTo>
                        <a:pt x="59105" y="17642"/>
                      </a:lnTo>
                      <a:lnTo>
                        <a:pt x="61121" y="14617"/>
                      </a:lnTo>
                      <a:close/>
                      <a:moveTo>
                        <a:pt x="45912" y="14661"/>
                      </a:moveTo>
                      <a:lnTo>
                        <a:pt x="49024" y="16721"/>
                      </a:lnTo>
                      <a:lnTo>
                        <a:pt x="47030" y="19767"/>
                      </a:lnTo>
                      <a:lnTo>
                        <a:pt x="43918" y="17707"/>
                      </a:lnTo>
                      <a:lnTo>
                        <a:pt x="45912" y="14661"/>
                      </a:lnTo>
                      <a:close/>
                      <a:moveTo>
                        <a:pt x="30725" y="14683"/>
                      </a:moveTo>
                      <a:lnTo>
                        <a:pt x="33859" y="16743"/>
                      </a:lnTo>
                      <a:lnTo>
                        <a:pt x="31864" y="19789"/>
                      </a:lnTo>
                      <a:lnTo>
                        <a:pt x="28731" y="17729"/>
                      </a:lnTo>
                      <a:lnTo>
                        <a:pt x="30725" y="14683"/>
                      </a:lnTo>
                      <a:close/>
                      <a:moveTo>
                        <a:pt x="15560" y="14749"/>
                      </a:moveTo>
                      <a:lnTo>
                        <a:pt x="18672" y="16809"/>
                      </a:lnTo>
                      <a:lnTo>
                        <a:pt x="16677" y="19833"/>
                      </a:lnTo>
                      <a:lnTo>
                        <a:pt x="13565" y="17795"/>
                      </a:lnTo>
                      <a:lnTo>
                        <a:pt x="15560" y="14749"/>
                      </a:lnTo>
                      <a:close/>
                      <a:moveTo>
                        <a:pt x="55270" y="15779"/>
                      </a:moveTo>
                      <a:lnTo>
                        <a:pt x="58404" y="17839"/>
                      </a:lnTo>
                      <a:lnTo>
                        <a:pt x="56409" y="20885"/>
                      </a:lnTo>
                      <a:lnTo>
                        <a:pt x="53275" y="18825"/>
                      </a:lnTo>
                      <a:lnTo>
                        <a:pt x="55270" y="15779"/>
                      </a:lnTo>
                      <a:close/>
                      <a:moveTo>
                        <a:pt x="40104" y="15845"/>
                      </a:moveTo>
                      <a:lnTo>
                        <a:pt x="43216" y="17905"/>
                      </a:lnTo>
                      <a:lnTo>
                        <a:pt x="41222" y="20929"/>
                      </a:lnTo>
                      <a:lnTo>
                        <a:pt x="38110" y="18891"/>
                      </a:lnTo>
                      <a:lnTo>
                        <a:pt x="40104" y="15845"/>
                      </a:lnTo>
                      <a:close/>
                      <a:moveTo>
                        <a:pt x="24895" y="15888"/>
                      </a:moveTo>
                      <a:lnTo>
                        <a:pt x="28029" y="17948"/>
                      </a:lnTo>
                      <a:lnTo>
                        <a:pt x="26013" y="20995"/>
                      </a:lnTo>
                      <a:lnTo>
                        <a:pt x="22901" y="18935"/>
                      </a:lnTo>
                      <a:lnTo>
                        <a:pt x="24895" y="15888"/>
                      </a:lnTo>
                      <a:close/>
                      <a:moveTo>
                        <a:pt x="64649" y="16918"/>
                      </a:moveTo>
                      <a:lnTo>
                        <a:pt x="67761" y="18957"/>
                      </a:lnTo>
                      <a:lnTo>
                        <a:pt x="65767" y="22003"/>
                      </a:lnTo>
                      <a:lnTo>
                        <a:pt x="62655" y="19943"/>
                      </a:lnTo>
                      <a:lnTo>
                        <a:pt x="64649" y="16918"/>
                      </a:lnTo>
                      <a:close/>
                      <a:moveTo>
                        <a:pt x="49440" y="16962"/>
                      </a:moveTo>
                      <a:lnTo>
                        <a:pt x="52574" y="19022"/>
                      </a:lnTo>
                      <a:lnTo>
                        <a:pt x="50558" y="22068"/>
                      </a:lnTo>
                      <a:lnTo>
                        <a:pt x="47446" y="20008"/>
                      </a:lnTo>
                      <a:lnTo>
                        <a:pt x="49440" y="16962"/>
                      </a:lnTo>
                      <a:close/>
                      <a:moveTo>
                        <a:pt x="34275" y="17028"/>
                      </a:moveTo>
                      <a:lnTo>
                        <a:pt x="37387" y="19066"/>
                      </a:lnTo>
                      <a:lnTo>
                        <a:pt x="35393" y="22112"/>
                      </a:lnTo>
                      <a:lnTo>
                        <a:pt x="32259" y="20052"/>
                      </a:lnTo>
                      <a:lnTo>
                        <a:pt x="34275" y="17028"/>
                      </a:lnTo>
                      <a:close/>
                      <a:moveTo>
                        <a:pt x="19066" y="17072"/>
                      </a:moveTo>
                      <a:lnTo>
                        <a:pt x="22178" y="19132"/>
                      </a:lnTo>
                      <a:lnTo>
                        <a:pt x="20184" y="22178"/>
                      </a:lnTo>
                      <a:lnTo>
                        <a:pt x="17072" y="20118"/>
                      </a:lnTo>
                      <a:lnTo>
                        <a:pt x="19066" y="17072"/>
                      </a:lnTo>
                      <a:close/>
                      <a:moveTo>
                        <a:pt x="58820" y="18124"/>
                      </a:moveTo>
                      <a:lnTo>
                        <a:pt x="61932" y="20162"/>
                      </a:lnTo>
                      <a:lnTo>
                        <a:pt x="59938" y="23208"/>
                      </a:lnTo>
                      <a:lnTo>
                        <a:pt x="56804" y="21148"/>
                      </a:lnTo>
                      <a:lnTo>
                        <a:pt x="58820" y="18124"/>
                      </a:lnTo>
                      <a:close/>
                      <a:moveTo>
                        <a:pt x="43611" y="18146"/>
                      </a:moveTo>
                      <a:lnTo>
                        <a:pt x="46723" y="20206"/>
                      </a:lnTo>
                      <a:lnTo>
                        <a:pt x="44729" y="23230"/>
                      </a:lnTo>
                      <a:lnTo>
                        <a:pt x="41617" y="21170"/>
                      </a:lnTo>
                      <a:lnTo>
                        <a:pt x="43611" y="18146"/>
                      </a:lnTo>
                      <a:close/>
                      <a:moveTo>
                        <a:pt x="28424" y="18190"/>
                      </a:moveTo>
                      <a:lnTo>
                        <a:pt x="31558" y="20250"/>
                      </a:lnTo>
                      <a:lnTo>
                        <a:pt x="29563" y="23296"/>
                      </a:lnTo>
                      <a:lnTo>
                        <a:pt x="26430" y="21236"/>
                      </a:lnTo>
                      <a:lnTo>
                        <a:pt x="28424" y="18190"/>
                      </a:lnTo>
                      <a:close/>
                      <a:moveTo>
                        <a:pt x="13259" y="18255"/>
                      </a:moveTo>
                      <a:lnTo>
                        <a:pt x="16371" y="20315"/>
                      </a:lnTo>
                      <a:lnTo>
                        <a:pt x="14376" y="23340"/>
                      </a:lnTo>
                      <a:lnTo>
                        <a:pt x="11264" y="21301"/>
                      </a:lnTo>
                      <a:lnTo>
                        <a:pt x="13259" y="18255"/>
                      </a:lnTo>
                      <a:close/>
                      <a:moveTo>
                        <a:pt x="52969" y="19285"/>
                      </a:moveTo>
                      <a:lnTo>
                        <a:pt x="56102" y="21345"/>
                      </a:lnTo>
                      <a:lnTo>
                        <a:pt x="54108" y="24391"/>
                      </a:lnTo>
                      <a:lnTo>
                        <a:pt x="50974" y="22331"/>
                      </a:lnTo>
                      <a:lnTo>
                        <a:pt x="52969" y="19285"/>
                      </a:lnTo>
                      <a:close/>
                      <a:moveTo>
                        <a:pt x="37803" y="19351"/>
                      </a:moveTo>
                      <a:lnTo>
                        <a:pt x="40915" y="21411"/>
                      </a:lnTo>
                      <a:lnTo>
                        <a:pt x="38921" y="24435"/>
                      </a:lnTo>
                      <a:lnTo>
                        <a:pt x="35809" y="22397"/>
                      </a:lnTo>
                      <a:lnTo>
                        <a:pt x="37803" y="19351"/>
                      </a:lnTo>
                      <a:close/>
                      <a:moveTo>
                        <a:pt x="22594" y="19373"/>
                      </a:moveTo>
                      <a:lnTo>
                        <a:pt x="25728" y="21433"/>
                      </a:lnTo>
                      <a:lnTo>
                        <a:pt x="23712" y="24457"/>
                      </a:lnTo>
                      <a:lnTo>
                        <a:pt x="20600" y="22419"/>
                      </a:lnTo>
                      <a:lnTo>
                        <a:pt x="22594" y="19373"/>
                      </a:lnTo>
                      <a:close/>
                      <a:moveTo>
                        <a:pt x="62348" y="20425"/>
                      </a:moveTo>
                      <a:lnTo>
                        <a:pt x="65460" y="22463"/>
                      </a:lnTo>
                      <a:lnTo>
                        <a:pt x="63466" y="25509"/>
                      </a:lnTo>
                      <a:lnTo>
                        <a:pt x="60354" y="23449"/>
                      </a:lnTo>
                      <a:lnTo>
                        <a:pt x="62348" y="20425"/>
                      </a:lnTo>
                      <a:close/>
                      <a:moveTo>
                        <a:pt x="47139" y="20469"/>
                      </a:moveTo>
                      <a:lnTo>
                        <a:pt x="50273" y="22529"/>
                      </a:lnTo>
                      <a:lnTo>
                        <a:pt x="48257" y="25553"/>
                      </a:lnTo>
                      <a:lnTo>
                        <a:pt x="45145" y="23515"/>
                      </a:lnTo>
                      <a:lnTo>
                        <a:pt x="47139" y="20469"/>
                      </a:lnTo>
                      <a:close/>
                      <a:moveTo>
                        <a:pt x="31974" y="20534"/>
                      </a:moveTo>
                      <a:lnTo>
                        <a:pt x="35086" y="22573"/>
                      </a:lnTo>
                      <a:lnTo>
                        <a:pt x="33092" y="25619"/>
                      </a:lnTo>
                      <a:lnTo>
                        <a:pt x="29958" y="23559"/>
                      </a:lnTo>
                      <a:lnTo>
                        <a:pt x="31974" y="20534"/>
                      </a:lnTo>
                      <a:close/>
                      <a:moveTo>
                        <a:pt x="16765" y="20578"/>
                      </a:moveTo>
                      <a:lnTo>
                        <a:pt x="19877" y="22638"/>
                      </a:lnTo>
                      <a:lnTo>
                        <a:pt x="17883" y="25684"/>
                      </a:lnTo>
                      <a:lnTo>
                        <a:pt x="14771" y="23624"/>
                      </a:lnTo>
                      <a:lnTo>
                        <a:pt x="16765" y="20578"/>
                      </a:lnTo>
                      <a:close/>
                      <a:moveTo>
                        <a:pt x="56497" y="21630"/>
                      </a:moveTo>
                      <a:lnTo>
                        <a:pt x="59631" y="23668"/>
                      </a:lnTo>
                      <a:lnTo>
                        <a:pt x="57637" y="26714"/>
                      </a:lnTo>
                      <a:lnTo>
                        <a:pt x="54503" y="24654"/>
                      </a:lnTo>
                      <a:lnTo>
                        <a:pt x="56497" y="21630"/>
                      </a:lnTo>
                      <a:close/>
                      <a:moveTo>
                        <a:pt x="41310" y="21652"/>
                      </a:moveTo>
                      <a:lnTo>
                        <a:pt x="44422" y="23712"/>
                      </a:lnTo>
                      <a:lnTo>
                        <a:pt x="42427" y="26736"/>
                      </a:lnTo>
                      <a:lnTo>
                        <a:pt x="39316" y="24698"/>
                      </a:lnTo>
                      <a:lnTo>
                        <a:pt x="41310" y="21652"/>
                      </a:lnTo>
                      <a:close/>
                      <a:moveTo>
                        <a:pt x="26123" y="21696"/>
                      </a:moveTo>
                      <a:lnTo>
                        <a:pt x="29257" y="23756"/>
                      </a:lnTo>
                      <a:lnTo>
                        <a:pt x="27262" y="26802"/>
                      </a:lnTo>
                      <a:lnTo>
                        <a:pt x="24128" y="24742"/>
                      </a:lnTo>
                      <a:lnTo>
                        <a:pt x="26123" y="21696"/>
                      </a:lnTo>
                      <a:close/>
                      <a:moveTo>
                        <a:pt x="10958" y="21762"/>
                      </a:moveTo>
                      <a:lnTo>
                        <a:pt x="14069" y="23822"/>
                      </a:lnTo>
                      <a:lnTo>
                        <a:pt x="12075" y="26846"/>
                      </a:lnTo>
                      <a:lnTo>
                        <a:pt x="8963" y="24808"/>
                      </a:lnTo>
                      <a:lnTo>
                        <a:pt x="10958" y="21762"/>
                      </a:lnTo>
                      <a:close/>
                      <a:moveTo>
                        <a:pt x="65855" y="22748"/>
                      </a:moveTo>
                      <a:lnTo>
                        <a:pt x="68967" y="24808"/>
                      </a:lnTo>
                      <a:lnTo>
                        <a:pt x="66972" y="27832"/>
                      </a:lnTo>
                      <a:lnTo>
                        <a:pt x="63860" y="25794"/>
                      </a:lnTo>
                      <a:lnTo>
                        <a:pt x="65855" y="22748"/>
                      </a:lnTo>
                      <a:close/>
                      <a:moveTo>
                        <a:pt x="50668" y="22792"/>
                      </a:moveTo>
                      <a:lnTo>
                        <a:pt x="53801" y="24852"/>
                      </a:lnTo>
                      <a:lnTo>
                        <a:pt x="51807" y="27898"/>
                      </a:lnTo>
                      <a:lnTo>
                        <a:pt x="48673" y="25838"/>
                      </a:lnTo>
                      <a:lnTo>
                        <a:pt x="50668" y="22792"/>
                      </a:lnTo>
                      <a:close/>
                      <a:moveTo>
                        <a:pt x="35502" y="22814"/>
                      </a:moveTo>
                      <a:lnTo>
                        <a:pt x="38614" y="24874"/>
                      </a:lnTo>
                      <a:lnTo>
                        <a:pt x="36620" y="27920"/>
                      </a:lnTo>
                      <a:lnTo>
                        <a:pt x="33508" y="25860"/>
                      </a:lnTo>
                      <a:lnTo>
                        <a:pt x="35502" y="22814"/>
                      </a:lnTo>
                      <a:close/>
                      <a:moveTo>
                        <a:pt x="20293" y="22879"/>
                      </a:moveTo>
                      <a:lnTo>
                        <a:pt x="23427" y="24939"/>
                      </a:lnTo>
                      <a:lnTo>
                        <a:pt x="21411" y="27986"/>
                      </a:lnTo>
                      <a:lnTo>
                        <a:pt x="18299" y="25926"/>
                      </a:lnTo>
                      <a:lnTo>
                        <a:pt x="20293" y="22879"/>
                      </a:lnTo>
                      <a:close/>
                      <a:moveTo>
                        <a:pt x="60047" y="23931"/>
                      </a:moveTo>
                      <a:lnTo>
                        <a:pt x="63159" y="25969"/>
                      </a:lnTo>
                      <a:lnTo>
                        <a:pt x="61165" y="29016"/>
                      </a:lnTo>
                      <a:lnTo>
                        <a:pt x="58053" y="26956"/>
                      </a:lnTo>
                      <a:lnTo>
                        <a:pt x="60047" y="23931"/>
                      </a:lnTo>
                      <a:close/>
                      <a:moveTo>
                        <a:pt x="44838" y="23975"/>
                      </a:moveTo>
                      <a:lnTo>
                        <a:pt x="47972" y="26035"/>
                      </a:lnTo>
                      <a:lnTo>
                        <a:pt x="45956" y="29081"/>
                      </a:lnTo>
                      <a:lnTo>
                        <a:pt x="42844" y="27021"/>
                      </a:lnTo>
                      <a:lnTo>
                        <a:pt x="44838" y="23975"/>
                      </a:lnTo>
                      <a:close/>
                      <a:moveTo>
                        <a:pt x="29673" y="24041"/>
                      </a:moveTo>
                      <a:lnTo>
                        <a:pt x="32785" y="26079"/>
                      </a:lnTo>
                      <a:lnTo>
                        <a:pt x="30791" y="29125"/>
                      </a:lnTo>
                      <a:lnTo>
                        <a:pt x="27657" y="27065"/>
                      </a:lnTo>
                      <a:lnTo>
                        <a:pt x="29673" y="24041"/>
                      </a:lnTo>
                      <a:close/>
                      <a:moveTo>
                        <a:pt x="14464" y="24085"/>
                      </a:moveTo>
                      <a:lnTo>
                        <a:pt x="17576" y="26145"/>
                      </a:lnTo>
                      <a:lnTo>
                        <a:pt x="15582" y="29191"/>
                      </a:lnTo>
                      <a:lnTo>
                        <a:pt x="12470" y="27131"/>
                      </a:lnTo>
                      <a:lnTo>
                        <a:pt x="14464" y="24085"/>
                      </a:lnTo>
                      <a:close/>
                      <a:moveTo>
                        <a:pt x="54218" y="25093"/>
                      </a:moveTo>
                      <a:lnTo>
                        <a:pt x="57330" y="27153"/>
                      </a:lnTo>
                      <a:lnTo>
                        <a:pt x="55335" y="30199"/>
                      </a:lnTo>
                      <a:lnTo>
                        <a:pt x="52202" y="28139"/>
                      </a:lnTo>
                      <a:lnTo>
                        <a:pt x="54218" y="25093"/>
                      </a:lnTo>
                      <a:close/>
                      <a:moveTo>
                        <a:pt x="39009" y="25158"/>
                      </a:moveTo>
                      <a:lnTo>
                        <a:pt x="42121" y="27218"/>
                      </a:lnTo>
                      <a:lnTo>
                        <a:pt x="40126" y="30243"/>
                      </a:lnTo>
                      <a:lnTo>
                        <a:pt x="37014" y="28205"/>
                      </a:lnTo>
                      <a:lnTo>
                        <a:pt x="39009" y="25158"/>
                      </a:lnTo>
                      <a:close/>
                      <a:moveTo>
                        <a:pt x="23822" y="25202"/>
                      </a:moveTo>
                      <a:lnTo>
                        <a:pt x="26955" y="27262"/>
                      </a:lnTo>
                      <a:lnTo>
                        <a:pt x="24961" y="30309"/>
                      </a:lnTo>
                      <a:lnTo>
                        <a:pt x="21827" y="28248"/>
                      </a:lnTo>
                      <a:lnTo>
                        <a:pt x="23822" y="25202"/>
                      </a:lnTo>
                      <a:close/>
                      <a:moveTo>
                        <a:pt x="8656" y="25268"/>
                      </a:moveTo>
                      <a:lnTo>
                        <a:pt x="11768" y="27328"/>
                      </a:lnTo>
                      <a:lnTo>
                        <a:pt x="9774" y="30352"/>
                      </a:lnTo>
                      <a:lnTo>
                        <a:pt x="6662" y="28292"/>
                      </a:lnTo>
                      <a:lnTo>
                        <a:pt x="8656" y="25268"/>
                      </a:lnTo>
                      <a:close/>
                      <a:moveTo>
                        <a:pt x="63554" y="26254"/>
                      </a:moveTo>
                      <a:lnTo>
                        <a:pt x="66666" y="28314"/>
                      </a:lnTo>
                      <a:lnTo>
                        <a:pt x="64671" y="31339"/>
                      </a:lnTo>
                      <a:lnTo>
                        <a:pt x="61559" y="29300"/>
                      </a:lnTo>
                      <a:lnTo>
                        <a:pt x="63554" y="26254"/>
                      </a:lnTo>
                      <a:close/>
                      <a:moveTo>
                        <a:pt x="48366" y="26298"/>
                      </a:moveTo>
                      <a:lnTo>
                        <a:pt x="51500" y="28358"/>
                      </a:lnTo>
                      <a:lnTo>
                        <a:pt x="49506" y="31404"/>
                      </a:lnTo>
                      <a:lnTo>
                        <a:pt x="46372" y="29344"/>
                      </a:lnTo>
                      <a:lnTo>
                        <a:pt x="48366" y="26298"/>
                      </a:lnTo>
                      <a:close/>
                      <a:moveTo>
                        <a:pt x="33179" y="26342"/>
                      </a:moveTo>
                      <a:lnTo>
                        <a:pt x="36291" y="28380"/>
                      </a:lnTo>
                      <a:lnTo>
                        <a:pt x="34297" y="31426"/>
                      </a:lnTo>
                      <a:lnTo>
                        <a:pt x="31163" y="29366"/>
                      </a:lnTo>
                      <a:lnTo>
                        <a:pt x="33179" y="26342"/>
                      </a:lnTo>
                      <a:close/>
                      <a:moveTo>
                        <a:pt x="17992" y="26386"/>
                      </a:moveTo>
                      <a:lnTo>
                        <a:pt x="21126" y="28446"/>
                      </a:lnTo>
                      <a:lnTo>
                        <a:pt x="19110" y="31470"/>
                      </a:lnTo>
                      <a:lnTo>
                        <a:pt x="15998" y="29432"/>
                      </a:lnTo>
                      <a:lnTo>
                        <a:pt x="17992" y="26386"/>
                      </a:lnTo>
                      <a:close/>
                      <a:moveTo>
                        <a:pt x="57746" y="27438"/>
                      </a:moveTo>
                      <a:lnTo>
                        <a:pt x="60858" y="29476"/>
                      </a:lnTo>
                      <a:lnTo>
                        <a:pt x="58864" y="32522"/>
                      </a:lnTo>
                      <a:lnTo>
                        <a:pt x="55752" y="30462"/>
                      </a:lnTo>
                      <a:lnTo>
                        <a:pt x="57746" y="27438"/>
                      </a:lnTo>
                      <a:close/>
                      <a:moveTo>
                        <a:pt x="42537" y="27481"/>
                      </a:moveTo>
                      <a:lnTo>
                        <a:pt x="45671" y="29541"/>
                      </a:lnTo>
                      <a:lnTo>
                        <a:pt x="43655" y="32588"/>
                      </a:lnTo>
                      <a:lnTo>
                        <a:pt x="40543" y="30528"/>
                      </a:lnTo>
                      <a:lnTo>
                        <a:pt x="42537" y="27481"/>
                      </a:lnTo>
                      <a:close/>
                      <a:moveTo>
                        <a:pt x="27372" y="27547"/>
                      </a:moveTo>
                      <a:lnTo>
                        <a:pt x="30484" y="29585"/>
                      </a:lnTo>
                      <a:lnTo>
                        <a:pt x="28490" y="32631"/>
                      </a:lnTo>
                      <a:lnTo>
                        <a:pt x="25356" y="30571"/>
                      </a:lnTo>
                      <a:lnTo>
                        <a:pt x="27372" y="27547"/>
                      </a:lnTo>
                      <a:close/>
                      <a:moveTo>
                        <a:pt x="12163" y="27569"/>
                      </a:moveTo>
                      <a:lnTo>
                        <a:pt x="15275" y="29629"/>
                      </a:lnTo>
                      <a:lnTo>
                        <a:pt x="13281" y="32653"/>
                      </a:lnTo>
                      <a:lnTo>
                        <a:pt x="10169" y="30615"/>
                      </a:lnTo>
                      <a:lnTo>
                        <a:pt x="12163" y="27569"/>
                      </a:lnTo>
                      <a:close/>
                      <a:moveTo>
                        <a:pt x="67082" y="28555"/>
                      </a:moveTo>
                      <a:lnTo>
                        <a:pt x="70216" y="30615"/>
                      </a:lnTo>
                      <a:lnTo>
                        <a:pt x="68200" y="33640"/>
                      </a:lnTo>
                      <a:lnTo>
                        <a:pt x="65088" y="31601"/>
                      </a:lnTo>
                      <a:lnTo>
                        <a:pt x="67082" y="28555"/>
                      </a:lnTo>
                      <a:close/>
                      <a:moveTo>
                        <a:pt x="51917" y="28599"/>
                      </a:moveTo>
                      <a:lnTo>
                        <a:pt x="55029" y="30659"/>
                      </a:lnTo>
                      <a:lnTo>
                        <a:pt x="53034" y="33705"/>
                      </a:lnTo>
                      <a:lnTo>
                        <a:pt x="49901" y="31645"/>
                      </a:lnTo>
                      <a:lnTo>
                        <a:pt x="51917" y="28599"/>
                      </a:lnTo>
                      <a:close/>
                      <a:moveTo>
                        <a:pt x="36708" y="28665"/>
                      </a:moveTo>
                      <a:lnTo>
                        <a:pt x="39820" y="30725"/>
                      </a:lnTo>
                      <a:lnTo>
                        <a:pt x="37825" y="33749"/>
                      </a:lnTo>
                      <a:lnTo>
                        <a:pt x="34713" y="31711"/>
                      </a:lnTo>
                      <a:lnTo>
                        <a:pt x="36708" y="28665"/>
                      </a:lnTo>
                      <a:close/>
                      <a:moveTo>
                        <a:pt x="21521" y="28709"/>
                      </a:moveTo>
                      <a:lnTo>
                        <a:pt x="24654" y="30769"/>
                      </a:lnTo>
                      <a:lnTo>
                        <a:pt x="22660" y="33815"/>
                      </a:lnTo>
                      <a:lnTo>
                        <a:pt x="19526" y="31755"/>
                      </a:lnTo>
                      <a:lnTo>
                        <a:pt x="21521" y="28709"/>
                      </a:lnTo>
                      <a:close/>
                      <a:moveTo>
                        <a:pt x="6355" y="28774"/>
                      </a:moveTo>
                      <a:lnTo>
                        <a:pt x="9467" y="30834"/>
                      </a:lnTo>
                      <a:lnTo>
                        <a:pt x="7473" y="33859"/>
                      </a:lnTo>
                      <a:lnTo>
                        <a:pt x="4361" y="31821"/>
                      </a:lnTo>
                      <a:lnTo>
                        <a:pt x="6355" y="28774"/>
                      </a:lnTo>
                      <a:close/>
                      <a:moveTo>
                        <a:pt x="61253" y="29761"/>
                      </a:moveTo>
                      <a:lnTo>
                        <a:pt x="64364" y="31821"/>
                      </a:lnTo>
                      <a:lnTo>
                        <a:pt x="62370" y="34845"/>
                      </a:lnTo>
                      <a:lnTo>
                        <a:pt x="59258" y="32807"/>
                      </a:lnTo>
                      <a:lnTo>
                        <a:pt x="61253" y="29761"/>
                      </a:lnTo>
                      <a:close/>
                      <a:moveTo>
                        <a:pt x="46065" y="29804"/>
                      </a:moveTo>
                      <a:lnTo>
                        <a:pt x="49199" y="31864"/>
                      </a:lnTo>
                      <a:lnTo>
                        <a:pt x="47205" y="34911"/>
                      </a:lnTo>
                      <a:lnTo>
                        <a:pt x="44071" y="32851"/>
                      </a:lnTo>
                      <a:lnTo>
                        <a:pt x="46065" y="29804"/>
                      </a:lnTo>
                      <a:close/>
                      <a:moveTo>
                        <a:pt x="30878" y="29848"/>
                      </a:moveTo>
                      <a:lnTo>
                        <a:pt x="33990" y="31886"/>
                      </a:lnTo>
                      <a:lnTo>
                        <a:pt x="31996" y="34933"/>
                      </a:lnTo>
                      <a:lnTo>
                        <a:pt x="28862" y="32873"/>
                      </a:lnTo>
                      <a:lnTo>
                        <a:pt x="30878" y="29848"/>
                      </a:lnTo>
                      <a:close/>
                      <a:moveTo>
                        <a:pt x="15691" y="29892"/>
                      </a:moveTo>
                      <a:lnTo>
                        <a:pt x="18825" y="31952"/>
                      </a:lnTo>
                      <a:lnTo>
                        <a:pt x="16809" y="34998"/>
                      </a:lnTo>
                      <a:lnTo>
                        <a:pt x="13697" y="32938"/>
                      </a:lnTo>
                      <a:lnTo>
                        <a:pt x="15691" y="29892"/>
                      </a:lnTo>
                      <a:close/>
                      <a:moveTo>
                        <a:pt x="55401" y="30944"/>
                      </a:moveTo>
                      <a:lnTo>
                        <a:pt x="58535" y="32982"/>
                      </a:lnTo>
                      <a:lnTo>
                        <a:pt x="56541" y="36028"/>
                      </a:lnTo>
                      <a:lnTo>
                        <a:pt x="53407" y="33968"/>
                      </a:lnTo>
                      <a:lnTo>
                        <a:pt x="55401" y="30944"/>
                      </a:lnTo>
                      <a:close/>
                      <a:moveTo>
                        <a:pt x="40236" y="30988"/>
                      </a:moveTo>
                      <a:lnTo>
                        <a:pt x="43348" y="33048"/>
                      </a:lnTo>
                      <a:lnTo>
                        <a:pt x="41354" y="36094"/>
                      </a:lnTo>
                      <a:lnTo>
                        <a:pt x="38242" y="34034"/>
                      </a:lnTo>
                      <a:lnTo>
                        <a:pt x="40236" y="30988"/>
                      </a:lnTo>
                      <a:close/>
                      <a:moveTo>
                        <a:pt x="25071" y="31010"/>
                      </a:moveTo>
                      <a:lnTo>
                        <a:pt x="28183" y="33070"/>
                      </a:lnTo>
                      <a:lnTo>
                        <a:pt x="26188" y="36116"/>
                      </a:lnTo>
                      <a:lnTo>
                        <a:pt x="23055" y="34056"/>
                      </a:lnTo>
                      <a:lnTo>
                        <a:pt x="25071" y="31010"/>
                      </a:lnTo>
                      <a:close/>
                      <a:moveTo>
                        <a:pt x="9862" y="31076"/>
                      </a:moveTo>
                      <a:lnTo>
                        <a:pt x="12974" y="33136"/>
                      </a:lnTo>
                      <a:lnTo>
                        <a:pt x="10979" y="36160"/>
                      </a:lnTo>
                      <a:lnTo>
                        <a:pt x="7867" y="34122"/>
                      </a:lnTo>
                      <a:lnTo>
                        <a:pt x="9862" y="31076"/>
                      </a:lnTo>
                      <a:close/>
                      <a:moveTo>
                        <a:pt x="64781" y="32062"/>
                      </a:moveTo>
                      <a:lnTo>
                        <a:pt x="67915" y="34122"/>
                      </a:lnTo>
                      <a:lnTo>
                        <a:pt x="65898" y="37146"/>
                      </a:lnTo>
                      <a:lnTo>
                        <a:pt x="62787" y="35108"/>
                      </a:lnTo>
                      <a:lnTo>
                        <a:pt x="64781" y="32062"/>
                      </a:lnTo>
                      <a:close/>
                      <a:moveTo>
                        <a:pt x="49616" y="32106"/>
                      </a:moveTo>
                      <a:lnTo>
                        <a:pt x="52728" y="34166"/>
                      </a:lnTo>
                      <a:lnTo>
                        <a:pt x="50733" y="37212"/>
                      </a:lnTo>
                      <a:lnTo>
                        <a:pt x="47599" y="35152"/>
                      </a:lnTo>
                      <a:lnTo>
                        <a:pt x="49616" y="32106"/>
                      </a:lnTo>
                      <a:close/>
                      <a:moveTo>
                        <a:pt x="34407" y="32171"/>
                      </a:moveTo>
                      <a:lnTo>
                        <a:pt x="37519" y="34231"/>
                      </a:lnTo>
                      <a:lnTo>
                        <a:pt x="35524" y="37256"/>
                      </a:lnTo>
                      <a:lnTo>
                        <a:pt x="32412" y="35217"/>
                      </a:lnTo>
                      <a:lnTo>
                        <a:pt x="34407" y="32171"/>
                      </a:lnTo>
                      <a:close/>
                      <a:moveTo>
                        <a:pt x="19219" y="32215"/>
                      </a:moveTo>
                      <a:lnTo>
                        <a:pt x="22353" y="34275"/>
                      </a:lnTo>
                      <a:lnTo>
                        <a:pt x="20359" y="37321"/>
                      </a:lnTo>
                      <a:lnTo>
                        <a:pt x="17225" y="35261"/>
                      </a:lnTo>
                      <a:lnTo>
                        <a:pt x="19219" y="32215"/>
                      </a:lnTo>
                      <a:close/>
                      <a:moveTo>
                        <a:pt x="4032" y="32281"/>
                      </a:moveTo>
                      <a:lnTo>
                        <a:pt x="7144" y="34341"/>
                      </a:lnTo>
                      <a:lnTo>
                        <a:pt x="5150" y="37365"/>
                      </a:lnTo>
                      <a:lnTo>
                        <a:pt x="2016" y="35327"/>
                      </a:lnTo>
                      <a:lnTo>
                        <a:pt x="4032" y="32281"/>
                      </a:lnTo>
                      <a:close/>
                      <a:moveTo>
                        <a:pt x="58951" y="33267"/>
                      </a:moveTo>
                      <a:lnTo>
                        <a:pt x="62063" y="35327"/>
                      </a:lnTo>
                      <a:lnTo>
                        <a:pt x="60069" y="38351"/>
                      </a:lnTo>
                      <a:lnTo>
                        <a:pt x="56957" y="36313"/>
                      </a:lnTo>
                      <a:lnTo>
                        <a:pt x="58951" y="33267"/>
                      </a:lnTo>
                      <a:close/>
                      <a:moveTo>
                        <a:pt x="43764" y="33311"/>
                      </a:moveTo>
                      <a:lnTo>
                        <a:pt x="46898" y="35371"/>
                      </a:lnTo>
                      <a:lnTo>
                        <a:pt x="44904" y="38417"/>
                      </a:lnTo>
                      <a:lnTo>
                        <a:pt x="41770" y="36357"/>
                      </a:lnTo>
                      <a:lnTo>
                        <a:pt x="43764" y="33311"/>
                      </a:lnTo>
                      <a:close/>
                      <a:moveTo>
                        <a:pt x="28577" y="33355"/>
                      </a:moveTo>
                      <a:lnTo>
                        <a:pt x="31689" y="35393"/>
                      </a:lnTo>
                      <a:lnTo>
                        <a:pt x="29695" y="38439"/>
                      </a:lnTo>
                      <a:lnTo>
                        <a:pt x="26561" y="36379"/>
                      </a:lnTo>
                      <a:lnTo>
                        <a:pt x="28577" y="33355"/>
                      </a:lnTo>
                      <a:close/>
                      <a:moveTo>
                        <a:pt x="13390" y="33399"/>
                      </a:moveTo>
                      <a:lnTo>
                        <a:pt x="16524" y="35459"/>
                      </a:lnTo>
                      <a:lnTo>
                        <a:pt x="14508" y="38505"/>
                      </a:lnTo>
                      <a:lnTo>
                        <a:pt x="11396" y="36445"/>
                      </a:lnTo>
                      <a:lnTo>
                        <a:pt x="13390" y="33399"/>
                      </a:lnTo>
                      <a:close/>
                      <a:moveTo>
                        <a:pt x="53122" y="34450"/>
                      </a:moveTo>
                      <a:lnTo>
                        <a:pt x="56234" y="36489"/>
                      </a:lnTo>
                      <a:lnTo>
                        <a:pt x="54240" y="39535"/>
                      </a:lnTo>
                      <a:lnTo>
                        <a:pt x="51106" y="37475"/>
                      </a:lnTo>
                      <a:lnTo>
                        <a:pt x="53122" y="34450"/>
                      </a:lnTo>
                      <a:close/>
                      <a:moveTo>
                        <a:pt x="37935" y="34494"/>
                      </a:moveTo>
                      <a:lnTo>
                        <a:pt x="41069" y="36554"/>
                      </a:lnTo>
                      <a:lnTo>
                        <a:pt x="39053" y="39600"/>
                      </a:lnTo>
                      <a:lnTo>
                        <a:pt x="35941" y="37540"/>
                      </a:lnTo>
                      <a:lnTo>
                        <a:pt x="37935" y="34494"/>
                      </a:lnTo>
                      <a:close/>
                      <a:moveTo>
                        <a:pt x="22726" y="34516"/>
                      </a:moveTo>
                      <a:lnTo>
                        <a:pt x="25860" y="36576"/>
                      </a:lnTo>
                      <a:lnTo>
                        <a:pt x="23865" y="39622"/>
                      </a:lnTo>
                      <a:lnTo>
                        <a:pt x="20732" y="37562"/>
                      </a:lnTo>
                      <a:lnTo>
                        <a:pt x="22726" y="34516"/>
                      </a:lnTo>
                      <a:close/>
                      <a:moveTo>
                        <a:pt x="7561" y="34582"/>
                      </a:moveTo>
                      <a:lnTo>
                        <a:pt x="10673" y="36642"/>
                      </a:lnTo>
                      <a:lnTo>
                        <a:pt x="8678" y="39666"/>
                      </a:lnTo>
                      <a:lnTo>
                        <a:pt x="5566" y="37628"/>
                      </a:lnTo>
                      <a:lnTo>
                        <a:pt x="7561" y="34582"/>
                      </a:lnTo>
                      <a:close/>
                      <a:moveTo>
                        <a:pt x="62480" y="35568"/>
                      </a:moveTo>
                      <a:lnTo>
                        <a:pt x="65614" y="37628"/>
                      </a:lnTo>
                      <a:lnTo>
                        <a:pt x="63597" y="40652"/>
                      </a:lnTo>
                      <a:lnTo>
                        <a:pt x="60485" y="38614"/>
                      </a:lnTo>
                      <a:lnTo>
                        <a:pt x="62480" y="35568"/>
                      </a:lnTo>
                      <a:close/>
                      <a:moveTo>
                        <a:pt x="47315" y="35612"/>
                      </a:moveTo>
                      <a:lnTo>
                        <a:pt x="50426" y="37672"/>
                      </a:lnTo>
                      <a:lnTo>
                        <a:pt x="48432" y="40718"/>
                      </a:lnTo>
                      <a:lnTo>
                        <a:pt x="45298" y="38658"/>
                      </a:lnTo>
                      <a:lnTo>
                        <a:pt x="47315" y="35612"/>
                      </a:lnTo>
                      <a:close/>
                      <a:moveTo>
                        <a:pt x="32106" y="35678"/>
                      </a:moveTo>
                      <a:lnTo>
                        <a:pt x="35217" y="37738"/>
                      </a:lnTo>
                      <a:lnTo>
                        <a:pt x="33223" y="40762"/>
                      </a:lnTo>
                      <a:lnTo>
                        <a:pt x="30111" y="38724"/>
                      </a:lnTo>
                      <a:lnTo>
                        <a:pt x="32106" y="35678"/>
                      </a:lnTo>
                      <a:close/>
                      <a:moveTo>
                        <a:pt x="16918" y="35722"/>
                      </a:moveTo>
                      <a:lnTo>
                        <a:pt x="20052" y="37782"/>
                      </a:lnTo>
                      <a:lnTo>
                        <a:pt x="18058" y="40828"/>
                      </a:lnTo>
                      <a:lnTo>
                        <a:pt x="14924" y="38768"/>
                      </a:lnTo>
                      <a:lnTo>
                        <a:pt x="16918" y="35722"/>
                      </a:lnTo>
                      <a:close/>
                      <a:moveTo>
                        <a:pt x="56650" y="36773"/>
                      </a:moveTo>
                      <a:lnTo>
                        <a:pt x="59762" y="38833"/>
                      </a:lnTo>
                      <a:lnTo>
                        <a:pt x="57768" y="41858"/>
                      </a:lnTo>
                      <a:lnTo>
                        <a:pt x="54656" y="39820"/>
                      </a:lnTo>
                      <a:lnTo>
                        <a:pt x="56650" y="36773"/>
                      </a:lnTo>
                      <a:close/>
                      <a:moveTo>
                        <a:pt x="41463" y="36795"/>
                      </a:moveTo>
                      <a:lnTo>
                        <a:pt x="44597" y="38855"/>
                      </a:lnTo>
                      <a:lnTo>
                        <a:pt x="42603" y="41902"/>
                      </a:lnTo>
                      <a:lnTo>
                        <a:pt x="39469" y="39842"/>
                      </a:lnTo>
                      <a:lnTo>
                        <a:pt x="41463" y="36795"/>
                      </a:lnTo>
                      <a:close/>
                      <a:moveTo>
                        <a:pt x="26276" y="36861"/>
                      </a:moveTo>
                      <a:lnTo>
                        <a:pt x="29388" y="38899"/>
                      </a:lnTo>
                      <a:lnTo>
                        <a:pt x="27394" y="41945"/>
                      </a:lnTo>
                      <a:lnTo>
                        <a:pt x="24260" y="39885"/>
                      </a:lnTo>
                      <a:lnTo>
                        <a:pt x="26276" y="36861"/>
                      </a:lnTo>
                      <a:close/>
                      <a:moveTo>
                        <a:pt x="11089" y="36905"/>
                      </a:moveTo>
                      <a:lnTo>
                        <a:pt x="14223" y="38965"/>
                      </a:lnTo>
                      <a:lnTo>
                        <a:pt x="12207" y="42011"/>
                      </a:lnTo>
                      <a:lnTo>
                        <a:pt x="9095" y="39951"/>
                      </a:lnTo>
                      <a:lnTo>
                        <a:pt x="11089" y="36905"/>
                      </a:lnTo>
                      <a:close/>
                      <a:moveTo>
                        <a:pt x="66008" y="37891"/>
                      </a:moveTo>
                      <a:lnTo>
                        <a:pt x="69142" y="39951"/>
                      </a:lnTo>
                      <a:lnTo>
                        <a:pt x="67148" y="42997"/>
                      </a:lnTo>
                      <a:lnTo>
                        <a:pt x="64014" y="40937"/>
                      </a:lnTo>
                      <a:lnTo>
                        <a:pt x="66008" y="37891"/>
                      </a:lnTo>
                      <a:close/>
                      <a:moveTo>
                        <a:pt x="50821" y="37957"/>
                      </a:moveTo>
                      <a:lnTo>
                        <a:pt x="53933" y="39995"/>
                      </a:lnTo>
                      <a:lnTo>
                        <a:pt x="51939" y="43041"/>
                      </a:lnTo>
                      <a:lnTo>
                        <a:pt x="48805" y="40981"/>
                      </a:lnTo>
                      <a:lnTo>
                        <a:pt x="50821" y="37957"/>
                      </a:lnTo>
                      <a:close/>
                      <a:moveTo>
                        <a:pt x="35634" y="38001"/>
                      </a:moveTo>
                      <a:lnTo>
                        <a:pt x="38768" y="40061"/>
                      </a:lnTo>
                      <a:lnTo>
                        <a:pt x="36752" y="43107"/>
                      </a:lnTo>
                      <a:lnTo>
                        <a:pt x="33640" y="41047"/>
                      </a:lnTo>
                      <a:lnTo>
                        <a:pt x="35634" y="38001"/>
                      </a:lnTo>
                      <a:close/>
                      <a:moveTo>
                        <a:pt x="20425" y="38023"/>
                      </a:moveTo>
                      <a:lnTo>
                        <a:pt x="23559" y="40083"/>
                      </a:lnTo>
                      <a:lnTo>
                        <a:pt x="21564" y="43129"/>
                      </a:lnTo>
                      <a:lnTo>
                        <a:pt x="18431" y="41069"/>
                      </a:lnTo>
                      <a:lnTo>
                        <a:pt x="20425" y="38023"/>
                      </a:lnTo>
                      <a:close/>
                      <a:moveTo>
                        <a:pt x="5260" y="38088"/>
                      </a:moveTo>
                      <a:lnTo>
                        <a:pt x="8372" y="40148"/>
                      </a:lnTo>
                      <a:lnTo>
                        <a:pt x="6377" y="43173"/>
                      </a:lnTo>
                      <a:lnTo>
                        <a:pt x="3265" y="41135"/>
                      </a:lnTo>
                      <a:lnTo>
                        <a:pt x="5260" y="38088"/>
                      </a:lnTo>
                      <a:close/>
                      <a:moveTo>
                        <a:pt x="60179" y="39075"/>
                      </a:moveTo>
                      <a:lnTo>
                        <a:pt x="63313" y="41135"/>
                      </a:lnTo>
                      <a:lnTo>
                        <a:pt x="61296" y="44159"/>
                      </a:lnTo>
                      <a:lnTo>
                        <a:pt x="58184" y="42121"/>
                      </a:lnTo>
                      <a:lnTo>
                        <a:pt x="60179" y="39075"/>
                      </a:lnTo>
                      <a:close/>
                      <a:moveTo>
                        <a:pt x="44970" y="39118"/>
                      </a:moveTo>
                      <a:lnTo>
                        <a:pt x="48103" y="41178"/>
                      </a:lnTo>
                      <a:lnTo>
                        <a:pt x="46109" y="44225"/>
                      </a:lnTo>
                      <a:lnTo>
                        <a:pt x="42975" y="42165"/>
                      </a:lnTo>
                      <a:lnTo>
                        <a:pt x="44970" y="39118"/>
                      </a:lnTo>
                      <a:close/>
                      <a:moveTo>
                        <a:pt x="29804" y="39184"/>
                      </a:moveTo>
                      <a:lnTo>
                        <a:pt x="32916" y="41244"/>
                      </a:lnTo>
                      <a:lnTo>
                        <a:pt x="30922" y="44268"/>
                      </a:lnTo>
                      <a:lnTo>
                        <a:pt x="27810" y="42230"/>
                      </a:lnTo>
                      <a:lnTo>
                        <a:pt x="29804" y="39184"/>
                      </a:lnTo>
                      <a:close/>
                      <a:moveTo>
                        <a:pt x="14617" y="39228"/>
                      </a:moveTo>
                      <a:lnTo>
                        <a:pt x="17751" y="41288"/>
                      </a:lnTo>
                      <a:lnTo>
                        <a:pt x="15757" y="44334"/>
                      </a:lnTo>
                      <a:lnTo>
                        <a:pt x="12623" y="42274"/>
                      </a:lnTo>
                      <a:lnTo>
                        <a:pt x="14617" y="39228"/>
                      </a:lnTo>
                      <a:close/>
                      <a:moveTo>
                        <a:pt x="54349" y="40258"/>
                      </a:moveTo>
                      <a:lnTo>
                        <a:pt x="57461" y="42296"/>
                      </a:lnTo>
                      <a:lnTo>
                        <a:pt x="55467" y="45342"/>
                      </a:lnTo>
                      <a:lnTo>
                        <a:pt x="52355" y="43282"/>
                      </a:lnTo>
                      <a:lnTo>
                        <a:pt x="54349" y="40258"/>
                      </a:lnTo>
                      <a:close/>
                      <a:moveTo>
                        <a:pt x="39162" y="40302"/>
                      </a:moveTo>
                      <a:lnTo>
                        <a:pt x="42296" y="42362"/>
                      </a:lnTo>
                      <a:lnTo>
                        <a:pt x="40302" y="45408"/>
                      </a:lnTo>
                      <a:lnTo>
                        <a:pt x="37168" y="43348"/>
                      </a:lnTo>
                      <a:lnTo>
                        <a:pt x="39162" y="40302"/>
                      </a:lnTo>
                      <a:close/>
                      <a:moveTo>
                        <a:pt x="23975" y="40367"/>
                      </a:moveTo>
                      <a:lnTo>
                        <a:pt x="27087" y="42406"/>
                      </a:lnTo>
                      <a:lnTo>
                        <a:pt x="25093" y="45452"/>
                      </a:lnTo>
                      <a:lnTo>
                        <a:pt x="21959" y="43392"/>
                      </a:lnTo>
                      <a:lnTo>
                        <a:pt x="23975" y="40367"/>
                      </a:lnTo>
                      <a:close/>
                      <a:moveTo>
                        <a:pt x="8788" y="40411"/>
                      </a:moveTo>
                      <a:lnTo>
                        <a:pt x="11922" y="42471"/>
                      </a:lnTo>
                      <a:lnTo>
                        <a:pt x="9906" y="45518"/>
                      </a:lnTo>
                      <a:lnTo>
                        <a:pt x="6794" y="43458"/>
                      </a:lnTo>
                      <a:lnTo>
                        <a:pt x="8788" y="40411"/>
                      </a:lnTo>
                      <a:close/>
                      <a:moveTo>
                        <a:pt x="63707" y="41397"/>
                      </a:moveTo>
                      <a:lnTo>
                        <a:pt x="66841" y="43458"/>
                      </a:lnTo>
                      <a:lnTo>
                        <a:pt x="64847" y="46504"/>
                      </a:lnTo>
                      <a:lnTo>
                        <a:pt x="61713" y="44444"/>
                      </a:lnTo>
                      <a:lnTo>
                        <a:pt x="63707" y="41397"/>
                      </a:lnTo>
                      <a:close/>
                      <a:moveTo>
                        <a:pt x="48520" y="41463"/>
                      </a:moveTo>
                      <a:lnTo>
                        <a:pt x="51632" y="43501"/>
                      </a:lnTo>
                      <a:lnTo>
                        <a:pt x="49638" y="46548"/>
                      </a:lnTo>
                      <a:lnTo>
                        <a:pt x="46504" y="44488"/>
                      </a:lnTo>
                      <a:lnTo>
                        <a:pt x="48520" y="41463"/>
                      </a:lnTo>
                      <a:close/>
                      <a:moveTo>
                        <a:pt x="33333" y="41485"/>
                      </a:moveTo>
                      <a:lnTo>
                        <a:pt x="36467" y="43545"/>
                      </a:lnTo>
                      <a:lnTo>
                        <a:pt x="34450" y="46569"/>
                      </a:lnTo>
                      <a:lnTo>
                        <a:pt x="31338" y="44531"/>
                      </a:lnTo>
                      <a:lnTo>
                        <a:pt x="33333" y="41485"/>
                      </a:lnTo>
                      <a:close/>
                      <a:moveTo>
                        <a:pt x="18124" y="41529"/>
                      </a:moveTo>
                      <a:lnTo>
                        <a:pt x="21258" y="43589"/>
                      </a:lnTo>
                      <a:lnTo>
                        <a:pt x="19263" y="46635"/>
                      </a:lnTo>
                      <a:lnTo>
                        <a:pt x="16129" y="44575"/>
                      </a:lnTo>
                      <a:lnTo>
                        <a:pt x="18124" y="41529"/>
                      </a:lnTo>
                      <a:close/>
                      <a:moveTo>
                        <a:pt x="2959" y="41595"/>
                      </a:moveTo>
                      <a:lnTo>
                        <a:pt x="6070" y="43655"/>
                      </a:lnTo>
                      <a:lnTo>
                        <a:pt x="4076" y="46679"/>
                      </a:lnTo>
                      <a:lnTo>
                        <a:pt x="964" y="44641"/>
                      </a:lnTo>
                      <a:lnTo>
                        <a:pt x="2959" y="41595"/>
                      </a:lnTo>
                      <a:close/>
                      <a:moveTo>
                        <a:pt x="57878" y="42581"/>
                      </a:moveTo>
                      <a:lnTo>
                        <a:pt x="60990" y="44641"/>
                      </a:lnTo>
                      <a:lnTo>
                        <a:pt x="58995" y="47665"/>
                      </a:lnTo>
                      <a:lnTo>
                        <a:pt x="55883" y="45627"/>
                      </a:lnTo>
                      <a:lnTo>
                        <a:pt x="57878" y="42581"/>
                      </a:lnTo>
                      <a:close/>
                      <a:moveTo>
                        <a:pt x="42669" y="42625"/>
                      </a:moveTo>
                      <a:lnTo>
                        <a:pt x="45802" y="44685"/>
                      </a:lnTo>
                      <a:lnTo>
                        <a:pt x="43808" y="47731"/>
                      </a:lnTo>
                      <a:lnTo>
                        <a:pt x="40674" y="45671"/>
                      </a:lnTo>
                      <a:lnTo>
                        <a:pt x="42669" y="42625"/>
                      </a:lnTo>
                      <a:close/>
                      <a:moveTo>
                        <a:pt x="27503" y="42690"/>
                      </a:moveTo>
                      <a:lnTo>
                        <a:pt x="30615" y="44750"/>
                      </a:lnTo>
                      <a:lnTo>
                        <a:pt x="28621" y="47775"/>
                      </a:lnTo>
                      <a:lnTo>
                        <a:pt x="25509" y="45737"/>
                      </a:lnTo>
                      <a:lnTo>
                        <a:pt x="27503" y="42690"/>
                      </a:lnTo>
                      <a:close/>
                      <a:moveTo>
                        <a:pt x="12316" y="42734"/>
                      </a:moveTo>
                      <a:lnTo>
                        <a:pt x="15450" y="44794"/>
                      </a:lnTo>
                      <a:lnTo>
                        <a:pt x="13456" y="47841"/>
                      </a:lnTo>
                      <a:lnTo>
                        <a:pt x="10322" y="45780"/>
                      </a:lnTo>
                      <a:lnTo>
                        <a:pt x="12316" y="42734"/>
                      </a:lnTo>
                      <a:close/>
                      <a:moveTo>
                        <a:pt x="52048" y="43764"/>
                      </a:moveTo>
                      <a:lnTo>
                        <a:pt x="55160" y="45802"/>
                      </a:lnTo>
                      <a:lnTo>
                        <a:pt x="53166" y="48849"/>
                      </a:lnTo>
                      <a:lnTo>
                        <a:pt x="50054" y="46789"/>
                      </a:lnTo>
                      <a:lnTo>
                        <a:pt x="52048" y="43764"/>
                      </a:lnTo>
                      <a:close/>
                      <a:moveTo>
                        <a:pt x="36861" y="43808"/>
                      </a:moveTo>
                      <a:lnTo>
                        <a:pt x="39995" y="45868"/>
                      </a:lnTo>
                      <a:lnTo>
                        <a:pt x="38001" y="48914"/>
                      </a:lnTo>
                      <a:lnTo>
                        <a:pt x="34867" y="46854"/>
                      </a:lnTo>
                      <a:lnTo>
                        <a:pt x="36861" y="43808"/>
                      </a:lnTo>
                      <a:close/>
                      <a:moveTo>
                        <a:pt x="21674" y="43874"/>
                      </a:moveTo>
                      <a:lnTo>
                        <a:pt x="24786" y="45912"/>
                      </a:lnTo>
                      <a:lnTo>
                        <a:pt x="22792" y="48958"/>
                      </a:lnTo>
                      <a:lnTo>
                        <a:pt x="19658" y="46898"/>
                      </a:lnTo>
                      <a:lnTo>
                        <a:pt x="21674" y="43874"/>
                      </a:lnTo>
                      <a:close/>
                      <a:moveTo>
                        <a:pt x="6487" y="43918"/>
                      </a:moveTo>
                      <a:lnTo>
                        <a:pt x="9621" y="45978"/>
                      </a:lnTo>
                      <a:lnTo>
                        <a:pt x="7605" y="49024"/>
                      </a:lnTo>
                      <a:lnTo>
                        <a:pt x="4493" y="46964"/>
                      </a:lnTo>
                      <a:lnTo>
                        <a:pt x="6487" y="43918"/>
                      </a:lnTo>
                      <a:close/>
                      <a:moveTo>
                        <a:pt x="61384" y="44904"/>
                      </a:moveTo>
                      <a:lnTo>
                        <a:pt x="64518" y="46964"/>
                      </a:lnTo>
                      <a:lnTo>
                        <a:pt x="62502" y="50010"/>
                      </a:lnTo>
                      <a:lnTo>
                        <a:pt x="59390" y="47950"/>
                      </a:lnTo>
                      <a:lnTo>
                        <a:pt x="61384" y="44904"/>
                      </a:lnTo>
                      <a:close/>
                      <a:moveTo>
                        <a:pt x="46219" y="44970"/>
                      </a:moveTo>
                      <a:lnTo>
                        <a:pt x="49331" y="47008"/>
                      </a:lnTo>
                      <a:lnTo>
                        <a:pt x="47336" y="50054"/>
                      </a:lnTo>
                      <a:lnTo>
                        <a:pt x="44203" y="47994"/>
                      </a:lnTo>
                      <a:lnTo>
                        <a:pt x="46219" y="44970"/>
                      </a:lnTo>
                      <a:close/>
                      <a:moveTo>
                        <a:pt x="31032" y="44992"/>
                      </a:moveTo>
                      <a:lnTo>
                        <a:pt x="34144" y="47052"/>
                      </a:lnTo>
                      <a:lnTo>
                        <a:pt x="32149" y="50076"/>
                      </a:lnTo>
                      <a:lnTo>
                        <a:pt x="29037" y="48038"/>
                      </a:lnTo>
                      <a:lnTo>
                        <a:pt x="31032" y="44992"/>
                      </a:lnTo>
                      <a:close/>
                      <a:moveTo>
                        <a:pt x="15823" y="45035"/>
                      </a:moveTo>
                      <a:lnTo>
                        <a:pt x="18957" y="47095"/>
                      </a:lnTo>
                      <a:lnTo>
                        <a:pt x="16962" y="50142"/>
                      </a:lnTo>
                      <a:lnTo>
                        <a:pt x="13828" y="48082"/>
                      </a:lnTo>
                      <a:lnTo>
                        <a:pt x="15823" y="45035"/>
                      </a:lnTo>
                      <a:close/>
                      <a:moveTo>
                        <a:pt x="55577" y="46087"/>
                      </a:moveTo>
                      <a:lnTo>
                        <a:pt x="58688" y="48147"/>
                      </a:lnTo>
                      <a:lnTo>
                        <a:pt x="56694" y="51172"/>
                      </a:lnTo>
                      <a:lnTo>
                        <a:pt x="53582" y="49133"/>
                      </a:lnTo>
                      <a:lnTo>
                        <a:pt x="55577" y="46087"/>
                      </a:lnTo>
                      <a:close/>
                      <a:moveTo>
                        <a:pt x="40367" y="46131"/>
                      </a:moveTo>
                      <a:lnTo>
                        <a:pt x="43501" y="48191"/>
                      </a:lnTo>
                      <a:lnTo>
                        <a:pt x="41507" y="51237"/>
                      </a:lnTo>
                      <a:lnTo>
                        <a:pt x="38373" y="49177"/>
                      </a:lnTo>
                      <a:lnTo>
                        <a:pt x="40367" y="46131"/>
                      </a:lnTo>
                      <a:close/>
                      <a:moveTo>
                        <a:pt x="25202" y="46197"/>
                      </a:moveTo>
                      <a:lnTo>
                        <a:pt x="28314" y="48257"/>
                      </a:lnTo>
                      <a:lnTo>
                        <a:pt x="26320" y="51281"/>
                      </a:lnTo>
                      <a:lnTo>
                        <a:pt x="23208" y="49243"/>
                      </a:lnTo>
                      <a:lnTo>
                        <a:pt x="25202" y="46197"/>
                      </a:lnTo>
                      <a:close/>
                      <a:moveTo>
                        <a:pt x="9993" y="46219"/>
                      </a:moveTo>
                      <a:lnTo>
                        <a:pt x="13127" y="48279"/>
                      </a:lnTo>
                      <a:lnTo>
                        <a:pt x="11111" y="51325"/>
                      </a:lnTo>
                      <a:lnTo>
                        <a:pt x="7999" y="49265"/>
                      </a:lnTo>
                      <a:lnTo>
                        <a:pt x="9993" y="46219"/>
                      </a:lnTo>
                      <a:close/>
                      <a:moveTo>
                        <a:pt x="49747" y="47271"/>
                      </a:moveTo>
                      <a:lnTo>
                        <a:pt x="52859" y="49309"/>
                      </a:lnTo>
                      <a:lnTo>
                        <a:pt x="50865" y="52355"/>
                      </a:lnTo>
                      <a:lnTo>
                        <a:pt x="47753" y="50295"/>
                      </a:lnTo>
                      <a:lnTo>
                        <a:pt x="49747" y="47271"/>
                      </a:lnTo>
                      <a:close/>
                      <a:moveTo>
                        <a:pt x="34560" y="47315"/>
                      </a:moveTo>
                      <a:lnTo>
                        <a:pt x="37694" y="49375"/>
                      </a:lnTo>
                      <a:lnTo>
                        <a:pt x="35700" y="52421"/>
                      </a:lnTo>
                      <a:lnTo>
                        <a:pt x="32566" y="50361"/>
                      </a:lnTo>
                      <a:lnTo>
                        <a:pt x="34560" y="47315"/>
                      </a:lnTo>
                      <a:close/>
                      <a:moveTo>
                        <a:pt x="19373" y="47380"/>
                      </a:moveTo>
                      <a:lnTo>
                        <a:pt x="22485" y="49418"/>
                      </a:lnTo>
                      <a:lnTo>
                        <a:pt x="20491" y="52465"/>
                      </a:lnTo>
                      <a:lnTo>
                        <a:pt x="17357" y="50405"/>
                      </a:lnTo>
                      <a:lnTo>
                        <a:pt x="19373" y="47380"/>
                      </a:lnTo>
                      <a:close/>
                      <a:moveTo>
                        <a:pt x="4186" y="47424"/>
                      </a:moveTo>
                      <a:lnTo>
                        <a:pt x="7298" y="49484"/>
                      </a:lnTo>
                      <a:lnTo>
                        <a:pt x="5303" y="52530"/>
                      </a:lnTo>
                      <a:lnTo>
                        <a:pt x="2192" y="50470"/>
                      </a:lnTo>
                      <a:lnTo>
                        <a:pt x="4186" y="47424"/>
                      </a:lnTo>
                      <a:close/>
                      <a:moveTo>
                        <a:pt x="59083" y="48388"/>
                      </a:moveTo>
                      <a:lnTo>
                        <a:pt x="62217" y="50448"/>
                      </a:lnTo>
                      <a:lnTo>
                        <a:pt x="60201" y="53473"/>
                      </a:lnTo>
                      <a:lnTo>
                        <a:pt x="57089" y="51435"/>
                      </a:lnTo>
                      <a:lnTo>
                        <a:pt x="59083" y="48388"/>
                      </a:lnTo>
                      <a:close/>
                      <a:moveTo>
                        <a:pt x="43918" y="48432"/>
                      </a:moveTo>
                      <a:lnTo>
                        <a:pt x="47030" y="50492"/>
                      </a:lnTo>
                      <a:lnTo>
                        <a:pt x="45035" y="53538"/>
                      </a:lnTo>
                      <a:lnTo>
                        <a:pt x="41902" y="51478"/>
                      </a:lnTo>
                      <a:lnTo>
                        <a:pt x="43918" y="48432"/>
                      </a:lnTo>
                      <a:close/>
                      <a:moveTo>
                        <a:pt x="28731" y="48498"/>
                      </a:moveTo>
                      <a:lnTo>
                        <a:pt x="31864" y="50558"/>
                      </a:lnTo>
                      <a:lnTo>
                        <a:pt x="29848" y="53582"/>
                      </a:lnTo>
                      <a:lnTo>
                        <a:pt x="26736" y="51544"/>
                      </a:lnTo>
                      <a:lnTo>
                        <a:pt x="28731" y="48498"/>
                      </a:lnTo>
                      <a:close/>
                      <a:moveTo>
                        <a:pt x="13522" y="48542"/>
                      </a:moveTo>
                      <a:lnTo>
                        <a:pt x="16655" y="50602"/>
                      </a:lnTo>
                      <a:lnTo>
                        <a:pt x="14661" y="53648"/>
                      </a:lnTo>
                      <a:lnTo>
                        <a:pt x="11527" y="51588"/>
                      </a:lnTo>
                      <a:lnTo>
                        <a:pt x="13522" y="48542"/>
                      </a:lnTo>
                      <a:close/>
                      <a:moveTo>
                        <a:pt x="53275" y="49594"/>
                      </a:moveTo>
                      <a:lnTo>
                        <a:pt x="56409" y="51654"/>
                      </a:lnTo>
                      <a:lnTo>
                        <a:pt x="54393" y="54678"/>
                      </a:lnTo>
                      <a:lnTo>
                        <a:pt x="51281" y="52640"/>
                      </a:lnTo>
                      <a:lnTo>
                        <a:pt x="53275" y="49594"/>
                      </a:lnTo>
                      <a:close/>
                      <a:moveTo>
                        <a:pt x="38066" y="49638"/>
                      </a:moveTo>
                      <a:lnTo>
                        <a:pt x="41200" y="51698"/>
                      </a:lnTo>
                      <a:lnTo>
                        <a:pt x="39206" y="54744"/>
                      </a:lnTo>
                      <a:lnTo>
                        <a:pt x="36072" y="52684"/>
                      </a:lnTo>
                      <a:lnTo>
                        <a:pt x="38066" y="49638"/>
                      </a:lnTo>
                      <a:close/>
                      <a:moveTo>
                        <a:pt x="22901" y="49681"/>
                      </a:moveTo>
                      <a:lnTo>
                        <a:pt x="26013" y="51719"/>
                      </a:lnTo>
                      <a:lnTo>
                        <a:pt x="24019" y="54766"/>
                      </a:lnTo>
                      <a:lnTo>
                        <a:pt x="20907" y="52706"/>
                      </a:lnTo>
                      <a:lnTo>
                        <a:pt x="22901" y="49681"/>
                      </a:lnTo>
                      <a:close/>
                      <a:moveTo>
                        <a:pt x="7692" y="49725"/>
                      </a:moveTo>
                      <a:lnTo>
                        <a:pt x="10826" y="51785"/>
                      </a:lnTo>
                      <a:lnTo>
                        <a:pt x="8810" y="54831"/>
                      </a:lnTo>
                      <a:lnTo>
                        <a:pt x="5698" y="52771"/>
                      </a:lnTo>
                      <a:lnTo>
                        <a:pt x="7692" y="49725"/>
                      </a:lnTo>
                      <a:close/>
                      <a:moveTo>
                        <a:pt x="47446" y="50777"/>
                      </a:moveTo>
                      <a:lnTo>
                        <a:pt x="50558" y="52815"/>
                      </a:lnTo>
                      <a:lnTo>
                        <a:pt x="48564" y="55861"/>
                      </a:lnTo>
                      <a:lnTo>
                        <a:pt x="45452" y="53801"/>
                      </a:lnTo>
                      <a:lnTo>
                        <a:pt x="47446" y="50777"/>
                      </a:lnTo>
                      <a:close/>
                      <a:moveTo>
                        <a:pt x="32237" y="50821"/>
                      </a:moveTo>
                      <a:lnTo>
                        <a:pt x="35371" y="52881"/>
                      </a:lnTo>
                      <a:lnTo>
                        <a:pt x="33355" y="55927"/>
                      </a:lnTo>
                      <a:lnTo>
                        <a:pt x="30243" y="53867"/>
                      </a:lnTo>
                      <a:lnTo>
                        <a:pt x="32237" y="50821"/>
                      </a:lnTo>
                      <a:close/>
                      <a:moveTo>
                        <a:pt x="17072" y="50887"/>
                      </a:moveTo>
                      <a:lnTo>
                        <a:pt x="20184" y="52925"/>
                      </a:lnTo>
                      <a:lnTo>
                        <a:pt x="18189" y="55971"/>
                      </a:lnTo>
                      <a:lnTo>
                        <a:pt x="15056" y="53911"/>
                      </a:lnTo>
                      <a:lnTo>
                        <a:pt x="17072" y="50887"/>
                      </a:lnTo>
                      <a:close/>
                      <a:moveTo>
                        <a:pt x="56782" y="51895"/>
                      </a:moveTo>
                      <a:lnTo>
                        <a:pt x="59916" y="53955"/>
                      </a:lnTo>
                      <a:lnTo>
                        <a:pt x="57899" y="56979"/>
                      </a:lnTo>
                      <a:lnTo>
                        <a:pt x="54788" y="54919"/>
                      </a:lnTo>
                      <a:lnTo>
                        <a:pt x="56782" y="51895"/>
                      </a:lnTo>
                      <a:close/>
                      <a:moveTo>
                        <a:pt x="41617" y="51939"/>
                      </a:moveTo>
                      <a:lnTo>
                        <a:pt x="44729" y="53999"/>
                      </a:lnTo>
                      <a:lnTo>
                        <a:pt x="42734" y="57045"/>
                      </a:lnTo>
                      <a:lnTo>
                        <a:pt x="39600" y="54985"/>
                      </a:lnTo>
                      <a:lnTo>
                        <a:pt x="41617" y="51939"/>
                      </a:lnTo>
                      <a:close/>
                      <a:moveTo>
                        <a:pt x="26430" y="52004"/>
                      </a:moveTo>
                      <a:lnTo>
                        <a:pt x="29563" y="54064"/>
                      </a:lnTo>
                      <a:lnTo>
                        <a:pt x="27547" y="57089"/>
                      </a:lnTo>
                      <a:lnTo>
                        <a:pt x="24435" y="55051"/>
                      </a:lnTo>
                      <a:lnTo>
                        <a:pt x="26430" y="52004"/>
                      </a:lnTo>
                      <a:close/>
                      <a:moveTo>
                        <a:pt x="11220" y="52048"/>
                      </a:moveTo>
                      <a:lnTo>
                        <a:pt x="14354" y="54108"/>
                      </a:lnTo>
                      <a:lnTo>
                        <a:pt x="12360" y="57154"/>
                      </a:lnTo>
                      <a:lnTo>
                        <a:pt x="9226" y="55094"/>
                      </a:lnTo>
                      <a:lnTo>
                        <a:pt x="11220" y="52048"/>
                      </a:lnTo>
                      <a:close/>
                      <a:moveTo>
                        <a:pt x="50974" y="53100"/>
                      </a:moveTo>
                      <a:lnTo>
                        <a:pt x="54108" y="55160"/>
                      </a:lnTo>
                      <a:lnTo>
                        <a:pt x="52092" y="58184"/>
                      </a:lnTo>
                      <a:lnTo>
                        <a:pt x="48980" y="56146"/>
                      </a:lnTo>
                      <a:lnTo>
                        <a:pt x="50974" y="53100"/>
                      </a:lnTo>
                      <a:close/>
                      <a:moveTo>
                        <a:pt x="35765" y="53122"/>
                      </a:moveTo>
                      <a:lnTo>
                        <a:pt x="38899" y="55182"/>
                      </a:lnTo>
                      <a:lnTo>
                        <a:pt x="36905" y="58228"/>
                      </a:lnTo>
                      <a:lnTo>
                        <a:pt x="33771" y="56168"/>
                      </a:lnTo>
                      <a:lnTo>
                        <a:pt x="35765" y="53122"/>
                      </a:lnTo>
                      <a:close/>
                      <a:moveTo>
                        <a:pt x="20600" y="53188"/>
                      </a:moveTo>
                      <a:lnTo>
                        <a:pt x="23712" y="55226"/>
                      </a:lnTo>
                      <a:lnTo>
                        <a:pt x="21718" y="58272"/>
                      </a:lnTo>
                      <a:lnTo>
                        <a:pt x="18606" y="56212"/>
                      </a:lnTo>
                      <a:lnTo>
                        <a:pt x="20600" y="53188"/>
                      </a:lnTo>
                      <a:close/>
                      <a:moveTo>
                        <a:pt x="5391" y="53232"/>
                      </a:moveTo>
                      <a:lnTo>
                        <a:pt x="8525" y="55292"/>
                      </a:lnTo>
                      <a:lnTo>
                        <a:pt x="6509" y="58338"/>
                      </a:lnTo>
                      <a:lnTo>
                        <a:pt x="3397" y="56278"/>
                      </a:lnTo>
                      <a:lnTo>
                        <a:pt x="5391" y="53232"/>
                      </a:lnTo>
                      <a:close/>
                      <a:moveTo>
                        <a:pt x="45145" y="54284"/>
                      </a:moveTo>
                      <a:lnTo>
                        <a:pt x="48257" y="56322"/>
                      </a:lnTo>
                      <a:lnTo>
                        <a:pt x="46263" y="59368"/>
                      </a:lnTo>
                      <a:lnTo>
                        <a:pt x="43151" y="57308"/>
                      </a:lnTo>
                      <a:lnTo>
                        <a:pt x="45145" y="54284"/>
                      </a:lnTo>
                      <a:close/>
                      <a:moveTo>
                        <a:pt x="29936" y="54327"/>
                      </a:moveTo>
                      <a:lnTo>
                        <a:pt x="33070" y="56387"/>
                      </a:lnTo>
                      <a:lnTo>
                        <a:pt x="31054" y="59434"/>
                      </a:lnTo>
                      <a:lnTo>
                        <a:pt x="27942" y="57374"/>
                      </a:lnTo>
                      <a:lnTo>
                        <a:pt x="29936" y="54327"/>
                      </a:lnTo>
                      <a:close/>
                      <a:moveTo>
                        <a:pt x="14771" y="54393"/>
                      </a:moveTo>
                      <a:lnTo>
                        <a:pt x="17883" y="56431"/>
                      </a:lnTo>
                      <a:lnTo>
                        <a:pt x="15888" y="59477"/>
                      </a:lnTo>
                      <a:lnTo>
                        <a:pt x="12755" y="57417"/>
                      </a:lnTo>
                      <a:lnTo>
                        <a:pt x="14771" y="54393"/>
                      </a:lnTo>
                      <a:close/>
                      <a:moveTo>
                        <a:pt x="54481" y="55401"/>
                      </a:moveTo>
                      <a:lnTo>
                        <a:pt x="57593" y="57461"/>
                      </a:lnTo>
                      <a:lnTo>
                        <a:pt x="55598" y="60485"/>
                      </a:lnTo>
                      <a:lnTo>
                        <a:pt x="52486" y="58447"/>
                      </a:lnTo>
                      <a:lnTo>
                        <a:pt x="54481" y="55401"/>
                      </a:lnTo>
                      <a:close/>
                      <a:moveTo>
                        <a:pt x="39316" y="55445"/>
                      </a:moveTo>
                      <a:lnTo>
                        <a:pt x="42427" y="57505"/>
                      </a:lnTo>
                      <a:lnTo>
                        <a:pt x="40433" y="60551"/>
                      </a:lnTo>
                      <a:lnTo>
                        <a:pt x="37299" y="58491"/>
                      </a:lnTo>
                      <a:lnTo>
                        <a:pt x="39316" y="55445"/>
                      </a:lnTo>
                      <a:close/>
                      <a:moveTo>
                        <a:pt x="24128" y="55511"/>
                      </a:moveTo>
                      <a:lnTo>
                        <a:pt x="27262" y="57571"/>
                      </a:lnTo>
                      <a:lnTo>
                        <a:pt x="25246" y="60595"/>
                      </a:lnTo>
                      <a:lnTo>
                        <a:pt x="22134" y="58557"/>
                      </a:lnTo>
                      <a:lnTo>
                        <a:pt x="24128" y="55511"/>
                      </a:lnTo>
                      <a:close/>
                      <a:moveTo>
                        <a:pt x="8919" y="55555"/>
                      </a:moveTo>
                      <a:lnTo>
                        <a:pt x="12053" y="57615"/>
                      </a:lnTo>
                      <a:lnTo>
                        <a:pt x="10059" y="60661"/>
                      </a:lnTo>
                      <a:lnTo>
                        <a:pt x="6925" y="58601"/>
                      </a:lnTo>
                      <a:lnTo>
                        <a:pt x="8919" y="55555"/>
                      </a:lnTo>
                      <a:close/>
                      <a:moveTo>
                        <a:pt x="48651" y="56606"/>
                      </a:moveTo>
                      <a:lnTo>
                        <a:pt x="51763" y="58667"/>
                      </a:lnTo>
                      <a:lnTo>
                        <a:pt x="49769" y="61691"/>
                      </a:lnTo>
                      <a:lnTo>
                        <a:pt x="46657" y="59653"/>
                      </a:lnTo>
                      <a:lnTo>
                        <a:pt x="48651" y="56606"/>
                      </a:lnTo>
                      <a:close/>
                      <a:moveTo>
                        <a:pt x="33464" y="56628"/>
                      </a:moveTo>
                      <a:lnTo>
                        <a:pt x="36598" y="58688"/>
                      </a:lnTo>
                      <a:lnTo>
                        <a:pt x="34604" y="61735"/>
                      </a:lnTo>
                      <a:lnTo>
                        <a:pt x="31470" y="59675"/>
                      </a:lnTo>
                      <a:lnTo>
                        <a:pt x="33464" y="56628"/>
                      </a:lnTo>
                      <a:close/>
                      <a:moveTo>
                        <a:pt x="18299" y="56694"/>
                      </a:moveTo>
                      <a:lnTo>
                        <a:pt x="21411" y="58732"/>
                      </a:lnTo>
                      <a:lnTo>
                        <a:pt x="19417" y="61778"/>
                      </a:lnTo>
                      <a:lnTo>
                        <a:pt x="16305" y="59718"/>
                      </a:lnTo>
                      <a:lnTo>
                        <a:pt x="18299" y="56694"/>
                      </a:lnTo>
                      <a:close/>
                      <a:moveTo>
                        <a:pt x="42844" y="57768"/>
                      </a:moveTo>
                      <a:lnTo>
                        <a:pt x="45956" y="59828"/>
                      </a:lnTo>
                      <a:lnTo>
                        <a:pt x="43962" y="62874"/>
                      </a:lnTo>
                      <a:lnTo>
                        <a:pt x="40850" y="60814"/>
                      </a:lnTo>
                      <a:lnTo>
                        <a:pt x="42844" y="57768"/>
                      </a:lnTo>
                      <a:close/>
                      <a:moveTo>
                        <a:pt x="27635" y="57834"/>
                      </a:moveTo>
                      <a:lnTo>
                        <a:pt x="30747" y="59894"/>
                      </a:lnTo>
                      <a:lnTo>
                        <a:pt x="28753" y="62940"/>
                      </a:lnTo>
                      <a:lnTo>
                        <a:pt x="25641" y="60880"/>
                      </a:lnTo>
                      <a:lnTo>
                        <a:pt x="27635" y="57834"/>
                      </a:lnTo>
                      <a:close/>
                      <a:moveTo>
                        <a:pt x="12470" y="57856"/>
                      </a:moveTo>
                      <a:lnTo>
                        <a:pt x="15582" y="59916"/>
                      </a:lnTo>
                      <a:lnTo>
                        <a:pt x="13587" y="62962"/>
                      </a:lnTo>
                      <a:lnTo>
                        <a:pt x="10453" y="60902"/>
                      </a:lnTo>
                      <a:lnTo>
                        <a:pt x="12470" y="57856"/>
                      </a:lnTo>
                      <a:close/>
                      <a:moveTo>
                        <a:pt x="52180" y="58908"/>
                      </a:moveTo>
                      <a:lnTo>
                        <a:pt x="55314" y="60946"/>
                      </a:lnTo>
                      <a:lnTo>
                        <a:pt x="53297" y="63992"/>
                      </a:lnTo>
                      <a:lnTo>
                        <a:pt x="50185" y="61954"/>
                      </a:lnTo>
                      <a:lnTo>
                        <a:pt x="52180" y="58908"/>
                      </a:lnTo>
                      <a:close/>
                      <a:moveTo>
                        <a:pt x="37014" y="58951"/>
                      </a:moveTo>
                      <a:lnTo>
                        <a:pt x="40126" y="61011"/>
                      </a:lnTo>
                      <a:lnTo>
                        <a:pt x="38132" y="64058"/>
                      </a:lnTo>
                      <a:lnTo>
                        <a:pt x="34998" y="61998"/>
                      </a:lnTo>
                      <a:lnTo>
                        <a:pt x="37014" y="58951"/>
                      </a:lnTo>
                      <a:close/>
                      <a:moveTo>
                        <a:pt x="21805" y="59017"/>
                      </a:moveTo>
                      <a:lnTo>
                        <a:pt x="24917" y="61077"/>
                      </a:lnTo>
                      <a:lnTo>
                        <a:pt x="22923" y="64101"/>
                      </a:lnTo>
                      <a:lnTo>
                        <a:pt x="19811" y="62063"/>
                      </a:lnTo>
                      <a:lnTo>
                        <a:pt x="21805" y="59017"/>
                      </a:lnTo>
                      <a:close/>
                      <a:moveTo>
                        <a:pt x="6618" y="59061"/>
                      </a:moveTo>
                      <a:lnTo>
                        <a:pt x="9752" y="61121"/>
                      </a:lnTo>
                      <a:lnTo>
                        <a:pt x="7758" y="64167"/>
                      </a:lnTo>
                      <a:lnTo>
                        <a:pt x="4624" y="62107"/>
                      </a:lnTo>
                      <a:lnTo>
                        <a:pt x="6618" y="59061"/>
                      </a:lnTo>
                      <a:close/>
                      <a:moveTo>
                        <a:pt x="46350" y="60091"/>
                      </a:moveTo>
                      <a:lnTo>
                        <a:pt x="49462" y="62129"/>
                      </a:lnTo>
                      <a:lnTo>
                        <a:pt x="47468" y="65175"/>
                      </a:lnTo>
                      <a:lnTo>
                        <a:pt x="44356" y="63115"/>
                      </a:lnTo>
                      <a:lnTo>
                        <a:pt x="46350" y="60091"/>
                      </a:lnTo>
                      <a:close/>
                      <a:moveTo>
                        <a:pt x="31163" y="60135"/>
                      </a:moveTo>
                      <a:lnTo>
                        <a:pt x="34297" y="62195"/>
                      </a:lnTo>
                      <a:lnTo>
                        <a:pt x="32303" y="65241"/>
                      </a:lnTo>
                      <a:lnTo>
                        <a:pt x="29169" y="63181"/>
                      </a:lnTo>
                      <a:lnTo>
                        <a:pt x="31163" y="60135"/>
                      </a:lnTo>
                      <a:close/>
                      <a:moveTo>
                        <a:pt x="15998" y="60201"/>
                      </a:moveTo>
                      <a:lnTo>
                        <a:pt x="19110" y="62239"/>
                      </a:lnTo>
                      <a:lnTo>
                        <a:pt x="17116" y="65285"/>
                      </a:lnTo>
                      <a:lnTo>
                        <a:pt x="14004" y="63225"/>
                      </a:lnTo>
                      <a:lnTo>
                        <a:pt x="15998" y="60201"/>
                      </a:lnTo>
                      <a:close/>
                      <a:moveTo>
                        <a:pt x="40543" y="61274"/>
                      </a:moveTo>
                      <a:lnTo>
                        <a:pt x="43655" y="63334"/>
                      </a:lnTo>
                      <a:lnTo>
                        <a:pt x="41660" y="66381"/>
                      </a:lnTo>
                      <a:lnTo>
                        <a:pt x="38549" y="64321"/>
                      </a:lnTo>
                      <a:lnTo>
                        <a:pt x="40543" y="61274"/>
                      </a:lnTo>
                      <a:close/>
                      <a:moveTo>
                        <a:pt x="25334" y="61340"/>
                      </a:moveTo>
                      <a:lnTo>
                        <a:pt x="28468" y="63400"/>
                      </a:lnTo>
                      <a:lnTo>
                        <a:pt x="26451" y="66446"/>
                      </a:lnTo>
                      <a:lnTo>
                        <a:pt x="23340" y="64386"/>
                      </a:lnTo>
                      <a:lnTo>
                        <a:pt x="25334" y="61340"/>
                      </a:lnTo>
                      <a:close/>
                      <a:moveTo>
                        <a:pt x="10169" y="61362"/>
                      </a:moveTo>
                      <a:lnTo>
                        <a:pt x="13281" y="63422"/>
                      </a:lnTo>
                      <a:lnTo>
                        <a:pt x="11286" y="66468"/>
                      </a:lnTo>
                      <a:lnTo>
                        <a:pt x="8152" y="64408"/>
                      </a:lnTo>
                      <a:lnTo>
                        <a:pt x="10169" y="61362"/>
                      </a:lnTo>
                      <a:close/>
                      <a:moveTo>
                        <a:pt x="49879" y="62414"/>
                      </a:moveTo>
                      <a:lnTo>
                        <a:pt x="53012" y="64474"/>
                      </a:lnTo>
                      <a:lnTo>
                        <a:pt x="50996" y="67498"/>
                      </a:lnTo>
                      <a:lnTo>
                        <a:pt x="47884" y="65460"/>
                      </a:lnTo>
                      <a:lnTo>
                        <a:pt x="49879" y="62414"/>
                      </a:lnTo>
                      <a:close/>
                      <a:moveTo>
                        <a:pt x="34713" y="62458"/>
                      </a:moveTo>
                      <a:lnTo>
                        <a:pt x="37825" y="64518"/>
                      </a:lnTo>
                      <a:lnTo>
                        <a:pt x="35831" y="67564"/>
                      </a:lnTo>
                      <a:lnTo>
                        <a:pt x="32697" y="65504"/>
                      </a:lnTo>
                      <a:lnTo>
                        <a:pt x="34713" y="62458"/>
                      </a:lnTo>
                      <a:close/>
                      <a:moveTo>
                        <a:pt x="19504" y="62524"/>
                      </a:moveTo>
                      <a:lnTo>
                        <a:pt x="22616" y="64584"/>
                      </a:lnTo>
                      <a:lnTo>
                        <a:pt x="20622" y="67608"/>
                      </a:lnTo>
                      <a:lnTo>
                        <a:pt x="17510" y="65570"/>
                      </a:lnTo>
                      <a:lnTo>
                        <a:pt x="19504" y="62524"/>
                      </a:lnTo>
                      <a:close/>
                      <a:moveTo>
                        <a:pt x="44049" y="63597"/>
                      </a:moveTo>
                      <a:lnTo>
                        <a:pt x="47161" y="65635"/>
                      </a:lnTo>
                      <a:lnTo>
                        <a:pt x="45167" y="68682"/>
                      </a:lnTo>
                      <a:lnTo>
                        <a:pt x="42055" y="66622"/>
                      </a:lnTo>
                      <a:lnTo>
                        <a:pt x="44049" y="63597"/>
                      </a:lnTo>
                      <a:close/>
                      <a:moveTo>
                        <a:pt x="28862" y="63641"/>
                      </a:moveTo>
                      <a:lnTo>
                        <a:pt x="31996" y="65701"/>
                      </a:lnTo>
                      <a:lnTo>
                        <a:pt x="30002" y="68747"/>
                      </a:lnTo>
                      <a:lnTo>
                        <a:pt x="26868" y="66687"/>
                      </a:lnTo>
                      <a:lnTo>
                        <a:pt x="28862" y="63641"/>
                      </a:lnTo>
                      <a:close/>
                      <a:moveTo>
                        <a:pt x="13675" y="63685"/>
                      </a:moveTo>
                      <a:lnTo>
                        <a:pt x="16787" y="65745"/>
                      </a:lnTo>
                      <a:lnTo>
                        <a:pt x="14793" y="68791"/>
                      </a:lnTo>
                      <a:lnTo>
                        <a:pt x="11659" y="66731"/>
                      </a:lnTo>
                      <a:lnTo>
                        <a:pt x="13675" y="63685"/>
                      </a:lnTo>
                      <a:close/>
                      <a:moveTo>
                        <a:pt x="38242" y="64781"/>
                      </a:moveTo>
                      <a:lnTo>
                        <a:pt x="41354" y="66841"/>
                      </a:lnTo>
                      <a:lnTo>
                        <a:pt x="39359" y="69887"/>
                      </a:lnTo>
                      <a:lnTo>
                        <a:pt x="36247" y="67827"/>
                      </a:lnTo>
                      <a:lnTo>
                        <a:pt x="38242" y="64781"/>
                      </a:lnTo>
                      <a:close/>
                      <a:moveTo>
                        <a:pt x="23033" y="64825"/>
                      </a:moveTo>
                      <a:lnTo>
                        <a:pt x="26167" y="66885"/>
                      </a:lnTo>
                      <a:lnTo>
                        <a:pt x="24150" y="69909"/>
                      </a:lnTo>
                      <a:lnTo>
                        <a:pt x="21038" y="67871"/>
                      </a:lnTo>
                      <a:lnTo>
                        <a:pt x="23033" y="64825"/>
                      </a:lnTo>
                      <a:close/>
                      <a:moveTo>
                        <a:pt x="47578" y="65920"/>
                      </a:moveTo>
                      <a:lnTo>
                        <a:pt x="50711" y="67980"/>
                      </a:lnTo>
                      <a:lnTo>
                        <a:pt x="48695" y="71005"/>
                      </a:lnTo>
                      <a:lnTo>
                        <a:pt x="45583" y="68967"/>
                      </a:lnTo>
                      <a:lnTo>
                        <a:pt x="47578" y="65920"/>
                      </a:lnTo>
                      <a:close/>
                      <a:moveTo>
                        <a:pt x="32412" y="65964"/>
                      </a:moveTo>
                      <a:lnTo>
                        <a:pt x="35524" y="68024"/>
                      </a:lnTo>
                      <a:lnTo>
                        <a:pt x="33530" y="71070"/>
                      </a:lnTo>
                      <a:lnTo>
                        <a:pt x="30396" y="69010"/>
                      </a:lnTo>
                      <a:lnTo>
                        <a:pt x="32412" y="65964"/>
                      </a:lnTo>
                      <a:close/>
                      <a:moveTo>
                        <a:pt x="17203" y="66030"/>
                      </a:moveTo>
                      <a:lnTo>
                        <a:pt x="20315" y="68068"/>
                      </a:lnTo>
                      <a:lnTo>
                        <a:pt x="18321" y="71114"/>
                      </a:lnTo>
                      <a:lnTo>
                        <a:pt x="15209" y="69076"/>
                      </a:lnTo>
                      <a:lnTo>
                        <a:pt x="17203" y="66030"/>
                      </a:lnTo>
                      <a:close/>
                      <a:moveTo>
                        <a:pt x="41748" y="67082"/>
                      </a:moveTo>
                      <a:lnTo>
                        <a:pt x="44860" y="69142"/>
                      </a:lnTo>
                      <a:lnTo>
                        <a:pt x="42866" y="72188"/>
                      </a:lnTo>
                      <a:lnTo>
                        <a:pt x="39754" y="70128"/>
                      </a:lnTo>
                      <a:lnTo>
                        <a:pt x="41748" y="67082"/>
                      </a:lnTo>
                      <a:close/>
                      <a:moveTo>
                        <a:pt x="26561" y="67148"/>
                      </a:moveTo>
                      <a:lnTo>
                        <a:pt x="29695" y="69208"/>
                      </a:lnTo>
                      <a:lnTo>
                        <a:pt x="27701" y="72254"/>
                      </a:lnTo>
                      <a:lnTo>
                        <a:pt x="24567" y="70194"/>
                      </a:lnTo>
                      <a:lnTo>
                        <a:pt x="26561" y="67148"/>
                      </a:lnTo>
                      <a:close/>
                      <a:moveTo>
                        <a:pt x="35919" y="68265"/>
                      </a:moveTo>
                      <a:lnTo>
                        <a:pt x="39031" y="70325"/>
                      </a:lnTo>
                      <a:lnTo>
                        <a:pt x="37036" y="73371"/>
                      </a:lnTo>
                      <a:lnTo>
                        <a:pt x="33903" y="71311"/>
                      </a:lnTo>
                      <a:lnTo>
                        <a:pt x="35919" y="68265"/>
                      </a:lnTo>
                      <a:close/>
                      <a:moveTo>
                        <a:pt x="20732" y="68331"/>
                      </a:moveTo>
                      <a:lnTo>
                        <a:pt x="23865" y="70369"/>
                      </a:lnTo>
                      <a:lnTo>
                        <a:pt x="21849" y="73415"/>
                      </a:lnTo>
                      <a:lnTo>
                        <a:pt x="18737" y="71355"/>
                      </a:lnTo>
                      <a:lnTo>
                        <a:pt x="20732" y="68331"/>
                      </a:lnTo>
                      <a:close/>
                      <a:moveTo>
                        <a:pt x="30111" y="69471"/>
                      </a:moveTo>
                      <a:lnTo>
                        <a:pt x="33223" y="71531"/>
                      </a:lnTo>
                      <a:lnTo>
                        <a:pt x="31229" y="74577"/>
                      </a:lnTo>
                      <a:lnTo>
                        <a:pt x="28095" y="72517"/>
                      </a:lnTo>
                      <a:lnTo>
                        <a:pt x="30111" y="69471"/>
                      </a:lnTo>
                      <a:close/>
                      <a:moveTo>
                        <a:pt x="39447" y="70588"/>
                      </a:moveTo>
                      <a:lnTo>
                        <a:pt x="42559" y="72648"/>
                      </a:lnTo>
                      <a:lnTo>
                        <a:pt x="40565" y="75694"/>
                      </a:lnTo>
                      <a:lnTo>
                        <a:pt x="37453" y="73634"/>
                      </a:lnTo>
                      <a:lnTo>
                        <a:pt x="39447" y="70588"/>
                      </a:lnTo>
                      <a:close/>
                      <a:moveTo>
                        <a:pt x="24260" y="70654"/>
                      </a:moveTo>
                      <a:lnTo>
                        <a:pt x="27394" y="72714"/>
                      </a:lnTo>
                      <a:lnTo>
                        <a:pt x="25400" y="75738"/>
                      </a:lnTo>
                      <a:lnTo>
                        <a:pt x="22266" y="73700"/>
                      </a:lnTo>
                      <a:lnTo>
                        <a:pt x="24260" y="70654"/>
                      </a:lnTo>
                      <a:close/>
                      <a:moveTo>
                        <a:pt x="33618" y="71772"/>
                      </a:moveTo>
                      <a:lnTo>
                        <a:pt x="36730" y="73832"/>
                      </a:lnTo>
                      <a:lnTo>
                        <a:pt x="34735" y="76878"/>
                      </a:lnTo>
                      <a:lnTo>
                        <a:pt x="31601" y="74818"/>
                      </a:lnTo>
                      <a:lnTo>
                        <a:pt x="33618" y="71772"/>
                      </a:lnTo>
                      <a:close/>
                      <a:moveTo>
                        <a:pt x="27766" y="72977"/>
                      </a:moveTo>
                      <a:lnTo>
                        <a:pt x="30900" y="75037"/>
                      </a:lnTo>
                      <a:lnTo>
                        <a:pt x="28906" y="78083"/>
                      </a:lnTo>
                      <a:lnTo>
                        <a:pt x="25772" y="76023"/>
                      </a:lnTo>
                      <a:lnTo>
                        <a:pt x="27766" y="72977"/>
                      </a:lnTo>
                      <a:close/>
                      <a:moveTo>
                        <a:pt x="44816" y="0"/>
                      </a:moveTo>
                      <a:lnTo>
                        <a:pt x="43370" y="2235"/>
                      </a:lnTo>
                      <a:lnTo>
                        <a:pt x="40302" y="197"/>
                      </a:lnTo>
                      <a:cubicBezTo>
                        <a:pt x="40017" y="219"/>
                        <a:pt x="39710" y="263"/>
                        <a:pt x="39447" y="307"/>
                      </a:cubicBezTo>
                      <a:lnTo>
                        <a:pt x="39557" y="373"/>
                      </a:lnTo>
                      <a:lnTo>
                        <a:pt x="37562" y="3397"/>
                      </a:lnTo>
                      <a:lnTo>
                        <a:pt x="34450" y="1381"/>
                      </a:lnTo>
                      <a:cubicBezTo>
                        <a:pt x="34187" y="1468"/>
                        <a:pt x="33946" y="1534"/>
                        <a:pt x="33661" y="1622"/>
                      </a:cubicBezTo>
                      <a:lnTo>
                        <a:pt x="31711" y="4580"/>
                      </a:lnTo>
                      <a:lnTo>
                        <a:pt x="29563" y="3156"/>
                      </a:lnTo>
                      <a:cubicBezTo>
                        <a:pt x="29366" y="3243"/>
                        <a:pt x="29169" y="3331"/>
                        <a:pt x="28950" y="3441"/>
                      </a:cubicBezTo>
                      <a:lnTo>
                        <a:pt x="31382" y="5041"/>
                      </a:lnTo>
                      <a:lnTo>
                        <a:pt x="29388" y="8087"/>
                      </a:lnTo>
                      <a:lnTo>
                        <a:pt x="26276" y="6027"/>
                      </a:lnTo>
                      <a:lnTo>
                        <a:pt x="27525" y="4098"/>
                      </a:lnTo>
                      <a:lnTo>
                        <a:pt x="27525" y="4098"/>
                      </a:lnTo>
                      <a:cubicBezTo>
                        <a:pt x="27218" y="4252"/>
                        <a:pt x="26934" y="4427"/>
                        <a:pt x="26627" y="4558"/>
                      </a:cubicBezTo>
                      <a:lnTo>
                        <a:pt x="25838" y="5742"/>
                      </a:lnTo>
                      <a:lnTo>
                        <a:pt x="25202" y="5325"/>
                      </a:lnTo>
                      <a:cubicBezTo>
                        <a:pt x="25027" y="5435"/>
                        <a:pt x="24852" y="5523"/>
                        <a:pt x="24676" y="5610"/>
                      </a:cubicBezTo>
                      <a:lnTo>
                        <a:pt x="25531" y="6158"/>
                      </a:lnTo>
                      <a:lnTo>
                        <a:pt x="23581" y="9358"/>
                      </a:lnTo>
                      <a:lnTo>
                        <a:pt x="21411" y="7933"/>
                      </a:lnTo>
                      <a:cubicBezTo>
                        <a:pt x="21258" y="8043"/>
                        <a:pt x="21082" y="8131"/>
                        <a:pt x="20951" y="8284"/>
                      </a:cubicBezTo>
                      <a:lnTo>
                        <a:pt x="23274" y="9818"/>
                      </a:lnTo>
                      <a:lnTo>
                        <a:pt x="21279" y="12820"/>
                      </a:lnTo>
                      <a:lnTo>
                        <a:pt x="18168" y="10782"/>
                      </a:lnTo>
                      <a:lnTo>
                        <a:pt x="18606" y="10125"/>
                      </a:lnTo>
                      <a:lnTo>
                        <a:pt x="18606" y="10125"/>
                      </a:lnTo>
                      <a:cubicBezTo>
                        <a:pt x="18124" y="10497"/>
                        <a:pt x="17685" y="10914"/>
                        <a:pt x="17225" y="11330"/>
                      </a:cubicBezTo>
                      <a:lnTo>
                        <a:pt x="15450" y="14004"/>
                      </a:lnTo>
                      <a:lnTo>
                        <a:pt x="14836" y="13587"/>
                      </a:lnTo>
                      <a:cubicBezTo>
                        <a:pt x="14705" y="13741"/>
                        <a:pt x="14595" y="13872"/>
                        <a:pt x="14464" y="14004"/>
                      </a:cubicBezTo>
                      <a:lnTo>
                        <a:pt x="15143" y="14464"/>
                      </a:lnTo>
                      <a:lnTo>
                        <a:pt x="13149" y="17510"/>
                      </a:lnTo>
                      <a:lnTo>
                        <a:pt x="11988" y="16765"/>
                      </a:lnTo>
                      <a:cubicBezTo>
                        <a:pt x="11878" y="16918"/>
                        <a:pt x="11768" y="17050"/>
                        <a:pt x="11637" y="17203"/>
                      </a:cubicBezTo>
                      <a:lnTo>
                        <a:pt x="12820" y="17970"/>
                      </a:lnTo>
                      <a:lnTo>
                        <a:pt x="10826" y="21017"/>
                      </a:lnTo>
                      <a:lnTo>
                        <a:pt x="9423" y="20118"/>
                      </a:lnTo>
                      <a:cubicBezTo>
                        <a:pt x="9314" y="20250"/>
                        <a:pt x="9204" y="20403"/>
                        <a:pt x="9117" y="20578"/>
                      </a:cubicBezTo>
                      <a:lnTo>
                        <a:pt x="10519" y="21477"/>
                      </a:lnTo>
                      <a:lnTo>
                        <a:pt x="8525" y="24523"/>
                      </a:lnTo>
                      <a:lnTo>
                        <a:pt x="7144" y="23624"/>
                      </a:lnTo>
                      <a:cubicBezTo>
                        <a:pt x="7057" y="23778"/>
                        <a:pt x="6947" y="23953"/>
                        <a:pt x="6881" y="24085"/>
                      </a:cubicBezTo>
                      <a:lnTo>
                        <a:pt x="8218" y="24961"/>
                      </a:lnTo>
                      <a:lnTo>
                        <a:pt x="6224" y="28007"/>
                      </a:lnTo>
                      <a:lnTo>
                        <a:pt x="5150" y="27284"/>
                      </a:lnTo>
                      <a:lnTo>
                        <a:pt x="4909" y="27788"/>
                      </a:lnTo>
                      <a:lnTo>
                        <a:pt x="5917" y="28446"/>
                      </a:lnTo>
                      <a:lnTo>
                        <a:pt x="3923" y="31470"/>
                      </a:lnTo>
                      <a:lnTo>
                        <a:pt x="3419" y="31141"/>
                      </a:lnTo>
                      <a:cubicBezTo>
                        <a:pt x="3331" y="31317"/>
                        <a:pt x="3287" y="31514"/>
                        <a:pt x="3222" y="31667"/>
                      </a:cubicBezTo>
                      <a:lnTo>
                        <a:pt x="3616" y="31908"/>
                      </a:lnTo>
                      <a:lnTo>
                        <a:pt x="2520" y="33552"/>
                      </a:lnTo>
                      <a:cubicBezTo>
                        <a:pt x="2279" y="34297"/>
                        <a:pt x="2060" y="35020"/>
                        <a:pt x="1841" y="35743"/>
                      </a:cubicBezTo>
                      <a:lnTo>
                        <a:pt x="4843" y="37716"/>
                      </a:lnTo>
                      <a:lnTo>
                        <a:pt x="2849" y="40762"/>
                      </a:lnTo>
                      <a:lnTo>
                        <a:pt x="920" y="39513"/>
                      </a:lnTo>
                      <a:cubicBezTo>
                        <a:pt x="899" y="39688"/>
                        <a:pt x="855" y="39885"/>
                        <a:pt x="811" y="40083"/>
                      </a:cubicBezTo>
                      <a:lnTo>
                        <a:pt x="2564" y="41222"/>
                      </a:lnTo>
                      <a:lnTo>
                        <a:pt x="570" y="44268"/>
                      </a:lnTo>
                      <a:lnTo>
                        <a:pt x="241" y="44049"/>
                      </a:lnTo>
                      <a:cubicBezTo>
                        <a:pt x="219" y="44268"/>
                        <a:pt x="219" y="44466"/>
                        <a:pt x="197" y="44685"/>
                      </a:cubicBezTo>
                      <a:lnTo>
                        <a:pt x="263" y="44729"/>
                      </a:lnTo>
                      <a:lnTo>
                        <a:pt x="153" y="44882"/>
                      </a:lnTo>
                      <a:cubicBezTo>
                        <a:pt x="131" y="45211"/>
                        <a:pt x="110" y="45561"/>
                        <a:pt x="88" y="45890"/>
                      </a:cubicBezTo>
                      <a:lnTo>
                        <a:pt x="657" y="44992"/>
                      </a:lnTo>
                      <a:lnTo>
                        <a:pt x="3769" y="47030"/>
                      </a:lnTo>
                      <a:lnTo>
                        <a:pt x="1775" y="50076"/>
                      </a:lnTo>
                      <a:lnTo>
                        <a:pt x="0" y="48936"/>
                      </a:lnTo>
                      <a:lnTo>
                        <a:pt x="0" y="49594"/>
                      </a:lnTo>
                      <a:lnTo>
                        <a:pt x="1446" y="50536"/>
                      </a:lnTo>
                      <a:lnTo>
                        <a:pt x="197" y="52465"/>
                      </a:lnTo>
                      <a:cubicBezTo>
                        <a:pt x="219" y="52706"/>
                        <a:pt x="241" y="52991"/>
                        <a:pt x="263" y="53232"/>
                      </a:cubicBezTo>
                      <a:lnTo>
                        <a:pt x="1863" y="50799"/>
                      </a:lnTo>
                      <a:lnTo>
                        <a:pt x="4975" y="52837"/>
                      </a:lnTo>
                      <a:lnTo>
                        <a:pt x="2980" y="55883"/>
                      </a:lnTo>
                      <a:lnTo>
                        <a:pt x="416" y="54196"/>
                      </a:lnTo>
                      <a:lnTo>
                        <a:pt x="416" y="54196"/>
                      </a:lnTo>
                      <a:cubicBezTo>
                        <a:pt x="438" y="54437"/>
                        <a:pt x="460" y="54678"/>
                        <a:pt x="526" y="54919"/>
                      </a:cubicBezTo>
                      <a:lnTo>
                        <a:pt x="2674" y="56344"/>
                      </a:lnTo>
                      <a:lnTo>
                        <a:pt x="1315" y="58425"/>
                      </a:lnTo>
                      <a:cubicBezTo>
                        <a:pt x="1359" y="58623"/>
                        <a:pt x="1424" y="58842"/>
                        <a:pt x="1512" y="59039"/>
                      </a:cubicBezTo>
                      <a:lnTo>
                        <a:pt x="3090" y="56606"/>
                      </a:lnTo>
                      <a:lnTo>
                        <a:pt x="6224" y="58645"/>
                      </a:lnTo>
                      <a:lnTo>
                        <a:pt x="4208" y="61691"/>
                      </a:lnTo>
                      <a:lnTo>
                        <a:pt x="1863" y="60135"/>
                      </a:lnTo>
                      <a:lnTo>
                        <a:pt x="1863" y="60135"/>
                      </a:lnTo>
                      <a:cubicBezTo>
                        <a:pt x="1972" y="60442"/>
                        <a:pt x="2082" y="60705"/>
                        <a:pt x="2170" y="61011"/>
                      </a:cubicBezTo>
                      <a:lnTo>
                        <a:pt x="3923" y="62151"/>
                      </a:lnTo>
                      <a:lnTo>
                        <a:pt x="3156" y="63334"/>
                      </a:lnTo>
                      <a:lnTo>
                        <a:pt x="3397" y="63838"/>
                      </a:lnTo>
                      <a:lnTo>
                        <a:pt x="4317" y="62414"/>
                      </a:lnTo>
                      <a:lnTo>
                        <a:pt x="7451" y="64452"/>
                      </a:lnTo>
                      <a:lnTo>
                        <a:pt x="5501" y="67411"/>
                      </a:lnTo>
                      <a:cubicBezTo>
                        <a:pt x="5610" y="67564"/>
                        <a:pt x="5720" y="67695"/>
                        <a:pt x="5807" y="67827"/>
                      </a:cubicBezTo>
                      <a:lnTo>
                        <a:pt x="7867" y="64737"/>
                      </a:lnTo>
                      <a:lnTo>
                        <a:pt x="10979" y="66797"/>
                      </a:lnTo>
                      <a:lnTo>
                        <a:pt x="8328" y="70807"/>
                      </a:lnTo>
                      <a:cubicBezTo>
                        <a:pt x="8437" y="70917"/>
                        <a:pt x="8547" y="71070"/>
                        <a:pt x="8678" y="71180"/>
                      </a:cubicBezTo>
                      <a:lnTo>
                        <a:pt x="11396" y="67060"/>
                      </a:lnTo>
                      <a:lnTo>
                        <a:pt x="14508" y="69120"/>
                      </a:lnTo>
                      <a:lnTo>
                        <a:pt x="11549" y="73722"/>
                      </a:lnTo>
                      <a:cubicBezTo>
                        <a:pt x="11703" y="73810"/>
                        <a:pt x="11834" y="73919"/>
                        <a:pt x="11966" y="74007"/>
                      </a:cubicBezTo>
                      <a:lnTo>
                        <a:pt x="14924" y="69514"/>
                      </a:lnTo>
                      <a:lnTo>
                        <a:pt x="18058" y="71553"/>
                      </a:lnTo>
                      <a:lnTo>
                        <a:pt x="15165" y="75914"/>
                      </a:lnTo>
                      <a:cubicBezTo>
                        <a:pt x="15319" y="76001"/>
                        <a:pt x="15472" y="76045"/>
                        <a:pt x="15604" y="76133"/>
                      </a:cubicBezTo>
                      <a:lnTo>
                        <a:pt x="18431" y="71859"/>
                      </a:lnTo>
                      <a:lnTo>
                        <a:pt x="21564" y="73919"/>
                      </a:lnTo>
                      <a:lnTo>
                        <a:pt x="19198" y="77470"/>
                      </a:lnTo>
                      <a:cubicBezTo>
                        <a:pt x="19373" y="77535"/>
                        <a:pt x="19526" y="77579"/>
                        <a:pt x="19702" y="77623"/>
                      </a:cubicBezTo>
                      <a:lnTo>
                        <a:pt x="21959" y="74160"/>
                      </a:lnTo>
                      <a:lnTo>
                        <a:pt x="25093" y="76220"/>
                      </a:lnTo>
                      <a:lnTo>
                        <a:pt x="23668" y="78368"/>
                      </a:lnTo>
                      <a:cubicBezTo>
                        <a:pt x="23844" y="78412"/>
                        <a:pt x="24019" y="78434"/>
                        <a:pt x="24216" y="78434"/>
                      </a:cubicBezTo>
                      <a:lnTo>
                        <a:pt x="25487" y="76483"/>
                      </a:lnTo>
                      <a:lnTo>
                        <a:pt x="28599" y="78543"/>
                      </a:lnTo>
                      <a:cubicBezTo>
                        <a:pt x="28884" y="78521"/>
                        <a:pt x="29191" y="78521"/>
                        <a:pt x="29498" y="78478"/>
                      </a:cubicBezTo>
                      <a:lnTo>
                        <a:pt x="29300" y="78346"/>
                      </a:lnTo>
                      <a:lnTo>
                        <a:pt x="31295" y="75300"/>
                      </a:lnTo>
                      <a:lnTo>
                        <a:pt x="34429" y="77360"/>
                      </a:lnTo>
                      <a:lnTo>
                        <a:pt x="34144" y="77776"/>
                      </a:lnTo>
                      <a:cubicBezTo>
                        <a:pt x="34626" y="77667"/>
                        <a:pt x="35086" y="77557"/>
                        <a:pt x="35524" y="77448"/>
                      </a:cubicBezTo>
                      <a:lnTo>
                        <a:pt x="35108" y="77163"/>
                      </a:lnTo>
                      <a:lnTo>
                        <a:pt x="37102" y="74138"/>
                      </a:lnTo>
                      <a:lnTo>
                        <a:pt x="39929" y="76001"/>
                      </a:lnTo>
                      <a:cubicBezTo>
                        <a:pt x="40389" y="75804"/>
                        <a:pt x="40872" y="75607"/>
                        <a:pt x="41332" y="75388"/>
                      </a:cubicBezTo>
                      <a:lnTo>
                        <a:pt x="42953" y="72955"/>
                      </a:lnTo>
                      <a:lnTo>
                        <a:pt x="44400" y="73919"/>
                      </a:lnTo>
                      <a:cubicBezTo>
                        <a:pt x="44597" y="73810"/>
                        <a:pt x="44772" y="73722"/>
                        <a:pt x="44948" y="73613"/>
                      </a:cubicBezTo>
                      <a:lnTo>
                        <a:pt x="43238" y="72495"/>
                      </a:lnTo>
                      <a:lnTo>
                        <a:pt x="45255" y="69449"/>
                      </a:lnTo>
                      <a:lnTo>
                        <a:pt x="48345" y="71465"/>
                      </a:lnTo>
                      <a:cubicBezTo>
                        <a:pt x="48717" y="71224"/>
                        <a:pt x="49112" y="70961"/>
                        <a:pt x="49462" y="70676"/>
                      </a:cubicBezTo>
                      <a:lnTo>
                        <a:pt x="51062" y="68243"/>
                      </a:lnTo>
                      <a:lnTo>
                        <a:pt x="51873" y="68791"/>
                      </a:lnTo>
                      <a:cubicBezTo>
                        <a:pt x="52004" y="68682"/>
                        <a:pt x="52180" y="68550"/>
                        <a:pt x="52311" y="68441"/>
                      </a:cubicBezTo>
                      <a:lnTo>
                        <a:pt x="51347" y="67805"/>
                      </a:lnTo>
                      <a:lnTo>
                        <a:pt x="53363" y="64759"/>
                      </a:lnTo>
                      <a:lnTo>
                        <a:pt x="55116" y="65920"/>
                      </a:lnTo>
                      <a:cubicBezTo>
                        <a:pt x="55248" y="65767"/>
                        <a:pt x="55379" y="65657"/>
                        <a:pt x="55511" y="65526"/>
                      </a:cubicBezTo>
                      <a:lnTo>
                        <a:pt x="53648" y="64321"/>
                      </a:lnTo>
                      <a:lnTo>
                        <a:pt x="55664" y="61274"/>
                      </a:lnTo>
                      <a:lnTo>
                        <a:pt x="58009" y="62852"/>
                      </a:lnTo>
                      <a:cubicBezTo>
                        <a:pt x="58119" y="62699"/>
                        <a:pt x="58250" y="62567"/>
                        <a:pt x="58360" y="62436"/>
                      </a:cubicBezTo>
                      <a:lnTo>
                        <a:pt x="55927" y="60836"/>
                      </a:lnTo>
                      <a:lnTo>
                        <a:pt x="57921" y="57812"/>
                      </a:lnTo>
                      <a:lnTo>
                        <a:pt x="60617" y="59587"/>
                      </a:lnTo>
                      <a:cubicBezTo>
                        <a:pt x="60727" y="59455"/>
                        <a:pt x="60836" y="59280"/>
                        <a:pt x="60946" y="59149"/>
                      </a:cubicBezTo>
                      <a:lnTo>
                        <a:pt x="58228" y="57374"/>
                      </a:lnTo>
                      <a:lnTo>
                        <a:pt x="60222" y="54327"/>
                      </a:lnTo>
                      <a:lnTo>
                        <a:pt x="62962" y="56124"/>
                      </a:lnTo>
                      <a:cubicBezTo>
                        <a:pt x="63071" y="55971"/>
                        <a:pt x="63159" y="55839"/>
                        <a:pt x="63269" y="55664"/>
                      </a:cubicBezTo>
                      <a:lnTo>
                        <a:pt x="60529" y="53867"/>
                      </a:lnTo>
                      <a:lnTo>
                        <a:pt x="62524" y="50821"/>
                      </a:lnTo>
                      <a:lnTo>
                        <a:pt x="65088" y="52486"/>
                      </a:lnTo>
                      <a:lnTo>
                        <a:pt x="65329" y="52004"/>
                      </a:lnTo>
                      <a:lnTo>
                        <a:pt x="62830" y="50361"/>
                      </a:lnTo>
                      <a:lnTo>
                        <a:pt x="64825" y="47315"/>
                      </a:lnTo>
                      <a:lnTo>
                        <a:pt x="66885" y="48651"/>
                      </a:lnTo>
                      <a:cubicBezTo>
                        <a:pt x="66972" y="48498"/>
                        <a:pt x="67016" y="48323"/>
                        <a:pt x="67104" y="48125"/>
                      </a:cubicBezTo>
                      <a:lnTo>
                        <a:pt x="65131" y="46854"/>
                      </a:lnTo>
                      <a:lnTo>
                        <a:pt x="67126" y="43808"/>
                      </a:lnTo>
                      <a:lnTo>
                        <a:pt x="68397" y="44619"/>
                      </a:lnTo>
                      <a:cubicBezTo>
                        <a:pt x="68441" y="44444"/>
                        <a:pt x="68528" y="44268"/>
                        <a:pt x="68594" y="44071"/>
                      </a:cubicBezTo>
                      <a:lnTo>
                        <a:pt x="67433" y="43304"/>
                      </a:lnTo>
                      <a:lnTo>
                        <a:pt x="69427" y="40280"/>
                      </a:lnTo>
                      <a:lnTo>
                        <a:pt x="69690" y="40302"/>
                      </a:lnTo>
                      <a:cubicBezTo>
                        <a:pt x="69821" y="39710"/>
                        <a:pt x="69953" y="39075"/>
                        <a:pt x="70062" y="38461"/>
                      </a:cubicBezTo>
                      <a:lnTo>
                        <a:pt x="70062" y="38461"/>
                      </a:lnTo>
                      <a:lnTo>
                        <a:pt x="69405" y="39447"/>
                      </a:lnTo>
                      <a:lnTo>
                        <a:pt x="66293" y="37409"/>
                      </a:lnTo>
                      <a:lnTo>
                        <a:pt x="68287" y="34363"/>
                      </a:lnTo>
                      <a:lnTo>
                        <a:pt x="70479" y="35809"/>
                      </a:lnTo>
                      <a:cubicBezTo>
                        <a:pt x="70501" y="35612"/>
                        <a:pt x="70544" y="35393"/>
                        <a:pt x="70566" y="35217"/>
                      </a:cubicBezTo>
                      <a:lnTo>
                        <a:pt x="68594" y="33924"/>
                      </a:lnTo>
                      <a:lnTo>
                        <a:pt x="70588" y="30878"/>
                      </a:lnTo>
                      <a:lnTo>
                        <a:pt x="70851" y="31076"/>
                      </a:lnTo>
                      <a:lnTo>
                        <a:pt x="70851" y="29563"/>
                      </a:lnTo>
                      <a:lnTo>
                        <a:pt x="70479" y="30177"/>
                      </a:lnTo>
                      <a:lnTo>
                        <a:pt x="67367" y="28117"/>
                      </a:lnTo>
                      <a:lnTo>
                        <a:pt x="69361" y="25071"/>
                      </a:lnTo>
                      <a:lnTo>
                        <a:pt x="70654" y="25926"/>
                      </a:lnTo>
                      <a:cubicBezTo>
                        <a:pt x="70610" y="25684"/>
                        <a:pt x="70588" y="25465"/>
                        <a:pt x="70566" y="25202"/>
                      </a:cubicBezTo>
                      <a:lnTo>
                        <a:pt x="69624" y="24611"/>
                      </a:lnTo>
                      <a:lnTo>
                        <a:pt x="70325" y="23559"/>
                      </a:lnTo>
                      <a:cubicBezTo>
                        <a:pt x="70281" y="23340"/>
                        <a:pt x="70238" y="23098"/>
                        <a:pt x="70172" y="22879"/>
                      </a:cubicBezTo>
                      <a:lnTo>
                        <a:pt x="69230" y="24326"/>
                      </a:lnTo>
                      <a:lnTo>
                        <a:pt x="66096" y="22288"/>
                      </a:lnTo>
                      <a:lnTo>
                        <a:pt x="68090" y="19241"/>
                      </a:lnTo>
                      <a:lnTo>
                        <a:pt x="69558" y="20206"/>
                      </a:lnTo>
                      <a:lnTo>
                        <a:pt x="69295" y="19373"/>
                      </a:lnTo>
                      <a:lnTo>
                        <a:pt x="68397" y="18781"/>
                      </a:lnTo>
                      <a:lnTo>
                        <a:pt x="68857" y="18036"/>
                      </a:lnTo>
                      <a:cubicBezTo>
                        <a:pt x="68813" y="17839"/>
                        <a:pt x="68726" y="17642"/>
                        <a:pt x="68638" y="17466"/>
                      </a:cubicBezTo>
                      <a:lnTo>
                        <a:pt x="67959" y="18496"/>
                      </a:lnTo>
                      <a:lnTo>
                        <a:pt x="64847" y="16436"/>
                      </a:lnTo>
                      <a:lnTo>
                        <a:pt x="66819" y="13456"/>
                      </a:lnTo>
                      <a:cubicBezTo>
                        <a:pt x="66600" y="13039"/>
                        <a:pt x="66337" y="12667"/>
                        <a:pt x="66118" y="12251"/>
                      </a:cubicBezTo>
                      <a:lnTo>
                        <a:pt x="63641" y="10607"/>
                      </a:lnTo>
                      <a:lnTo>
                        <a:pt x="64299" y="9621"/>
                      </a:lnTo>
                      <a:cubicBezTo>
                        <a:pt x="64189" y="9489"/>
                        <a:pt x="64080" y="9380"/>
                        <a:pt x="63970" y="9248"/>
                      </a:cubicBezTo>
                      <a:lnTo>
                        <a:pt x="63225" y="10344"/>
                      </a:lnTo>
                      <a:lnTo>
                        <a:pt x="60179" y="8306"/>
                      </a:lnTo>
                      <a:lnTo>
                        <a:pt x="61362" y="6509"/>
                      </a:lnTo>
                      <a:cubicBezTo>
                        <a:pt x="61253" y="6399"/>
                        <a:pt x="61121" y="6290"/>
                        <a:pt x="61011" y="6180"/>
                      </a:cubicBezTo>
                      <a:lnTo>
                        <a:pt x="59762" y="8043"/>
                      </a:lnTo>
                      <a:lnTo>
                        <a:pt x="56650" y="5983"/>
                      </a:lnTo>
                      <a:lnTo>
                        <a:pt x="57987" y="3945"/>
                      </a:lnTo>
                      <a:lnTo>
                        <a:pt x="57571" y="3704"/>
                      </a:lnTo>
                      <a:lnTo>
                        <a:pt x="56256" y="5698"/>
                      </a:lnTo>
                      <a:lnTo>
                        <a:pt x="53144" y="3660"/>
                      </a:lnTo>
                      <a:lnTo>
                        <a:pt x="54240" y="2016"/>
                      </a:lnTo>
                      <a:cubicBezTo>
                        <a:pt x="54064" y="1950"/>
                        <a:pt x="53933" y="1907"/>
                        <a:pt x="53779" y="1819"/>
                      </a:cubicBezTo>
                      <a:lnTo>
                        <a:pt x="52728" y="3375"/>
                      </a:lnTo>
                      <a:lnTo>
                        <a:pt x="49616" y="1315"/>
                      </a:lnTo>
                      <a:lnTo>
                        <a:pt x="50010" y="658"/>
                      </a:lnTo>
                      <a:cubicBezTo>
                        <a:pt x="49857" y="636"/>
                        <a:pt x="49681" y="592"/>
                        <a:pt x="49528" y="548"/>
                      </a:cubicBezTo>
                      <a:lnTo>
                        <a:pt x="49199" y="1052"/>
                      </a:lnTo>
                      <a:lnTo>
                        <a:pt x="48082" y="307"/>
                      </a:lnTo>
                      <a:cubicBezTo>
                        <a:pt x="47665" y="263"/>
                        <a:pt x="47249" y="197"/>
                        <a:pt x="46832" y="175"/>
                      </a:cubicBezTo>
                      <a:lnTo>
                        <a:pt x="46832" y="175"/>
                      </a:lnTo>
                      <a:lnTo>
                        <a:pt x="48892" y="1512"/>
                      </a:lnTo>
                      <a:lnTo>
                        <a:pt x="46898" y="4558"/>
                      </a:lnTo>
                      <a:lnTo>
                        <a:pt x="43764" y="2498"/>
                      </a:lnTo>
                      <a:lnTo>
                        <a:pt x="45386" y="44"/>
                      </a:lnTo>
                      <a:cubicBezTo>
                        <a:pt x="45189" y="44"/>
                        <a:pt x="45013" y="0"/>
                        <a:pt x="448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15;p57">
                  <a:extLst>
                    <a:ext uri="{FF2B5EF4-FFF2-40B4-BE49-F238E27FC236}">
                      <a16:creationId xmlns:a16="http://schemas.microsoft.com/office/drawing/2014/main" id="{8EBDE351-B6D7-1DD6-2DA5-B1A565932D63}"/>
                    </a:ext>
                  </a:extLst>
                </p:cNvPr>
                <p:cNvSpPr/>
                <p:nvPr/>
              </p:nvSpPr>
              <p:spPr>
                <a:xfrm>
                  <a:off x="4590975" y="1250575"/>
                  <a:ext cx="2448500" cy="28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40" h="114222" extrusionOk="0">
                      <a:moveTo>
                        <a:pt x="82073" y="70304"/>
                      </a:moveTo>
                      <a:cubicBezTo>
                        <a:pt x="97742" y="50777"/>
                        <a:pt x="97939" y="24786"/>
                        <a:pt x="82467" y="12404"/>
                      </a:cubicBezTo>
                      <a:cubicBezTo>
                        <a:pt x="67017" y="0"/>
                        <a:pt x="41661" y="5830"/>
                        <a:pt x="25992" y="25356"/>
                      </a:cubicBezTo>
                      <a:cubicBezTo>
                        <a:pt x="17336" y="36160"/>
                        <a:pt x="13435" y="48893"/>
                        <a:pt x="14246" y="60223"/>
                      </a:cubicBezTo>
                      <a:cubicBezTo>
                        <a:pt x="14596" y="65329"/>
                        <a:pt x="14443" y="70413"/>
                        <a:pt x="13457" y="75432"/>
                      </a:cubicBezTo>
                      <a:cubicBezTo>
                        <a:pt x="11375" y="86126"/>
                        <a:pt x="7079" y="99867"/>
                        <a:pt x="1" y="110496"/>
                      </a:cubicBezTo>
                      <a:lnTo>
                        <a:pt x="1732" y="111876"/>
                      </a:lnTo>
                      <a:lnTo>
                        <a:pt x="1666" y="111920"/>
                      </a:lnTo>
                      <a:lnTo>
                        <a:pt x="4537" y="114221"/>
                      </a:lnTo>
                      <a:cubicBezTo>
                        <a:pt x="13238" y="105192"/>
                        <a:pt x="25378" y="98114"/>
                        <a:pt x="35262" y="93753"/>
                      </a:cubicBezTo>
                      <a:cubicBezTo>
                        <a:pt x="40018" y="91649"/>
                        <a:pt x="45014" y="90137"/>
                        <a:pt x="50164" y="89435"/>
                      </a:cubicBezTo>
                      <a:cubicBezTo>
                        <a:pt x="61560" y="87836"/>
                        <a:pt x="73329" y="81217"/>
                        <a:pt x="82073" y="70304"/>
                      </a:cubicBezTo>
                      <a:close/>
                      <a:moveTo>
                        <a:pt x="29236" y="27898"/>
                      </a:moveTo>
                      <a:cubicBezTo>
                        <a:pt x="43502" y="10125"/>
                        <a:pt x="66250" y="4602"/>
                        <a:pt x="79947" y="15582"/>
                      </a:cubicBezTo>
                      <a:cubicBezTo>
                        <a:pt x="93644" y="26561"/>
                        <a:pt x="93162" y="49967"/>
                        <a:pt x="78895" y="67740"/>
                      </a:cubicBezTo>
                      <a:cubicBezTo>
                        <a:pt x="64628" y="85513"/>
                        <a:pt x="41880" y="91057"/>
                        <a:pt x="28184" y="80056"/>
                      </a:cubicBezTo>
                      <a:cubicBezTo>
                        <a:pt x="14487" y="69076"/>
                        <a:pt x="14969" y="45693"/>
                        <a:pt x="29236" y="27898"/>
                      </a:cubicBezTo>
                      <a:close/>
                      <a:moveTo>
                        <a:pt x="8986" y="101050"/>
                      </a:moveTo>
                      <a:cubicBezTo>
                        <a:pt x="12032" y="94564"/>
                        <a:pt x="15429" y="86302"/>
                        <a:pt x="17095" y="78675"/>
                      </a:cubicBezTo>
                      <a:cubicBezTo>
                        <a:pt x="17445" y="77053"/>
                        <a:pt x="19527" y="76637"/>
                        <a:pt x="20513" y="77952"/>
                      </a:cubicBezTo>
                      <a:cubicBezTo>
                        <a:pt x="21982" y="79924"/>
                        <a:pt x="23669" y="81699"/>
                        <a:pt x="25620" y="83255"/>
                      </a:cubicBezTo>
                      <a:cubicBezTo>
                        <a:pt x="27592" y="84833"/>
                        <a:pt x="29696" y="86104"/>
                        <a:pt x="31953" y="87134"/>
                      </a:cubicBezTo>
                      <a:cubicBezTo>
                        <a:pt x="33443" y="87792"/>
                        <a:pt x="33487" y="89918"/>
                        <a:pt x="31997" y="90619"/>
                      </a:cubicBezTo>
                      <a:cubicBezTo>
                        <a:pt x="24896" y="93906"/>
                        <a:pt x="17555" y="98990"/>
                        <a:pt x="11901" y="103373"/>
                      </a:cubicBezTo>
                      <a:cubicBezTo>
                        <a:pt x="10301" y="104601"/>
                        <a:pt x="8131" y="102847"/>
                        <a:pt x="8986" y="101050"/>
                      </a:cubicBezTo>
                      <a:close/>
                    </a:path>
                  </a:pathLst>
                </a:custGeom>
                <a:solidFill>
                  <a:srgbClr val="6D47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16;p57">
                  <a:extLst>
                    <a:ext uri="{FF2B5EF4-FFF2-40B4-BE49-F238E27FC236}">
                      <a16:creationId xmlns:a16="http://schemas.microsoft.com/office/drawing/2014/main" id="{9370D405-9D02-8C70-A9C4-5E3BCCBBF4A1}"/>
                    </a:ext>
                  </a:extLst>
                </p:cNvPr>
                <p:cNvSpPr/>
                <p:nvPr/>
              </p:nvSpPr>
              <p:spPr>
                <a:xfrm>
                  <a:off x="4739450" y="3032250"/>
                  <a:ext cx="516675" cy="88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67" h="35526" extrusionOk="0">
                      <a:moveTo>
                        <a:pt x="12449" y="571"/>
                      </a:moveTo>
                      <a:cubicBezTo>
                        <a:pt x="13654" y="3266"/>
                        <a:pt x="16196" y="7890"/>
                        <a:pt x="20667" y="11441"/>
                      </a:cubicBezTo>
                      <a:lnTo>
                        <a:pt x="1360" y="35525"/>
                      </a:lnTo>
                      <a:lnTo>
                        <a:pt x="1360" y="35525"/>
                      </a:lnTo>
                      <a:cubicBezTo>
                        <a:pt x="330" y="34714"/>
                        <a:pt x="1" y="33290"/>
                        <a:pt x="549" y="32106"/>
                      </a:cubicBezTo>
                      <a:cubicBezTo>
                        <a:pt x="2959" y="26956"/>
                        <a:pt x="9183" y="12821"/>
                        <a:pt x="11243" y="746"/>
                      </a:cubicBezTo>
                      <a:cubicBezTo>
                        <a:pt x="11331" y="110"/>
                        <a:pt x="12208" y="1"/>
                        <a:pt x="12449" y="5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17;p57">
                  <a:extLst>
                    <a:ext uri="{FF2B5EF4-FFF2-40B4-BE49-F238E27FC236}">
                      <a16:creationId xmlns:a16="http://schemas.microsoft.com/office/drawing/2014/main" id="{BDF708EC-60E0-23A6-6DCD-4A1335017C04}"/>
                    </a:ext>
                  </a:extLst>
                </p:cNvPr>
                <p:cNvSpPr/>
                <p:nvPr/>
              </p:nvSpPr>
              <p:spPr>
                <a:xfrm>
                  <a:off x="4765200" y="3312225"/>
                  <a:ext cx="814725" cy="6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89" h="24918" extrusionOk="0">
                      <a:moveTo>
                        <a:pt x="31953" y="5698"/>
                      </a:moveTo>
                      <a:cubicBezTo>
                        <a:pt x="29148" y="5150"/>
                        <a:pt x="23888" y="3682"/>
                        <a:pt x="19308" y="0"/>
                      </a:cubicBezTo>
                      <a:lnTo>
                        <a:pt x="1" y="24063"/>
                      </a:lnTo>
                      <a:lnTo>
                        <a:pt x="1" y="24063"/>
                      </a:lnTo>
                      <a:cubicBezTo>
                        <a:pt x="1009" y="24874"/>
                        <a:pt x="2455" y="24918"/>
                        <a:pt x="3507" y="24085"/>
                      </a:cubicBezTo>
                      <a:cubicBezTo>
                        <a:pt x="8044" y="20579"/>
                        <a:pt x="20623" y="11331"/>
                        <a:pt x="32041" y="6750"/>
                      </a:cubicBezTo>
                      <a:cubicBezTo>
                        <a:pt x="32588" y="6553"/>
                        <a:pt x="32501" y="5808"/>
                        <a:pt x="31953" y="569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18;p57">
                  <a:extLst>
                    <a:ext uri="{FF2B5EF4-FFF2-40B4-BE49-F238E27FC236}">
                      <a16:creationId xmlns:a16="http://schemas.microsoft.com/office/drawing/2014/main" id="{76018FB3-C802-7063-FA7F-3A15CF867A2A}"/>
                    </a:ext>
                  </a:extLst>
                </p:cNvPr>
                <p:cNvSpPr/>
                <p:nvPr/>
              </p:nvSpPr>
              <p:spPr>
                <a:xfrm>
                  <a:off x="3610825" y="3985025"/>
                  <a:ext cx="1130850" cy="13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34" h="52487" extrusionOk="0">
                      <a:moveTo>
                        <a:pt x="11134" y="50996"/>
                      </a:moveTo>
                      <a:cubicBezTo>
                        <a:pt x="9928" y="52486"/>
                        <a:pt x="1" y="44531"/>
                        <a:pt x="1206" y="43041"/>
                      </a:cubicBezTo>
                      <a:lnTo>
                        <a:pt x="6466" y="38373"/>
                      </a:lnTo>
                      <a:cubicBezTo>
                        <a:pt x="6838" y="38066"/>
                        <a:pt x="7167" y="37716"/>
                        <a:pt x="7452" y="37343"/>
                      </a:cubicBezTo>
                      <a:lnTo>
                        <a:pt x="36796" y="767"/>
                      </a:lnTo>
                      <a:cubicBezTo>
                        <a:pt x="37344" y="88"/>
                        <a:pt x="38418" y="0"/>
                        <a:pt x="39163" y="592"/>
                      </a:cubicBezTo>
                      <a:lnTo>
                        <a:pt x="44335" y="4756"/>
                      </a:lnTo>
                      <a:cubicBezTo>
                        <a:pt x="45080" y="5369"/>
                        <a:pt x="45234" y="6399"/>
                        <a:pt x="44664" y="7101"/>
                      </a:cubicBezTo>
                      <a:lnTo>
                        <a:pt x="15385" y="43611"/>
                      </a:lnTo>
                      <a:cubicBezTo>
                        <a:pt x="15078" y="43962"/>
                        <a:pt x="14837" y="44378"/>
                        <a:pt x="14574" y="44750"/>
                      </a:cubicBezTo>
                      <a:close/>
                    </a:path>
                  </a:pathLst>
                </a:custGeom>
                <a:solidFill>
                  <a:srgbClr val="D7F1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19;p57">
                  <a:extLst>
                    <a:ext uri="{FF2B5EF4-FFF2-40B4-BE49-F238E27FC236}">
                      <a16:creationId xmlns:a16="http://schemas.microsoft.com/office/drawing/2014/main" id="{43A1BB33-39C0-55B3-207B-B4CBCEF6E6B6}"/>
                    </a:ext>
                  </a:extLst>
                </p:cNvPr>
                <p:cNvSpPr/>
                <p:nvPr/>
              </p:nvSpPr>
              <p:spPr>
                <a:xfrm>
                  <a:off x="5913000" y="3103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close/>
                    </a:path>
                  </a:pathLst>
                </a:custGeom>
                <a:noFill/>
                <a:ln w="29575" cap="flat" cmpd="sng">
                  <a:solidFill>
                    <a:srgbClr val="FFFFFF"/>
                  </a:solidFill>
                  <a:prstDash val="solid"/>
                  <a:miter lim="219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20;p57">
                  <a:extLst>
                    <a:ext uri="{FF2B5EF4-FFF2-40B4-BE49-F238E27FC236}">
                      <a16:creationId xmlns:a16="http://schemas.microsoft.com/office/drawing/2014/main" id="{90302429-3BD2-B590-786F-0C56E804B4F0}"/>
                    </a:ext>
                  </a:extLst>
                </p:cNvPr>
                <p:cNvSpPr/>
                <p:nvPr/>
              </p:nvSpPr>
              <p:spPr>
                <a:xfrm>
                  <a:off x="5289525" y="26038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close/>
                    </a:path>
                  </a:pathLst>
                </a:custGeom>
                <a:noFill/>
                <a:ln w="29575" cap="flat" cmpd="sng">
                  <a:solidFill>
                    <a:srgbClr val="FFFFFF"/>
                  </a:solidFill>
                  <a:prstDash val="solid"/>
                  <a:miter lim="219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" name="Google Shape;1321;p57">
                <a:extLst>
                  <a:ext uri="{FF2B5EF4-FFF2-40B4-BE49-F238E27FC236}">
                    <a16:creationId xmlns:a16="http://schemas.microsoft.com/office/drawing/2014/main" id="{5D069C40-5DD8-ED43-D746-CA14AF7A70CF}"/>
                  </a:ext>
                </a:extLst>
              </p:cNvPr>
              <p:cNvGrpSpPr/>
              <p:nvPr/>
            </p:nvGrpSpPr>
            <p:grpSpPr>
              <a:xfrm rot="364292" flipH="1">
                <a:off x="3638793" y="2548242"/>
                <a:ext cx="1808816" cy="2134835"/>
                <a:chOff x="3610825" y="1250575"/>
                <a:chExt cx="3428650" cy="4046625"/>
              </a:xfrm>
            </p:grpSpPr>
            <p:sp>
              <p:nvSpPr>
                <p:cNvPr id="26" name="Google Shape;1322;p57">
                  <a:extLst>
                    <a:ext uri="{FF2B5EF4-FFF2-40B4-BE49-F238E27FC236}">
                      <a16:creationId xmlns:a16="http://schemas.microsoft.com/office/drawing/2014/main" id="{8E69C3A5-F794-E25A-1CE5-71AA1A19EB98}"/>
                    </a:ext>
                  </a:extLst>
                </p:cNvPr>
                <p:cNvSpPr/>
                <p:nvPr/>
              </p:nvSpPr>
              <p:spPr>
                <a:xfrm>
                  <a:off x="5047925" y="1471375"/>
                  <a:ext cx="1771300" cy="19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52" h="78544" extrusionOk="0">
                      <a:moveTo>
                        <a:pt x="39973" y="701"/>
                      </a:moveTo>
                      <a:lnTo>
                        <a:pt x="43085" y="2739"/>
                      </a:lnTo>
                      <a:lnTo>
                        <a:pt x="41069" y="5786"/>
                      </a:lnTo>
                      <a:lnTo>
                        <a:pt x="37935" y="3726"/>
                      </a:lnTo>
                      <a:lnTo>
                        <a:pt x="39973" y="701"/>
                      </a:lnTo>
                      <a:close/>
                      <a:moveTo>
                        <a:pt x="49309" y="1819"/>
                      </a:moveTo>
                      <a:lnTo>
                        <a:pt x="52421" y="3879"/>
                      </a:lnTo>
                      <a:lnTo>
                        <a:pt x="50426" y="6903"/>
                      </a:lnTo>
                      <a:lnTo>
                        <a:pt x="47315" y="4843"/>
                      </a:lnTo>
                      <a:lnTo>
                        <a:pt x="49309" y="1819"/>
                      </a:lnTo>
                      <a:close/>
                      <a:moveTo>
                        <a:pt x="34122" y="1863"/>
                      </a:moveTo>
                      <a:lnTo>
                        <a:pt x="37256" y="3923"/>
                      </a:lnTo>
                      <a:lnTo>
                        <a:pt x="35261" y="6969"/>
                      </a:lnTo>
                      <a:lnTo>
                        <a:pt x="32127" y="4909"/>
                      </a:lnTo>
                      <a:lnTo>
                        <a:pt x="34122" y="1863"/>
                      </a:lnTo>
                      <a:close/>
                      <a:moveTo>
                        <a:pt x="43479" y="3024"/>
                      </a:moveTo>
                      <a:lnTo>
                        <a:pt x="46591" y="5084"/>
                      </a:lnTo>
                      <a:lnTo>
                        <a:pt x="44597" y="8109"/>
                      </a:lnTo>
                      <a:lnTo>
                        <a:pt x="41463" y="6071"/>
                      </a:lnTo>
                      <a:lnTo>
                        <a:pt x="43479" y="3024"/>
                      </a:lnTo>
                      <a:close/>
                      <a:moveTo>
                        <a:pt x="52837" y="4142"/>
                      </a:moveTo>
                      <a:lnTo>
                        <a:pt x="55971" y="6202"/>
                      </a:lnTo>
                      <a:lnTo>
                        <a:pt x="53955" y="9248"/>
                      </a:lnTo>
                      <a:lnTo>
                        <a:pt x="50843" y="7188"/>
                      </a:lnTo>
                      <a:lnTo>
                        <a:pt x="52837" y="4142"/>
                      </a:lnTo>
                      <a:close/>
                      <a:moveTo>
                        <a:pt x="37628" y="4208"/>
                      </a:moveTo>
                      <a:lnTo>
                        <a:pt x="40762" y="6246"/>
                      </a:lnTo>
                      <a:lnTo>
                        <a:pt x="38768" y="9292"/>
                      </a:lnTo>
                      <a:lnTo>
                        <a:pt x="35634" y="7232"/>
                      </a:lnTo>
                      <a:lnTo>
                        <a:pt x="37628" y="4208"/>
                      </a:lnTo>
                      <a:close/>
                      <a:moveTo>
                        <a:pt x="47008" y="5325"/>
                      </a:moveTo>
                      <a:lnTo>
                        <a:pt x="50120" y="7385"/>
                      </a:lnTo>
                      <a:lnTo>
                        <a:pt x="48125" y="10410"/>
                      </a:lnTo>
                      <a:lnTo>
                        <a:pt x="45013" y="8372"/>
                      </a:lnTo>
                      <a:lnTo>
                        <a:pt x="47008" y="5325"/>
                      </a:lnTo>
                      <a:close/>
                      <a:moveTo>
                        <a:pt x="31821" y="5369"/>
                      </a:moveTo>
                      <a:lnTo>
                        <a:pt x="34954" y="7429"/>
                      </a:lnTo>
                      <a:lnTo>
                        <a:pt x="32960" y="10475"/>
                      </a:lnTo>
                      <a:lnTo>
                        <a:pt x="29826" y="8415"/>
                      </a:lnTo>
                      <a:lnTo>
                        <a:pt x="31821" y="5369"/>
                      </a:lnTo>
                      <a:close/>
                      <a:moveTo>
                        <a:pt x="56365" y="6465"/>
                      </a:moveTo>
                      <a:lnTo>
                        <a:pt x="59499" y="8525"/>
                      </a:lnTo>
                      <a:lnTo>
                        <a:pt x="57505" y="11571"/>
                      </a:lnTo>
                      <a:lnTo>
                        <a:pt x="54371" y="9511"/>
                      </a:lnTo>
                      <a:lnTo>
                        <a:pt x="56365" y="6465"/>
                      </a:lnTo>
                      <a:close/>
                      <a:moveTo>
                        <a:pt x="41178" y="6509"/>
                      </a:moveTo>
                      <a:lnTo>
                        <a:pt x="44290" y="8547"/>
                      </a:lnTo>
                      <a:lnTo>
                        <a:pt x="42296" y="11593"/>
                      </a:lnTo>
                      <a:lnTo>
                        <a:pt x="39162" y="9533"/>
                      </a:lnTo>
                      <a:lnTo>
                        <a:pt x="41178" y="6509"/>
                      </a:lnTo>
                      <a:close/>
                      <a:moveTo>
                        <a:pt x="25991" y="6553"/>
                      </a:moveTo>
                      <a:lnTo>
                        <a:pt x="29125" y="8613"/>
                      </a:lnTo>
                      <a:lnTo>
                        <a:pt x="27109" y="11659"/>
                      </a:lnTo>
                      <a:lnTo>
                        <a:pt x="23997" y="9599"/>
                      </a:lnTo>
                      <a:lnTo>
                        <a:pt x="25991" y="6553"/>
                      </a:lnTo>
                      <a:close/>
                      <a:moveTo>
                        <a:pt x="50536" y="7648"/>
                      </a:moveTo>
                      <a:lnTo>
                        <a:pt x="53670" y="9708"/>
                      </a:lnTo>
                      <a:lnTo>
                        <a:pt x="51654" y="12755"/>
                      </a:lnTo>
                      <a:lnTo>
                        <a:pt x="48542" y="10695"/>
                      </a:lnTo>
                      <a:lnTo>
                        <a:pt x="50536" y="7648"/>
                      </a:lnTo>
                      <a:close/>
                      <a:moveTo>
                        <a:pt x="35327" y="7714"/>
                      </a:moveTo>
                      <a:lnTo>
                        <a:pt x="38461" y="9752"/>
                      </a:lnTo>
                      <a:lnTo>
                        <a:pt x="36467" y="12798"/>
                      </a:lnTo>
                      <a:lnTo>
                        <a:pt x="33333" y="10738"/>
                      </a:lnTo>
                      <a:lnTo>
                        <a:pt x="35327" y="7714"/>
                      </a:lnTo>
                      <a:close/>
                      <a:moveTo>
                        <a:pt x="59872" y="8766"/>
                      </a:moveTo>
                      <a:lnTo>
                        <a:pt x="63006" y="10826"/>
                      </a:lnTo>
                      <a:lnTo>
                        <a:pt x="61011" y="13872"/>
                      </a:lnTo>
                      <a:lnTo>
                        <a:pt x="57878" y="11812"/>
                      </a:lnTo>
                      <a:lnTo>
                        <a:pt x="59872" y="8766"/>
                      </a:lnTo>
                      <a:close/>
                      <a:moveTo>
                        <a:pt x="44707" y="8832"/>
                      </a:moveTo>
                      <a:lnTo>
                        <a:pt x="47819" y="10892"/>
                      </a:lnTo>
                      <a:lnTo>
                        <a:pt x="45824" y="13916"/>
                      </a:lnTo>
                      <a:lnTo>
                        <a:pt x="42712" y="11878"/>
                      </a:lnTo>
                      <a:lnTo>
                        <a:pt x="44707" y="8832"/>
                      </a:lnTo>
                      <a:close/>
                      <a:moveTo>
                        <a:pt x="29520" y="8876"/>
                      </a:moveTo>
                      <a:lnTo>
                        <a:pt x="32653" y="10936"/>
                      </a:lnTo>
                      <a:lnTo>
                        <a:pt x="30659" y="13982"/>
                      </a:lnTo>
                      <a:lnTo>
                        <a:pt x="27525" y="11922"/>
                      </a:lnTo>
                      <a:lnTo>
                        <a:pt x="29520" y="8876"/>
                      </a:lnTo>
                      <a:close/>
                      <a:moveTo>
                        <a:pt x="54042" y="9949"/>
                      </a:moveTo>
                      <a:lnTo>
                        <a:pt x="57176" y="12009"/>
                      </a:lnTo>
                      <a:lnTo>
                        <a:pt x="55160" y="15056"/>
                      </a:lnTo>
                      <a:lnTo>
                        <a:pt x="52048" y="12996"/>
                      </a:lnTo>
                      <a:lnTo>
                        <a:pt x="54042" y="9949"/>
                      </a:lnTo>
                      <a:close/>
                      <a:moveTo>
                        <a:pt x="38877" y="10015"/>
                      </a:moveTo>
                      <a:lnTo>
                        <a:pt x="41989" y="12053"/>
                      </a:lnTo>
                      <a:lnTo>
                        <a:pt x="39995" y="15099"/>
                      </a:lnTo>
                      <a:lnTo>
                        <a:pt x="36861" y="13039"/>
                      </a:lnTo>
                      <a:lnTo>
                        <a:pt x="38877" y="10015"/>
                      </a:lnTo>
                      <a:close/>
                      <a:moveTo>
                        <a:pt x="23690" y="10059"/>
                      </a:moveTo>
                      <a:lnTo>
                        <a:pt x="26824" y="12119"/>
                      </a:lnTo>
                      <a:lnTo>
                        <a:pt x="24808" y="15143"/>
                      </a:lnTo>
                      <a:lnTo>
                        <a:pt x="21696" y="13105"/>
                      </a:lnTo>
                      <a:lnTo>
                        <a:pt x="23690" y="10059"/>
                      </a:lnTo>
                      <a:close/>
                      <a:moveTo>
                        <a:pt x="63422" y="11111"/>
                      </a:moveTo>
                      <a:lnTo>
                        <a:pt x="66534" y="13149"/>
                      </a:lnTo>
                      <a:lnTo>
                        <a:pt x="64540" y="16195"/>
                      </a:lnTo>
                      <a:lnTo>
                        <a:pt x="61406" y="14135"/>
                      </a:lnTo>
                      <a:lnTo>
                        <a:pt x="63422" y="11111"/>
                      </a:lnTo>
                      <a:close/>
                      <a:moveTo>
                        <a:pt x="48235" y="11155"/>
                      </a:moveTo>
                      <a:lnTo>
                        <a:pt x="51369" y="13215"/>
                      </a:lnTo>
                      <a:lnTo>
                        <a:pt x="49353" y="16239"/>
                      </a:lnTo>
                      <a:lnTo>
                        <a:pt x="46241" y="14201"/>
                      </a:lnTo>
                      <a:lnTo>
                        <a:pt x="48235" y="11155"/>
                      </a:lnTo>
                      <a:close/>
                      <a:moveTo>
                        <a:pt x="33026" y="11177"/>
                      </a:moveTo>
                      <a:lnTo>
                        <a:pt x="36160" y="13237"/>
                      </a:lnTo>
                      <a:lnTo>
                        <a:pt x="34166" y="16283"/>
                      </a:lnTo>
                      <a:lnTo>
                        <a:pt x="31032" y="14223"/>
                      </a:lnTo>
                      <a:lnTo>
                        <a:pt x="33026" y="11177"/>
                      </a:lnTo>
                      <a:close/>
                      <a:moveTo>
                        <a:pt x="17861" y="11242"/>
                      </a:moveTo>
                      <a:lnTo>
                        <a:pt x="20973" y="13302"/>
                      </a:lnTo>
                      <a:lnTo>
                        <a:pt x="18978" y="16327"/>
                      </a:lnTo>
                      <a:lnTo>
                        <a:pt x="15866" y="14289"/>
                      </a:lnTo>
                      <a:lnTo>
                        <a:pt x="17861" y="11242"/>
                      </a:lnTo>
                      <a:close/>
                      <a:moveTo>
                        <a:pt x="57571" y="12272"/>
                      </a:moveTo>
                      <a:lnTo>
                        <a:pt x="60705" y="14332"/>
                      </a:lnTo>
                      <a:lnTo>
                        <a:pt x="58710" y="17379"/>
                      </a:lnTo>
                      <a:lnTo>
                        <a:pt x="55577" y="15319"/>
                      </a:lnTo>
                      <a:lnTo>
                        <a:pt x="57571" y="12272"/>
                      </a:lnTo>
                      <a:close/>
                      <a:moveTo>
                        <a:pt x="42406" y="12338"/>
                      </a:moveTo>
                      <a:lnTo>
                        <a:pt x="45518" y="14398"/>
                      </a:lnTo>
                      <a:lnTo>
                        <a:pt x="43523" y="17422"/>
                      </a:lnTo>
                      <a:lnTo>
                        <a:pt x="40411" y="15384"/>
                      </a:lnTo>
                      <a:lnTo>
                        <a:pt x="42406" y="12338"/>
                      </a:lnTo>
                      <a:close/>
                      <a:moveTo>
                        <a:pt x="27197" y="12382"/>
                      </a:moveTo>
                      <a:lnTo>
                        <a:pt x="30330" y="14442"/>
                      </a:lnTo>
                      <a:lnTo>
                        <a:pt x="28314" y="17488"/>
                      </a:lnTo>
                      <a:lnTo>
                        <a:pt x="25202" y="15428"/>
                      </a:lnTo>
                      <a:lnTo>
                        <a:pt x="27197" y="12382"/>
                      </a:lnTo>
                      <a:close/>
                      <a:moveTo>
                        <a:pt x="51741" y="13456"/>
                      </a:moveTo>
                      <a:lnTo>
                        <a:pt x="54853" y="15516"/>
                      </a:lnTo>
                      <a:lnTo>
                        <a:pt x="52859" y="18562"/>
                      </a:lnTo>
                      <a:lnTo>
                        <a:pt x="49747" y="16502"/>
                      </a:lnTo>
                      <a:lnTo>
                        <a:pt x="51741" y="13456"/>
                      </a:lnTo>
                      <a:close/>
                      <a:moveTo>
                        <a:pt x="36576" y="13522"/>
                      </a:moveTo>
                      <a:lnTo>
                        <a:pt x="39688" y="15560"/>
                      </a:lnTo>
                      <a:lnTo>
                        <a:pt x="37694" y="18606"/>
                      </a:lnTo>
                      <a:lnTo>
                        <a:pt x="34560" y="16546"/>
                      </a:lnTo>
                      <a:lnTo>
                        <a:pt x="36576" y="13522"/>
                      </a:lnTo>
                      <a:close/>
                      <a:moveTo>
                        <a:pt x="21389" y="13565"/>
                      </a:moveTo>
                      <a:lnTo>
                        <a:pt x="24523" y="15625"/>
                      </a:lnTo>
                      <a:lnTo>
                        <a:pt x="22507" y="18672"/>
                      </a:lnTo>
                      <a:lnTo>
                        <a:pt x="19395" y="16612"/>
                      </a:lnTo>
                      <a:lnTo>
                        <a:pt x="21389" y="13565"/>
                      </a:lnTo>
                      <a:close/>
                      <a:moveTo>
                        <a:pt x="61121" y="14617"/>
                      </a:moveTo>
                      <a:lnTo>
                        <a:pt x="64233" y="16655"/>
                      </a:lnTo>
                      <a:lnTo>
                        <a:pt x="62239" y="19702"/>
                      </a:lnTo>
                      <a:lnTo>
                        <a:pt x="59105" y="17642"/>
                      </a:lnTo>
                      <a:lnTo>
                        <a:pt x="61121" y="14617"/>
                      </a:lnTo>
                      <a:close/>
                      <a:moveTo>
                        <a:pt x="45912" y="14661"/>
                      </a:moveTo>
                      <a:lnTo>
                        <a:pt x="49024" y="16721"/>
                      </a:lnTo>
                      <a:lnTo>
                        <a:pt x="47030" y="19767"/>
                      </a:lnTo>
                      <a:lnTo>
                        <a:pt x="43918" y="17707"/>
                      </a:lnTo>
                      <a:lnTo>
                        <a:pt x="45912" y="14661"/>
                      </a:lnTo>
                      <a:close/>
                      <a:moveTo>
                        <a:pt x="30725" y="14683"/>
                      </a:moveTo>
                      <a:lnTo>
                        <a:pt x="33859" y="16743"/>
                      </a:lnTo>
                      <a:lnTo>
                        <a:pt x="31864" y="19789"/>
                      </a:lnTo>
                      <a:lnTo>
                        <a:pt x="28731" y="17729"/>
                      </a:lnTo>
                      <a:lnTo>
                        <a:pt x="30725" y="14683"/>
                      </a:lnTo>
                      <a:close/>
                      <a:moveTo>
                        <a:pt x="15560" y="14749"/>
                      </a:moveTo>
                      <a:lnTo>
                        <a:pt x="18672" y="16809"/>
                      </a:lnTo>
                      <a:lnTo>
                        <a:pt x="16677" y="19833"/>
                      </a:lnTo>
                      <a:lnTo>
                        <a:pt x="13565" y="17795"/>
                      </a:lnTo>
                      <a:lnTo>
                        <a:pt x="15560" y="14749"/>
                      </a:lnTo>
                      <a:close/>
                      <a:moveTo>
                        <a:pt x="55270" y="15779"/>
                      </a:moveTo>
                      <a:lnTo>
                        <a:pt x="58404" y="17839"/>
                      </a:lnTo>
                      <a:lnTo>
                        <a:pt x="56409" y="20885"/>
                      </a:lnTo>
                      <a:lnTo>
                        <a:pt x="53275" y="18825"/>
                      </a:lnTo>
                      <a:lnTo>
                        <a:pt x="55270" y="15779"/>
                      </a:lnTo>
                      <a:close/>
                      <a:moveTo>
                        <a:pt x="40104" y="15845"/>
                      </a:moveTo>
                      <a:lnTo>
                        <a:pt x="43216" y="17905"/>
                      </a:lnTo>
                      <a:lnTo>
                        <a:pt x="41222" y="20929"/>
                      </a:lnTo>
                      <a:lnTo>
                        <a:pt x="38110" y="18891"/>
                      </a:lnTo>
                      <a:lnTo>
                        <a:pt x="40104" y="15845"/>
                      </a:lnTo>
                      <a:close/>
                      <a:moveTo>
                        <a:pt x="24895" y="15888"/>
                      </a:moveTo>
                      <a:lnTo>
                        <a:pt x="28029" y="17948"/>
                      </a:lnTo>
                      <a:lnTo>
                        <a:pt x="26013" y="20995"/>
                      </a:lnTo>
                      <a:lnTo>
                        <a:pt x="22901" y="18935"/>
                      </a:lnTo>
                      <a:lnTo>
                        <a:pt x="24895" y="15888"/>
                      </a:lnTo>
                      <a:close/>
                      <a:moveTo>
                        <a:pt x="64649" y="16918"/>
                      </a:moveTo>
                      <a:lnTo>
                        <a:pt x="67761" y="18957"/>
                      </a:lnTo>
                      <a:lnTo>
                        <a:pt x="65767" y="22003"/>
                      </a:lnTo>
                      <a:lnTo>
                        <a:pt x="62655" y="19943"/>
                      </a:lnTo>
                      <a:lnTo>
                        <a:pt x="64649" y="16918"/>
                      </a:lnTo>
                      <a:close/>
                      <a:moveTo>
                        <a:pt x="49440" y="16962"/>
                      </a:moveTo>
                      <a:lnTo>
                        <a:pt x="52574" y="19022"/>
                      </a:lnTo>
                      <a:lnTo>
                        <a:pt x="50558" y="22068"/>
                      </a:lnTo>
                      <a:lnTo>
                        <a:pt x="47446" y="20008"/>
                      </a:lnTo>
                      <a:lnTo>
                        <a:pt x="49440" y="16962"/>
                      </a:lnTo>
                      <a:close/>
                      <a:moveTo>
                        <a:pt x="34275" y="17028"/>
                      </a:moveTo>
                      <a:lnTo>
                        <a:pt x="37387" y="19066"/>
                      </a:lnTo>
                      <a:lnTo>
                        <a:pt x="35393" y="22112"/>
                      </a:lnTo>
                      <a:lnTo>
                        <a:pt x="32259" y="20052"/>
                      </a:lnTo>
                      <a:lnTo>
                        <a:pt x="34275" y="17028"/>
                      </a:lnTo>
                      <a:close/>
                      <a:moveTo>
                        <a:pt x="19066" y="17072"/>
                      </a:moveTo>
                      <a:lnTo>
                        <a:pt x="22178" y="19132"/>
                      </a:lnTo>
                      <a:lnTo>
                        <a:pt x="20184" y="22178"/>
                      </a:lnTo>
                      <a:lnTo>
                        <a:pt x="17072" y="20118"/>
                      </a:lnTo>
                      <a:lnTo>
                        <a:pt x="19066" y="17072"/>
                      </a:lnTo>
                      <a:close/>
                      <a:moveTo>
                        <a:pt x="58820" y="18124"/>
                      </a:moveTo>
                      <a:lnTo>
                        <a:pt x="61932" y="20162"/>
                      </a:lnTo>
                      <a:lnTo>
                        <a:pt x="59938" y="23208"/>
                      </a:lnTo>
                      <a:lnTo>
                        <a:pt x="56804" y="21148"/>
                      </a:lnTo>
                      <a:lnTo>
                        <a:pt x="58820" y="18124"/>
                      </a:lnTo>
                      <a:close/>
                      <a:moveTo>
                        <a:pt x="43611" y="18146"/>
                      </a:moveTo>
                      <a:lnTo>
                        <a:pt x="46723" y="20206"/>
                      </a:lnTo>
                      <a:lnTo>
                        <a:pt x="44729" y="23230"/>
                      </a:lnTo>
                      <a:lnTo>
                        <a:pt x="41617" y="21170"/>
                      </a:lnTo>
                      <a:lnTo>
                        <a:pt x="43611" y="18146"/>
                      </a:lnTo>
                      <a:close/>
                      <a:moveTo>
                        <a:pt x="28424" y="18190"/>
                      </a:moveTo>
                      <a:lnTo>
                        <a:pt x="31558" y="20250"/>
                      </a:lnTo>
                      <a:lnTo>
                        <a:pt x="29563" y="23296"/>
                      </a:lnTo>
                      <a:lnTo>
                        <a:pt x="26430" y="21236"/>
                      </a:lnTo>
                      <a:lnTo>
                        <a:pt x="28424" y="18190"/>
                      </a:lnTo>
                      <a:close/>
                      <a:moveTo>
                        <a:pt x="13259" y="18255"/>
                      </a:moveTo>
                      <a:lnTo>
                        <a:pt x="16371" y="20315"/>
                      </a:lnTo>
                      <a:lnTo>
                        <a:pt x="14376" y="23340"/>
                      </a:lnTo>
                      <a:lnTo>
                        <a:pt x="11264" y="21301"/>
                      </a:lnTo>
                      <a:lnTo>
                        <a:pt x="13259" y="18255"/>
                      </a:lnTo>
                      <a:close/>
                      <a:moveTo>
                        <a:pt x="52969" y="19285"/>
                      </a:moveTo>
                      <a:lnTo>
                        <a:pt x="56102" y="21345"/>
                      </a:lnTo>
                      <a:lnTo>
                        <a:pt x="54108" y="24391"/>
                      </a:lnTo>
                      <a:lnTo>
                        <a:pt x="50974" y="22331"/>
                      </a:lnTo>
                      <a:lnTo>
                        <a:pt x="52969" y="19285"/>
                      </a:lnTo>
                      <a:close/>
                      <a:moveTo>
                        <a:pt x="37803" y="19351"/>
                      </a:moveTo>
                      <a:lnTo>
                        <a:pt x="40915" y="21411"/>
                      </a:lnTo>
                      <a:lnTo>
                        <a:pt x="38921" y="24435"/>
                      </a:lnTo>
                      <a:lnTo>
                        <a:pt x="35809" y="22397"/>
                      </a:lnTo>
                      <a:lnTo>
                        <a:pt x="37803" y="19351"/>
                      </a:lnTo>
                      <a:close/>
                      <a:moveTo>
                        <a:pt x="22594" y="19373"/>
                      </a:moveTo>
                      <a:lnTo>
                        <a:pt x="25728" y="21433"/>
                      </a:lnTo>
                      <a:lnTo>
                        <a:pt x="23712" y="24457"/>
                      </a:lnTo>
                      <a:lnTo>
                        <a:pt x="20600" y="22419"/>
                      </a:lnTo>
                      <a:lnTo>
                        <a:pt x="22594" y="19373"/>
                      </a:lnTo>
                      <a:close/>
                      <a:moveTo>
                        <a:pt x="62348" y="20425"/>
                      </a:moveTo>
                      <a:lnTo>
                        <a:pt x="65460" y="22463"/>
                      </a:lnTo>
                      <a:lnTo>
                        <a:pt x="63466" y="25509"/>
                      </a:lnTo>
                      <a:lnTo>
                        <a:pt x="60354" y="23449"/>
                      </a:lnTo>
                      <a:lnTo>
                        <a:pt x="62348" y="20425"/>
                      </a:lnTo>
                      <a:close/>
                      <a:moveTo>
                        <a:pt x="47139" y="20469"/>
                      </a:moveTo>
                      <a:lnTo>
                        <a:pt x="50273" y="22529"/>
                      </a:lnTo>
                      <a:lnTo>
                        <a:pt x="48257" y="25553"/>
                      </a:lnTo>
                      <a:lnTo>
                        <a:pt x="45145" y="23515"/>
                      </a:lnTo>
                      <a:lnTo>
                        <a:pt x="47139" y="20469"/>
                      </a:lnTo>
                      <a:close/>
                      <a:moveTo>
                        <a:pt x="31974" y="20534"/>
                      </a:moveTo>
                      <a:lnTo>
                        <a:pt x="35086" y="22573"/>
                      </a:lnTo>
                      <a:lnTo>
                        <a:pt x="33092" y="25619"/>
                      </a:lnTo>
                      <a:lnTo>
                        <a:pt x="29958" y="23559"/>
                      </a:lnTo>
                      <a:lnTo>
                        <a:pt x="31974" y="20534"/>
                      </a:lnTo>
                      <a:close/>
                      <a:moveTo>
                        <a:pt x="16765" y="20578"/>
                      </a:moveTo>
                      <a:lnTo>
                        <a:pt x="19877" y="22638"/>
                      </a:lnTo>
                      <a:lnTo>
                        <a:pt x="17883" y="25684"/>
                      </a:lnTo>
                      <a:lnTo>
                        <a:pt x="14771" y="23624"/>
                      </a:lnTo>
                      <a:lnTo>
                        <a:pt x="16765" y="20578"/>
                      </a:lnTo>
                      <a:close/>
                      <a:moveTo>
                        <a:pt x="56497" y="21630"/>
                      </a:moveTo>
                      <a:lnTo>
                        <a:pt x="59631" y="23668"/>
                      </a:lnTo>
                      <a:lnTo>
                        <a:pt x="57637" y="26714"/>
                      </a:lnTo>
                      <a:lnTo>
                        <a:pt x="54503" y="24654"/>
                      </a:lnTo>
                      <a:lnTo>
                        <a:pt x="56497" y="21630"/>
                      </a:lnTo>
                      <a:close/>
                      <a:moveTo>
                        <a:pt x="41310" y="21652"/>
                      </a:moveTo>
                      <a:lnTo>
                        <a:pt x="44422" y="23712"/>
                      </a:lnTo>
                      <a:lnTo>
                        <a:pt x="42427" y="26736"/>
                      </a:lnTo>
                      <a:lnTo>
                        <a:pt x="39316" y="24698"/>
                      </a:lnTo>
                      <a:lnTo>
                        <a:pt x="41310" y="21652"/>
                      </a:lnTo>
                      <a:close/>
                      <a:moveTo>
                        <a:pt x="26123" y="21696"/>
                      </a:moveTo>
                      <a:lnTo>
                        <a:pt x="29257" y="23756"/>
                      </a:lnTo>
                      <a:lnTo>
                        <a:pt x="27262" y="26802"/>
                      </a:lnTo>
                      <a:lnTo>
                        <a:pt x="24128" y="24742"/>
                      </a:lnTo>
                      <a:lnTo>
                        <a:pt x="26123" y="21696"/>
                      </a:lnTo>
                      <a:close/>
                      <a:moveTo>
                        <a:pt x="10958" y="21762"/>
                      </a:moveTo>
                      <a:lnTo>
                        <a:pt x="14069" y="23822"/>
                      </a:lnTo>
                      <a:lnTo>
                        <a:pt x="12075" y="26846"/>
                      </a:lnTo>
                      <a:lnTo>
                        <a:pt x="8963" y="24808"/>
                      </a:lnTo>
                      <a:lnTo>
                        <a:pt x="10958" y="21762"/>
                      </a:lnTo>
                      <a:close/>
                      <a:moveTo>
                        <a:pt x="65855" y="22748"/>
                      </a:moveTo>
                      <a:lnTo>
                        <a:pt x="68967" y="24808"/>
                      </a:lnTo>
                      <a:lnTo>
                        <a:pt x="66972" y="27832"/>
                      </a:lnTo>
                      <a:lnTo>
                        <a:pt x="63860" y="25794"/>
                      </a:lnTo>
                      <a:lnTo>
                        <a:pt x="65855" y="22748"/>
                      </a:lnTo>
                      <a:close/>
                      <a:moveTo>
                        <a:pt x="50668" y="22792"/>
                      </a:moveTo>
                      <a:lnTo>
                        <a:pt x="53801" y="24852"/>
                      </a:lnTo>
                      <a:lnTo>
                        <a:pt x="51807" y="27898"/>
                      </a:lnTo>
                      <a:lnTo>
                        <a:pt x="48673" y="25838"/>
                      </a:lnTo>
                      <a:lnTo>
                        <a:pt x="50668" y="22792"/>
                      </a:lnTo>
                      <a:close/>
                      <a:moveTo>
                        <a:pt x="35502" y="22814"/>
                      </a:moveTo>
                      <a:lnTo>
                        <a:pt x="38614" y="24874"/>
                      </a:lnTo>
                      <a:lnTo>
                        <a:pt x="36620" y="27920"/>
                      </a:lnTo>
                      <a:lnTo>
                        <a:pt x="33508" y="25860"/>
                      </a:lnTo>
                      <a:lnTo>
                        <a:pt x="35502" y="22814"/>
                      </a:lnTo>
                      <a:close/>
                      <a:moveTo>
                        <a:pt x="20293" y="22879"/>
                      </a:moveTo>
                      <a:lnTo>
                        <a:pt x="23427" y="24939"/>
                      </a:lnTo>
                      <a:lnTo>
                        <a:pt x="21411" y="27986"/>
                      </a:lnTo>
                      <a:lnTo>
                        <a:pt x="18299" y="25926"/>
                      </a:lnTo>
                      <a:lnTo>
                        <a:pt x="20293" y="22879"/>
                      </a:lnTo>
                      <a:close/>
                      <a:moveTo>
                        <a:pt x="60047" y="23931"/>
                      </a:moveTo>
                      <a:lnTo>
                        <a:pt x="63159" y="25969"/>
                      </a:lnTo>
                      <a:lnTo>
                        <a:pt x="61165" y="29016"/>
                      </a:lnTo>
                      <a:lnTo>
                        <a:pt x="58053" y="26956"/>
                      </a:lnTo>
                      <a:lnTo>
                        <a:pt x="60047" y="23931"/>
                      </a:lnTo>
                      <a:close/>
                      <a:moveTo>
                        <a:pt x="44838" y="23975"/>
                      </a:moveTo>
                      <a:lnTo>
                        <a:pt x="47972" y="26035"/>
                      </a:lnTo>
                      <a:lnTo>
                        <a:pt x="45956" y="29081"/>
                      </a:lnTo>
                      <a:lnTo>
                        <a:pt x="42844" y="27021"/>
                      </a:lnTo>
                      <a:lnTo>
                        <a:pt x="44838" y="23975"/>
                      </a:lnTo>
                      <a:close/>
                      <a:moveTo>
                        <a:pt x="29673" y="24041"/>
                      </a:moveTo>
                      <a:lnTo>
                        <a:pt x="32785" y="26079"/>
                      </a:lnTo>
                      <a:lnTo>
                        <a:pt x="30791" y="29125"/>
                      </a:lnTo>
                      <a:lnTo>
                        <a:pt x="27657" y="27065"/>
                      </a:lnTo>
                      <a:lnTo>
                        <a:pt x="29673" y="24041"/>
                      </a:lnTo>
                      <a:close/>
                      <a:moveTo>
                        <a:pt x="14464" y="24085"/>
                      </a:moveTo>
                      <a:lnTo>
                        <a:pt x="17576" y="26145"/>
                      </a:lnTo>
                      <a:lnTo>
                        <a:pt x="15582" y="29191"/>
                      </a:lnTo>
                      <a:lnTo>
                        <a:pt x="12470" y="27131"/>
                      </a:lnTo>
                      <a:lnTo>
                        <a:pt x="14464" y="24085"/>
                      </a:lnTo>
                      <a:close/>
                      <a:moveTo>
                        <a:pt x="54218" y="25093"/>
                      </a:moveTo>
                      <a:lnTo>
                        <a:pt x="57330" y="27153"/>
                      </a:lnTo>
                      <a:lnTo>
                        <a:pt x="55335" y="30199"/>
                      </a:lnTo>
                      <a:lnTo>
                        <a:pt x="52202" y="28139"/>
                      </a:lnTo>
                      <a:lnTo>
                        <a:pt x="54218" y="25093"/>
                      </a:lnTo>
                      <a:close/>
                      <a:moveTo>
                        <a:pt x="39009" y="25158"/>
                      </a:moveTo>
                      <a:lnTo>
                        <a:pt x="42121" y="27218"/>
                      </a:lnTo>
                      <a:lnTo>
                        <a:pt x="40126" y="30243"/>
                      </a:lnTo>
                      <a:lnTo>
                        <a:pt x="37014" y="28205"/>
                      </a:lnTo>
                      <a:lnTo>
                        <a:pt x="39009" y="25158"/>
                      </a:lnTo>
                      <a:close/>
                      <a:moveTo>
                        <a:pt x="23822" y="25202"/>
                      </a:moveTo>
                      <a:lnTo>
                        <a:pt x="26955" y="27262"/>
                      </a:lnTo>
                      <a:lnTo>
                        <a:pt x="24961" y="30309"/>
                      </a:lnTo>
                      <a:lnTo>
                        <a:pt x="21827" y="28248"/>
                      </a:lnTo>
                      <a:lnTo>
                        <a:pt x="23822" y="25202"/>
                      </a:lnTo>
                      <a:close/>
                      <a:moveTo>
                        <a:pt x="8656" y="25268"/>
                      </a:moveTo>
                      <a:lnTo>
                        <a:pt x="11768" y="27328"/>
                      </a:lnTo>
                      <a:lnTo>
                        <a:pt x="9774" y="30352"/>
                      </a:lnTo>
                      <a:lnTo>
                        <a:pt x="6662" y="28292"/>
                      </a:lnTo>
                      <a:lnTo>
                        <a:pt x="8656" y="25268"/>
                      </a:lnTo>
                      <a:close/>
                      <a:moveTo>
                        <a:pt x="63554" y="26254"/>
                      </a:moveTo>
                      <a:lnTo>
                        <a:pt x="66666" y="28314"/>
                      </a:lnTo>
                      <a:lnTo>
                        <a:pt x="64671" y="31339"/>
                      </a:lnTo>
                      <a:lnTo>
                        <a:pt x="61559" y="29300"/>
                      </a:lnTo>
                      <a:lnTo>
                        <a:pt x="63554" y="26254"/>
                      </a:lnTo>
                      <a:close/>
                      <a:moveTo>
                        <a:pt x="48366" y="26298"/>
                      </a:moveTo>
                      <a:lnTo>
                        <a:pt x="51500" y="28358"/>
                      </a:lnTo>
                      <a:lnTo>
                        <a:pt x="49506" y="31404"/>
                      </a:lnTo>
                      <a:lnTo>
                        <a:pt x="46372" y="29344"/>
                      </a:lnTo>
                      <a:lnTo>
                        <a:pt x="48366" y="26298"/>
                      </a:lnTo>
                      <a:close/>
                      <a:moveTo>
                        <a:pt x="33179" y="26342"/>
                      </a:moveTo>
                      <a:lnTo>
                        <a:pt x="36291" y="28380"/>
                      </a:lnTo>
                      <a:lnTo>
                        <a:pt x="34297" y="31426"/>
                      </a:lnTo>
                      <a:lnTo>
                        <a:pt x="31163" y="29366"/>
                      </a:lnTo>
                      <a:lnTo>
                        <a:pt x="33179" y="26342"/>
                      </a:lnTo>
                      <a:close/>
                      <a:moveTo>
                        <a:pt x="17992" y="26386"/>
                      </a:moveTo>
                      <a:lnTo>
                        <a:pt x="21126" y="28446"/>
                      </a:lnTo>
                      <a:lnTo>
                        <a:pt x="19110" y="31470"/>
                      </a:lnTo>
                      <a:lnTo>
                        <a:pt x="15998" y="29432"/>
                      </a:lnTo>
                      <a:lnTo>
                        <a:pt x="17992" y="26386"/>
                      </a:lnTo>
                      <a:close/>
                      <a:moveTo>
                        <a:pt x="57746" y="27438"/>
                      </a:moveTo>
                      <a:lnTo>
                        <a:pt x="60858" y="29476"/>
                      </a:lnTo>
                      <a:lnTo>
                        <a:pt x="58864" y="32522"/>
                      </a:lnTo>
                      <a:lnTo>
                        <a:pt x="55752" y="30462"/>
                      </a:lnTo>
                      <a:lnTo>
                        <a:pt x="57746" y="27438"/>
                      </a:lnTo>
                      <a:close/>
                      <a:moveTo>
                        <a:pt x="42537" y="27481"/>
                      </a:moveTo>
                      <a:lnTo>
                        <a:pt x="45671" y="29541"/>
                      </a:lnTo>
                      <a:lnTo>
                        <a:pt x="43655" y="32588"/>
                      </a:lnTo>
                      <a:lnTo>
                        <a:pt x="40543" y="30528"/>
                      </a:lnTo>
                      <a:lnTo>
                        <a:pt x="42537" y="27481"/>
                      </a:lnTo>
                      <a:close/>
                      <a:moveTo>
                        <a:pt x="27372" y="27547"/>
                      </a:moveTo>
                      <a:lnTo>
                        <a:pt x="30484" y="29585"/>
                      </a:lnTo>
                      <a:lnTo>
                        <a:pt x="28490" y="32631"/>
                      </a:lnTo>
                      <a:lnTo>
                        <a:pt x="25356" y="30571"/>
                      </a:lnTo>
                      <a:lnTo>
                        <a:pt x="27372" y="27547"/>
                      </a:lnTo>
                      <a:close/>
                      <a:moveTo>
                        <a:pt x="12163" y="27569"/>
                      </a:moveTo>
                      <a:lnTo>
                        <a:pt x="15275" y="29629"/>
                      </a:lnTo>
                      <a:lnTo>
                        <a:pt x="13281" y="32653"/>
                      </a:lnTo>
                      <a:lnTo>
                        <a:pt x="10169" y="30615"/>
                      </a:lnTo>
                      <a:lnTo>
                        <a:pt x="12163" y="27569"/>
                      </a:lnTo>
                      <a:close/>
                      <a:moveTo>
                        <a:pt x="67082" y="28555"/>
                      </a:moveTo>
                      <a:lnTo>
                        <a:pt x="70216" y="30615"/>
                      </a:lnTo>
                      <a:lnTo>
                        <a:pt x="68200" y="33640"/>
                      </a:lnTo>
                      <a:lnTo>
                        <a:pt x="65088" y="31601"/>
                      </a:lnTo>
                      <a:lnTo>
                        <a:pt x="67082" y="28555"/>
                      </a:lnTo>
                      <a:close/>
                      <a:moveTo>
                        <a:pt x="51917" y="28599"/>
                      </a:moveTo>
                      <a:lnTo>
                        <a:pt x="55029" y="30659"/>
                      </a:lnTo>
                      <a:lnTo>
                        <a:pt x="53034" y="33705"/>
                      </a:lnTo>
                      <a:lnTo>
                        <a:pt x="49901" y="31645"/>
                      </a:lnTo>
                      <a:lnTo>
                        <a:pt x="51917" y="28599"/>
                      </a:lnTo>
                      <a:close/>
                      <a:moveTo>
                        <a:pt x="36708" y="28665"/>
                      </a:moveTo>
                      <a:lnTo>
                        <a:pt x="39820" y="30725"/>
                      </a:lnTo>
                      <a:lnTo>
                        <a:pt x="37825" y="33749"/>
                      </a:lnTo>
                      <a:lnTo>
                        <a:pt x="34713" y="31711"/>
                      </a:lnTo>
                      <a:lnTo>
                        <a:pt x="36708" y="28665"/>
                      </a:lnTo>
                      <a:close/>
                      <a:moveTo>
                        <a:pt x="21521" y="28709"/>
                      </a:moveTo>
                      <a:lnTo>
                        <a:pt x="24654" y="30769"/>
                      </a:lnTo>
                      <a:lnTo>
                        <a:pt x="22660" y="33815"/>
                      </a:lnTo>
                      <a:lnTo>
                        <a:pt x="19526" y="31755"/>
                      </a:lnTo>
                      <a:lnTo>
                        <a:pt x="21521" y="28709"/>
                      </a:lnTo>
                      <a:close/>
                      <a:moveTo>
                        <a:pt x="6355" y="28774"/>
                      </a:moveTo>
                      <a:lnTo>
                        <a:pt x="9467" y="30834"/>
                      </a:lnTo>
                      <a:lnTo>
                        <a:pt x="7473" y="33859"/>
                      </a:lnTo>
                      <a:lnTo>
                        <a:pt x="4361" y="31821"/>
                      </a:lnTo>
                      <a:lnTo>
                        <a:pt x="6355" y="28774"/>
                      </a:lnTo>
                      <a:close/>
                      <a:moveTo>
                        <a:pt x="61253" y="29761"/>
                      </a:moveTo>
                      <a:lnTo>
                        <a:pt x="64364" y="31821"/>
                      </a:lnTo>
                      <a:lnTo>
                        <a:pt x="62370" y="34845"/>
                      </a:lnTo>
                      <a:lnTo>
                        <a:pt x="59258" y="32807"/>
                      </a:lnTo>
                      <a:lnTo>
                        <a:pt x="61253" y="29761"/>
                      </a:lnTo>
                      <a:close/>
                      <a:moveTo>
                        <a:pt x="46065" y="29804"/>
                      </a:moveTo>
                      <a:lnTo>
                        <a:pt x="49199" y="31864"/>
                      </a:lnTo>
                      <a:lnTo>
                        <a:pt x="47205" y="34911"/>
                      </a:lnTo>
                      <a:lnTo>
                        <a:pt x="44071" y="32851"/>
                      </a:lnTo>
                      <a:lnTo>
                        <a:pt x="46065" y="29804"/>
                      </a:lnTo>
                      <a:close/>
                      <a:moveTo>
                        <a:pt x="30878" y="29848"/>
                      </a:moveTo>
                      <a:lnTo>
                        <a:pt x="33990" y="31886"/>
                      </a:lnTo>
                      <a:lnTo>
                        <a:pt x="31996" y="34933"/>
                      </a:lnTo>
                      <a:lnTo>
                        <a:pt x="28862" y="32873"/>
                      </a:lnTo>
                      <a:lnTo>
                        <a:pt x="30878" y="29848"/>
                      </a:lnTo>
                      <a:close/>
                      <a:moveTo>
                        <a:pt x="15691" y="29892"/>
                      </a:moveTo>
                      <a:lnTo>
                        <a:pt x="18825" y="31952"/>
                      </a:lnTo>
                      <a:lnTo>
                        <a:pt x="16809" y="34998"/>
                      </a:lnTo>
                      <a:lnTo>
                        <a:pt x="13697" y="32938"/>
                      </a:lnTo>
                      <a:lnTo>
                        <a:pt x="15691" y="29892"/>
                      </a:lnTo>
                      <a:close/>
                      <a:moveTo>
                        <a:pt x="55401" y="30944"/>
                      </a:moveTo>
                      <a:lnTo>
                        <a:pt x="58535" y="32982"/>
                      </a:lnTo>
                      <a:lnTo>
                        <a:pt x="56541" y="36028"/>
                      </a:lnTo>
                      <a:lnTo>
                        <a:pt x="53407" y="33968"/>
                      </a:lnTo>
                      <a:lnTo>
                        <a:pt x="55401" y="30944"/>
                      </a:lnTo>
                      <a:close/>
                      <a:moveTo>
                        <a:pt x="40236" y="30988"/>
                      </a:moveTo>
                      <a:lnTo>
                        <a:pt x="43348" y="33048"/>
                      </a:lnTo>
                      <a:lnTo>
                        <a:pt x="41354" y="36094"/>
                      </a:lnTo>
                      <a:lnTo>
                        <a:pt x="38242" y="34034"/>
                      </a:lnTo>
                      <a:lnTo>
                        <a:pt x="40236" y="30988"/>
                      </a:lnTo>
                      <a:close/>
                      <a:moveTo>
                        <a:pt x="25071" y="31010"/>
                      </a:moveTo>
                      <a:lnTo>
                        <a:pt x="28183" y="33070"/>
                      </a:lnTo>
                      <a:lnTo>
                        <a:pt x="26188" y="36116"/>
                      </a:lnTo>
                      <a:lnTo>
                        <a:pt x="23055" y="34056"/>
                      </a:lnTo>
                      <a:lnTo>
                        <a:pt x="25071" y="31010"/>
                      </a:lnTo>
                      <a:close/>
                      <a:moveTo>
                        <a:pt x="9862" y="31076"/>
                      </a:moveTo>
                      <a:lnTo>
                        <a:pt x="12974" y="33136"/>
                      </a:lnTo>
                      <a:lnTo>
                        <a:pt x="10979" y="36160"/>
                      </a:lnTo>
                      <a:lnTo>
                        <a:pt x="7867" y="34122"/>
                      </a:lnTo>
                      <a:lnTo>
                        <a:pt x="9862" y="31076"/>
                      </a:lnTo>
                      <a:close/>
                      <a:moveTo>
                        <a:pt x="64781" y="32062"/>
                      </a:moveTo>
                      <a:lnTo>
                        <a:pt x="67915" y="34122"/>
                      </a:lnTo>
                      <a:lnTo>
                        <a:pt x="65898" y="37146"/>
                      </a:lnTo>
                      <a:lnTo>
                        <a:pt x="62787" y="35108"/>
                      </a:lnTo>
                      <a:lnTo>
                        <a:pt x="64781" y="32062"/>
                      </a:lnTo>
                      <a:close/>
                      <a:moveTo>
                        <a:pt x="49616" y="32106"/>
                      </a:moveTo>
                      <a:lnTo>
                        <a:pt x="52728" y="34166"/>
                      </a:lnTo>
                      <a:lnTo>
                        <a:pt x="50733" y="37212"/>
                      </a:lnTo>
                      <a:lnTo>
                        <a:pt x="47599" y="35152"/>
                      </a:lnTo>
                      <a:lnTo>
                        <a:pt x="49616" y="32106"/>
                      </a:lnTo>
                      <a:close/>
                      <a:moveTo>
                        <a:pt x="34407" y="32171"/>
                      </a:moveTo>
                      <a:lnTo>
                        <a:pt x="37519" y="34231"/>
                      </a:lnTo>
                      <a:lnTo>
                        <a:pt x="35524" y="37256"/>
                      </a:lnTo>
                      <a:lnTo>
                        <a:pt x="32412" y="35217"/>
                      </a:lnTo>
                      <a:lnTo>
                        <a:pt x="34407" y="32171"/>
                      </a:lnTo>
                      <a:close/>
                      <a:moveTo>
                        <a:pt x="19219" y="32215"/>
                      </a:moveTo>
                      <a:lnTo>
                        <a:pt x="22353" y="34275"/>
                      </a:lnTo>
                      <a:lnTo>
                        <a:pt x="20359" y="37321"/>
                      </a:lnTo>
                      <a:lnTo>
                        <a:pt x="17225" y="35261"/>
                      </a:lnTo>
                      <a:lnTo>
                        <a:pt x="19219" y="32215"/>
                      </a:lnTo>
                      <a:close/>
                      <a:moveTo>
                        <a:pt x="4032" y="32281"/>
                      </a:moveTo>
                      <a:lnTo>
                        <a:pt x="7144" y="34341"/>
                      </a:lnTo>
                      <a:lnTo>
                        <a:pt x="5150" y="37365"/>
                      </a:lnTo>
                      <a:lnTo>
                        <a:pt x="2016" y="35327"/>
                      </a:lnTo>
                      <a:lnTo>
                        <a:pt x="4032" y="32281"/>
                      </a:lnTo>
                      <a:close/>
                      <a:moveTo>
                        <a:pt x="58951" y="33267"/>
                      </a:moveTo>
                      <a:lnTo>
                        <a:pt x="62063" y="35327"/>
                      </a:lnTo>
                      <a:lnTo>
                        <a:pt x="60069" y="38351"/>
                      </a:lnTo>
                      <a:lnTo>
                        <a:pt x="56957" y="36313"/>
                      </a:lnTo>
                      <a:lnTo>
                        <a:pt x="58951" y="33267"/>
                      </a:lnTo>
                      <a:close/>
                      <a:moveTo>
                        <a:pt x="43764" y="33311"/>
                      </a:moveTo>
                      <a:lnTo>
                        <a:pt x="46898" y="35371"/>
                      </a:lnTo>
                      <a:lnTo>
                        <a:pt x="44904" y="38417"/>
                      </a:lnTo>
                      <a:lnTo>
                        <a:pt x="41770" y="36357"/>
                      </a:lnTo>
                      <a:lnTo>
                        <a:pt x="43764" y="33311"/>
                      </a:lnTo>
                      <a:close/>
                      <a:moveTo>
                        <a:pt x="28577" y="33355"/>
                      </a:moveTo>
                      <a:lnTo>
                        <a:pt x="31689" y="35393"/>
                      </a:lnTo>
                      <a:lnTo>
                        <a:pt x="29695" y="38439"/>
                      </a:lnTo>
                      <a:lnTo>
                        <a:pt x="26561" y="36379"/>
                      </a:lnTo>
                      <a:lnTo>
                        <a:pt x="28577" y="33355"/>
                      </a:lnTo>
                      <a:close/>
                      <a:moveTo>
                        <a:pt x="13390" y="33399"/>
                      </a:moveTo>
                      <a:lnTo>
                        <a:pt x="16524" y="35459"/>
                      </a:lnTo>
                      <a:lnTo>
                        <a:pt x="14508" y="38505"/>
                      </a:lnTo>
                      <a:lnTo>
                        <a:pt x="11396" y="36445"/>
                      </a:lnTo>
                      <a:lnTo>
                        <a:pt x="13390" y="33399"/>
                      </a:lnTo>
                      <a:close/>
                      <a:moveTo>
                        <a:pt x="53122" y="34450"/>
                      </a:moveTo>
                      <a:lnTo>
                        <a:pt x="56234" y="36489"/>
                      </a:lnTo>
                      <a:lnTo>
                        <a:pt x="54240" y="39535"/>
                      </a:lnTo>
                      <a:lnTo>
                        <a:pt x="51106" y="37475"/>
                      </a:lnTo>
                      <a:lnTo>
                        <a:pt x="53122" y="34450"/>
                      </a:lnTo>
                      <a:close/>
                      <a:moveTo>
                        <a:pt x="37935" y="34494"/>
                      </a:moveTo>
                      <a:lnTo>
                        <a:pt x="41069" y="36554"/>
                      </a:lnTo>
                      <a:lnTo>
                        <a:pt x="39053" y="39600"/>
                      </a:lnTo>
                      <a:lnTo>
                        <a:pt x="35941" y="37540"/>
                      </a:lnTo>
                      <a:lnTo>
                        <a:pt x="37935" y="34494"/>
                      </a:lnTo>
                      <a:close/>
                      <a:moveTo>
                        <a:pt x="22726" y="34516"/>
                      </a:moveTo>
                      <a:lnTo>
                        <a:pt x="25860" y="36576"/>
                      </a:lnTo>
                      <a:lnTo>
                        <a:pt x="23865" y="39622"/>
                      </a:lnTo>
                      <a:lnTo>
                        <a:pt x="20732" y="37562"/>
                      </a:lnTo>
                      <a:lnTo>
                        <a:pt x="22726" y="34516"/>
                      </a:lnTo>
                      <a:close/>
                      <a:moveTo>
                        <a:pt x="7561" y="34582"/>
                      </a:moveTo>
                      <a:lnTo>
                        <a:pt x="10673" y="36642"/>
                      </a:lnTo>
                      <a:lnTo>
                        <a:pt x="8678" y="39666"/>
                      </a:lnTo>
                      <a:lnTo>
                        <a:pt x="5566" y="37628"/>
                      </a:lnTo>
                      <a:lnTo>
                        <a:pt x="7561" y="34582"/>
                      </a:lnTo>
                      <a:close/>
                      <a:moveTo>
                        <a:pt x="62480" y="35568"/>
                      </a:moveTo>
                      <a:lnTo>
                        <a:pt x="65614" y="37628"/>
                      </a:lnTo>
                      <a:lnTo>
                        <a:pt x="63597" y="40652"/>
                      </a:lnTo>
                      <a:lnTo>
                        <a:pt x="60485" y="38614"/>
                      </a:lnTo>
                      <a:lnTo>
                        <a:pt x="62480" y="35568"/>
                      </a:lnTo>
                      <a:close/>
                      <a:moveTo>
                        <a:pt x="47315" y="35612"/>
                      </a:moveTo>
                      <a:lnTo>
                        <a:pt x="50426" y="37672"/>
                      </a:lnTo>
                      <a:lnTo>
                        <a:pt x="48432" y="40718"/>
                      </a:lnTo>
                      <a:lnTo>
                        <a:pt x="45298" y="38658"/>
                      </a:lnTo>
                      <a:lnTo>
                        <a:pt x="47315" y="35612"/>
                      </a:lnTo>
                      <a:close/>
                      <a:moveTo>
                        <a:pt x="32106" y="35678"/>
                      </a:moveTo>
                      <a:lnTo>
                        <a:pt x="35217" y="37738"/>
                      </a:lnTo>
                      <a:lnTo>
                        <a:pt x="33223" y="40762"/>
                      </a:lnTo>
                      <a:lnTo>
                        <a:pt x="30111" y="38724"/>
                      </a:lnTo>
                      <a:lnTo>
                        <a:pt x="32106" y="35678"/>
                      </a:lnTo>
                      <a:close/>
                      <a:moveTo>
                        <a:pt x="16918" y="35722"/>
                      </a:moveTo>
                      <a:lnTo>
                        <a:pt x="20052" y="37782"/>
                      </a:lnTo>
                      <a:lnTo>
                        <a:pt x="18058" y="40828"/>
                      </a:lnTo>
                      <a:lnTo>
                        <a:pt x="14924" y="38768"/>
                      </a:lnTo>
                      <a:lnTo>
                        <a:pt x="16918" y="35722"/>
                      </a:lnTo>
                      <a:close/>
                      <a:moveTo>
                        <a:pt x="56650" y="36773"/>
                      </a:moveTo>
                      <a:lnTo>
                        <a:pt x="59762" y="38833"/>
                      </a:lnTo>
                      <a:lnTo>
                        <a:pt x="57768" y="41858"/>
                      </a:lnTo>
                      <a:lnTo>
                        <a:pt x="54656" y="39820"/>
                      </a:lnTo>
                      <a:lnTo>
                        <a:pt x="56650" y="36773"/>
                      </a:lnTo>
                      <a:close/>
                      <a:moveTo>
                        <a:pt x="41463" y="36795"/>
                      </a:moveTo>
                      <a:lnTo>
                        <a:pt x="44597" y="38855"/>
                      </a:lnTo>
                      <a:lnTo>
                        <a:pt x="42603" y="41902"/>
                      </a:lnTo>
                      <a:lnTo>
                        <a:pt x="39469" y="39842"/>
                      </a:lnTo>
                      <a:lnTo>
                        <a:pt x="41463" y="36795"/>
                      </a:lnTo>
                      <a:close/>
                      <a:moveTo>
                        <a:pt x="26276" y="36861"/>
                      </a:moveTo>
                      <a:lnTo>
                        <a:pt x="29388" y="38899"/>
                      </a:lnTo>
                      <a:lnTo>
                        <a:pt x="27394" y="41945"/>
                      </a:lnTo>
                      <a:lnTo>
                        <a:pt x="24260" y="39885"/>
                      </a:lnTo>
                      <a:lnTo>
                        <a:pt x="26276" y="36861"/>
                      </a:lnTo>
                      <a:close/>
                      <a:moveTo>
                        <a:pt x="11089" y="36905"/>
                      </a:moveTo>
                      <a:lnTo>
                        <a:pt x="14223" y="38965"/>
                      </a:lnTo>
                      <a:lnTo>
                        <a:pt x="12207" y="42011"/>
                      </a:lnTo>
                      <a:lnTo>
                        <a:pt x="9095" y="39951"/>
                      </a:lnTo>
                      <a:lnTo>
                        <a:pt x="11089" y="36905"/>
                      </a:lnTo>
                      <a:close/>
                      <a:moveTo>
                        <a:pt x="66008" y="37891"/>
                      </a:moveTo>
                      <a:lnTo>
                        <a:pt x="69142" y="39951"/>
                      </a:lnTo>
                      <a:lnTo>
                        <a:pt x="67148" y="42997"/>
                      </a:lnTo>
                      <a:lnTo>
                        <a:pt x="64014" y="40937"/>
                      </a:lnTo>
                      <a:lnTo>
                        <a:pt x="66008" y="37891"/>
                      </a:lnTo>
                      <a:close/>
                      <a:moveTo>
                        <a:pt x="50821" y="37957"/>
                      </a:moveTo>
                      <a:lnTo>
                        <a:pt x="53933" y="39995"/>
                      </a:lnTo>
                      <a:lnTo>
                        <a:pt x="51939" y="43041"/>
                      </a:lnTo>
                      <a:lnTo>
                        <a:pt x="48805" y="40981"/>
                      </a:lnTo>
                      <a:lnTo>
                        <a:pt x="50821" y="37957"/>
                      </a:lnTo>
                      <a:close/>
                      <a:moveTo>
                        <a:pt x="35634" y="38001"/>
                      </a:moveTo>
                      <a:lnTo>
                        <a:pt x="38768" y="40061"/>
                      </a:lnTo>
                      <a:lnTo>
                        <a:pt x="36752" y="43107"/>
                      </a:lnTo>
                      <a:lnTo>
                        <a:pt x="33640" y="41047"/>
                      </a:lnTo>
                      <a:lnTo>
                        <a:pt x="35634" y="38001"/>
                      </a:lnTo>
                      <a:close/>
                      <a:moveTo>
                        <a:pt x="20425" y="38023"/>
                      </a:moveTo>
                      <a:lnTo>
                        <a:pt x="23559" y="40083"/>
                      </a:lnTo>
                      <a:lnTo>
                        <a:pt x="21564" y="43129"/>
                      </a:lnTo>
                      <a:lnTo>
                        <a:pt x="18431" y="41069"/>
                      </a:lnTo>
                      <a:lnTo>
                        <a:pt x="20425" y="38023"/>
                      </a:lnTo>
                      <a:close/>
                      <a:moveTo>
                        <a:pt x="5260" y="38088"/>
                      </a:moveTo>
                      <a:lnTo>
                        <a:pt x="8372" y="40148"/>
                      </a:lnTo>
                      <a:lnTo>
                        <a:pt x="6377" y="43173"/>
                      </a:lnTo>
                      <a:lnTo>
                        <a:pt x="3265" y="41135"/>
                      </a:lnTo>
                      <a:lnTo>
                        <a:pt x="5260" y="38088"/>
                      </a:lnTo>
                      <a:close/>
                      <a:moveTo>
                        <a:pt x="60179" y="39075"/>
                      </a:moveTo>
                      <a:lnTo>
                        <a:pt x="63313" y="41135"/>
                      </a:lnTo>
                      <a:lnTo>
                        <a:pt x="61296" y="44159"/>
                      </a:lnTo>
                      <a:lnTo>
                        <a:pt x="58184" y="42121"/>
                      </a:lnTo>
                      <a:lnTo>
                        <a:pt x="60179" y="39075"/>
                      </a:lnTo>
                      <a:close/>
                      <a:moveTo>
                        <a:pt x="44970" y="39118"/>
                      </a:moveTo>
                      <a:lnTo>
                        <a:pt x="48103" y="41178"/>
                      </a:lnTo>
                      <a:lnTo>
                        <a:pt x="46109" y="44225"/>
                      </a:lnTo>
                      <a:lnTo>
                        <a:pt x="42975" y="42165"/>
                      </a:lnTo>
                      <a:lnTo>
                        <a:pt x="44970" y="39118"/>
                      </a:lnTo>
                      <a:close/>
                      <a:moveTo>
                        <a:pt x="29804" y="39184"/>
                      </a:moveTo>
                      <a:lnTo>
                        <a:pt x="32916" y="41244"/>
                      </a:lnTo>
                      <a:lnTo>
                        <a:pt x="30922" y="44268"/>
                      </a:lnTo>
                      <a:lnTo>
                        <a:pt x="27810" y="42230"/>
                      </a:lnTo>
                      <a:lnTo>
                        <a:pt x="29804" y="39184"/>
                      </a:lnTo>
                      <a:close/>
                      <a:moveTo>
                        <a:pt x="14617" y="39228"/>
                      </a:moveTo>
                      <a:lnTo>
                        <a:pt x="17751" y="41288"/>
                      </a:lnTo>
                      <a:lnTo>
                        <a:pt x="15757" y="44334"/>
                      </a:lnTo>
                      <a:lnTo>
                        <a:pt x="12623" y="42274"/>
                      </a:lnTo>
                      <a:lnTo>
                        <a:pt x="14617" y="39228"/>
                      </a:lnTo>
                      <a:close/>
                      <a:moveTo>
                        <a:pt x="54349" y="40258"/>
                      </a:moveTo>
                      <a:lnTo>
                        <a:pt x="57461" y="42296"/>
                      </a:lnTo>
                      <a:lnTo>
                        <a:pt x="55467" y="45342"/>
                      </a:lnTo>
                      <a:lnTo>
                        <a:pt x="52355" y="43282"/>
                      </a:lnTo>
                      <a:lnTo>
                        <a:pt x="54349" y="40258"/>
                      </a:lnTo>
                      <a:close/>
                      <a:moveTo>
                        <a:pt x="39162" y="40302"/>
                      </a:moveTo>
                      <a:lnTo>
                        <a:pt x="42296" y="42362"/>
                      </a:lnTo>
                      <a:lnTo>
                        <a:pt x="40302" y="45408"/>
                      </a:lnTo>
                      <a:lnTo>
                        <a:pt x="37168" y="43348"/>
                      </a:lnTo>
                      <a:lnTo>
                        <a:pt x="39162" y="40302"/>
                      </a:lnTo>
                      <a:close/>
                      <a:moveTo>
                        <a:pt x="23975" y="40367"/>
                      </a:moveTo>
                      <a:lnTo>
                        <a:pt x="27087" y="42406"/>
                      </a:lnTo>
                      <a:lnTo>
                        <a:pt x="25093" y="45452"/>
                      </a:lnTo>
                      <a:lnTo>
                        <a:pt x="21959" y="43392"/>
                      </a:lnTo>
                      <a:lnTo>
                        <a:pt x="23975" y="40367"/>
                      </a:lnTo>
                      <a:close/>
                      <a:moveTo>
                        <a:pt x="8788" y="40411"/>
                      </a:moveTo>
                      <a:lnTo>
                        <a:pt x="11922" y="42471"/>
                      </a:lnTo>
                      <a:lnTo>
                        <a:pt x="9906" y="45518"/>
                      </a:lnTo>
                      <a:lnTo>
                        <a:pt x="6794" y="43458"/>
                      </a:lnTo>
                      <a:lnTo>
                        <a:pt x="8788" y="40411"/>
                      </a:lnTo>
                      <a:close/>
                      <a:moveTo>
                        <a:pt x="63707" y="41397"/>
                      </a:moveTo>
                      <a:lnTo>
                        <a:pt x="66841" y="43458"/>
                      </a:lnTo>
                      <a:lnTo>
                        <a:pt x="64847" y="46504"/>
                      </a:lnTo>
                      <a:lnTo>
                        <a:pt x="61713" y="44444"/>
                      </a:lnTo>
                      <a:lnTo>
                        <a:pt x="63707" y="41397"/>
                      </a:lnTo>
                      <a:close/>
                      <a:moveTo>
                        <a:pt x="48520" y="41463"/>
                      </a:moveTo>
                      <a:lnTo>
                        <a:pt x="51632" y="43501"/>
                      </a:lnTo>
                      <a:lnTo>
                        <a:pt x="49638" y="46548"/>
                      </a:lnTo>
                      <a:lnTo>
                        <a:pt x="46504" y="44488"/>
                      </a:lnTo>
                      <a:lnTo>
                        <a:pt x="48520" y="41463"/>
                      </a:lnTo>
                      <a:close/>
                      <a:moveTo>
                        <a:pt x="33333" y="41485"/>
                      </a:moveTo>
                      <a:lnTo>
                        <a:pt x="36467" y="43545"/>
                      </a:lnTo>
                      <a:lnTo>
                        <a:pt x="34450" y="46569"/>
                      </a:lnTo>
                      <a:lnTo>
                        <a:pt x="31338" y="44531"/>
                      </a:lnTo>
                      <a:lnTo>
                        <a:pt x="33333" y="41485"/>
                      </a:lnTo>
                      <a:close/>
                      <a:moveTo>
                        <a:pt x="18124" y="41529"/>
                      </a:moveTo>
                      <a:lnTo>
                        <a:pt x="21258" y="43589"/>
                      </a:lnTo>
                      <a:lnTo>
                        <a:pt x="19263" y="46635"/>
                      </a:lnTo>
                      <a:lnTo>
                        <a:pt x="16129" y="44575"/>
                      </a:lnTo>
                      <a:lnTo>
                        <a:pt x="18124" y="41529"/>
                      </a:lnTo>
                      <a:close/>
                      <a:moveTo>
                        <a:pt x="2959" y="41595"/>
                      </a:moveTo>
                      <a:lnTo>
                        <a:pt x="6070" y="43655"/>
                      </a:lnTo>
                      <a:lnTo>
                        <a:pt x="4076" y="46679"/>
                      </a:lnTo>
                      <a:lnTo>
                        <a:pt x="964" y="44641"/>
                      </a:lnTo>
                      <a:lnTo>
                        <a:pt x="2959" y="41595"/>
                      </a:lnTo>
                      <a:close/>
                      <a:moveTo>
                        <a:pt x="57878" y="42581"/>
                      </a:moveTo>
                      <a:lnTo>
                        <a:pt x="60990" y="44641"/>
                      </a:lnTo>
                      <a:lnTo>
                        <a:pt x="58995" y="47665"/>
                      </a:lnTo>
                      <a:lnTo>
                        <a:pt x="55883" y="45627"/>
                      </a:lnTo>
                      <a:lnTo>
                        <a:pt x="57878" y="42581"/>
                      </a:lnTo>
                      <a:close/>
                      <a:moveTo>
                        <a:pt x="42669" y="42625"/>
                      </a:moveTo>
                      <a:lnTo>
                        <a:pt x="45802" y="44685"/>
                      </a:lnTo>
                      <a:lnTo>
                        <a:pt x="43808" y="47731"/>
                      </a:lnTo>
                      <a:lnTo>
                        <a:pt x="40674" y="45671"/>
                      </a:lnTo>
                      <a:lnTo>
                        <a:pt x="42669" y="42625"/>
                      </a:lnTo>
                      <a:close/>
                      <a:moveTo>
                        <a:pt x="27503" y="42690"/>
                      </a:moveTo>
                      <a:lnTo>
                        <a:pt x="30615" y="44750"/>
                      </a:lnTo>
                      <a:lnTo>
                        <a:pt x="28621" y="47775"/>
                      </a:lnTo>
                      <a:lnTo>
                        <a:pt x="25509" y="45737"/>
                      </a:lnTo>
                      <a:lnTo>
                        <a:pt x="27503" y="42690"/>
                      </a:lnTo>
                      <a:close/>
                      <a:moveTo>
                        <a:pt x="12316" y="42734"/>
                      </a:moveTo>
                      <a:lnTo>
                        <a:pt x="15450" y="44794"/>
                      </a:lnTo>
                      <a:lnTo>
                        <a:pt x="13456" y="47841"/>
                      </a:lnTo>
                      <a:lnTo>
                        <a:pt x="10322" y="45780"/>
                      </a:lnTo>
                      <a:lnTo>
                        <a:pt x="12316" y="42734"/>
                      </a:lnTo>
                      <a:close/>
                      <a:moveTo>
                        <a:pt x="52048" y="43764"/>
                      </a:moveTo>
                      <a:lnTo>
                        <a:pt x="55160" y="45802"/>
                      </a:lnTo>
                      <a:lnTo>
                        <a:pt x="53166" y="48849"/>
                      </a:lnTo>
                      <a:lnTo>
                        <a:pt x="50054" y="46789"/>
                      </a:lnTo>
                      <a:lnTo>
                        <a:pt x="52048" y="43764"/>
                      </a:lnTo>
                      <a:close/>
                      <a:moveTo>
                        <a:pt x="36861" y="43808"/>
                      </a:moveTo>
                      <a:lnTo>
                        <a:pt x="39995" y="45868"/>
                      </a:lnTo>
                      <a:lnTo>
                        <a:pt x="38001" y="48914"/>
                      </a:lnTo>
                      <a:lnTo>
                        <a:pt x="34867" y="46854"/>
                      </a:lnTo>
                      <a:lnTo>
                        <a:pt x="36861" y="43808"/>
                      </a:lnTo>
                      <a:close/>
                      <a:moveTo>
                        <a:pt x="21674" y="43874"/>
                      </a:moveTo>
                      <a:lnTo>
                        <a:pt x="24786" y="45912"/>
                      </a:lnTo>
                      <a:lnTo>
                        <a:pt x="22792" y="48958"/>
                      </a:lnTo>
                      <a:lnTo>
                        <a:pt x="19658" y="46898"/>
                      </a:lnTo>
                      <a:lnTo>
                        <a:pt x="21674" y="43874"/>
                      </a:lnTo>
                      <a:close/>
                      <a:moveTo>
                        <a:pt x="6487" y="43918"/>
                      </a:moveTo>
                      <a:lnTo>
                        <a:pt x="9621" y="45978"/>
                      </a:lnTo>
                      <a:lnTo>
                        <a:pt x="7605" y="49024"/>
                      </a:lnTo>
                      <a:lnTo>
                        <a:pt x="4493" y="46964"/>
                      </a:lnTo>
                      <a:lnTo>
                        <a:pt x="6487" y="43918"/>
                      </a:lnTo>
                      <a:close/>
                      <a:moveTo>
                        <a:pt x="61384" y="44904"/>
                      </a:moveTo>
                      <a:lnTo>
                        <a:pt x="64518" y="46964"/>
                      </a:lnTo>
                      <a:lnTo>
                        <a:pt x="62502" y="50010"/>
                      </a:lnTo>
                      <a:lnTo>
                        <a:pt x="59390" y="47950"/>
                      </a:lnTo>
                      <a:lnTo>
                        <a:pt x="61384" y="44904"/>
                      </a:lnTo>
                      <a:close/>
                      <a:moveTo>
                        <a:pt x="46219" y="44970"/>
                      </a:moveTo>
                      <a:lnTo>
                        <a:pt x="49331" y="47008"/>
                      </a:lnTo>
                      <a:lnTo>
                        <a:pt x="47336" y="50054"/>
                      </a:lnTo>
                      <a:lnTo>
                        <a:pt x="44203" y="47994"/>
                      </a:lnTo>
                      <a:lnTo>
                        <a:pt x="46219" y="44970"/>
                      </a:lnTo>
                      <a:close/>
                      <a:moveTo>
                        <a:pt x="31032" y="44992"/>
                      </a:moveTo>
                      <a:lnTo>
                        <a:pt x="34144" y="47052"/>
                      </a:lnTo>
                      <a:lnTo>
                        <a:pt x="32149" y="50076"/>
                      </a:lnTo>
                      <a:lnTo>
                        <a:pt x="29037" y="48038"/>
                      </a:lnTo>
                      <a:lnTo>
                        <a:pt x="31032" y="44992"/>
                      </a:lnTo>
                      <a:close/>
                      <a:moveTo>
                        <a:pt x="15823" y="45035"/>
                      </a:moveTo>
                      <a:lnTo>
                        <a:pt x="18957" y="47095"/>
                      </a:lnTo>
                      <a:lnTo>
                        <a:pt x="16962" y="50142"/>
                      </a:lnTo>
                      <a:lnTo>
                        <a:pt x="13828" y="48082"/>
                      </a:lnTo>
                      <a:lnTo>
                        <a:pt x="15823" y="45035"/>
                      </a:lnTo>
                      <a:close/>
                      <a:moveTo>
                        <a:pt x="55577" y="46087"/>
                      </a:moveTo>
                      <a:lnTo>
                        <a:pt x="58688" y="48147"/>
                      </a:lnTo>
                      <a:lnTo>
                        <a:pt x="56694" y="51172"/>
                      </a:lnTo>
                      <a:lnTo>
                        <a:pt x="53582" y="49133"/>
                      </a:lnTo>
                      <a:lnTo>
                        <a:pt x="55577" y="46087"/>
                      </a:lnTo>
                      <a:close/>
                      <a:moveTo>
                        <a:pt x="40367" y="46131"/>
                      </a:moveTo>
                      <a:lnTo>
                        <a:pt x="43501" y="48191"/>
                      </a:lnTo>
                      <a:lnTo>
                        <a:pt x="41507" y="51237"/>
                      </a:lnTo>
                      <a:lnTo>
                        <a:pt x="38373" y="49177"/>
                      </a:lnTo>
                      <a:lnTo>
                        <a:pt x="40367" y="46131"/>
                      </a:lnTo>
                      <a:close/>
                      <a:moveTo>
                        <a:pt x="25202" y="46197"/>
                      </a:moveTo>
                      <a:lnTo>
                        <a:pt x="28314" y="48257"/>
                      </a:lnTo>
                      <a:lnTo>
                        <a:pt x="26320" y="51281"/>
                      </a:lnTo>
                      <a:lnTo>
                        <a:pt x="23208" y="49243"/>
                      </a:lnTo>
                      <a:lnTo>
                        <a:pt x="25202" y="46197"/>
                      </a:lnTo>
                      <a:close/>
                      <a:moveTo>
                        <a:pt x="9993" y="46219"/>
                      </a:moveTo>
                      <a:lnTo>
                        <a:pt x="13127" y="48279"/>
                      </a:lnTo>
                      <a:lnTo>
                        <a:pt x="11111" y="51325"/>
                      </a:lnTo>
                      <a:lnTo>
                        <a:pt x="7999" y="49265"/>
                      </a:lnTo>
                      <a:lnTo>
                        <a:pt x="9993" y="46219"/>
                      </a:lnTo>
                      <a:close/>
                      <a:moveTo>
                        <a:pt x="49747" y="47271"/>
                      </a:moveTo>
                      <a:lnTo>
                        <a:pt x="52859" y="49309"/>
                      </a:lnTo>
                      <a:lnTo>
                        <a:pt x="50865" y="52355"/>
                      </a:lnTo>
                      <a:lnTo>
                        <a:pt x="47753" y="50295"/>
                      </a:lnTo>
                      <a:lnTo>
                        <a:pt x="49747" y="47271"/>
                      </a:lnTo>
                      <a:close/>
                      <a:moveTo>
                        <a:pt x="34560" y="47315"/>
                      </a:moveTo>
                      <a:lnTo>
                        <a:pt x="37694" y="49375"/>
                      </a:lnTo>
                      <a:lnTo>
                        <a:pt x="35700" y="52421"/>
                      </a:lnTo>
                      <a:lnTo>
                        <a:pt x="32566" y="50361"/>
                      </a:lnTo>
                      <a:lnTo>
                        <a:pt x="34560" y="47315"/>
                      </a:lnTo>
                      <a:close/>
                      <a:moveTo>
                        <a:pt x="19373" y="47380"/>
                      </a:moveTo>
                      <a:lnTo>
                        <a:pt x="22485" y="49418"/>
                      </a:lnTo>
                      <a:lnTo>
                        <a:pt x="20491" y="52465"/>
                      </a:lnTo>
                      <a:lnTo>
                        <a:pt x="17357" y="50405"/>
                      </a:lnTo>
                      <a:lnTo>
                        <a:pt x="19373" y="47380"/>
                      </a:lnTo>
                      <a:close/>
                      <a:moveTo>
                        <a:pt x="4186" y="47424"/>
                      </a:moveTo>
                      <a:lnTo>
                        <a:pt x="7298" y="49484"/>
                      </a:lnTo>
                      <a:lnTo>
                        <a:pt x="5303" y="52530"/>
                      </a:lnTo>
                      <a:lnTo>
                        <a:pt x="2192" y="50470"/>
                      </a:lnTo>
                      <a:lnTo>
                        <a:pt x="4186" y="47424"/>
                      </a:lnTo>
                      <a:close/>
                      <a:moveTo>
                        <a:pt x="59083" y="48388"/>
                      </a:moveTo>
                      <a:lnTo>
                        <a:pt x="62217" y="50448"/>
                      </a:lnTo>
                      <a:lnTo>
                        <a:pt x="60201" y="53473"/>
                      </a:lnTo>
                      <a:lnTo>
                        <a:pt x="57089" y="51435"/>
                      </a:lnTo>
                      <a:lnTo>
                        <a:pt x="59083" y="48388"/>
                      </a:lnTo>
                      <a:close/>
                      <a:moveTo>
                        <a:pt x="43918" y="48432"/>
                      </a:moveTo>
                      <a:lnTo>
                        <a:pt x="47030" y="50492"/>
                      </a:lnTo>
                      <a:lnTo>
                        <a:pt x="45035" y="53538"/>
                      </a:lnTo>
                      <a:lnTo>
                        <a:pt x="41902" y="51478"/>
                      </a:lnTo>
                      <a:lnTo>
                        <a:pt x="43918" y="48432"/>
                      </a:lnTo>
                      <a:close/>
                      <a:moveTo>
                        <a:pt x="28731" y="48498"/>
                      </a:moveTo>
                      <a:lnTo>
                        <a:pt x="31864" y="50558"/>
                      </a:lnTo>
                      <a:lnTo>
                        <a:pt x="29848" y="53582"/>
                      </a:lnTo>
                      <a:lnTo>
                        <a:pt x="26736" y="51544"/>
                      </a:lnTo>
                      <a:lnTo>
                        <a:pt x="28731" y="48498"/>
                      </a:lnTo>
                      <a:close/>
                      <a:moveTo>
                        <a:pt x="13522" y="48542"/>
                      </a:moveTo>
                      <a:lnTo>
                        <a:pt x="16655" y="50602"/>
                      </a:lnTo>
                      <a:lnTo>
                        <a:pt x="14661" y="53648"/>
                      </a:lnTo>
                      <a:lnTo>
                        <a:pt x="11527" y="51588"/>
                      </a:lnTo>
                      <a:lnTo>
                        <a:pt x="13522" y="48542"/>
                      </a:lnTo>
                      <a:close/>
                      <a:moveTo>
                        <a:pt x="53275" y="49594"/>
                      </a:moveTo>
                      <a:lnTo>
                        <a:pt x="56409" y="51654"/>
                      </a:lnTo>
                      <a:lnTo>
                        <a:pt x="54393" y="54678"/>
                      </a:lnTo>
                      <a:lnTo>
                        <a:pt x="51281" y="52640"/>
                      </a:lnTo>
                      <a:lnTo>
                        <a:pt x="53275" y="49594"/>
                      </a:lnTo>
                      <a:close/>
                      <a:moveTo>
                        <a:pt x="38066" y="49638"/>
                      </a:moveTo>
                      <a:lnTo>
                        <a:pt x="41200" y="51698"/>
                      </a:lnTo>
                      <a:lnTo>
                        <a:pt x="39206" y="54744"/>
                      </a:lnTo>
                      <a:lnTo>
                        <a:pt x="36072" y="52684"/>
                      </a:lnTo>
                      <a:lnTo>
                        <a:pt x="38066" y="49638"/>
                      </a:lnTo>
                      <a:close/>
                      <a:moveTo>
                        <a:pt x="22901" y="49681"/>
                      </a:moveTo>
                      <a:lnTo>
                        <a:pt x="26013" y="51719"/>
                      </a:lnTo>
                      <a:lnTo>
                        <a:pt x="24019" y="54766"/>
                      </a:lnTo>
                      <a:lnTo>
                        <a:pt x="20907" y="52706"/>
                      </a:lnTo>
                      <a:lnTo>
                        <a:pt x="22901" y="49681"/>
                      </a:lnTo>
                      <a:close/>
                      <a:moveTo>
                        <a:pt x="7692" y="49725"/>
                      </a:moveTo>
                      <a:lnTo>
                        <a:pt x="10826" y="51785"/>
                      </a:lnTo>
                      <a:lnTo>
                        <a:pt x="8810" y="54831"/>
                      </a:lnTo>
                      <a:lnTo>
                        <a:pt x="5698" y="52771"/>
                      </a:lnTo>
                      <a:lnTo>
                        <a:pt x="7692" y="49725"/>
                      </a:lnTo>
                      <a:close/>
                      <a:moveTo>
                        <a:pt x="47446" y="50777"/>
                      </a:moveTo>
                      <a:lnTo>
                        <a:pt x="50558" y="52815"/>
                      </a:lnTo>
                      <a:lnTo>
                        <a:pt x="48564" y="55861"/>
                      </a:lnTo>
                      <a:lnTo>
                        <a:pt x="45452" y="53801"/>
                      </a:lnTo>
                      <a:lnTo>
                        <a:pt x="47446" y="50777"/>
                      </a:lnTo>
                      <a:close/>
                      <a:moveTo>
                        <a:pt x="32237" y="50821"/>
                      </a:moveTo>
                      <a:lnTo>
                        <a:pt x="35371" y="52881"/>
                      </a:lnTo>
                      <a:lnTo>
                        <a:pt x="33355" y="55927"/>
                      </a:lnTo>
                      <a:lnTo>
                        <a:pt x="30243" y="53867"/>
                      </a:lnTo>
                      <a:lnTo>
                        <a:pt x="32237" y="50821"/>
                      </a:lnTo>
                      <a:close/>
                      <a:moveTo>
                        <a:pt x="17072" y="50887"/>
                      </a:moveTo>
                      <a:lnTo>
                        <a:pt x="20184" y="52925"/>
                      </a:lnTo>
                      <a:lnTo>
                        <a:pt x="18189" y="55971"/>
                      </a:lnTo>
                      <a:lnTo>
                        <a:pt x="15056" y="53911"/>
                      </a:lnTo>
                      <a:lnTo>
                        <a:pt x="17072" y="50887"/>
                      </a:lnTo>
                      <a:close/>
                      <a:moveTo>
                        <a:pt x="56782" y="51895"/>
                      </a:moveTo>
                      <a:lnTo>
                        <a:pt x="59916" y="53955"/>
                      </a:lnTo>
                      <a:lnTo>
                        <a:pt x="57899" y="56979"/>
                      </a:lnTo>
                      <a:lnTo>
                        <a:pt x="54788" y="54919"/>
                      </a:lnTo>
                      <a:lnTo>
                        <a:pt x="56782" y="51895"/>
                      </a:lnTo>
                      <a:close/>
                      <a:moveTo>
                        <a:pt x="41617" y="51939"/>
                      </a:moveTo>
                      <a:lnTo>
                        <a:pt x="44729" y="53999"/>
                      </a:lnTo>
                      <a:lnTo>
                        <a:pt x="42734" y="57045"/>
                      </a:lnTo>
                      <a:lnTo>
                        <a:pt x="39600" y="54985"/>
                      </a:lnTo>
                      <a:lnTo>
                        <a:pt x="41617" y="51939"/>
                      </a:lnTo>
                      <a:close/>
                      <a:moveTo>
                        <a:pt x="26430" y="52004"/>
                      </a:moveTo>
                      <a:lnTo>
                        <a:pt x="29563" y="54064"/>
                      </a:lnTo>
                      <a:lnTo>
                        <a:pt x="27547" y="57089"/>
                      </a:lnTo>
                      <a:lnTo>
                        <a:pt x="24435" y="55051"/>
                      </a:lnTo>
                      <a:lnTo>
                        <a:pt x="26430" y="52004"/>
                      </a:lnTo>
                      <a:close/>
                      <a:moveTo>
                        <a:pt x="11220" y="52048"/>
                      </a:moveTo>
                      <a:lnTo>
                        <a:pt x="14354" y="54108"/>
                      </a:lnTo>
                      <a:lnTo>
                        <a:pt x="12360" y="57154"/>
                      </a:lnTo>
                      <a:lnTo>
                        <a:pt x="9226" y="55094"/>
                      </a:lnTo>
                      <a:lnTo>
                        <a:pt x="11220" y="52048"/>
                      </a:lnTo>
                      <a:close/>
                      <a:moveTo>
                        <a:pt x="50974" y="53100"/>
                      </a:moveTo>
                      <a:lnTo>
                        <a:pt x="54108" y="55160"/>
                      </a:lnTo>
                      <a:lnTo>
                        <a:pt x="52092" y="58184"/>
                      </a:lnTo>
                      <a:lnTo>
                        <a:pt x="48980" y="56146"/>
                      </a:lnTo>
                      <a:lnTo>
                        <a:pt x="50974" y="53100"/>
                      </a:lnTo>
                      <a:close/>
                      <a:moveTo>
                        <a:pt x="35765" y="53122"/>
                      </a:moveTo>
                      <a:lnTo>
                        <a:pt x="38899" y="55182"/>
                      </a:lnTo>
                      <a:lnTo>
                        <a:pt x="36905" y="58228"/>
                      </a:lnTo>
                      <a:lnTo>
                        <a:pt x="33771" y="56168"/>
                      </a:lnTo>
                      <a:lnTo>
                        <a:pt x="35765" y="53122"/>
                      </a:lnTo>
                      <a:close/>
                      <a:moveTo>
                        <a:pt x="20600" y="53188"/>
                      </a:moveTo>
                      <a:lnTo>
                        <a:pt x="23712" y="55226"/>
                      </a:lnTo>
                      <a:lnTo>
                        <a:pt x="21718" y="58272"/>
                      </a:lnTo>
                      <a:lnTo>
                        <a:pt x="18606" y="56212"/>
                      </a:lnTo>
                      <a:lnTo>
                        <a:pt x="20600" y="53188"/>
                      </a:lnTo>
                      <a:close/>
                      <a:moveTo>
                        <a:pt x="5391" y="53232"/>
                      </a:moveTo>
                      <a:lnTo>
                        <a:pt x="8525" y="55292"/>
                      </a:lnTo>
                      <a:lnTo>
                        <a:pt x="6509" y="58338"/>
                      </a:lnTo>
                      <a:lnTo>
                        <a:pt x="3397" y="56278"/>
                      </a:lnTo>
                      <a:lnTo>
                        <a:pt x="5391" y="53232"/>
                      </a:lnTo>
                      <a:close/>
                      <a:moveTo>
                        <a:pt x="45145" y="54284"/>
                      </a:moveTo>
                      <a:lnTo>
                        <a:pt x="48257" y="56322"/>
                      </a:lnTo>
                      <a:lnTo>
                        <a:pt x="46263" y="59368"/>
                      </a:lnTo>
                      <a:lnTo>
                        <a:pt x="43151" y="57308"/>
                      </a:lnTo>
                      <a:lnTo>
                        <a:pt x="45145" y="54284"/>
                      </a:lnTo>
                      <a:close/>
                      <a:moveTo>
                        <a:pt x="29936" y="54327"/>
                      </a:moveTo>
                      <a:lnTo>
                        <a:pt x="33070" y="56387"/>
                      </a:lnTo>
                      <a:lnTo>
                        <a:pt x="31054" y="59434"/>
                      </a:lnTo>
                      <a:lnTo>
                        <a:pt x="27942" y="57374"/>
                      </a:lnTo>
                      <a:lnTo>
                        <a:pt x="29936" y="54327"/>
                      </a:lnTo>
                      <a:close/>
                      <a:moveTo>
                        <a:pt x="14771" y="54393"/>
                      </a:moveTo>
                      <a:lnTo>
                        <a:pt x="17883" y="56431"/>
                      </a:lnTo>
                      <a:lnTo>
                        <a:pt x="15888" y="59477"/>
                      </a:lnTo>
                      <a:lnTo>
                        <a:pt x="12755" y="57417"/>
                      </a:lnTo>
                      <a:lnTo>
                        <a:pt x="14771" y="54393"/>
                      </a:lnTo>
                      <a:close/>
                      <a:moveTo>
                        <a:pt x="54481" y="55401"/>
                      </a:moveTo>
                      <a:lnTo>
                        <a:pt x="57593" y="57461"/>
                      </a:lnTo>
                      <a:lnTo>
                        <a:pt x="55598" y="60485"/>
                      </a:lnTo>
                      <a:lnTo>
                        <a:pt x="52486" y="58447"/>
                      </a:lnTo>
                      <a:lnTo>
                        <a:pt x="54481" y="55401"/>
                      </a:lnTo>
                      <a:close/>
                      <a:moveTo>
                        <a:pt x="39316" y="55445"/>
                      </a:moveTo>
                      <a:lnTo>
                        <a:pt x="42427" y="57505"/>
                      </a:lnTo>
                      <a:lnTo>
                        <a:pt x="40433" y="60551"/>
                      </a:lnTo>
                      <a:lnTo>
                        <a:pt x="37299" y="58491"/>
                      </a:lnTo>
                      <a:lnTo>
                        <a:pt x="39316" y="55445"/>
                      </a:lnTo>
                      <a:close/>
                      <a:moveTo>
                        <a:pt x="24128" y="55511"/>
                      </a:moveTo>
                      <a:lnTo>
                        <a:pt x="27262" y="57571"/>
                      </a:lnTo>
                      <a:lnTo>
                        <a:pt x="25246" y="60595"/>
                      </a:lnTo>
                      <a:lnTo>
                        <a:pt x="22134" y="58557"/>
                      </a:lnTo>
                      <a:lnTo>
                        <a:pt x="24128" y="55511"/>
                      </a:lnTo>
                      <a:close/>
                      <a:moveTo>
                        <a:pt x="8919" y="55555"/>
                      </a:moveTo>
                      <a:lnTo>
                        <a:pt x="12053" y="57615"/>
                      </a:lnTo>
                      <a:lnTo>
                        <a:pt x="10059" y="60661"/>
                      </a:lnTo>
                      <a:lnTo>
                        <a:pt x="6925" y="58601"/>
                      </a:lnTo>
                      <a:lnTo>
                        <a:pt x="8919" y="55555"/>
                      </a:lnTo>
                      <a:close/>
                      <a:moveTo>
                        <a:pt x="48651" y="56606"/>
                      </a:moveTo>
                      <a:lnTo>
                        <a:pt x="51763" y="58667"/>
                      </a:lnTo>
                      <a:lnTo>
                        <a:pt x="49769" y="61691"/>
                      </a:lnTo>
                      <a:lnTo>
                        <a:pt x="46657" y="59653"/>
                      </a:lnTo>
                      <a:lnTo>
                        <a:pt x="48651" y="56606"/>
                      </a:lnTo>
                      <a:close/>
                      <a:moveTo>
                        <a:pt x="33464" y="56628"/>
                      </a:moveTo>
                      <a:lnTo>
                        <a:pt x="36598" y="58688"/>
                      </a:lnTo>
                      <a:lnTo>
                        <a:pt x="34604" y="61735"/>
                      </a:lnTo>
                      <a:lnTo>
                        <a:pt x="31470" y="59675"/>
                      </a:lnTo>
                      <a:lnTo>
                        <a:pt x="33464" y="56628"/>
                      </a:lnTo>
                      <a:close/>
                      <a:moveTo>
                        <a:pt x="18299" y="56694"/>
                      </a:moveTo>
                      <a:lnTo>
                        <a:pt x="21411" y="58732"/>
                      </a:lnTo>
                      <a:lnTo>
                        <a:pt x="19417" y="61778"/>
                      </a:lnTo>
                      <a:lnTo>
                        <a:pt x="16305" y="59718"/>
                      </a:lnTo>
                      <a:lnTo>
                        <a:pt x="18299" y="56694"/>
                      </a:lnTo>
                      <a:close/>
                      <a:moveTo>
                        <a:pt x="42844" y="57768"/>
                      </a:moveTo>
                      <a:lnTo>
                        <a:pt x="45956" y="59828"/>
                      </a:lnTo>
                      <a:lnTo>
                        <a:pt x="43962" y="62874"/>
                      </a:lnTo>
                      <a:lnTo>
                        <a:pt x="40850" y="60814"/>
                      </a:lnTo>
                      <a:lnTo>
                        <a:pt x="42844" y="57768"/>
                      </a:lnTo>
                      <a:close/>
                      <a:moveTo>
                        <a:pt x="27635" y="57834"/>
                      </a:moveTo>
                      <a:lnTo>
                        <a:pt x="30747" y="59894"/>
                      </a:lnTo>
                      <a:lnTo>
                        <a:pt x="28753" y="62940"/>
                      </a:lnTo>
                      <a:lnTo>
                        <a:pt x="25641" y="60880"/>
                      </a:lnTo>
                      <a:lnTo>
                        <a:pt x="27635" y="57834"/>
                      </a:lnTo>
                      <a:close/>
                      <a:moveTo>
                        <a:pt x="12470" y="57856"/>
                      </a:moveTo>
                      <a:lnTo>
                        <a:pt x="15582" y="59916"/>
                      </a:lnTo>
                      <a:lnTo>
                        <a:pt x="13587" y="62962"/>
                      </a:lnTo>
                      <a:lnTo>
                        <a:pt x="10453" y="60902"/>
                      </a:lnTo>
                      <a:lnTo>
                        <a:pt x="12470" y="57856"/>
                      </a:lnTo>
                      <a:close/>
                      <a:moveTo>
                        <a:pt x="52180" y="58908"/>
                      </a:moveTo>
                      <a:lnTo>
                        <a:pt x="55314" y="60946"/>
                      </a:lnTo>
                      <a:lnTo>
                        <a:pt x="53297" y="63992"/>
                      </a:lnTo>
                      <a:lnTo>
                        <a:pt x="50185" y="61954"/>
                      </a:lnTo>
                      <a:lnTo>
                        <a:pt x="52180" y="58908"/>
                      </a:lnTo>
                      <a:close/>
                      <a:moveTo>
                        <a:pt x="37014" y="58951"/>
                      </a:moveTo>
                      <a:lnTo>
                        <a:pt x="40126" y="61011"/>
                      </a:lnTo>
                      <a:lnTo>
                        <a:pt x="38132" y="64058"/>
                      </a:lnTo>
                      <a:lnTo>
                        <a:pt x="34998" y="61998"/>
                      </a:lnTo>
                      <a:lnTo>
                        <a:pt x="37014" y="58951"/>
                      </a:lnTo>
                      <a:close/>
                      <a:moveTo>
                        <a:pt x="21805" y="59017"/>
                      </a:moveTo>
                      <a:lnTo>
                        <a:pt x="24917" y="61077"/>
                      </a:lnTo>
                      <a:lnTo>
                        <a:pt x="22923" y="64101"/>
                      </a:lnTo>
                      <a:lnTo>
                        <a:pt x="19811" y="62063"/>
                      </a:lnTo>
                      <a:lnTo>
                        <a:pt x="21805" y="59017"/>
                      </a:lnTo>
                      <a:close/>
                      <a:moveTo>
                        <a:pt x="6618" y="59061"/>
                      </a:moveTo>
                      <a:lnTo>
                        <a:pt x="9752" y="61121"/>
                      </a:lnTo>
                      <a:lnTo>
                        <a:pt x="7758" y="64167"/>
                      </a:lnTo>
                      <a:lnTo>
                        <a:pt x="4624" y="62107"/>
                      </a:lnTo>
                      <a:lnTo>
                        <a:pt x="6618" y="59061"/>
                      </a:lnTo>
                      <a:close/>
                      <a:moveTo>
                        <a:pt x="46350" y="60091"/>
                      </a:moveTo>
                      <a:lnTo>
                        <a:pt x="49462" y="62129"/>
                      </a:lnTo>
                      <a:lnTo>
                        <a:pt x="47468" y="65175"/>
                      </a:lnTo>
                      <a:lnTo>
                        <a:pt x="44356" y="63115"/>
                      </a:lnTo>
                      <a:lnTo>
                        <a:pt x="46350" y="60091"/>
                      </a:lnTo>
                      <a:close/>
                      <a:moveTo>
                        <a:pt x="31163" y="60135"/>
                      </a:moveTo>
                      <a:lnTo>
                        <a:pt x="34297" y="62195"/>
                      </a:lnTo>
                      <a:lnTo>
                        <a:pt x="32303" y="65241"/>
                      </a:lnTo>
                      <a:lnTo>
                        <a:pt x="29169" y="63181"/>
                      </a:lnTo>
                      <a:lnTo>
                        <a:pt x="31163" y="60135"/>
                      </a:lnTo>
                      <a:close/>
                      <a:moveTo>
                        <a:pt x="15998" y="60201"/>
                      </a:moveTo>
                      <a:lnTo>
                        <a:pt x="19110" y="62239"/>
                      </a:lnTo>
                      <a:lnTo>
                        <a:pt x="17116" y="65285"/>
                      </a:lnTo>
                      <a:lnTo>
                        <a:pt x="14004" y="63225"/>
                      </a:lnTo>
                      <a:lnTo>
                        <a:pt x="15998" y="60201"/>
                      </a:lnTo>
                      <a:close/>
                      <a:moveTo>
                        <a:pt x="40543" y="61274"/>
                      </a:moveTo>
                      <a:lnTo>
                        <a:pt x="43655" y="63334"/>
                      </a:lnTo>
                      <a:lnTo>
                        <a:pt x="41660" y="66381"/>
                      </a:lnTo>
                      <a:lnTo>
                        <a:pt x="38549" y="64321"/>
                      </a:lnTo>
                      <a:lnTo>
                        <a:pt x="40543" y="61274"/>
                      </a:lnTo>
                      <a:close/>
                      <a:moveTo>
                        <a:pt x="25334" y="61340"/>
                      </a:moveTo>
                      <a:lnTo>
                        <a:pt x="28468" y="63400"/>
                      </a:lnTo>
                      <a:lnTo>
                        <a:pt x="26451" y="66446"/>
                      </a:lnTo>
                      <a:lnTo>
                        <a:pt x="23340" y="64386"/>
                      </a:lnTo>
                      <a:lnTo>
                        <a:pt x="25334" y="61340"/>
                      </a:lnTo>
                      <a:close/>
                      <a:moveTo>
                        <a:pt x="10169" y="61362"/>
                      </a:moveTo>
                      <a:lnTo>
                        <a:pt x="13281" y="63422"/>
                      </a:lnTo>
                      <a:lnTo>
                        <a:pt x="11286" y="66468"/>
                      </a:lnTo>
                      <a:lnTo>
                        <a:pt x="8152" y="64408"/>
                      </a:lnTo>
                      <a:lnTo>
                        <a:pt x="10169" y="61362"/>
                      </a:lnTo>
                      <a:close/>
                      <a:moveTo>
                        <a:pt x="49879" y="62414"/>
                      </a:moveTo>
                      <a:lnTo>
                        <a:pt x="53012" y="64474"/>
                      </a:lnTo>
                      <a:lnTo>
                        <a:pt x="50996" y="67498"/>
                      </a:lnTo>
                      <a:lnTo>
                        <a:pt x="47884" y="65460"/>
                      </a:lnTo>
                      <a:lnTo>
                        <a:pt x="49879" y="62414"/>
                      </a:lnTo>
                      <a:close/>
                      <a:moveTo>
                        <a:pt x="34713" y="62458"/>
                      </a:moveTo>
                      <a:lnTo>
                        <a:pt x="37825" y="64518"/>
                      </a:lnTo>
                      <a:lnTo>
                        <a:pt x="35831" y="67564"/>
                      </a:lnTo>
                      <a:lnTo>
                        <a:pt x="32697" y="65504"/>
                      </a:lnTo>
                      <a:lnTo>
                        <a:pt x="34713" y="62458"/>
                      </a:lnTo>
                      <a:close/>
                      <a:moveTo>
                        <a:pt x="19504" y="62524"/>
                      </a:moveTo>
                      <a:lnTo>
                        <a:pt x="22616" y="64584"/>
                      </a:lnTo>
                      <a:lnTo>
                        <a:pt x="20622" y="67608"/>
                      </a:lnTo>
                      <a:lnTo>
                        <a:pt x="17510" y="65570"/>
                      </a:lnTo>
                      <a:lnTo>
                        <a:pt x="19504" y="62524"/>
                      </a:lnTo>
                      <a:close/>
                      <a:moveTo>
                        <a:pt x="44049" y="63597"/>
                      </a:moveTo>
                      <a:lnTo>
                        <a:pt x="47161" y="65635"/>
                      </a:lnTo>
                      <a:lnTo>
                        <a:pt x="45167" y="68682"/>
                      </a:lnTo>
                      <a:lnTo>
                        <a:pt x="42055" y="66622"/>
                      </a:lnTo>
                      <a:lnTo>
                        <a:pt x="44049" y="63597"/>
                      </a:lnTo>
                      <a:close/>
                      <a:moveTo>
                        <a:pt x="28862" y="63641"/>
                      </a:moveTo>
                      <a:lnTo>
                        <a:pt x="31996" y="65701"/>
                      </a:lnTo>
                      <a:lnTo>
                        <a:pt x="30002" y="68747"/>
                      </a:lnTo>
                      <a:lnTo>
                        <a:pt x="26868" y="66687"/>
                      </a:lnTo>
                      <a:lnTo>
                        <a:pt x="28862" y="63641"/>
                      </a:lnTo>
                      <a:close/>
                      <a:moveTo>
                        <a:pt x="13675" y="63685"/>
                      </a:moveTo>
                      <a:lnTo>
                        <a:pt x="16787" y="65745"/>
                      </a:lnTo>
                      <a:lnTo>
                        <a:pt x="14793" y="68791"/>
                      </a:lnTo>
                      <a:lnTo>
                        <a:pt x="11659" y="66731"/>
                      </a:lnTo>
                      <a:lnTo>
                        <a:pt x="13675" y="63685"/>
                      </a:lnTo>
                      <a:close/>
                      <a:moveTo>
                        <a:pt x="38242" y="64781"/>
                      </a:moveTo>
                      <a:lnTo>
                        <a:pt x="41354" y="66841"/>
                      </a:lnTo>
                      <a:lnTo>
                        <a:pt x="39359" y="69887"/>
                      </a:lnTo>
                      <a:lnTo>
                        <a:pt x="36247" y="67827"/>
                      </a:lnTo>
                      <a:lnTo>
                        <a:pt x="38242" y="64781"/>
                      </a:lnTo>
                      <a:close/>
                      <a:moveTo>
                        <a:pt x="23033" y="64825"/>
                      </a:moveTo>
                      <a:lnTo>
                        <a:pt x="26167" y="66885"/>
                      </a:lnTo>
                      <a:lnTo>
                        <a:pt x="24150" y="69909"/>
                      </a:lnTo>
                      <a:lnTo>
                        <a:pt x="21038" y="67871"/>
                      </a:lnTo>
                      <a:lnTo>
                        <a:pt x="23033" y="64825"/>
                      </a:lnTo>
                      <a:close/>
                      <a:moveTo>
                        <a:pt x="47578" y="65920"/>
                      </a:moveTo>
                      <a:lnTo>
                        <a:pt x="50711" y="67980"/>
                      </a:lnTo>
                      <a:lnTo>
                        <a:pt x="48695" y="71005"/>
                      </a:lnTo>
                      <a:lnTo>
                        <a:pt x="45583" y="68967"/>
                      </a:lnTo>
                      <a:lnTo>
                        <a:pt x="47578" y="65920"/>
                      </a:lnTo>
                      <a:close/>
                      <a:moveTo>
                        <a:pt x="32412" y="65964"/>
                      </a:moveTo>
                      <a:lnTo>
                        <a:pt x="35524" y="68024"/>
                      </a:lnTo>
                      <a:lnTo>
                        <a:pt x="33530" y="71070"/>
                      </a:lnTo>
                      <a:lnTo>
                        <a:pt x="30396" y="69010"/>
                      </a:lnTo>
                      <a:lnTo>
                        <a:pt x="32412" y="65964"/>
                      </a:lnTo>
                      <a:close/>
                      <a:moveTo>
                        <a:pt x="17203" y="66030"/>
                      </a:moveTo>
                      <a:lnTo>
                        <a:pt x="20315" y="68068"/>
                      </a:lnTo>
                      <a:lnTo>
                        <a:pt x="18321" y="71114"/>
                      </a:lnTo>
                      <a:lnTo>
                        <a:pt x="15209" y="69076"/>
                      </a:lnTo>
                      <a:lnTo>
                        <a:pt x="17203" y="66030"/>
                      </a:lnTo>
                      <a:close/>
                      <a:moveTo>
                        <a:pt x="41748" y="67082"/>
                      </a:moveTo>
                      <a:lnTo>
                        <a:pt x="44860" y="69142"/>
                      </a:lnTo>
                      <a:lnTo>
                        <a:pt x="42866" y="72188"/>
                      </a:lnTo>
                      <a:lnTo>
                        <a:pt x="39754" y="70128"/>
                      </a:lnTo>
                      <a:lnTo>
                        <a:pt x="41748" y="67082"/>
                      </a:lnTo>
                      <a:close/>
                      <a:moveTo>
                        <a:pt x="26561" y="67148"/>
                      </a:moveTo>
                      <a:lnTo>
                        <a:pt x="29695" y="69208"/>
                      </a:lnTo>
                      <a:lnTo>
                        <a:pt x="27701" y="72254"/>
                      </a:lnTo>
                      <a:lnTo>
                        <a:pt x="24567" y="70194"/>
                      </a:lnTo>
                      <a:lnTo>
                        <a:pt x="26561" y="67148"/>
                      </a:lnTo>
                      <a:close/>
                      <a:moveTo>
                        <a:pt x="35919" y="68265"/>
                      </a:moveTo>
                      <a:lnTo>
                        <a:pt x="39031" y="70325"/>
                      </a:lnTo>
                      <a:lnTo>
                        <a:pt x="37036" y="73371"/>
                      </a:lnTo>
                      <a:lnTo>
                        <a:pt x="33903" y="71311"/>
                      </a:lnTo>
                      <a:lnTo>
                        <a:pt x="35919" y="68265"/>
                      </a:lnTo>
                      <a:close/>
                      <a:moveTo>
                        <a:pt x="20732" y="68331"/>
                      </a:moveTo>
                      <a:lnTo>
                        <a:pt x="23865" y="70369"/>
                      </a:lnTo>
                      <a:lnTo>
                        <a:pt x="21849" y="73415"/>
                      </a:lnTo>
                      <a:lnTo>
                        <a:pt x="18737" y="71355"/>
                      </a:lnTo>
                      <a:lnTo>
                        <a:pt x="20732" y="68331"/>
                      </a:lnTo>
                      <a:close/>
                      <a:moveTo>
                        <a:pt x="30111" y="69471"/>
                      </a:moveTo>
                      <a:lnTo>
                        <a:pt x="33223" y="71531"/>
                      </a:lnTo>
                      <a:lnTo>
                        <a:pt x="31229" y="74577"/>
                      </a:lnTo>
                      <a:lnTo>
                        <a:pt x="28095" y="72517"/>
                      </a:lnTo>
                      <a:lnTo>
                        <a:pt x="30111" y="69471"/>
                      </a:lnTo>
                      <a:close/>
                      <a:moveTo>
                        <a:pt x="39447" y="70588"/>
                      </a:moveTo>
                      <a:lnTo>
                        <a:pt x="42559" y="72648"/>
                      </a:lnTo>
                      <a:lnTo>
                        <a:pt x="40565" y="75694"/>
                      </a:lnTo>
                      <a:lnTo>
                        <a:pt x="37453" y="73634"/>
                      </a:lnTo>
                      <a:lnTo>
                        <a:pt x="39447" y="70588"/>
                      </a:lnTo>
                      <a:close/>
                      <a:moveTo>
                        <a:pt x="24260" y="70654"/>
                      </a:moveTo>
                      <a:lnTo>
                        <a:pt x="27394" y="72714"/>
                      </a:lnTo>
                      <a:lnTo>
                        <a:pt x="25400" y="75738"/>
                      </a:lnTo>
                      <a:lnTo>
                        <a:pt x="22266" y="73700"/>
                      </a:lnTo>
                      <a:lnTo>
                        <a:pt x="24260" y="70654"/>
                      </a:lnTo>
                      <a:close/>
                      <a:moveTo>
                        <a:pt x="33618" y="71772"/>
                      </a:moveTo>
                      <a:lnTo>
                        <a:pt x="36730" y="73832"/>
                      </a:lnTo>
                      <a:lnTo>
                        <a:pt x="34735" y="76878"/>
                      </a:lnTo>
                      <a:lnTo>
                        <a:pt x="31601" y="74818"/>
                      </a:lnTo>
                      <a:lnTo>
                        <a:pt x="33618" y="71772"/>
                      </a:lnTo>
                      <a:close/>
                      <a:moveTo>
                        <a:pt x="27766" y="72977"/>
                      </a:moveTo>
                      <a:lnTo>
                        <a:pt x="30900" y="75037"/>
                      </a:lnTo>
                      <a:lnTo>
                        <a:pt x="28906" y="78083"/>
                      </a:lnTo>
                      <a:lnTo>
                        <a:pt x="25772" y="76023"/>
                      </a:lnTo>
                      <a:lnTo>
                        <a:pt x="27766" y="72977"/>
                      </a:lnTo>
                      <a:close/>
                      <a:moveTo>
                        <a:pt x="44816" y="0"/>
                      </a:moveTo>
                      <a:lnTo>
                        <a:pt x="43370" y="2235"/>
                      </a:lnTo>
                      <a:lnTo>
                        <a:pt x="40302" y="197"/>
                      </a:lnTo>
                      <a:cubicBezTo>
                        <a:pt x="40017" y="219"/>
                        <a:pt x="39710" y="263"/>
                        <a:pt x="39447" y="307"/>
                      </a:cubicBezTo>
                      <a:lnTo>
                        <a:pt x="39557" y="373"/>
                      </a:lnTo>
                      <a:lnTo>
                        <a:pt x="37562" y="3397"/>
                      </a:lnTo>
                      <a:lnTo>
                        <a:pt x="34450" y="1381"/>
                      </a:lnTo>
                      <a:cubicBezTo>
                        <a:pt x="34187" y="1468"/>
                        <a:pt x="33946" y="1534"/>
                        <a:pt x="33661" y="1622"/>
                      </a:cubicBezTo>
                      <a:lnTo>
                        <a:pt x="31711" y="4580"/>
                      </a:lnTo>
                      <a:lnTo>
                        <a:pt x="29563" y="3156"/>
                      </a:lnTo>
                      <a:cubicBezTo>
                        <a:pt x="29366" y="3243"/>
                        <a:pt x="29169" y="3331"/>
                        <a:pt x="28950" y="3441"/>
                      </a:cubicBezTo>
                      <a:lnTo>
                        <a:pt x="31382" y="5041"/>
                      </a:lnTo>
                      <a:lnTo>
                        <a:pt x="29388" y="8087"/>
                      </a:lnTo>
                      <a:lnTo>
                        <a:pt x="26276" y="6027"/>
                      </a:lnTo>
                      <a:lnTo>
                        <a:pt x="27525" y="4098"/>
                      </a:lnTo>
                      <a:lnTo>
                        <a:pt x="27525" y="4098"/>
                      </a:lnTo>
                      <a:cubicBezTo>
                        <a:pt x="27218" y="4252"/>
                        <a:pt x="26934" y="4427"/>
                        <a:pt x="26627" y="4558"/>
                      </a:cubicBezTo>
                      <a:lnTo>
                        <a:pt x="25838" y="5742"/>
                      </a:lnTo>
                      <a:lnTo>
                        <a:pt x="25202" y="5325"/>
                      </a:lnTo>
                      <a:cubicBezTo>
                        <a:pt x="25027" y="5435"/>
                        <a:pt x="24852" y="5523"/>
                        <a:pt x="24676" y="5610"/>
                      </a:cubicBezTo>
                      <a:lnTo>
                        <a:pt x="25531" y="6158"/>
                      </a:lnTo>
                      <a:lnTo>
                        <a:pt x="23581" y="9358"/>
                      </a:lnTo>
                      <a:lnTo>
                        <a:pt x="21411" y="7933"/>
                      </a:lnTo>
                      <a:cubicBezTo>
                        <a:pt x="21258" y="8043"/>
                        <a:pt x="21082" y="8131"/>
                        <a:pt x="20951" y="8284"/>
                      </a:cubicBezTo>
                      <a:lnTo>
                        <a:pt x="23274" y="9818"/>
                      </a:lnTo>
                      <a:lnTo>
                        <a:pt x="21279" y="12820"/>
                      </a:lnTo>
                      <a:lnTo>
                        <a:pt x="18168" y="10782"/>
                      </a:lnTo>
                      <a:lnTo>
                        <a:pt x="18606" y="10125"/>
                      </a:lnTo>
                      <a:lnTo>
                        <a:pt x="18606" y="10125"/>
                      </a:lnTo>
                      <a:cubicBezTo>
                        <a:pt x="18124" y="10497"/>
                        <a:pt x="17685" y="10914"/>
                        <a:pt x="17225" y="11330"/>
                      </a:cubicBezTo>
                      <a:lnTo>
                        <a:pt x="15450" y="14004"/>
                      </a:lnTo>
                      <a:lnTo>
                        <a:pt x="14836" y="13587"/>
                      </a:lnTo>
                      <a:cubicBezTo>
                        <a:pt x="14705" y="13741"/>
                        <a:pt x="14595" y="13872"/>
                        <a:pt x="14464" y="14004"/>
                      </a:cubicBezTo>
                      <a:lnTo>
                        <a:pt x="15143" y="14464"/>
                      </a:lnTo>
                      <a:lnTo>
                        <a:pt x="13149" y="17510"/>
                      </a:lnTo>
                      <a:lnTo>
                        <a:pt x="11988" y="16765"/>
                      </a:lnTo>
                      <a:cubicBezTo>
                        <a:pt x="11878" y="16918"/>
                        <a:pt x="11768" y="17050"/>
                        <a:pt x="11637" y="17203"/>
                      </a:cubicBezTo>
                      <a:lnTo>
                        <a:pt x="12820" y="17970"/>
                      </a:lnTo>
                      <a:lnTo>
                        <a:pt x="10826" y="21017"/>
                      </a:lnTo>
                      <a:lnTo>
                        <a:pt x="9423" y="20118"/>
                      </a:lnTo>
                      <a:cubicBezTo>
                        <a:pt x="9314" y="20250"/>
                        <a:pt x="9204" y="20403"/>
                        <a:pt x="9117" y="20578"/>
                      </a:cubicBezTo>
                      <a:lnTo>
                        <a:pt x="10519" y="21477"/>
                      </a:lnTo>
                      <a:lnTo>
                        <a:pt x="8525" y="24523"/>
                      </a:lnTo>
                      <a:lnTo>
                        <a:pt x="7144" y="23624"/>
                      </a:lnTo>
                      <a:cubicBezTo>
                        <a:pt x="7057" y="23778"/>
                        <a:pt x="6947" y="23953"/>
                        <a:pt x="6881" y="24085"/>
                      </a:cubicBezTo>
                      <a:lnTo>
                        <a:pt x="8218" y="24961"/>
                      </a:lnTo>
                      <a:lnTo>
                        <a:pt x="6224" y="28007"/>
                      </a:lnTo>
                      <a:lnTo>
                        <a:pt x="5150" y="27284"/>
                      </a:lnTo>
                      <a:lnTo>
                        <a:pt x="4909" y="27788"/>
                      </a:lnTo>
                      <a:lnTo>
                        <a:pt x="5917" y="28446"/>
                      </a:lnTo>
                      <a:lnTo>
                        <a:pt x="3923" y="31470"/>
                      </a:lnTo>
                      <a:lnTo>
                        <a:pt x="3419" y="31141"/>
                      </a:lnTo>
                      <a:cubicBezTo>
                        <a:pt x="3331" y="31317"/>
                        <a:pt x="3287" y="31514"/>
                        <a:pt x="3222" y="31667"/>
                      </a:cubicBezTo>
                      <a:lnTo>
                        <a:pt x="3616" y="31908"/>
                      </a:lnTo>
                      <a:lnTo>
                        <a:pt x="2520" y="33552"/>
                      </a:lnTo>
                      <a:cubicBezTo>
                        <a:pt x="2279" y="34297"/>
                        <a:pt x="2060" y="35020"/>
                        <a:pt x="1841" y="35743"/>
                      </a:cubicBezTo>
                      <a:lnTo>
                        <a:pt x="4843" y="37716"/>
                      </a:lnTo>
                      <a:lnTo>
                        <a:pt x="2849" y="40762"/>
                      </a:lnTo>
                      <a:lnTo>
                        <a:pt x="920" y="39513"/>
                      </a:lnTo>
                      <a:cubicBezTo>
                        <a:pt x="899" y="39688"/>
                        <a:pt x="855" y="39885"/>
                        <a:pt x="811" y="40083"/>
                      </a:cubicBezTo>
                      <a:lnTo>
                        <a:pt x="2564" y="41222"/>
                      </a:lnTo>
                      <a:lnTo>
                        <a:pt x="570" y="44268"/>
                      </a:lnTo>
                      <a:lnTo>
                        <a:pt x="241" y="44049"/>
                      </a:lnTo>
                      <a:cubicBezTo>
                        <a:pt x="219" y="44268"/>
                        <a:pt x="219" y="44466"/>
                        <a:pt x="197" y="44685"/>
                      </a:cubicBezTo>
                      <a:lnTo>
                        <a:pt x="263" y="44729"/>
                      </a:lnTo>
                      <a:lnTo>
                        <a:pt x="153" y="44882"/>
                      </a:lnTo>
                      <a:cubicBezTo>
                        <a:pt x="131" y="45211"/>
                        <a:pt x="110" y="45561"/>
                        <a:pt x="88" y="45890"/>
                      </a:cubicBezTo>
                      <a:lnTo>
                        <a:pt x="657" y="44992"/>
                      </a:lnTo>
                      <a:lnTo>
                        <a:pt x="3769" y="47030"/>
                      </a:lnTo>
                      <a:lnTo>
                        <a:pt x="1775" y="50076"/>
                      </a:lnTo>
                      <a:lnTo>
                        <a:pt x="0" y="48936"/>
                      </a:lnTo>
                      <a:lnTo>
                        <a:pt x="0" y="49594"/>
                      </a:lnTo>
                      <a:lnTo>
                        <a:pt x="1446" y="50536"/>
                      </a:lnTo>
                      <a:lnTo>
                        <a:pt x="197" y="52465"/>
                      </a:lnTo>
                      <a:cubicBezTo>
                        <a:pt x="219" y="52706"/>
                        <a:pt x="241" y="52991"/>
                        <a:pt x="263" y="53232"/>
                      </a:cubicBezTo>
                      <a:lnTo>
                        <a:pt x="1863" y="50799"/>
                      </a:lnTo>
                      <a:lnTo>
                        <a:pt x="4975" y="52837"/>
                      </a:lnTo>
                      <a:lnTo>
                        <a:pt x="2980" y="55883"/>
                      </a:lnTo>
                      <a:lnTo>
                        <a:pt x="416" y="54196"/>
                      </a:lnTo>
                      <a:lnTo>
                        <a:pt x="416" y="54196"/>
                      </a:lnTo>
                      <a:cubicBezTo>
                        <a:pt x="438" y="54437"/>
                        <a:pt x="460" y="54678"/>
                        <a:pt x="526" y="54919"/>
                      </a:cubicBezTo>
                      <a:lnTo>
                        <a:pt x="2674" y="56344"/>
                      </a:lnTo>
                      <a:lnTo>
                        <a:pt x="1315" y="58425"/>
                      </a:lnTo>
                      <a:cubicBezTo>
                        <a:pt x="1359" y="58623"/>
                        <a:pt x="1424" y="58842"/>
                        <a:pt x="1512" y="59039"/>
                      </a:cubicBezTo>
                      <a:lnTo>
                        <a:pt x="3090" y="56606"/>
                      </a:lnTo>
                      <a:lnTo>
                        <a:pt x="6224" y="58645"/>
                      </a:lnTo>
                      <a:lnTo>
                        <a:pt x="4208" y="61691"/>
                      </a:lnTo>
                      <a:lnTo>
                        <a:pt x="1863" y="60135"/>
                      </a:lnTo>
                      <a:lnTo>
                        <a:pt x="1863" y="60135"/>
                      </a:lnTo>
                      <a:cubicBezTo>
                        <a:pt x="1972" y="60442"/>
                        <a:pt x="2082" y="60705"/>
                        <a:pt x="2170" y="61011"/>
                      </a:cubicBezTo>
                      <a:lnTo>
                        <a:pt x="3923" y="62151"/>
                      </a:lnTo>
                      <a:lnTo>
                        <a:pt x="3156" y="63334"/>
                      </a:lnTo>
                      <a:lnTo>
                        <a:pt x="3397" y="63838"/>
                      </a:lnTo>
                      <a:lnTo>
                        <a:pt x="4317" y="62414"/>
                      </a:lnTo>
                      <a:lnTo>
                        <a:pt x="7451" y="64452"/>
                      </a:lnTo>
                      <a:lnTo>
                        <a:pt x="5501" y="67411"/>
                      </a:lnTo>
                      <a:cubicBezTo>
                        <a:pt x="5610" y="67564"/>
                        <a:pt x="5720" y="67695"/>
                        <a:pt x="5807" y="67827"/>
                      </a:cubicBezTo>
                      <a:lnTo>
                        <a:pt x="7867" y="64737"/>
                      </a:lnTo>
                      <a:lnTo>
                        <a:pt x="10979" y="66797"/>
                      </a:lnTo>
                      <a:lnTo>
                        <a:pt x="8328" y="70807"/>
                      </a:lnTo>
                      <a:cubicBezTo>
                        <a:pt x="8437" y="70917"/>
                        <a:pt x="8547" y="71070"/>
                        <a:pt x="8678" y="71180"/>
                      </a:cubicBezTo>
                      <a:lnTo>
                        <a:pt x="11396" y="67060"/>
                      </a:lnTo>
                      <a:lnTo>
                        <a:pt x="14508" y="69120"/>
                      </a:lnTo>
                      <a:lnTo>
                        <a:pt x="11549" y="73722"/>
                      </a:lnTo>
                      <a:cubicBezTo>
                        <a:pt x="11703" y="73810"/>
                        <a:pt x="11834" y="73919"/>
                        <a:pt x="11966" y="74007"/>
                      </a:cubicBezTo>
                      <a:lnTo>
                        <a:pt x="14924" y="69514"/>
                      </a:lnTo>
                      <a:lnTo>
                        <a:pt x="18058" y="71553"/>
                      </a:lnTo>
                      <a:lnTo>
                        <a:pt x="15165" y="75914"/>
                      </a:lnTo>
                      <a:cubicBezTo>
                        <a:pt x="15319" y="76001"/>
                        <a:pt x="15472" y="76045"/>
                        <a:pt x="15604" y="76133"/>
                      </a:cubicBezTo>
                      <a:lnTo>
                        <a:pt x="18431" y="71859"/>
                      </a:lnTo>
                      <a:lnTo>
                        <a:pt x="21564" y="73919"/>
                      </a:lnTo>
                      <a:lnTo>
                        <a:pt x="19198" y="77470"/>
                      </a:lnTo>
                      <a:cubicBezTo>
                        <a:pt x="19373" y="77535"/>
                        <a:pt x="19526" y="77579"/>
                        <a:pt x="19702" y="77623"/>
                      </a:cubicBezTo>
                      <a:lnTo>
                        <a:pt x="21959" y="74160"/>
                      </a:lnTo>
                      <a:lnTo>
                        <a:pt x="25093" y="76220"/>
                      </a:lnTo>
                      <a:lnTo>
                        <a:pt x="23668" y="78368"/>
                      </a:lnTo>
                      <a:cubicBezTo>
                        <a:pt x="23844" y="78412"/>
                        <a:pt x="24019" y="78434"/>
                        <a:pt x="24216" y="78434"/>
                      </a:cubicBezTo>
                      <a:lnTo>
                        <a:pt x="25487" y="76483"/>
                      </a:lnTo>
                      <a:lnTo>
                        <a:pt x="28599" y="78543"/>
                      </a:lnTo>
                      <a:cubicBezTo>
                        <a:pt x="28884" y="78521"/>
                        <a:pt x="29191" y="78521"/>
                        <a:pt x="29498" y="78478"/>
                      </a:cubicBezTo>
                      <a:lnTo>
                        <a:pt x="29300" y="78346"/>
                      </a:lnTo>
                      <a:lnTo>
                        <a:pt x="31295" y="75300"/>
                      </a:lnTo>
                      <a:lnTo>
                        <a:pt x="34429" y="77360"/>
                      </a:lnTo>
                      <a:lnTo>
                        <a:pt x="34144" y="77776"/>
                      </a:lnTo>
                      <a:cubicBezTo>
                        <a:pt x="34626" y="77667"/>
                        <a:pt x="35086" y="77557"/>
                        <a:pt x="35524" y="77448"/>
                      </a:cubicBezTo>
                      <a:lnTo>
                        <a:pt x="35108" y="77163"/>
                      </a:lnTo>
                      <a:lnTo>
                        <a:pt x="37102" y="74138"/>
                      </a:lnTo>
                      <a:lnTo>
                        <a:pt x="39929" y="76001"/>
                      </a:lnTo>
                      <a:cubicBezTo>
                        <a:pt x="40389" y="75804"/>
                        <a:pt x="40872" y="75607"/>
                        <a:pt x="41332" y="75388"/>
                      </a:cubicBezTo>
                      <a:lnTo>
                        <a:pt x="42953" y="72955"/>
                      </a:lnTo>
                      <a:lnTo>
                        <a:pt x="44400" y="73919"/>
                      </a:lnTo>
                      <a:cubicBezTo>
                        <a:pt x="44597" y="73810"/>
                        <a:pt x="44772" y="73722"/>
                        <a:pt x="44948" y="73613"/>
                      </a:cubicBezTo>
                      <a:lnTo>
                        <a:pt x="43238" y="72495"/>
                      </a:lnTo>
                      <a:lnTo>
                        <a:pt x="45255" y="69449"/>
                      </a:lnTo>
                      <a:lnTo>
                        <a:pt x="48345" y="71465"/>
                      </a:lnTo>
                      <a:cubicBezTo>
                        <a:pt x="48717" y="71224"/>
                        <a:pt x="49112" y="70961"/>
                        <a:pt x="49462" y="70676"/>
                      </a:cubicBezTo>
                      <a:lnTo>
                        <a:pt x="51062" y="68243"/>
                      </a:lnTo>
                      <a:lnTo>
                        <a:pt x="51873" y="68791"/>
                      </a:lnTo>
                      <a:cubicBezTo>
                        <a:pt x="52004" y="68682"/>
                        <a:pt x="52180" y="68550"/>
                        <a:pt x="52311" y="68441"/>
                      </a:cubicBezTo>
                      <a:lnTo>
                        <a:pt x="51347" y="67805"/>
                      </a:lnTo>
                      <a:lnTo>
                        <a:pt x="53363" y="64759"/>
                      </a:lnTo>
                      <a:lnTo>
                        <a:pt x="55116" y="65920"/>
                      </a:lnTo>
                      <a:cubicBezTo>
                        <a:pt x="55248" y="65767"/>
                        <a:pt x="55379" y="65657"/>
                        <a:pt x="55511" y="65526"/>
                      </a:cubicBezTo>
                      <a:lnTo>
                        <a:pt x="53648" y="64321"/>
                      </a:lnTo>
                      <a:lnTo>
                        <a:pt x="55664" y="61274"/>
                      </a:lnTo>
                      <a:lnTo>
                        <a:pt x="58009" y="62852"/>
                      </a:lnTo>
                      <a:cubicBezTo>
                        <a:pt x="58119" y="62699"/>
                        <a:pt x="58250" y="62567"/>
                        <a:pt x="58360" y="62436"/>
                      </a:cubicBezTo>
                      <a:lnTo>
                        <a:pt x="55927" y="60836"/>
                      </a:lnTo>
                      <a:lnTo>
                        <a:pt x="57921" y="57812"/>
                      </a:lnTo>
                      <a:lnTo>
                        <a:pt x="60617" y="59587"/>
                      </a:lnTo>
                      <a:cubicBezTo>
                        <a:pt x="60727" y="59455"/>
                        <a:pt x="60836" y="59280"/>
                        <a:pt x="60946" y="59149"/>
                      </a:cubicBezTo>
                      <a:lnTo>
                        <a:pt x="58228" y="57374"/>
                      </a:lnTo>
                      <a:lnTo>
                        <a:pt x="60222" y="54327"/>
                      </a:lnTo>
                      <a:lnTo>
                        <a:pt x="62962" y="56124"/>
                      </a:lnTo>
                      <a:cubicBezTo>
                        <a:pt x="63071" y="55971"/>
                        <a:pt x="63159" y="55839"/>
                        <a:pt x="63269" y="55664"/>
                      </a:cubicBezTo>
                      <a:lnTo>
                        <a:pt x="60529" y="53867"/>
                      </a:lnTo>
                      <a:lnTo>
                        <a:pt x="62524" y="50821"/>
                      </a:lnTo>
                      <a:lnTo>
                        <a:pt x="65088" y="52486"/>
                      </a:lnTo>
                      <a:lnTo>
                        <a:pt x="65329" y="52004"/>
                      </a:lnTo>
                      <a:lnTo>
                        <a:pt x="62830" y="50361"/>
                      </a:lnTo>
                      <a:lnTo>
                        <a:pt x="64825" y="47315"/>
                      </a:lnTo>
                      <a:lnTo>
                        <a:pt x="66885" y="48651"/>
                      </a:lnTo>
                      <a:cubicBezTo>
                        <a:pt x="66972" y="48498"/>
                        <a:pt x="67016" y="48323"/>
                        <a:pt x="67104" y="48125"/>
                      </a:cubicBezTo>
                      <a:lnTo>
                        <a:pt x="65131" y="46854"/>
                      </a:lnTo>
                      <a:lnTo>
                        <a:pt x="67126" y="43808"/>
                      </a:lnTo>
                      <a:lnTo>
                        <a:pt x="68397" y="44619"/>
                      </a:lnTo>
                      <a:cubicBezTo>
                        <a:pt x="68441" y="44444"/>
                        <a:pt x="68528" y="44268"/>
                        <a:pt x="68594" y="44071"/>
                      </a:cubicBezTo>
                      <a:lnTo>
                        <a:pt x="67433" y="43304"/>
                      </a:lnTo>
                      <a:lnTo>
                        <a:pt x="69427" y="40280"/>
                      </a:lnTo>
                      <a:lnTo>
                        <a:pt x="69690" y="40302"/>
                      </a:lnTo>
                      <a:cubicBezTo>
                        <a:pt x="69821" y="39710"/>
                        <a:pt x="69953" y="39075"/>
                        <a:pt x="70062" y="38461"/>
                      </a:cubicBezTo>
                      <a:lnTo>
                        <a:pt x="70062" y="38461"/>
                      </a:lnTo>
                      <a:lnTo>
                        <a:pt x="69405" y="39447"/>
                      </a:lnTo>
                      <a:lnTo>
                        <a:pt x="66293" y="37409"/>
                      </a:lnTo>
                      <a:lnTo>
                        <a:pt x="68287" y="34363"/>
                      </a:lnTo>
                      <a:lnTo>
                        <a:pt x="70479" y="35809"/>
                      </a:lnTo>
                      <a:cubicBezTo>
                        <a:pt x="70501" y="35612"/>
                        <a:pt x="70544" y="35393"/>
                        <a:pt x="70566" y="35217"/>
                      </a:cubicBezTo>
                      <a:lnTo>
                        <a:pt x="68594" y="33924"/>
                      </a:lnTo>
                      <a:lnTo>
                        <a:pt x="70588" y="30878"/>
                      </a:lnTo>
                      <a:lnTo>
                        <a:pt x="70851" y="31076"/>
                      </a:lnTo>
                      <a:lnTo>
                        <a:pt x="70851" y="29563"/>
                      </a:lnTo>
                      <a:lnTo>
                        <a:pt x="70479" y="30177"/>
                      </a:lnTo>
                      <a:lnTo>
                        <a:pt x="67367" y="28117"/>
                      </a:lnTo>
                      <a:lnTo>
                        <a:pt x="69361" y="25071"/>
                      </a:lnTo>
                      <a:lnTo>
                        <a:pt x="70654" y="25926"/>
                      </a:lnTo>
                      <a:cubicBezTo>
                        <a:pt x="70610" y="25684"/>
                        <a:pt x="70588" y="25465"/>
                        <a:pt x="70566" y="25202"/>
                      </a:cubicBezTo>
                      <a:lnTo>
                        <a:pt x="69624" y="24611"/>
                      </a:lnTo>
                      <a:lnTo>
                        <a:pt x="70325" y="23559"/>
                      </a:lnTo>
                      <a:cubicBezTo>
                        <a:pt x="70281" y="23340"/>
                        <a:pt x="70238" y="23098"/>
                        <a:pt x="70172" y="22879"/>
                      </a:cubicBezTo>
                      <a:lnTo>
                        <a:pt x="69230" y="24326"/>
                      </a:lnTo>
                      <a:lnTo>
                        <a:pt x="66096" y="22288"/>
                      </a:lnTo>
                      <a:lnTo>
                        <a:pt x="68090" y="19241"/>
                      </a:lnTo>
                      <a:lnTo>
                        <a:pt x="69558" y="20206"/>
                      </a:lnTo>
                      <a:lnTo>
                        <a:pt x="69295" y="19373"/>
                      </a:lnTo>
                      <a:lnTo>
                        <a:pt x="68397" y="18781"/>
                      </a:lnTo>
                      <a:lnTo>
                        <a:pt x="68857" y="18036"/>
                      </a:lnTo>
                      <a:cubicBezTo>
                        <a:pt x="68813" y="17839"/>
                        <a:pt x="68726" y="17642"/>
                        <a:pt x="68638" y="17466"/>
                      </a:cubicBezTo>
                      <a:lnTo>
                        <a:pt x="67959" y="18496"/>
                      </a:lnTo>
                      <a:lnTo>
                        <a:pt x="64847" y="16436"/>
                      </a:lnTo>
                      <a:lnTo>
                        <a:pt x="66819" y="13456"/>
                      </a:lnTo>
                      <a:cubicBezTo>
                        <a:pt x="66600" y="13039"/>
                        <a:pt x="66337" y="12667"/>
                        <a:pt x="66118" y="12251"/>
                      </a:cubicBezTo>
                      <a:lnTo>
                        <a:pt x="63641" y="10607"/>
                      </a:lnTo>
                      <a:lnTo>
                        <a:pt x="64299" y="9621"/>
                      </a:lnTo>
                      <a:cubicBezTo>
                        <a:pt x="64189" y="9489"/>
                        <a:pt x="64080" y="9380"/>
                        <a:pt x="63970" y="9248"/>
                      </a:cubicBezTo>
                      <a:lnTo>
                        <a:pt x="63225" y="10344"/>
                      </a:lnTo>
                      <a:lnTo>
                        <a:pt x="60179" y="8306"/>
                      </a:lnTo>
                      <a:lnTo>
                        <a:pt x="61362" y="6509"/>
                      </a:lnTo>
                      <a:cubicBezTo>
                        <a:pt x="61253" y="6399"/>
                        <a:pt x="61121" y="6290"/>
                        <a:pt x="61011" y="6180"/>
                      </a:cubicBezTo>
                      <a:lnTo>
                        <a:pt x="59762" y="8043"/>
                      </a:lnTo>
                      <a:lnTo>
                        <a:pt x="56650" y="5983"/>
                      </a:lnTo>
                      <a:lnTo>
                        <a:pt x="57987" y="3945"/>
                      </a:lnTo>
                      <a:lnTo>
                        <a:pt x="57571" y="3704"/>
                      </a:lnTo>
                      <a:lnTo>
                        <a:pt x="56256" y="5698"/>
                      </a:lnTo>
                      <a:lnTo>
                        <a:pt x="53144" y="3660"/>
                      </a:lnTo>
                      <a:lnTo>
                        <a:pt x="54240" y="2016"/>
                      </a:lnTo>
                      <a:cubicBezTo>
                        <a:pt x="54064" y="1950"/>
                        <a:pt x="53933" y="1907"/>
                        <a:pt x="53779" y="1819"/>
                      </a:cubicBezTo>
                      <a:lnTo>
                        <a:pt x="52728" y="3375"/>
                      </a:lnTo>
                      <a:lnTo>
                        <a:pt x="49616" y="1315"/>
                      </a:lnTo>
                      <a:lnTo>
                        <a:pt x="50010" y="658"/>
                      </a:lnTo>
                      <a:cubicBezTo>
                        <a:pt x="49857" y="636"/>
                        <a:pt x="49681" y="592"/>
                        <a:pt x="49528" y="548"/>
                      </a:cubicBezTo>
                      <a:lnTo>
                        <a:pt x="49199" y="1052"/>
                      </a:lnTo>
                      <a:lnTo>
                        <a:pt x="48082" y="307"/>
                      </a:lnTo>
                      <a:cubicBezTo>
                        <a:pt x="47665" y="263"/>
                        <a:pt x="47249" y="197"/>
                        <a:pt x="46832" y="175"/>
                      </a:cubicBezTo>
                      <a:lnTo>
                        <a:pt x="46832" y="175"/>
                      </a:lnTo>
                      <a:lnTo>
                        <a:pt x="48892" y="1512"/>
                      </a:lnTo>
                      <a:lnTo>
                        <a:pt x="46898" y="4558"/>
                      </a:lnTo>
                      <a:lnTo>
                        <a:pt x="43764" y="2498"/>
                      </a:lnTo>
                      <a:lnTo>
                        <a:pt x="45386" y="44"/>
                      </a:lnTo>
                      <a:cubicBezTo>
                        <a:pt x="45189" y="44"/>
                        <a:pt x="45013" y="0"/>
                        <a:pt x="448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323;p57">
                  <a:extLst>
                    <a:ext uri="{FF2B5EF4-FFF2-40B4-BE49-F238E27FC236}">
                      <a16:creationId xmlns:a16="http://schemas.microsoft.com/office/drawing/2014/main" id="{152FE2EA-3D61-9DC0-8F60-ABA399B8CD2F}"/>
                    </a:ext>
                  </a:extLst>
                </p:cNvPr>
                <p:cNvSpPr/>
                <p:nvPr/>
              </p:nvSpPr>
              <p:spPr>
                <a:xfrm>
                  <a:off x="4590975" y="1250575"/>
                  <a:ext cx="2448500" cy="28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40" h="114222" extrusionOk="0">
                      <a:moveTo>
                        <a:pt x="82073" y="70304"/>
                      </a:moveTo>
                      <a:cubicBezTo>
                        <a:pt x="97742" y="50777"/>
                        <a:pt x="97939" y="24786"/>
                        <a:pt x="82467" y="12404"/>
                      </a:cubicBezTo>
                      <a:cubicBezTo>
                        <a:pt x="67017" y="0"/>
                        <a:pt x="41661" y="5830"/>
                        <a:pt x="25992" y="25356"/>
                      </a:cubicBezTo>
                      <a:cubicBezTo>
                        <a:pt x="17336" y="36160"/>
                        <a:pt x="13435" y="48893"/>
                        <a:pt x="14246" y="60223"/>
                      </a:cubicBezTo>
                      <a:cubicBezTo>
                        <a:pt x="14596" y="65329"/>
                        <a:pt x="14443" y="70413"/>
                        <a:pt x="13457" y="75432"/>
                      </a:cubicBezTo>
                      <a:cubicBezTo>
                        <a:pt x="11375" y="86126"/>
                        <a:pt x="7079" y="99867"/>
                        <a:pt x="1" y="110496"/>
                      </a:cubicBezTo>
                      <a:lnTo>
                        <a:pt x="1732" y="111876"/>
                      </a:lnTo>
                      <a:lnTo>
                        <a:pt x="1666" y="111920"/>
                      </a:lnTo>
                      <a:lnTo>
                        <a:pt x="4537" y="114221"/>
                      </a:lnTo>
                      <a:cubicBezTo>
                        <a:pt x="13238" y="105192"/>
                        <a:pt x="25378" y="98114"/>
                        <a:pt x="35262" y="93753"/>
                      </a:cubicBezTo>
                      <a:cubicBezTo>
                        <a:pt x="40018" y="91649"/>
                        <a:pt x="45014" y="90137"/>
                        <a:pt x="50164" y="89435"/>
                      </a:cubicBezTo>
                      <a:cubicBezTo>
                        <a:pt x="61560" y="87836"/>
                        <a:pt x="73329" y="81217"/>
                        <a:pt x="82073" y="70304"/>
                      </a:cubicBezTo>
                      <a:close/>
                      <a:moveTo>
                        <a:pt x="29236" y="27898"/>
                      </a:moveTo>
                      <a:cubicBezTo>
                        <a:pt x="43502" y="10125"/>
                        <a:pt x="66250" y="4602"/>
                        <a:pt x="79947" y="15582"/>
                      </a:cubicBezTo>
                      <a:cubicBezTo>
                        <a:pt x="93644" y="26561"/>
                        <a:pt x="93162" y="49967"/>
                        <a:pt x="78895" y="67740"/>
                      </a:cubicBezTo>
                      <a:cubicBezTo>
                        <a:pt x="64628" y="85513"/>
                        <a:pt x="41880" y="91057"/>
                        <a:pt x="28184" y="80056"/>
                      </a:cubicBezTo>
                      <a:cubicBezTo>
                        <a:pt x="14487" y="69076"/>
                        <a:pt x="14969" y="45693"/>
                        <a:pt x="29236" y="27898"/>
                      </a:cubicBezTo>
                      <a:close/>
                      <a:moveTo>
                        <a:pt x="8986" y="101050"/>
                      </a:moveTo>
                      <a:cubicBezTo>
                        <a:pt x="12032" y="94564"/>
                        <a:pt x="15429" y="86302"/>
                        <a:pt x="17095" y="78675"/>
                      </a:cubicBezTo>
                      <a:cubicBezTo>
                        <a:pt x="17445" y="77053"/>
                        <a:pt x="19527" y="76637"/>
                        <a:pt x="20513" y="77952"/>
                      </a:cubicBezTo>
                      <a:cubicBezTo>
                        <a:pt x="21982" y="79924"/>
                        <a:pt x="23669" y="81699"/>
                        <a:pt x="25620" y="83255"/>
                      </a:cubicBezTo>
                      <a:cubicBezTo>
                        <a:pt x="27592" y="84833"/>
                        <a:pt x="29696" y="86104"/>
                        <a:pt x="31953" y="87134"/>
                      </a:cubicBezTo>
                      <a:cubicBezTo>
                        <a:pt x="33443" y="87792"/>
                        <a:pt x="33487" y="89918"/>
                        <a:pt x="31997" y="90619"/>
                      </a:cubicBezTo>
                      <a:cubicBezTo>
                        <a:pt x="24896" y="93906"/>
                        <a:pt x="17555" y="98990"/>
                        <a:pt x="11901" y="103373"/>
                      </a:cubicBezTo>
                      <a:cubicBezTo>
                        <a:pt x="10301" y="104601"/>
                        <a:pt x="8131" y="102847"/>
                        <a:pt x="8986" y="101050"/>
                      </a:cubicBezTo>
                      <a:close/>
                    </a:path>
                  </a:pathLst>
                </a:custGeom>
                <a:solidFill>
                  <a:srgbClr val="6D47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324;p57">
                  <a:extLst>
                    <a:ext uri="{FF2B5EF4-FFF2-40B4-BE49-F238E27FC236}">
                      <a16:creationId xmlns:a16="http://schemas.microsoft.com/office/drawing/2014/main" id="{74691F78-4C79-252A-4E12-E0B1173AD1A0}"/>
                    </a:ext>
                  </a:extLst>
                </p:cNvPr>
                <p:cNvSpPr/>
                <p:nvPr/>
              </p:nvSpPr>
              <p:spPr>
                <a:xfrm>
                  <a:off x="4739450" y="3032250"/>
                  <a:ext cx="516675" cy="88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67" h="35526" extrusionOk="0">
                      <a:moveTo>
                        <a:pt x="12449" y="571"/>
                      </a:moveTo>
                      <a:cubicBezTo>
                        <a:pt x="13654" y="3266"/>
                        <a:pt x="16196" y="7890"/>
                        <a:pt x="20667" y="11441"/>
                      </a:cubicBezTo>
                      <a:lnTo>
                        <a:pt x="1360" y="35525"/>
                      </a:lnTo>
                      <a:lnTo>
                        <a:pt x="1360" y="35525"/>
                      </a:lnTo>
                      <a:cubicBezTo>
                        <a:pt x="330" y="34714"/>
                        <a:pt x="1" y="33290"/>
                        <a:pt x="549" y="32106"/>
                      </a:cubicBezTo>
                      <a:cubicBezTo>
                        <a:pt x="2959" y="26956"/>
                        <a:pt x="9183" y="12821"/>
                        <a:pt x="11243" y="746"/>
                      </a:cubicBezTo>
                      <a:cubicBezTo>
                        <a:pt x="11331" y="110"/>
                        <a:pt x="12208" y="1"/>
                        <a:pt x="12449" y="5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325;p57">
                  <a:extLst>
                    <a:ext uri="{FF2B5EF4-FFF2-40B4-BE49-F238E27FC236}">
                      <a16:creationId xmlns:a16="http://schemas.microsoft.com/office/drawing/2014/main" id="{41FE5A06-B117-E448-C0B4-1F26EAF94B27}"/>
                    </a:ext>
                  </a:extLst>
                </p:cNvPr>
                <p:cNvSpPr/>
                <p:nvPr/>
              </p:nvSpPr>
              <p:spPr>
                <a:xfrm>
                  <a:off x="4765200" y="3312225"/>
                  <a:ext cx="814725" cy="6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89" h="24918" extrusionOk="0">
                      <a:moveTo>
                        <a:pt x="31953" y="5698"/>
                      </a:moveTo>
                      <a:cubicBezTo>
                        <a:pt x="29148" y="5150"/>
                        <a:pt x="23888" y="3682"/>
                        <a:pt x="19308" y="0"/>
                      </a:cubicBezTo>
                      <a:lnTo>
                        <a:pt x="1" y="24063"/>
                      </a:lnTo>
                      <a:lnTo>
                        <a:pt x="1" y="24063"/>
                      </a:lnTo>
                      <a:cubicBezTo>
                        <a:pt x="1009" y="24874"/>
                        <a:pt x="2455" y="24918"/>
                        <a:pt x="3507" y="24085"/>
                      </a:cubicBezTo>
                      <a:cubicBezTo>
                        <a:pt x="8044" y="20579"/>
                        <a:pt x="20623" y="11331"/>
                        <a:pt x="32041" y="6750"/>
                      </a:cubicBezTo>
                      <a:cubicBezTo>
                        <a:pt x="32588" y="6553"/>
                        <a:pt x="32501" y="5808"/>
                        <a:pt x="31953" y="569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326;p57">
                  <a:extLst>
                    <a:ext uri="{FF2B5EF4-FFF2-40B4-BE49-F238E27FC236}">
                      <a16:creationId xmlns:a16="http://schemas.microsoft.com/office/drawing/2014/main" id="{F232CEC6-B021-E3E3-2959-83D138DC376F}"/>
                    </a:ext>
                  </a:extLst>
                </p:cNvPr>
                <p:cNvSpPr/>
                <p:nvPr/>
              </p:nvSpPr>
              <p:spPr>
                <a:xfrm>
                  <a:off x="3610825" y="3985025"/>
                  <a:ext cx="1130850" cy="13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34" h="52487" extrusionOk="0">
                      <a:moveTo>
                        <a:pt x="11134" y="50996"/>
                      </a:moveTo>
                      <a:cubicBezTo>
                        <a:pt x="9928" y="52486"/>
                        <a:pt x="1" y="44531"/>
                        <a:pt x="1206" y="43041"/>
                      </a:cubicBezTo>
                      <a:lnTo>
                        <a:pt x="6466" y="38373"/>
                      </a:lnTo>
                      <a:cubicBezTo>
                        <a:pt x="6838" y="38066"/>
                        <a:pt x="7167" y="37716"/>
                        <a:pt x="7452" y="37343"/>
                      </a:cubicBezTo>
                      <a:lnTo>
                        <a:pt x="36796" y="767"/>
                      </a:lnTo>
                      <a:cubicBezTo>
                        <a:pt x="37344" y="88"/>
                        <a:pt x="38418" y="0"/>
                        <a:pt x="39163" y="592"/>
                      </a:cubicBezTo>
                      <a:lnTo>
                        <a:pt x="44335" y="4756"/>
                      </a:lnTo>
                      <a:cubicBezTo>
                        <a:pt x="45080" y="5369"/>
                        <a:pt x="45234" y="6399"/>
                        <a:pt x="44664" y="7101"/>
                      </a:cubicBezTo>
                      <a:lnTo>
                        <a:pt x="15385" y="43611"/>
                      </a:lnTo>
                      <a:cubicBezTo>
                        <a:pt x="15078" y="43962"/>
                        <a:pt x="14837" y="44378"/>
                        <a:pt x="14574" y="44750"/>
                      </a:cubicBezTo>
                      <a:close/>
                    </a:path>
                  </a:pathLst>
                </a:custGeom>
                <a:solidFill>
                  <a:srgbClr val="D7F1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327;p57">
                  <a:extLst>
                    <a:ext uri="{FF2B5EF4-FFF2-40B4-BE49-F238E27FC236}">
                      <a16:creationId xmlns:a16="http://schemas.microsoft.com/office/drawing/2014/main" id="{F3A182B0-A12B-4382-D5AB-884DC71F0A48}"/>
                    </a:ext>
                  </a:extLst>
                </p:cNvPr>
                <p:cNvSpPr/>
                <p:nvPr/>
              </p:nvSpPr>
              <p:spPr>
                <a:xfrm>
                  <a:off x="5913000" y="3103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close/>
                    </a:path>
                  </a:pathLst>
                </a:custGeom>
                <a:noFill/>
                <a:ln w="29575" cap="flat" cmpd="sng">
                  <a:solidFill>
                    <a:srgbClr val="FFFFFF"/>
                  </a:solidFill>
                  <a:prstDash val="solid"/>
                  <a:miter lim="219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328;p57">
                  <a:extLst>
                    <a:ext uri="{FF2B5EF4-FFF2-40B4-BE49-F238E27FC236}">
                      <a16:creationId xmlns:a16="http://schemas.microsoft.com/office/drawing/2014/main" id="{C14AC282-D363-1C9B-AF70-E663220DCF71}"/>
                    </a:ext>
                  </a:extLst>
                </p:cNvPr>
                <p:cNvSpPr/>
                <p:nvPr/>
              </p:nvSpPr>
              <p:spPr>
                <a:xfrm>
                  <a:off x="5289525" y="26038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close/>
                    </a:path>
                  </a:pathLst>
                </a:custGeom>
                <a:noFill/>
                <a:ln w="29575" cap="flat" cmpd="sng">
                  <a:solidFill>
                    <a:srgbClr val="FFFFFF"/>
                  </a:solidFill>
                  <a:prstDash val="solid"/>
                  <a:miter lim="219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" name="Google Shape;1329;p57">
                <a:extLst>
                  <a:ext uri="{FF2B5EF4-FFF2-40B4-BE49-F238E27FC236}">
                    <a16:creationId xmlns:a16="http://schemas.microsoft.com/office/drawing/2014/main" id="{435E9259-C77D-2439-466B-F1AEA8966C7C}"/>
                  </a:ext>
                </a:extLst>
              </p:cNvPr>
              <p:cNvGrpSpPr/>
              <p:nvPr/>
            </p:nvGrpSpPr>
            <p:grpSpPr>
              <a:xfrm>
                <a:off x="4019687" y="1861988"/>
                <a:ext cx="413814" cy="413854"/>
                <a:chOff x="4588250" y="1566150"/>
                <a:chExt cx="399975" cy="399975"/>
              </a:xfrm>
            </p:grpSpPr>
            <p:sp>
              <p:nvSpPr>
                <p:cNvPr id="23" name="Google Shape;1330;p57">
                  <a:extLst>
                    <a:ext uri="{FF2B5EF4-FFF2-40B4-BE49-F238E27FC236}">
                      <a16:creationId xmlns:a16="http://schemas.microsoft.com/office/drawing/2014/main" id="{5AAFAA40-53A7-56B3-EB45-CF20556BC215}"/>
                    </a:ext>
                  </a:extLst>
                </p:cNvPr>
                <p:cNvSpPr/>
                <p:nvPr/>
              </p:nvSpPr>
              <p:spPr>
                <a:xfrm>
                  <a:off x="4588250" y="1566150"/>
                  <a:ext cx="399975" cy="3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9" h="15999" extrusionOk="0">
                      <a:moveTo>
                        <a:pt x="15998" y="7999"/>
                      </a:moveTo>
                      <a:cubicBezTo>
                        <a:pt x="15998" y="12404"/>
                        <a:pt x="12426" y="15998"/>
                        <a:pt x="7999" y="15998"/>
                      </a:cubicBezTo>
                      <a:cubicBezTo>
                        <a:pt x="3572" y="15998"/>
                        <a:pt x="0" y="12404"/>
                        <a:pt x="0" y="7999"/>
                      </a:cubicBezTo>
                      <a:cubicBezTo>
                        <a:pt x="0" y="3573"/>
                        <a:pt x="3572" y="0"/>
                        <a:pt x="7999" y="0"/>
                      </a:cubicBezTo>
                      <a:cubicBezTo>
                        <a:pt x="12426" y="0"/>
                        <a:pt x="15998" y="3573"/>
                        <a:pt x="15998" y="7999"/>
                      </a:cubicBezTo>
                      <a:close/>
                    </a:path>
                  </a:pathLst>
                </a:custGeom>
                <a:solidFill>
                  <a:srgbClr val="FBE1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331;p57">
                  <a:extLst>
                    <a:ext uri="{FF2B5EF4-FFF2-40B4-BE49-F238E27FC236}">
                      <a16:creationId xmlns:a16="http://schemas.microsoft.com/office/drawing/2014/main" id="{54A66715-895B-04C2-B8CE-936782D62CBD}"/>
                    </a:ext>
                  </a:extLst>
                </p:cNvPr>
                <p:cNvSpPr/>
                <p:nvPr/>
              </p:nvSpPr>
              <p:spPr>
                <a:xfrm>
                  <a:off x="4588250" y="1585325"/>
                  <a:ext cx="399975" cy="3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9" h="15232" extrusionOk="0">
                      <a:moveTo>
                        <a:pt x="15998" y="7605"/>
                      </a:moveTo>
                      <a:cubicBezTo>
                        <a:pt x="15998" y="11813"/>
                        <a:pt x="12426" y="15231"/>
                        <a:pt x="7999" y="15231"/>
                      </a:cubicBezTo>
                      <a:cubicBezTo>
                        <a:pt x="3572" y="15231"/>
                        <a:pt x="0" y="11813"/>
                        <a:pt x="0" y="7605"/>
                      </a:cubicBezTo>
                      <a:cubicBezTo>
                        <a:pt x="0" y="3397"/>
                        <a:pt x="3572" y="0"/>
                        <a:pt x="7999" y="0"/>
                      </a:cubicBezTo>
                      <a:cubicBezTo>
                        <a:pt x="12426" y="0"/>
                        <a:pt x="15998" y="3397"/>
                        <a:pt x="15998" y="7605"/>
                      </a:cubicBezTo>
                      <a:close/>
                    </a:path>
                  </a:pathLst>
                </a:custGeom>
                <a:solidFill>
                  <a:srgbClr val="FBDB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332;p57">
                  <a:extLst>
                    <a:ext uri="{FF2B5EF4-FFF2-40B4-BE49-F238E27FC236}">
                      <a16:creationId xmlns:a16="http://schemas.microsoft.com/office/drawing/2014/main" id="{DD9D2D68-FEA2-195E-BFEB-8FC59F270EB4}"/>
                    </a:ext>
                  </a:extLst>
                </p:cNvPr>
                <p:cNvSpPr/>
                <p:nvPr/>
              </p:nvSpPr>
              <p:spPr>
                <a:xfrm>
                  <a:off x="4628250" y="1590250"/>
                  <a:ext cx="304625" cy="31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5" h="12602" fill="none" extrusionOk="0">
                      <a:moveTo>
                        <a:pt x="10212" y="1"/>
                      </a:moveTo>
                      <a:cubicBezTo>
                        <a:pt x="11111" y="1907"/>
                        <a:pt x="12185" y="3858"/>
                        <a:pt x="10958" y="5742"/>
                      </a:cubicBezTo>
                      <a:cubicBezTo>
                        <a:pt x="8678" y="9249"/>
                        <a:pt x="3002" y="5589"/>
                        <a:pt x="723" y="9095"/>
                      </a:cubicBezTo>
                      <a:cubicBezTo>
                        <a:pt x="0" y="10235"/>
                        <a:pt x="110" y="11418"/>
                        <a:pt x="504" y="12602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219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" name="Google Shape;1333;p57">
                <a:extLst>
                  <a:ext uri="{FF2B5EF4-FFF2-40B4-BE49-F238E27FC236}">
                    <a16:creationId xmlns:a16="http://schemas.microsoft.com/office/drawing/2014/main" id="{6F01446E-D154-3CF9-C7AC-2FF76B229553}"/>
                  </a:ext>
                </a:extLst>
              </p:cNvPr>
              <p:cNvSpPr/>
              <p:nvPr/>
            </p:nvSpPr>
            <p:spPr>
              <a:xfrm>
                <a:off x="3604950" y="2110541"/>
                <a:ext cx="1492819" cy="508837"/>
              </a:xfrm>
              <a:custGeom>
                <a:avLst/>
                <a:gdLst/>
                <a:ahLst/>
                <a:cxnLst/>
                <a:rect l="l" t="t" r="r" b="b"/>
                <a:pathLst>
                  <a:path w="82636" h="28167" extrusionOk="0">
                    <a:moveTo>
                      <a:pt x="82635" y="1"/>
                    </a:moveTo>
                    <a:lnTo>
                      <a:pt x="82635" y="1"/>
                    </a:lnTo>
                    <a:cubicBezTo>
                      <a:pt x="75693" y="3183"/>
                      <a:pt x="66124" y="7699"/>
                      <a:pt x="59241" y="10743"/>
                    </a:cubicBezTo>
                    <a:cubicBezTo>
                      <a:pt x="51404" y="14204"/>
                      <a:pt x="43566" y="17645"/>
                      <a:pt x="35569" y="20709"/>
                    </a:cubicBezTo>
                    <a:cubicBezTo>
                      <a:pt x="29601" y="22977"/>
                      <a:pt x="23554" y="25185"/>
                      <a:pt x="17288" y="26537"/>
                    </a:cubicBezTo>
                    <a:cubicBezTo>
                      <a:pt x="15416" y="26923"/>
                      <a:pt x="13442" y="27241"/>
                      <a:pt x="11507" y="27241"/>
                    </a:cubicBezTo>
                    <a:cubicBezTo>
                      <a:pt x="11345" y="27241"/>
                      <a:pt x="11183" y="27238"/>
                      <a:pt x="11021" y="27234"/>
                    </a:cubicBezTo>
                    <a:cubicBezTo>
                      <a:pt x="1" y="26935"/>
                      <a:pt x="13786" y="11618"/>
                      <a:pt x="16790" y="8296"/>
                    </a:cubicBezTo>
                    <a:lnTo>
                      <a:pt x="16790" y="8296"/>
                    </a:lnTo>
                    <a:cubicBezTo>
                      <a:pt x="15259" y="9788"/>
                      <a:pt x="13767" y="11359"/>
                      <a:pt x="12374" y="12971"/>
                    </a:cubicBezTo>
                    <a:cubicBezTo>
                      <a:pt x="10285" y="15437"/>
                      <a:pt x="8236" y="18004"/>
                      <a:pt x="6904" y="20987"/>
                    </a:cubicBezTo>
                    <a:cubicBezTo>
                      <a:pt x="4467" y="26424"/>
                      <a:pt x="7738" y="28167"/>
                      <a:pt x="12041" y="28167"/>
                    </a:cubicBezTo>
                    <a:cubicBezTo>
                      <a:pt x="12760" y="28167"/>
                      <a:pt x="13509" y="28118"/>
                      <a:pt x="14264" y="28029"/>
                    </a:cubicBezTo>
                    <a:cubicBezTo>
                      <a:pt x="17487" y="27671"/>
                      <a:pt x="20669" y="26856"/>
                      <a:pt x="23773" y="25980"/>
                    </a:cubicBezTo>
                    <a:cubicBezTo>
                      <a:pt x="40244" y="20987"/>
                      <a:pt x="55800" y="13508"/>
                      <a:pt x="71197" y="5909"/>
                    </a:cubicBezTo>
                    <a:cubicBezTo>
                      <a:pt x="75036" y="3979"/>
                      <a:pt x="78855" y="2010"/>
                      <a:pt x="826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334;p57">
              <a:extLst>
                <a:ext uri="{FF2B5EF4-FFF2-40B4-BE49-F238E27FC236}">
                  <a16:creationId xmlns:a16="http://schemas.microsoft.com/office/drawing/2014/main" id="{4553609A-7C9F-BF08-E499-139F63545FC7}"/>
                </a:ext>
              </a:extLst>
            </p:cNvPr>
            <p:cNvGrpSpPr/>
            <p:nvPr/>
          </p:nvGrpSpPr>
          <p:grpSpPr>
            <a:xfrm rot="10800000" flipH="1">
              <a:off x="532801" y="1433241"/>
              <a:ext cx="2230271" cy="2209024"/>
              <a:chOff x="7484549" y="-3043406"/>
              <a:chExt cx="1131485" cy="1120706"/>
            </a:xfrm>
          </p:grpSpPr>
          <p:sp>
            <p:nvSpPr>
              <p:cNvPr id="9" name="Google Shape;1335;p57">
                <a:extLst>
                  <a:ext uri="{FF2B5EF4-FFF2-40B4-BE49-F238E27FC236}">
                    <a16:creationId xmlns:a16="http://schemas.microsoft.com/office/drawing/2014/main" id="{EC251A6B-08B3-A5C0-5C74-7AC13B1ED7D5}"/>
                  </a:ext>
                </a:extLst>
              </p:cNvPr>
              <p:cNvSpPr/>
              <p:nvPr/>
            </p:nvSpPr>
            <p:spPr>
              <a:xfrm>
                <a:off x="8351031" y="-3043406"/>
                <a:ext cx="8000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030" fill="none" extrusionOk="0">
                    <a:moveTo>
                      <a:pt x="1" y="1"/>
                    </a:moveTo>
                    <a:lnTo>
                      <a:pt x="319" y="2030"/>
                    </a:lnTo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336;p57">
                <a:extLst>
                  <a:ext uri="{FF2B5EF4-FFF2-40B4-BE49-F238E27FC236}">
                    <a16:creationId xmlns:a16="http://schemas.microsoft.com/office/drawing/2014/main" id="{FA28AE42-408C-E412-7656-DF391313812F}"/>
                  </a:ext>
                </a:extLst>
              </p:cNvPr>
              <p:cNvSpPr/>
              <p:nvPr/>
            </p:nvSpPr>
            <p:spPr>
              <a:xfrm>
                <a:off x="8373431" y="-2905156"/>
                <a:ext cx="7975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050" fill="none" extrusionOk="0">
                    <a:moveTo>
                      <a:pt x="0" y="1"/>
                    </a:moveTo>
                    <a:lnTo>
                      <a:pt x="318" y="2050"/>
                    </a:lnTo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337;p57">
                <a:extLst>
                  <a:ext uri="{FF2B5EF4-FFF2-40B4-BE49-F238E27FC236}">
                    <a16:creationId xmlns:a16="http://schemas.microsoft.com/office/drawing/2014/main" id="{09CF8A74-61A1-BE03-872E-13387C5A8AA5}"/>
                  </a:ext>
                </a:extLst>
              </p:cNvPr>
              <p:cNvSpPr/>
              <p:nvPr/>
            </p:nvSpPr>
            <p:spPr>
              <a:xfrm>
                <a:off x="8410231" y="-2963831"/>
                <a:ext cx="5075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319" fill="none" extrusionOk="0">
                    <a:moveTo>
                      <a:pt x="2029" y="1"/>
                    </a:moveTo>
                    <a:lnTo>
                      <a:pt x="0" y="319"/>
                    </a:lnTo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338;p57">
                <a:extLst>
                  <a:ext uri="{FF2B5EF4-FFF2-40B4-BE49-F238E27FC236}">
                    <a16:creationId xmlns:a16="http://schemas.microsoft.com/office/drawing/2014/main" id="{110990D5-08BF-56AF-F8E0-1FC509E52E5C}"/>
                  </a:ext>
                </a:extLst>
              </p:cNvPr>
              <p:cNvSpPr/>
              <p:nvPr/>
            </p:nvSpPr>
            <p:spPr>
              <a:xfrm>
                <a:off x="8271481" y="-2941456"/>
                <a:ext cx="5075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320" fill="none" extrusionOk="0">
                    <a:moveTo>
                      <a:pt x="2029" y="1"/>
                    </a:moveTo>
                    <a:lnTo>
                      <a:pt x="0" y="319"/>
                    </a:lnTo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39;p57">
                <a:extLst>
                  <a:ext uri="{FF2B5EF4-FFF2-40B4-BE49-F238E27FC236}">
                    <a16:creationId xmlns:a16="http://schemas.microsoft.com/office/drawing/2014/main" id="{CD450431-FDC4-A695-EBF4-4AABF55F0864}"/>
                  </a:ext>
                </a:extLst>
              </p:cNvPr>
              <p:cNvSpPr/>
              <p:nvPr/>
            </p:nvSpPr>
            <p:spPr>
              <a:xfrm>
                <a:off x="8392306" y="-3026981"/>
                <a:ext cx="30875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11" fill="none" extrusionOk="0">
                    <a:moveTo>
                      <a:pt x="1234" y="0"/>
                    </a:moveTo>
                    <a:lnTo>
                      <a:pt x="1" y="1711"/>
                    </a:lnTo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340;p57">
                <a:extLst>
                  <a:ext uri="{FF2B5EF4-FFF2-40B4-BE49-F238E27FC236}">
                    <a16:creationId xmlns:a16="http://schemas.microsoft.com/office/drawing/2014/main" id="{4344A96F-E29A-E3DD-D3EB-FF184BBD19D0}"/>
                  </a:ext>
                </a:extLst>
              </p:cNvPr>
              <p:cNvSpPr/>
              <p:nvPr/>
            </p:nvSpPr>
            <p:spPr>
              <a:xfrm>
                <a:off x="8309256" y="-2913106"/>
                <a:ext cx="313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92" fill="none" extrusionOk="0">
                    <a:moveTo>
                      <a:pt x="1254" y="1"/>
                    </a:moveTo>
                    <a:lnTo>
                      <a:pt x="1" y="1691"/>
                    </a:lnTo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41;p57">
                <a:extLst>
                  <a:ext uri="{FF2B5EF4-FFF2-40B4-BE49-F238E27FC236}">
                    <a16:creationId xmlns:a16="http://schemas.microsoft.com/office/drawing/2014/main" id="{8435EED5-5E19-137D-AD7B-28351AF9AF5E}"/>
                  </a:ext>
                </a:extLst>
              </p:cNvPr>
              <p:cNvSpPr/>
              <p:nvPr/>
            </p:nvSpPr>
            <p:spPr>
              <a:xfrm>
                <a:off x="8402256" y="-2923056"/>
                <a:ext cx="42300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254" fill="none" extrusionOk="0">
                    <a:moveTo>
                      <a:pt x="1692" y="1254"/>
                    </a:moveTo>
                    <a:lnTo>
                      <a:pt x="1" y="1"/>
                    </a:lnTo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342;p57">
                <a:extLst>
                  <a:ext uri="{FF2B5EF4-FFF2-40B4-BE49-F238E27FC236}">
                    <a16:creationId xmlns:a16="http://schemas.microsoft.com/office/drawing/2014/main" id="{5E1BC9B8-2E8E-033D-7576-B99B276662AA}"/>
                  </a:ext>
                </a:extLst>
              </p:cNvPr>
              <p:cNvSpPr/>
              <p:nvPr/>
            </p:nvSpPr>
            <p:spPr>
              <a:xfrm>
                <a:off x="8288381" y="-3005606"/>
                <a:ext cx="4230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234" fill="none" extrusionOk="0">
                    <a:moveTo>
                      <a:pt x="1691" y="1234"/>
                    </a:moveTo>
                    <a:lnTo>
                      <a:pt x="0" y="1"/>
                    </a:lnTo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43;p57">
                <a:extLst>
                  <a:ext uri="{FF2B5EF4-FFF2-40B4-BE49-F238E27FC236}">
                    <a16:creationId xmlns:a16="http://schemas.microsoft.com/office/drawing/2014/main" id="{B3D3DF58-D977-9328-2CD5-AAC68E9E5726}"/>
                  </a:ext>
                </a:extLst>
              </p:cNvPr>
              <p:cNvSpPr/>
              <p:nvPr/>
            </p:nvSpPr>
            <p:spPr>
              <a:xfrm>
                <a:off x="8550859" y="-1987875"/>
                <a:ext cx="6517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2607" fill="none" extrusionOk="0">
                    <a:moveTo>
                      <a:pt x="2507" y="1114"/>
                    </a:moveTo>
                    <a:cubicBezTo>
                      <a:pt x="2607" y="1790"/>
                      <a:pt x="2169" y="2407"/>
                      <a:pt x="1493" y="2507"/>
                    </a:cubicBezTo>
                    <a:cubicBezTo>
                      <a:pt x="816" y="2606"/>
                      <a:pt x="200" y="2149"/>
                      <a:pt x="100" y="1492"/>
                    </a:cubicBezTo>
                    <a:cubicBezTo>
                      <a:pt x="1" y="816"/>
                      <a:pt x="438" y="199"/>
                      <a:pt x="1115" y="100"/>
                    </a:cubicBezTo>
                    <a:cubicBezTo>
                      <a:pt x="1791" y="0"/>
                      <a:pt x="2408" y="438"/>
                      <a:pt x="2507" y="1114"/>
                    </a:cubicBezTo>
                    <a:close/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344;p57">
                <a:extLst>
                  <a:ext uri="{FF2B5EF4-FFF2-40B4-BE49-F238E27FC236}">
                    <a16:creationId xmlns:a16="http://schemas.microsoft.com/office/drawing/2014/main" id="{347C481A-6A72-B5C8-838E-07D0D45D753B}"/>
                  </a:ext>
                </a:extLst>
              </p:cNvPr>
              <p:cNvSpPr/>
              <p:nvPr/>
            </p:nvSpPr>
            <p:spPr>
              <a:xfrm>
                <a:off x="7484549" y="-2478725"/>
                <a:ext cx="6517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2626" fill="none" extrusionOk="0">
                    <a:moveTo>
                      <a:pt x="2507" y="1134"/>
                    </a:moveTo>
                    <a:cubicBezTo>
                      <a:pt x="2607" y="1790"/>
                      <a:pt x="2169" y="2427"/>
                      <a:pt x="1493" y="2526"/>
                    </a:cubicBezTo>
                    <a:cubicBezTo>
                      <a:pt x="816" y="2626"/>
                      <a:pt x="199" y="2168"/>
                      <a:pt x="100" y="1492"/>
                    </a:cubicBezTo>
                    <a:cubicBezTo>
                      <a:pt x="1" y="836"/>
                      <a:pt x="438" y="199"/>
                      <a:pt x="1115" y="99"/>
                    </a:cubicBezTo>
                    <a:cubicBezTo>
                      <a:pt x="1791" y="0"/>
                      <a:pt x="2408" y="477"/>
                      <a:pt x="2507" y="1134"/>
                    </a:cubicBezTo>
                    <a:close/>
                  </a:path>
                </a:pathLst>
              </a:custGeom>
              <a:noFill/>
              <a:ln w="9450" cap="rnd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8" name="Google Shape;548;p39">
            <a:extLst>
              <a:ext uri="{FF2B5EF4-FFF2-40B4-BE49-F238E27FC236}">
                <a16:creationId xmlns:a16="http://schemas.microsoft.com/office/drawing/2014/main" id="{05454ACA-CC5C-879B-79A9-DB8C92BFD47C}"/>
              </a:ext>
            </a:extLst>
          </p:cNvPr>
          <p:cNvSpPr/>
          <p:nvPr/>
        </p:nvSpPr>
        <p:spPr>
          <a:xfrm>
            <a:off x="2911807" y="300071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548;p39">
            <a:extLst>
              <a:ext uri="{FF2B5EF4-FFF2-40B4-BE49-F238E27FC236}">
                <a16:creationId xmlns:a16="http://schemas.microsoft.com/office/drawing/2014/main" id="{526BAE55-3653-7DBB-A85F-222E251320C0}"/>
              </a:ext>
            </a:extLst>
          </p:cNvPr>
          <p:cNvSpPr/>
          <p:nvPr/>
        </p:nvSpPr>
        <p:spPr>
          <a:xfrm>
            <a:off x="1745176" y="239274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548;p39">
            <a:extLst>
              <a:ext uri="{FF2B5EF4-FFF2-40B4-BE49-F238E27FC236}">
                <a16:creationId xmlns:a16="http://schemas.microsoft.com/office/drawing/2014/main" id="{C4FF92DF-9F91-C10A-8CB3-DF66B109C386}"/>
              </a:ext>
            </a:extLst>
          </p:cNvPr>
          <p:cNvSpPr/>
          <p:nvPr/>
        </p:nvSpPr>
        <p:spPr>
          <a:xfrm>
            <a:off x="2058610" y="1410200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548;p39">
            <a:extLst>
              <a:ext uri="{FF2B5EF4-FFF2-40B4-BE49-F238E27FC236}">
                <a16:creationId xmlns:a16="http://schemas.microsoft.com/office/drawing/2014/main" id="{FE820456-8CF9-BD9B-4F17-F64C0E96A0B5}"/>
              </a:ext>
            </a:extLst>
          </p:cNvPr>
          <p:cNvSpPr/>
          <p:nvPr/>
        </p:nvSpPr>
        <p:spPr>
          <a:xfrm>
            <a:off x="3564427" y="310928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548;p39">
            <a:extLst>
              <a:ext uri="{FF2B5EF4-FFF2-40B4-BE49-F238E27FC236}">
                <a16:creationId xmlns:a16="http://schemas.microsoft.com/office/drawing/2014/main" id="{21A3AA61-9BCF-DD59-05C0-014F250F7B54}"/>
              </a:ext>
            </a:extLst>
          </p:cNvPr>
          <p:cNvSpPr/>
          <p:nvPr/>
        </p:nvSpPr>
        <p:spPr>
          <a:xfrm>
            <a:off x="4442360" y="453273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548;p39">
            <a:extLst>
              <a:ext uri="{FF2B5EF4-FFF2-40B4-BE49-F238E27FC236}">
                <a16:creationId xmlns:a16="http://schemas.microsoft.com/office/drawing/2014/main" id="{2CA8D99D-ACD0-A658-6DF9-1F89BAE82A67}"/>
              </a:ext>
            </a:extLst>
          </p:cNvPr>
          <p:cNvSpPr/>
          <p:nvPr/>
        </p:nvSpPr>
        <p:spPr>
          <a:xfrm>
            <a:off x="3752317" y="168820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548;p39">
            <a:extLst>
              <a:ext uri="{FF2B5EF4-FFF2-40B4-BE49-F238E27FC236}">
                <a16:creationId xmlns:a16="http://schemas.microsoft.com/office/drawing/2014/main" id="{CD9FC3FD-4710-826A-A35E-C59DA5966854}"/>
              </a:ext>
            </a:extLst>
          </p:cNvPr>
          <p:cNvSpPr/>
          <p:nvPr/>
        </p:nvSpPr>
        <p:spPr>
          <a:xfrm>
            <a:off x="3090021" y="476175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548;p39">
            <a:extLst>
              <a:ext uri="{FF2B5EF4-FFF2-40B4-BE49-F238E27FC236}">
                <a16:creationId xmlns:a16="http://schemas.microsoft.com/office/drawing/2014/main" id="{79C376E8-56D0-C7F2-4815-66356380A992}"/>
              </a:ext>
            </a:extLst>
          </p:cNvPr>
          <p:cNvSpPr/>
          <p:nvPr/>
        </p:nvSpPr>
        <p:spPr>
          <a:xfrm>
            <a:off x="2735249" y="1564771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548;p39">
            <a:extLst>
              <a:ext uri="{FF2B5EF4-FFF2-40B4-BE49-F238E27FC236}">
                <a16:creationId xmlns:a16="http://schemas.microsoft.com/office/drawing/2014/main" id="{9CAAE5C4-74FE-B3FD-6AC0-5A1BD02A3525}"/>
              </a:ext>
            </a:extLst>
          </p:cNvPr>
          <p:cNvSpPr/>
          <p:nvPr/>
        </p:nvSpPr>
        <p:spPr>
          <a:xfrm>
            <a:off x="1970529" y="297476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548;p39">
            <a:extLst>
              <a:ext uri="{FF2B5EF4-FFF2-40B4-BE49-F238E27FC236}">
                <a16:creationId xmlns:a16="http://schemas.microsoft.com/office/drawing/2014/main" id="{5B344238-3C23-3363-C176-221EC9406D06}"/>
              </a:ext>
            </a:extLst>
          </p:cNvPr>
          <p:cNvSpPr/>
          <p:nvPr/>
        </p:nvSpPr>
        <p:spPr>
          <a:xfrm>
            <a:off x="2068666" y="3494773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548;p39">
            <a:extLst>
              <a:ext uri="{FF2B5EF4-FFF2-40B4-BE49-F238E27FC236}">
                <a16:creationId xmlns:a16="http://schemas.microsoft.com/office/drawing/2014/main" id="{362D957E-0B1F-5EFD-FAB1-378DB0BA53F0}"/>
              </a:ext>
            </a:extLst>
          </p:cNvPr>
          <p:cNvSpPr/>
          <p:nvPr/>
        </p:nvSpPr>
        <p:spPr>
          <a:xfrm>
            <a:off x="4290921" y="3033808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548;p39">
            <a:extLst>
              <a:ext uri="{FF2B5EF4-FFF2-40B4-BE49-F238E27FC236}">
                <a16:creationId xmlns:a16="http://schemas.microsoft.com/office/drawing/2014/main" id="{39034EA0-2972-DE50-853A-DCD0531C476B}"/>
              </a:ext>
            </a:extLst>
          </p:cNvPr>
          <p:cNvSpPr/>
          <p:nvPr/>
        </p:nvSpPr>
        <p:spPr>
          <a:xfrm>
            <a:off x="2604067" y="71331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548;p39">
            <a:extLst>
              <a:ext uri="{FF2B5EF4-FFF2-40B4-BE49-F238E27FC236}">
                <a16:creationId xmlns:a16="http://schemas.microsoft.com/office/drawing/2014/main" id="{C25CB263-6073-4CA1-F376-47D116938058}"/>
              </a:ext>
            </a:extLst>
          </p:cNvPr>
          <p:cNvSpPr/>
          <p:nvPr/>
        </p:nvSpPr>
        <p:spPr>
          <a:xfrm>
            <a:off x="4018482" y="722434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548;p39">
            <a:extLst>
              <a:ext uri="{FF2B5EF4-FFF2-40B4-BE49-F238E27FC236}">
                <a16:creationId xmlns:a16="http://schemas.microsoft.com/office/drawing/2014/main" id="{ADC594E0-779C-B2CF-AD89-67A276EAE89B}"/>
              </a:ext>
            </a:extLst>
          </p:cNvPr>
          <p:cNvSpPr/>
          <p:nvPr/>
        </p:nvSpPr>
        <p:spPr>
          <a:xfrm>
            <a:off x="3350895" y="916127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548;p39">
            <a:extLst>
              <a:ext uri="{FF2B5EF4-FFF2-40B4-BE49-F238E27FC236}">
                <a16:creationId xmlns:a16="http://schemas.microsoft.com/office/drawing/2014/main" id="{984C8FB9-A298-E6FB-400A-D2EFB8BEF108}"/>
              </a:ext>
            </a:extLst>
          </p:cNvPr>
          <p:cNvSpPr/>
          <p:nvPr/>
        </p:nvSpPr>
        <p:spPr>
          <a:xfrm>
            <a:off x="3932611" y="3380916"/>
            <a:ext cx="110369" cy="108568"/>
          </a:xfrm>
          <a:custGeom>
            <a:avLst/>
            <a:gdLst/>
            <a:ahLst/>
            <a:cxnLst/>
            <a:rect l="l" t="t" r="r" b="b"/>
            <a:pathLst>
              <a:path w="1655" h="1628" fill="none" extrusionOk="0">
                <a:moveTo>
                  <a:pt x="1655" y="814"/>
                </a:moveTo>
                <a:cubicBezTo>
                  <a:pt x="1655" y="1248"/>
                  <a:pt x="1275" y="1628"/>
                  <a:pt x="841" y="1628"/>
                </a:cubicBezTo>
                <a:cubicBezTo>
                  <a:pt x="380" y="1628"/>
                  <a:pt x="0" y="1248"/>
                  <a:pt x="0" y="814"/>
                </a:cubicBezTo>
                <a:cubicBezTo>
                  <a:pt x="0" y="353"/>
                  <a:pt x="380" y="0"/>
                  <a:pt x="841" y="0"/>
                </a:cubicBezTo>
                <a:cubicBezTo>
                  <a:pt x="1275" y="0"/>
                  <a:pt x="1655" y="353"/>
                  <a:pt x="1655" y="814"/>
                </a:cubicBezTo>
                <a:close/>
              </a:path>
            </a:pathLst>
          </a:custGeom>
          <a:noFill/>
          <a:ln w="6100" cap="rnd" cmpd="sng">
            <a:solidFill>
              <a:srgbClr val="FFFFFF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263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4D38E2D1-A490-FA7B-FEBA-6FC5075EEF4F}"/>
              </a:ext>
            </a:extLst>
          </p:cNvPr>
          <p:cNvSpPr/>
          <p:nvPr/>
        </p:nvSpPr>
        <p:spPr>
          <a:xfrm>
            <a:off x="0" y="1816026"/>
            <a:ext cx="3032589" cy="50419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EA3051E-67D0-C625-A48C-0EDF74CD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andara Light" panose="020E0502030303020204" pitchFamily="34" charset="0"/>
              </a:rPr>
              <a:t>Анализ конкурентов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5ED57-5609-C864-2CC8-D5FD6234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255" y="1845508"/>
            <a:ext cx="1343660" cy="1325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50B716-AE11-5134-CF7A-038B2A1D8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884" y="1831106"/>
            <a:ext cx="1343661" cy="13543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47FB72-944A-D749-0A4A-A93935762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470" y="1909552"/>
            <a:ext cx="2798179" cy="11097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C32671D7-FA7E-61EB-196D-92B5265D22CB}"/>
                  </a:ext>
                </a:extLst>
              </p14:cNvPr>
              <p14:cNvContentPartPr/>
              <p14:nvPr/>
            </p14:nvContentPartPr>
            <p14:xfrm>
              <a:off x="8930240" y="2433160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C32671D7-FA7E-61EB-196D-92B5265D22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67600" y="205516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4D69115-970A-8D8B-238B-2750690E0DDE}"/>
                  </a:ext>
                </a:extLst>
              </p14:cNvPr>
              <p14:cNvContentPartPr/>
              <p14:nvPr/>
            </p14:nvContentPartPr>
            <p14:xfrm>
              <a:off x="7863560" y="3393120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4D69115-970A-8D8B-238B-2750690E0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00560" y="301512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4B072411-644E-FA93-69FF-84886C8CE5AC}"/>
                  </a:ext>
                </a:extLst>
              </p14:cNvPr>
              <p14:cNvContentPartPr/>
              <p14:nvPr/>
            </p14:nvContentPartPr>
            <p14:xfrm>
              <a:off x="9517800" y="2847488"/>
              <a:ext cx="3672000" cy="25992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4B072411-644E-FA93-69FF-84886C8CE5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54800" y="2469848"/>
                <a:ext cx="3797640" cy="10155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29D5567-6776-5665-0497-DA9C6945058E}"/>
              </a:ext>
            </a:extLst>
          </p:cNvPr>
          <p:cNvSpPr/>
          <p:nvPr/>
        </p:nvSpPr>
        <p:spPr>
          <a:xfrm>
            <a:off x="3017520" y="1816026"/>
            <a:ext cx="103674" cy="5041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7ACA5E9-F9EE-38EC-DC30-D2B4F592F534}"/>
              </a:ext>
            </a:extLst>
          </p:cNvPr>
          <p:cNvSpPr/>
          <p:nvPr/>
        </p:nvSpPr>
        <p:spPr>
          <a:xfrm>
            <a:off x="5697580" y="1816026"/>
            <a:ext cx="104375" cy="50412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B1A6179-4194-2805-F5D4-EB467730AD22}"/>
              </a:ext>
            </a:extLst>
          </p:cNvPr>
          <p:cNvSpPr/>
          <p:nvPr/>
        </p:nvSpPr>
        <p:spPr>
          <a:xfrm rot="16200000">
            <a:off x="5679296" y="791782"/>
            <a:ext cx="141180" cy="52856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B95101B-A630-73B8-F827-488C56CE425A}"/>
              </a:ext>
            </a:extLst>
          </p:cNvPr>
          <p:cNvSpPr/>
          <p:nvPr/>
        </p:nvSpPr>
        <p:spPr>
          <a:xfrm>
            <a:off x="8303175" y="1831106"/>
            <a:ext cx="103673" cy="50412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34EFFD3-D379-2ECA-DF21-CD21FC8CA948}"/>
              </a:ext>
            </a:extLst>
          </p:cNvPr>
          <p:cNvSpPr/>
          <p:nvPr/>
        </p:nvSpPr>
        <p:spPr>
          <a:xfrm rot="16200000">
            <a:off x="10669917" y="793776"/>
            <a:ext cx="141180" cy="52856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134D33E-FF08-7AF5-1309-5D62A3D4A328}"/>
              </a:ext>
            </a:extLst>
          </p:cNvPr>
          <p:cNvSpPr/>
          <p:nvPr/>
        </p:nvSpPr>
        <p:spPr>
          <a:xfrm rot="16200000">
            <a:off x="1352033" y="792779"/>
            <a:ext cx="141180" cy="52856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ED49583-B538-D7F3-AAC3-6E4B640745E4}"/>
              </a:ext>
            </a:extLst>
          </p:cNvPr>
          <p:cNvSpPr/>
          <p:nvPr/>
        </p:nvSpPr>
        <p:spPr>
          <a:xfrm rot="16200000">
            <a:off x="5928939" y="-2032189"/>
            <a:ext cx="74251" cy="127955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659C436-674D-C2F7-A664-7A712A4D3B23}"/>
              </a:ext>
            </a:extLst>
          </p:cNvPr>
          <p:cNvSpPr/>
          <p:nvPr/>
        </p:nvSpPr>
        <p:spPr>
          <a:xfrm rot="16200000">
            <a:off x="6058874" y="-893056"/>
            <a:ext cx="74251" cy="127955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Google Shape;3862;p81">
            <a:extLst>
              <a:ext uri="{FF2B5EF4-FFF2-40B4-BE49-F238E27FC236}">
                <a16:creationId xmlns:a16="http://schemas.microsoft.com/office/drawing/2014/main" id="{4CDFD4AD-F477-2F71-6898-B2555540912C}"/>
              </a:ext>
            </a:extLst>
          </p:cNvPr>
          <p:cNvGrpSpPr/>
          <p:nvPr/>
        </p:nvGrpSpPr>
        <p:grpSpPr>
          <a:xfrm>
            <a:off x="9905523" y="3622884"/>
            <a:ext cx="797751" cy="600338"/>
            <a:chOff x="6049750" y="2719167"/>
            <a:chExt cx="590177" cy="442194"/>
          </a:xfrm>
          <a:solidFill>
            <a:schemeClr val="accent6">
              <a:lumMod val="75000"/>
            </a:schemeClr>
          </a:solidFill>
        </p:grpSpPr>
        <p:sp>
          <p:nvSpPr>
            <p:cNvPr id="23" name="Google Shape;3863;p81">
              <a:extLst>
                <a:ext uri="{FF2B5EF4-FFF2-40B4-BE49-F238E27FC236}">
                  <a16:creationId xmlns:a16="http://schemas.microsoft.com/office/drawing/2014/main" id="{3F316C4A-2B55-E9D2-20FC-ADF6E77BC465}"/>
                </a:ext>
              </a:extLst>
            </p:cNvPr>
            <p:cNvSpPr/>
            <p:nvPr/>
          </p:nvSpPr>
          <p:spPr>
            <a:xfrm>
              <a:off x="6049750" y="2719167"/>
              <a:ext cx="590177" cy="442194"/>
            </a:xfrm>
            <a:custGeom>
              <a:avLst/>
              <a:gdLst/>
              <a:ahLst/>
              <a:cxnLst/>
              <a:rect l="l" t="t" r="r" b="b"/>
              <a:pathLst>
                <a:path w="14498" h="10870" extrusionOk="0">
                  <a:moveTo>
                    <a:pt x="3880" y="651"/>
                  </a:moveTo>
                  <a:lnTo>
                    <a:pt x="3880" y="651"/>
                  </a:lnTo>
                  <a:cubicBezTo>
                    <a:pt x="4390" y="759"/>
                    <a:pt x="4858" y="1012"/>
                    <a:pt x="5235" y="1389"/>
                  </a:cubicBezTo>
                  <a:cubicBezTo>
                    <a:pt x="5620" y="1774"/>
                    <a:pt x="5865" y="2246"/>
                    <a:pt x="5970" y="2744"/>
                  </a:cubicBezTo>
                  <a:cubicBezTo>
                    <a:pt x="5423" y="2728"/>
                    <a:pt x="4904" y="2506"/>
                    <a:pt x="4510" y="2113"/>
                  </a:cubicBezTo>
                  <a:cubicBezTo>
                    <a:pt x="4117" y="1719"/>
                    <a:pt x="3895" y="1198"/>
                    <a:pt x="3880" y="651"/>
                  </a:cubicBezTo>
                  <a:close/>
                  <a:moveTo>
                    <a:pt x="651" y="3879"/>
                  </a:moveTo>
                  <a:cubicBezTo>
                    <a:pt x="1198" y="3894"/>
                    <a:pt x="1719" y="4115"/>
                    <a:pt x="2114" y="4510"/>
                  </a:cubicBezTo>
                  <a:cubicBezTo>
                    <a:pt x="2507" y="4903"/>
                    <a:pt x="2729" y="5424"/>
                    <a:pt x="2744" y="5971"/>
                  </a:cubicBezTo>
                  <a:cubicBezTo>
                    <a:pt x="2234" y="5864"/>
                    <a:pt x="1766" y="5612"/>
                    <a:pt x="1389" y="5235"/>
                  </a:cubicBezTo>
                  <a:cubicBezTo>
                    <a:pt x="1012" y="4857"/>
                    <a:pt x="759" y="4389"/>
                    <a:pt x="651" y="3879"/>
                  </a:cubicBezTo>
                  <a:close/>
                  <a:moveTo>
                    <a:pt x="3288" y="593"/>
                  </a:moveTo>
                  <a:cubicBezTo>
                    <a:pt x="3288" y="1318"/>
                    <a:pt x="3572" y="2011"/>
                    <a:pt x="4092" y="2530"/>
                  </a:cubicBezTo>
                  <a:cubicBezTo>
                    <a:pt x="4612" y="3050"/>
                    <a:pt x="5304" y="3334"/>
                    <a:pt x="6030" y="3334"/>
                  </a:cubicBezTo>
                  <a:cubicBezTo>
                    <a:pt x="6024" y="3932"/>
                    <a:pt x="5826" y="4525"/>
                    <a:pt x="5432" y="5015"/>
                  </a:cubicBezTo>
                  <a:lnTo>
                    <a:pt x="4590" y="4173"/>
                  </a:lnTo>
                  <a:cubicBezTo>
                    <a:pt x="4533" y="4115"/>
                    <a:pt x="4458" y="4087"/>
                    <a:pt x="4382" y="4087"/>
                  </a:cubicBezTo>
                  <a:cubicBezTo>
                    <a:pt x="4307" y="4087"/>
                    <a:pt x="4231" y="4115"/>
                    <a:pt x="4174" y="4173"/>
                  </a:cubicBezTo>
                  <a:cubicBezTo>
                    <a:pt x="4058" y="4288"/>
                    <a:pt x="4058" y="4476"/>
                    <a:pt x="4174" y="4590"/>
                  </a:cubicBezTo>
                  <a:lnTo>
                    <a:pt x="5015" y="5432"/>
                  </a:lnTo>
                  <a:cubicBezTo>
                    <a:pt x="4857" y="5560"/>
                    <a:pt x="4685" y="5668"/>
                    <a:pt x="4506" y="5756"/>
                  </a:cubicBezTo>
                  <a:lnTo>
                    <a:pt x="4326" y="5578"/>
                  </a:lnTo>
                  <a:cubicBezTo>
                    <a:pt x="4268" y="5520"/>
                    <a:pt x="4193" y="5491"/>
                    <a:pt x="4117" y="5491"/>
                  </a:cubicBezTo>
                  <a:cubicBezTo>
                    <a:pt x="4042" y="5491"/>
                    <a:pt x="3966" y="5520"/>
                    <a:pt x="3909" y="5578"/>
                  </a:cubicBezTo>
                  <a:cubicBezTo>
                    <a:pt x="3801" y="5684"/>
                    <a:pt x="3794" y="5854"/>
                    <a:pt x="3887" y="5970"/>
                  </a:cubicBezTo>
                  <a:cubicBezTo>
                    <a:pt x="3707" y="6008"/>
                    <a:pt x="3522" y="6028"/>
                    <a:pt x="3334" y="6031"/>
                  </a:cubicBezTo>
                  <a:cubicBezTo>
                    <a:pt x="3336" y="5306"/>
                    <a:pt x="3051" y="4612"/>
                    <a:pt x="2530" y="4092"/>
                  </a:cubicBezTo>
                  <a:cubicBezTo>
                    <a:pt x="2011" y="3573"/>
                    <a:pt x="1318" y="3288"/>
                    <a:pt x="593" y="3288"/>
                  </a:cubicBezTo>
                  <a:cubicBezTo>
                    <a:pt x="598" y="2571"/>
                    <a:pt x="880" y="1896"/>
                    <a:pt x="1389" y="1389"/>
                  </a:cubicBezTo>
                  <a:cubicBezTo>
                    <a:pt x="1896" y="880"/>
                    <a:pt x="2571" y="598"/>
                    <a:pt x="3288" y="593"/>
                  </a:cubicBezTo>
                  <a:close/>
                  <a:moveTo>
                    <a:pt x="3311" y="1"/>
                  </a:moveTo>
                  <a:cubicBezTo>
                    <a:pt x="2428" y="1"/>
                    <a:pt x="1596" y="345"/>
                    <a:pt x="971" y="971"/>
                  </a:cubicBezTo>
                  <a:cubicBezTo>
                    <a:pt x="345" y="1596"/>
                    <a:pt x="1" y="2427"/>
                    <a:pt x="1" y="3311"/>
                  </a:cubicBezTo>
                  <a:cubicBezTo>
                    <a:pt x="1" y="4196"/>
                    <a:pt x="345" y="5027"/>
                    <a:pt x="971" y="5651"/>
                  </a:cubicBezTo>
                  <a:cubicBezTo>
                    <a:pt x="1597" y="6277"/>
                    <a:pt x="2428" y="6622"/>
                    <a:pt x="3311" y="6622"/>
                  </a:cubicBezTo>
                  <a:cubicBezTo>
                    <a:pt x="3676" y="6622"/>
                    <a:pt x="4030" y="6563"/>
                    <a:pt x="4366" y="6452"/>
                  </a:cubicBezTo>
                  <a:lnTo>
                    <a:pt x="5456" y="7541"/>
                  </a:lnTo>
                  <a:cubicBezTo>
                    <a:pt x="5513" y="7598"/>
                    <a:pt x="5589" y="7627"/>
                    <a:pt x="5664" y="7627"/>
                  </a:cubicBezTo>
                  <a:cubicBezTo>
                    <a:pt x="5740" y="7627"/>
                    <a:pt x="5815" y="7598"/>
                    <a:pt x="5873" y="7541"/>
                  </a:cubicBezTo>
                  <a:cubicBezTo>
                    <a:pt x="5988" y="7426"/>
                    <a:pt x="5988" y="7239"/>
                    <a:pt x="5873" y="7124"/>
                  </a:cubicBezTo>
                  <a:lnTo>
                    <a:pt x="4943" y="6193"/>
                  </a:lnTo>
                  <a:cubicBezTo>
                    <a:pt x="5115" y="6095"/>
                    <a:pt x="5280" y="5981"/>
                    <a:pt x="5434" y="5851"/>
                  </a:cubicBezTo>
                  <a:lnTo>
                    <a:pt x="9861" y="10279"/>
                  </a:lnTo>
                  <a:lnTo>
                    <a:pt x="7124" y="10279"/>
                  </a:lnTo>
                  <a:cubicBezTo>
                    <a:pt x="6960" y="10279"/>
                    <a:pt x="6828" y="10411"/>
                    <a:pt x="6828" y="10574"/>
                  </a:cubicBezTo>
                  <a:cubicBezTo>
                    <a:pt x="6828" y="10737"/>
                    <a:pt x="6960" y="10869"/>
                    <a:pt x="7124" y="10869"/>
                  </a:cubicBezTo>
                  <a:lnTo>
                    <a:pt x="14024" y="10869"/>
                  </a:lnTo>
                  <a:cubicBezTo>
                    <a:pt x="14188" y="10869"/>
                    <a:pt x="14320" y="10737"/>
                    <a:pt x="14320" y="10574"/>
                  </a:cubicBezTo>
                  <a:cubicBezTo>
                    <a:pt x="14320" y="10411"/>
                    <a:pt x="14188" y="10279"/>
                    <a:pt x="14024" y="10279"/>
                  </a:cubicBezTo>
                  <a:lnTo>
                    <a:pt x="11287" y="10279"/>
                  </a:lnTo>
                  <a:lnTo>
                    <a:pt x="14384" y="7182"/>
                  </a:lnTo>
                  <a:cubicBezTo>
                    <a:pt x="14498" y="7067"/>
                    <a:pt x="14498" y="6880"/>
                    <a:pt x="14384" y="6764"/>
                  </a:cubicBezTo>
                  <a:cubicBezTo>
                    <a:pt x="14326" y="6707"/>
                    <a:pt x="14250" y="6678"/>
                    <a:pt x="14175" y="6678"/>
                  </a:cubicBezTo>
                  <a:cubicBezTo>
                    <a:pt x="14099" y="6678"/>
                    <a:pt x="14024" y="6707"/>
                    <a:pt x="13966" y="6764"/>
                  </a:cubicBezTo>
                  <a:lnTo>
                    <a:pt x="10574" y="10156"/>
                  </a:lnTo>
                  <a:lnTo>
                    <a:pt x="5851" y="5434"/>
                  </a:lnTo>
                  <a:cubicBezTo>
                    <a:pt x="6939" y="4134"/>
                    <a:pt x="6873" y="2192"/>
                    <a:pt x="5653" y="971"/>
                  </a:cubicBezTo>
                  <a:cubicBezTo>
                    <a:pt x="5027" y="345"/>
                    <a:pt x="4196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3864;p81">
              <a:extLst>
                <a:ext uri="{FF2B5EF4-FFF2-40B4-BE49-F238E27FC236}">
                  <a16:creationId xmlns:a16="http://schemas.microsoft.com/office/drawing/2014/main" id="{FE7C852F-25DD-7315-0221-A26896F51598}"/>
                </a:ext>
              </a:extLst>
            </p:cNvPr>
            <p:cNvSpPr/>
            <p:nvPr/>
          </p:nvSpPr>
          <p:spPr>
            <a:xfrm>
              <a:off x="6554333" y="3007688"/>
              <a:ext cx="20712" cy="18900"/>
            </a:xfrm>
            <a:custGeom>
              <a:avLst/>
              <a:gdLst/>
              <a:ahLst/>
              <a:cxnLst/>
              <a:rect l="l" t="t" r="r" b="b"/>
              <a:pathLst>
                <a:path w="663" h="605" extrusionOk="0">
                  <a:moveTo>
                    <a:pt x="339" y="0"/>
                  </a:moveTo>
                  <a:cubicBezTo>
                    <a:pt x="264" y="0"/>
                    <a:pt x="188" y="29"/>
                    <a:pt x="131" y="86"/>
                  </a:cubicBezTo>
                  <a:lnTo>
                    <a:pt x="116" y="101"/>
                  </a:lnTo>
                  <a:cubicBezTo>
                    <a:pt x="0" y="215"/>
                    <a:pt x="0" y="403"/>
                    <a:pt x="114" y="517"/>
                  </a:cubicBezTo>
                  <a:cubicBezTo>
                    <a:pt x="173" y="576"/>
                    <a:pt x="248" y="604"/>
                    <a:pt x="324" y="604"/>
                  </a:cubicBezTo>
                  <a:cubicBezTo>
                    <a:pt x="400" y="604"/>
                    <a:pt x="475" y="576"/>
                    <a:pt x="532" y="518"/>
                  </a:cubicBezTo>
                  <a:lnTo>
                    <a:pt x="547" y="505"/>
                  </a:lnTo>
                  <a:cubicBezTo>
                    <a:pt x="663" y="389"/>
                    <a:pt x="663" y="203"/>
                    <a:pt x="548" y="87"/>
                  </a:cubicBezTo>
                  <a:cubicBezTo>
                    <a:pt x="490" y="29"/>
                    <a:pt x="415" y="0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865;p81">
              <a:extLst>
                <a:ext uri="{FF2B5EF4-FFF2-40B4-BE49-F238E27FC236}">
                  <a16:creationId xmlns:a16="http://schemas.microsoft.com/office/drawing/2014/main" id="{DE2FC961-5486-DE80-13DE-32BE630E5533}"/>
                </a:ext>
              </a:extLst>
            </p:cNvPr>
            <p:cNvSpPr/>
            <p:nvPr/>
          </p:nvSpPr>
          <p:spPr>
            <a:xfrm>
              <a:off x="6324408" y="3060340"/>
              <a:ext cx="20431" cy="18650"/>
            </a:xfrm>
            <a:custGeom>
              <a:avLst/>
              <a:gdLst/>
              <a:ahLst/>
              <a:cxnLst/>
              <a:rect l="l" t="t" r="r" b="b"/>
              <a:pathLst>
                <a:path w="654" h="597" extrusionOk="0">
                  <a:moveTo>
                    <a:pt x="325" y="1"/>
                  </a:moveTo>
                  <a:cubicBezTo>
                    <a:pt x="249" y="1"/>
                    <a:pt x="174" y="29"/>
                    <a:pt x="117" y="86"/>
                  </a:cubicBezTo>
                  <a:cubicBezTo>
                    <a:pt x="1" y="202"/>
                    <a:pt x="1" y="388"/>
                    <a:pt x="115" y="504"/>
                  </a:cubicBezTo>
                  <a:lnTo>
                    <a:pt x="121" y="509"/>
                  </a:lnTo>
                  <a:cubicBezTo>
                    <a:pt x="178" y="568"/>
                    <a:pt x="254" y="597"/>
                    <a:pt x="330" y="597"/>
                  </a:cubicBezTo>
                  <a:cubicBezTo>
                    <a:pt x="405" y="597"/>
                    <a:pt x="480" y="568"/>
                    <a:pt x="538" y="511"/>
                  </a:cubicBezTo>
                  <a:cubicBezTo>
                    <a:pt x="654" y="395"/>
                    <a:pt x="654" y="209"/>
                    <a:pt x="540" y="93"/>
                  </a:cubicBezTo>
                  <a:lnTo>
                    <a:pt x="534" y="88"/>
                  </a:lnTo>
                  <a:cubicBezTo>
                    <a:pt x="476" y="30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66;p81">
              <a:extLst>
                <a:ext uri="{FF2B5EF4-FFF2-40B4-BE49-F238E27FC236}">
                  <a16:creationId xmlns:a16="http://schemas.microsoft.com/office/drawing/2014/main" id="{0732E097-2236-E444-FE1A-6EA5FD29C94F}"/>
                </a:ext>
              </a:extLst>
            </p:cNvPr>
            <p:cNvSpPr/>
            <p:nvPr/>
          </p:nvSpPr>
          <p:spPr>
            <a:xfrm>
              <a:off x="6360898" y="2990204"/>
              <a:ext cx="62636" cy="60824"/>
            </a:xfrm>
            <a:custGeom>
              <a:avLst/>
              <a:gdLst/>
              <a:ahLst/>
              <a:cxnLst/>
              <a:rect l="l" t="t" r="r" b="b"/>
              <a:pathLst>
                <a:path w="2005" h="1947" extrusionOk="0">
                  <a:moveTo>
                    <a:pt x="325" y="1"/>
                  </a:moveTo>
                  <a:cubicBezTo>
                    <a:pt x="249" y="1"/>
                    <a:pt x="174" y="29"/>
                    <a:pt x="116" y="86"/>
                  </a:cubicBezTo>
                  <a:cubicBezTo>
                    <a:pt x="0" y="202"/>
                    <a:pt x="0" y="388"/>
                    <a:pt x="116" y="504"/>
                  </a:cubicBezTo>
                  <a:lnTo>
                    <a:pt x="1472" y="1861"/>
                  </a:lnTo>
                  <a:cubicBezTo>
                    <a:pt x="1530" y="1918"/>
                    <a:pt x="1606" y="1946"/>
                    <a:pt x="1681" y="1946"/>
                  </a:cubicBezTo>
                  <a:cubicBezTo>
                    <a:pt x="1757" y="1946"/>
                    <a:pt x="1832" y="1918"/>
                    <a:pt x="1890" y="1861"/>
                  </a:cubicBezTo>
                  <a:cubicBezTo>
                    <a:pt x="2004" y="1745"/>
                    <a:pt x="2004" y="1558"/>
                    <a:pt x="1890" y="1443"/>
                  </a:cubicBezTo>
                  <a:lnTo>
                    <a:pt x="534" y="86"/>
                  </a:lnTo>
                  <a:cubicBezTo>
                    <a:pt x="476" y="29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3862;p81">
            <a:extLst>
              <a:ext uri="{FF2B5EF4-FFF2-40B4-BE49-F238E27FC236}">
                <a16:creationId xmlns:a16="http://schemas.microsoft.com/office/drawing/2014/main" id="{BC344022-6B10-8B1B-B162-5AFB6D9FC612}"/>
              </a:ext>
            </a:extLst>
          </p:cNvPr>
          <p:cNvGrpSpPr/>
          <p:nvPr/>
        </p:nvGrpSpPr>
        <p:grpSpPr>
          <a:xfrm>
            <a:off x="9913420" y="4636571"/>
            <a:ext cx="797751" cy="600338"/>
            <a:chOff x="6049750" y="2719167"/>
            <a:chExt cx="590177" cy="442194"/>
          </a:xfrm>
          <a:solidFill>
            <a:schemeClr val="accent6">
              <a:lumMod val="75000"/>
            </a:schemeClr>
          </a:solidFill>
        </p:grpSpPr>
        <p:sp>
          <p:nvSpPr>
            <p:cNvPr id="28" name="Google Shape;3863;p81">
              <a:extLst>
                <a:ext uri="{FF2B5EF4-FFF2-40B4-BE49-F238E27FC236}">
                  <a16:creationId xmlns:a16="http://schemas.microsoft.com/office/drawing/2014/main" id="{336770DF-FE74-0EA9-FEFA-4EC77BEDCF0F}"/>
                </a:ext>
              </a:extLst>
            </p:cNvPr>
            <p:cNvSpPr/>
            <p:nvPr/>
          </p:nvSpPr>
          <p:spPr>
            <a:xfrm>
              <a:off x="6049750" y="2719167"/>
              <a:ext cx="590177" cy="442194"/>
            </a:xfrm>
            <a:custGeom>
              <a:avLst/>
              <a:gdLst/>
              <a:ahLst/>
              <a:cxnLst/>
              <a:rect l="l" t="t" r="r" b="b"/>
              <a:pathLst>
                <a:path w="14498" h="10870" extrusionOk="0">
                  <a:moveTo>
                    <a:pt x="3880" y="651"/>
                  </a:moveTo>
                  <a:lnTo>
                    <a:pt x="3880" y="651"/>
                  </a:lnTo>
                  <a:cubicBezTo>
                    <a:pt x="4390" y="759"/>
                    <a:pt x="4858" y="1012"/>
                    <a:pt x="5235" y="1389"/>
                  </a:cubicBezTo>
                  <a:cubicBezTo>
                    <a:pt x="5620" y="1774"/>
                    <a:pt x="5865" y="2246"/>
                    <a:pt x="5970" y="2744"/>
                  </a:cubicBezTo>
                  <a:cubicBezTo>
                    <a:pt x="5423" y="2728"/>
                    <a:pt x="4904" y="2506"/>
                    <a:pt x="4510" y="2113"/>
                  </a:cubicBezTo>
                  <a:cubicBezTo>
                    <a:pt x="4117" y="1719"/>
                    <a:pt x="3895" y="1198"/>
                    <a:pt x="3880" y="651"/>
                  </a:cubicBezTo>
                  <a:close/>
                  <a:moveTo>
                    <a:pt x="651" y="3879"/>
                  </a:moveTo>
                  <a:cubicBezTo>
                    <a:pt x="1198" y="3894"/>
                    <a:pt x="1719" y="4115"/>
                    <a:pt x="2114" y="4510"/>
                  </a:cubicBezTo>
                  <a:cubicBezTo>
                    <a:pt x="2507" y="4903"/>
                    <a:pt x="2729" y="5424"/>
                    <a:pt x="2744" y="5971"/>
                  </a:cubicBezTo>
                  <a:cubicBezTo>
                    <a:pt x="2234" y="5864"/>
                    <a:pt x="1766" y="5612"/>
                    <a:pt x="1389" y="5235"/>
                  </a:cubicBezTo>
                  <a:cubicBezTo>
                    <a:pt x="1012" y="4857"/>
                    <a:pt x="759" y="4389"/>
                    <a:pt x="651" y="3879"/>
                  </a:cubicBezTo>
                  <a:close/>
                  <a:moveTo>
                    <a:pt x="3288" y="593"/>
                  </a:moveTo>
                  <a:cubicBezTo>
                    <a:pt x="3288" y="1318"/>
                    <a:pt x="3572" y="2011"/>
                    <a:pt x="4092" y="2530"/>
                  </a:cubicBezTo>
                  <a:cubicBezTo>
                    <a:pt x="4612" y="3050"/>
                    <a:pt x="5304" y="3334"/>
                    <a:pt x="6030" y="3334"/>
                  </a:cubicBezTo>
                  <a:cubicBezTo>
                    <a:pt x="6024" y="3932"/>
                    <a:pt x="5826" y="4525"/>
                    <a:pt x="5432" y="5015"/>
                  </a:cubicBezTo>
                  <a:lnTo>
                    <a:pt x="4590" y="4173"/>
                  </a:lnTo>
                  <a:cubicBezTo>
                    <a:pt x="4533" y="4115"/>
                    <a:pt x="4458" y="4087"/>
                    <a:pt x="4382" y="4087"/>
                  </a:cubicBezTo>
                  <a:cubicBezTo>
                    <a:pt x="4307" y="4087"/>
                    <a:pt x="4231" y="4115"/>
                    <a:pt x="4174" y="4173"/>
                  </a:cubicBezTo>
                  <a:cubicBezTo>
                    <a:pt x="4058" y="4288"/>
                    <a:pt x="4058" y="4476"/>
                    <a:pt x="4174" y="4590"/>
                  </a:cubicBezTo>
                  <a:lnTo>
                    <a:pt x="5015" y="5432"/>
                  </a:lnTo>
                  <a:cubicBezTo>
                    <a:pt x="4857" y="5560"/>
                    <a:pt x="4685" y="5668"/>
                    <a:pt x="4506" y="5756"/>
                  </a:cubicBezTo>
                  <a:lnTo>
                    <a:pt x="4326" y="5578"/>
                  </a:lnTo>
                  <a:cubicBezTo>
                    <a:pt x="4268" y="5520"/>
                    <a:pt x="4193" y="5491"/>
                    <a:pt x="4117" y="5491"/>
                  </a:cubicBezTo>
                  <a:cubicBezTo>
                    <a:pt x="4042" y="5491"/>
                    <a:pt x="3966" y="5520"/>
                    <a:pt x="3909" y="5578"/>
                  </a:cubicBezTo>
                  <a:cubicBezTo>
                    <a:pt x="3801" y="5684"/>
                    <a:pt x="3794" y="5854"/>
                    <a:pt x="3887" y="5970"/>
                  </a:cubicBezTo>
                  <a:cubicBezTo>
                    <a:pt x="3707" y="6008"/>
                    <a:pt x="3522" y="6028"/>
                    <a:pt x="3334" y="6031"/>
                  </a:cubicBezTo>
                  <a:cubicBezTo>
                    <a:pt x="3336" y="5306"/>
                    <a:pt x="3051" y="4612"/>
                    <a:pt x="2530" y="4092"/>
                  </a:cubicBezTo>
                  <a:cubicBezTo>
                    <a:pt x="2011" y="3573"/>
                    <a:pt x="1318" y="3288"/>
                    <a:pt x="593" y="3288"/>
                  </a:cubicBezTo>
                  <a:cubicBezTo>
                    <a:pt x="598" y="2571"/>
                    <a:pt x="880" y="1896"/>
                    <a:pt x="1389" y="1389"/>
                  </a:cubicBezTo>
                  <a:cubicBezTo>
                    <a:pt x="1896" y="880"/>
                    <a:pt x="2571" y="598"/>
                    <a:pt x="3288" y="593"/>
                  </a:cubicBezTo>
                  <a:close/>
                  <a:moveTo>
                    <a:pt x="3311" y="1"/>
                  </a:moveTo>
                  <a:cubicBezTo>
                    <a:pt x="2428" y="1"/>
                    <a:pt x="1596" y="345"/>
                    <a:pt x="971" y="971"/>
                  </a:cubicBezTo>
                  <a:cubicBezTo>
                    <a:pt x="345" y="1596"/>
                    <a:pt x="1" y="2427"/>
                    <a:pt x="1" y="3311"/>
                  </a:cubicBezTo>
                  <a:cubicBezTo>
                    <a:pt x="1" y="4196"/>
                    <a:pt x="345" y="5027"/>
                    <a:pt x="971" y="5651"/>
                  </a:cubicBezTo>
                  <a:cubicBezTo>
                    <a:pt x="1597" y="6277"/>
                    <a:pt x="2428" y="6622"/>
                    <a:pt x="3311" y="6622"/>
                  </a:cubicBezTo>
                  <a:cubicBezTo>
                    <a:pt x="3676" y="6622"/>
                    <a:pt x="4030" y="6563"/>
                    <a:pt x="4366" y="6452"/>
                  </a:cubicBezTo>
                  <a:lnTo>
                    <a:pt x="5456" y="7541"/>
                  </a:lnTo>
                  <a:cubicBezTo>
                    <a:pt x="5513" y="7598"/>
                    <a:pt x="5589" y="7627"/>
                    <a:pt x="5664" y="7627"/>
                  </a:cubicBezTo>
                  <a:cubicBezTo>
                    <a:pt x="5740" y="7627"/>
                    <a:pt x="5815" y="7598"/>
                    <a:pt x="5873" y="7541"/>
                  </a:cubicBezTo>
                  <a:cubicBezTo>
                    <a:pt x="5988" y="7426"/>
                    <a:pt x="5988" y="7239"/>
                    <a:pt x="5873" y="7124"/>
                  </a:cubicBezTo>
                  <a:lnTo>
                    <a:pt x="4943" y="6193"/>
                  </a:lnTo>
                  <a:cubicBezTo>
                    <a:pt x="5115" y="6095"/>
                    <a:pt x="5280" y="5981"/>
                    <a:pt x="5434" y="5851"/>
                  </a:cubicBezTo>
                  <a:lnTo>
                    <a:pt x="9861" y="10279"/>
                  </a:lnTo>
                  <a:lnTo>
                    <a:pt x="7124" y="10279"/>
                  </a:lnTo>
                  <a:cubicBezTo>
                    <a:pt x="6960" y="10279"/>
                    <a:pt x="6828" y="10411"/>
                    <a:pt x="6828" y="10574"/>
                  </a:cubicBezTo>
                  <a:cubicBezTo>
                    <a:pt x="6828" y="10737"/>
                    <a:pt x="6960" y="10869"/>
                    <a:pt x="7124" y="10869"/>
                  </a:cubicBezTo>
                  <a:lnTo>
                    <a:pt x="14024" y="10869"/>
                  </a:lnTo>
                  <a:cubicBezTo>
                    <a:pt x="14188" y="10869"/>
                    <a:pt x="14320" y="10737"/>
                    <a:pt x="14320" y="10574"/>
                  </a:cubicBezTo>
                  <a:cubicBezTo>
                    <a:pt x="14320" y="10411"/>
                    <a:pt x="14188" y="10279"/>
                    <a:pt x="14024" y="10279"/>
                  </a:cubicBezTo>
                  <a:lnTo>
                    <a:pt x="11287" y="10279"/>
                  </a:lnTo>
                  <a:lnTo>
                    <a:pt x="14384" y="7182"/>
                  </a:lnTo>
                  <a:cubicBezTo>
                    <a:pt x="14498" y="7067"/>
                    <a:pt x="14498" y="6880"/>
                    <a:pt x="14384" y="6764"/>
                  </a:cubicBezTo>
                  <a:cubicBezTo>
                    <a:pt x="14326" y="6707"/>
                    <a:pt x="14250" y="6678"/>
                    <a:pt x="14175" y="6678"/>
                  </a:cubicBezTo>
                  <a:cubicBezTo>
                    <a:pt x="14099" y="6678"/>
                    <a:pt x="14024" y="6707"/>
                    <a:pt x="13966" y="6764"/>
                  </a:cubicBezTo>
                  <a:lnTo>
                    <a:pt x="10574" y="10156"/>
                  </a:lnTo>
                  <a:lnTo>
                    <a:pt x="5851" y="5434"/>
                  </a:lnTo>
                  <a:cubicBezTo>
                    <a:pt x="6939" y="4134"/>
                    <a:pt x="6873" y="2192"/>
                    <a:pt x="5653" y="971"/>
                  </a:cubicBezTo>
                  <a:cubicBezTo>
                    <a:pt x="5027" y="345"/>
                    <a:pt x="4196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3864;p81">
              <a:extLst>
                <a:ext uri="{FF2B5EF4-FFF2-40B4-BE49-F238E27FC236}">
                  <a16:creationId xmlns:a16="http://schemas.microsoft.com/office/drawing/2014/main" id="{5AEF0EA9-AC0C-EBDC-FF8B-E7459F7FDDFF}"/>
                </a:ext>
              </a:extLst>
            </p:cNvPr>
            <p:cNvSpPr/>
            <p:nvPr/>
          </p:nvSpPr>
          <p:spPr>
            <a:xfrm>
              <a:off x="6554333" y="3007688"/>
              <a:ext cx="20712" cy="18900"/>
            </a:xfrm>
            <a:custGeom>
              <a:avLst/>
              <a:gdLst/>
              <a:ahLst/>
              <a:cxnLst/>
              <a:rect l="l" t="t" r="r" b="b"/>
              <a:pathLst>
                <a:path w="663" h="605" extrusionOk="0">
                  <a:moveTo>
                    <a:pt x="339" y="0"/>
                  </a:moveTo>
                  <a:cubicBezTo>
                    <a:pt x="264" y="0"/>
                    <a:pt x="188" y="29"/>
                    <a:pt x="131" y="86"/>
                  </a:cubicBezTo>
                  <a:lnTo>
                    <a:pt x="116" y="101"/>
                  </a:lnTo>
                  <a:cubicBezTo>
                    <a:pt x="0" y="215"/>
                    <a:pt x="0" y="403"/>
                    <a:pt x="114" y="517"/>
                  </a:cubicBezTo>
                  <a:cubicBezTo>
                    <a:pt x="173" y="576"/>
                    <a:pt x="248" y="604"/>
                    <a:pt x="324" y="604"/>
                  </a:cubicBezTo>
                  <a:cubicBezTo>
                    <a:pt x="400" y="604"/>
                    <a:pt x="475" y="576"/>
                    <a:pt x="532" y="518"/>
                  </a:cubicBezTo>
                  <a:lnTo>
                    <a:pt x="547" y="505"/>
                  </a:lnTo>
                  <a:cubicBezTo>
                    <a:pt x="663" y="389"/>
                    <a:pt x="663" y="203"/>
                    <a:pt x="548" y="87"/>
                  </a:cubicBezTo>
                  <a:cubicBezTo>
                    <a:pt x="490" y="29"/>
                    <a:pt x="415" y="0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865;p81">
              <a:extLst>
                <a:ext uri="{FF2B5EF4-FFF2-40B4-BE49-F238E27FC236}">
                  <a16:creationId xmlns:a16="http://schemas.microsoft.com/office/drawing/2014/main" id="{DA83A0F0-7456-192F-73AB-CC6F805A3466}"/>
                </a:ext>
              </a:extLst>
            </p:cNvPr>
            <p:cNvSpPr/>
            <p:nvPr/>
          </p:nvSpPr>
          <p:spPr>
            <a:xfrm>
              <a:off x="6324408" y="3060340"/>
              <a:ext cx="20431" cy="18650"/>
            </a:xfrm>
            <a:custGeom>
              <a:avLst/>
              <a:gdLst/>
              <a:ahLst/>
              <a:cxnLst/>
              <a:rect l="l" t="t" r="r" b="b"/>
              <a:pathLst>
                <a:path w="654" h="597" extrusionOk="0">
                  <a:moveTo>
                    <a:pt x="325" y="1"/>
                  </a:moveTo>
                  <a:cubicBezTo>
                    <a:pt x="249" y="1"/>
                    <a:pt x="174" y="29"/>
                    <a:pt x="117" y="86"/>
                  </a:cubicBezTo>
                  <a:cubicBezTo>
                    <a:pt x="1" y="202"/>
                    <a:pt x="1" y="388"/>
                    <a:pt x="115" y="504"/>
                  </a:cubicBezTo>
                  <a:lnTo>
                    <a:pt x="121" y="509"/>
                  </a:lnTo>
                  <a:cubicBezTo>
                    <a:pt x="178" y="568"/>
                    <a:pt x="254" y="597"/>
                    <a:pt x="330" y="597"/>
                  </a:cubicBezTo>
                  <a:cubicBezTo>
                    <a:pt x="405" y="597"/>
                    <a:pt x="480" y="568"/>
                    <a:pt x="538" y="511"/>
                  </a:cubicBezTo>
                  <a:cubicBezTo>
                    <a:pt x="654" y="395"/>
                    <a:pt x="654" y="209"/>
                    <a:pt x="540" y="93"/>
                  </a:cubicBezTo>
                  <a:lnTo>
                    <a:pt x="534" y="88"/>
                  </a:lnTo>
                  <a:cubicBezTo>
                    <a:pt x="476" y="30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66;p81">
              <a:extLst>
                <a:ext uri="{FF2B5EF4-FFF2-40B4-BE49-F238E27FC236}">
                  <a16:creationId xmlns:a16="http://schemas.microsoft.com/office/drawing/2014/main" id="{7A7BF6C4-4BF0-B4FB-954B-83CBD63B2A62}"/>
                </a:ext>
              </a:extLst>
            </p:cNvPr>
            <p:cNvSpPr/>
            <p:nvPr/>
          </p:nvSpPr>
          <p:spPr>
            <a:xfrm>
              <a:off x="6360898" y="2990204"/>
              <a:ext cx="62636" cy="60824"/>
            </a:xfrm>
            <a:custGeom>
              <a:avLst/>
              <a:gdLst/>
              <a:ahLst/>
              <a:cxnLst/>
              <a:rect l="l" t="t" r="r" b="b"/>
              <a:pathLst>
                <a:path w="2005" h="1947" extrusionOk="0">
                  <a:moveTo>
                    <a:pt x="325" y="1"/>
                  </a:moveTo>
                  <a:cubicBezTo>
                    <a:pt x="249" y="1"/>
                    <a:pt x="174" y="29"/>
                    <a:pt x="116" y="86"/>
                  </a:cubicBezTo>
                  <a:cubicBezTo>
                    <a:pt x="0" y="202"/>
                    <a:pt x="0" y="388"/>
                    <a:pt x="116" y="504"/>
                  </a:cubicBezTo>
                  <a:lnTo>
                    <a:pt x="1472" y="1861"/>
                  </a:lnTo>
                  <a:cubicBezTo>
                    <a:pt x="1530" y="1918"/>
                    <a:pt x="1606" y="1946"/>
                    <a:pt x="1681" y="1946"/>
                  </a:cubicBezTo>
                  <a:cubicBezTo>
                    <a:pt x="1757" y="1946"/>
                    <a:pt x="1832" y="1918"/>
                    <a:pt x="1890" y="1861"/>
                  </a:cubicBezTo>
                  <a:cubicBezTo>
                    <a:pt x="2004" y="1745"/>
                    <a:pt x="2004" y="1558"/>
                    <a:pt x="1890" y="1443"/>
                  </a:cubicBezTo>
                  <a:lnTo>
                    <a:pt x="534" y="86"/>
                  </a:lnTo>
                  <a:cubicBezTo>
                    <a:pt x="476" y="29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862;p81">
            <a:extLst>
              <a:ext uri="{FF2B5EF4-FFF2-40B4-BE49-F238E27FC236}">
                <a16:creationId xmlns:a16="http://schemas.microsoft.com/office/drawing/2014/main" id="{DD97D8CB-AA81-9337-2C91-D9F2896216DA}"/>
              </a:ext>
            </a:extLst>
          </p:cNvPr>
          <p:cNvGrpSpPr/>
          <p:nvPr/>
        </p:nvGrpSpPr>
        <p:grpSpPr>
          <a:xfrm>
            <a:off x="9969563" y="5750951"/>
            <a:ext cx="797751" cy="600338"/>
            <a:chOff x="6049750" y="2719167"/>
            <a:chExt cx="590177" cy="442194"/>
          </a:xfrm>
          <a:solidFill>
            <a:schemeClr val="accent6">
              <a:lumMod val="75000"/>
            </a:schemeClr>
          </a:solidFill>
        </p:grpSpPr>
        <p:sp>
          <p:nvSpPr>
            <p:cNvPr id="33" name="Google Shape;3863;p81">
              <a:extLst>
                <a:ext uri="{FF2B5EF4-FFF2-40B4-BE49-F238E27FC236}">
                  <a16:creationId xmlns:a16="http://schemas.microsoft.com/office/drawing/2014/main" id="{71AAC799-07AD-2D96-6B97-2DF6D34A26C4}"/>
                </a:ext>
              </a:extLst>
            </p:cNvPr>
            <p:cNvSpPr/>
            <p:nvPr/>
          </p:nvSpPr>
          <p:spPr>
            <a:xfrm>
              <a:off x="6049750" y="2719167"/>
              <a:ext cx="590177" cy="442194"/>
            </a:xfrm>
            <a:custGeom>
              <a:avLst/>
              <a:gdLst/>
              <a:ahLst/>
              <a:cxnLst/>
              <a:rect l="l" t="t" r="r" b="b"/>
              <a:pathLst>
                <a:path w="14498" h="10870" extrusionOk="0">
                  <a:moveTo>
                    <a:pt x="3880" y="651"/>
                  </a:moveTo>
                  <a:lnTo>
                    <a:pt x="3880" y="651"/>
                  </a:lnTo>
                  <a:cubicBezTo>
                    <a:pt x="4390" y="759"/>
                    <a:pt x="4858" y="1012"/>
                    <a:pt x="5235" y="1389"/>
                  </a:cubicBezTo>
                  <a:cubicBezTo>
                    <a:pt x="5620" y="1774"/>
                    <a:pt x="5865" y="2246"/>
                    <a:pt x="5970" y="2744"/>
                  </a:cubicBezTo>
                  <a:cubicBezTo>
                    <a:pt x="5423" y="2728"/>
                    <a:pt x="4904" y="2506"/>
                    <a:pt x="4510" y="2113"/>
                  </a:cubicBezTo>
                  <a:cubicBezTo>
                    <a:pt x="4117" y="1719"/>
                    <a:pt x="3895" y="1198"/>
                    <a:pt x="3880" y="651"/>
                  </a:cubicBezTo>
                  <a:close/>
                  <a:moveTo>
                    <a:pt x="651" y="3879"/>
                  </a:moveTo>
                  <a:cubicBezTo>
                    <a:pt x="1198" y="3894"/>
                    <a:pt x="1719" y="4115"/>
                    <a:pt x="2114" y="4510"/>
                  </a:cubicBezTo>
                  <a:cubicBezTo>
                    <a:pt x="2507" y="4903"/>
                    <a:pt x="2729" y="5424"/>
                    <a:pt x="2744" y="5971"/>
                  </a:cubicBezTo>
                  <a:cubicBezTo>
                    <a:pt x="2234" y="5864"/>
                    <a:pt x="1766" y="5612"/>
                    <a:pt x="1389" y="5235"/>
                  </a:cubicBezTo>
                  <a:cubicBezTo>
                    <a:pt x="1012" y="4857"/>
                    <a:pt x="759" y="4389"/>
                    <a:pt x="651" y="3879"/>
                  </a:cubicBezTo>
                  <a:close/>
                  <a:moveTo>
                    <a:pt x="3288" y="593"/>
                  </a:moveTo>
                  <a:cubicBezTo>
                    <a:pt x="3288" y="1318"/>
                    <a:pt x="3572" y="2011"/>
                    <a:pt x="4092" y="2530"/>
                  </a:cubicBezTo>
                  <a:cubicBezTo>
                    <a:pt x="4612" y="3050"/>
                    <a:pt x="5304" y="3334"/>
                    <a:pt x="6030" y="3334"/>
                  </a:cubicBezTo>
                  <a:cubicBezTo>
                    <a:pt x="6024" y="3932"/>
                    <a:pt x="5826" y="4525"/>
                    <a:pt x="5432" y="5015"/>
                  </a:cubicBezTo>
                  <a:lnTo>
                    <a:pt x="4590" y="4173"/>
                  </a:lnTo>
                  <a:cubicBezTo>
                    <a:pt x="4533" y="4115"/>
                    <a:pt x="4458" y="4087"/>
                    <a:pt x="4382" y="4087"/>
                  </a:cubicBezTo>
                  <a:cubicBezTo>
                    <a:pt x="4307" y="4087"/>
                    <a:pt x="4231" y="4115"/>
                    <a:pt x="4174" y="4173"/>
                  </a:cubicBezTo>
                  <a:cubicBezTo>
                    <a:pt x="4058" y="4288"/>
                    <a:pt x="4058" y="4476"/>
                    <a:pt x="4174" y="4590"/>
                  </a:cubicBezTo>
                  <a:lnTo>
                    <a:pt x="5015" y="5432"/>
                  </a:lnTo>
                  <a:cubicBezTo>
                    <a:pt x="4857" y="5560"/>
                    <a:pt x="4685" y="5668"/>
                    <a:pt x="4506" y="5756"/>
                  </a:cubicBezTo>
                  <a:lnTo>
                    <a:pt x="4326" y="5578"/>
                  </a:lnTo>
                  <a:cubicBezTo>
                    <a:pt x="4268" y="5520"/>
                    <a:pt x="4193" y="5491"/>
                    <a:pt x="4117" y="5491"/>
                  </a:cubicBezTo>
                  <a:cubicBezTo>
                    <a:pt x="4042" y="5491"/>
                    <a:pt x="3966" y="5520"/>
                    <a:pt x="3909" y="5578"/>
                  </a:cubicBezTo>
                  <a:cubicBezTo>
                    <a:pt x="3801" y="5684"/>
                    <a:pt x="3794" y="5854"/>
                    <a:pt x="3887" y="5970"/>
                  </a:cubicBezTo>
                  <a:cubicBezTo>
                    <a:pt x="3707" y="6008"/>
                    <a:pt x="3522" y="6028"/>
                    <a:pt x="3334" y="6031"/>
                  </a:cubicBezTo>
                  <a:cubicBezTo>
                    <a:pt x="3336" y="5306"/>
                    <a:pt x="3051" y="4612"/>
                    <a:pt x="2530" y="4092"/>
                  </a:cubicBezTo>
                  <a:cubicBezTo>
                    <a:pt x="2011" y="3573"/>
                    <a:pt x="1318" y="3288"/>
                    <a:pt x="593" y="3288"/>
                  </a:cubicBezTo>
                  <a:cubicBezTo>
                    <a:pt x="598" y="2571"/>
                    <a:pt x="880" y="1896"/>
                    <a:pt x="1389" y="1389"/>
                  </a:cubicBezTo>
                  <a:cubicBezTo>
                    <a:pt x="1896" y="880"/>
                    <a:pt x="2571" y="598"/>
                    <a:pt x="3288" y="593"/>
                  </a:cubicBezTo>
                  <a:close/>
                  <a:moveTo>
                    <a:pt x="3311" y="1"/>
                  </a:moveTo>
                  <a:cubicBezTo>
                    <a:pt x="2428" y="1"/>
                    <a:pt x="1596" y="345"/>
                    <a:pt x="971" y="971"/>
                  </a:cubicBezTo>
                  <a:cubicBezTo>
                    <a:pt x="345" y="1596"/>
                    <a:pt x="1" y="2427"/>
                    <a:pt x="1" y="3311"/>
                  </a:cubicBezTo>
                  <a:cubicBezTo>
                    <a:pt x="1" y="4196"/>
                    <a:pt x="345" y="5027"/>
                    <a:pt x="971" y="5651"/>
                  </a:cubicBezTo>
                  <a:cubicBezTo>
                    <a:pt x="1597" y="6277"/>
                    <a:pt x="2428" y="6622"/>
                    <a:pt x="3311" y="6622"/>
                  </a:cubicBezTo>
                  <a:cubicBezTo>
                    <a:pt x="3676" y="6622"/>
                    <a:pt x="4030" y="6563"/>
                    <a:pt x="4366" y="6452"/>
                  </a:cubicBezTo>
                  <a:lnTo>
                    <a:pt x="5456" y="7541"/>
                  </a:lnTo>
                  <a:cubicBezTo>
                    <a:pt x="5513" y="7598"/>
                    <a:pt x="5589" y="7627"/>
                    <a:pt x="5664" y="7627"/>
                  </a:cubicBezTo>
                  <a:cubicBezTo>
                    <a:pt x="5740" y="7627"/>
                    <a:pt x="5815" y="7598"/>
                    <a:pt x="5873" y="7541"/>
                  </a:cubicBezTo>
                  <a:cubicBezTo>
                    <a:pt x="5988" y="7426"/>
                    <a:pt x="5988" y="7239"/>
                    <a:pt x="5873" y="7124"/>
                  </a:cubicBezTo>
                  <a:lnTo>
                    <a:pt x="4943" y="6193"/>
                  </a:lnTo>
                  <a:cubicBezTo>
                    <a:pt x="5115" y="6095"/>
                    <a:pt x="5280" y="5981"/>
                    <a:pt x="5434" y="5851"/>
                  </a:cubicBezTo>
                  <a:lnTo>
                    <a:pt x="9861" y="10279"/>
                  </a:lnTo>
                  <a:lnTo>
                    <a:pt x="7124" y="10279"/>
                  </a:lnTo>
                  <a:cubicBezTo>
                    <a:pt x="6960" y="10279"/>
                    <a:pt x="6828" y="10411"/>
                    <a:pt x="6828" y="10574"/>
                  </a:cubicBezTo>
                  <a:cubicBezTo>
                    <a:pt x="6828" y="10737"/>
                    <a:pt x="6960" y="10869"/>
                    <a:pt x="7124" y="10869"/>
                  </a:cubicBezTo>
                  <a:lnTo>
                    <a:pt x="14024" y="10869"/>
                  </a:lnTo>
                  <a:cubicBezTo>
                    <a:pt x="14188" y="10869"/>
                    <a:pt x="14320" y="10737"/>
                    <a:pt x="14320" y="10574"/>
                  </a:cubicBezTo>
                  <a:cubicBezTo>
                    <a:pt x="14320" y="10411"/>
                    <a:pt x="14188" y="10279"/>
                    <a:pt x="14024" y="10279"/>
                  </a:cubicBezTo>
                  <a:lnTo>
                    <a:pt x="11287" y="10279"/>
                  </a:lnTo>
                  <a:lnTo>
                    <a:pt x="14384" y="7182"/>
                  </a:lnTo>
                  <a:cubicBezTo>
                    <a:pt x="14498" y="7067"/>
                    <a:pt x="14498" y="6880"/>
                    <a:pt x="14384" y="6764"/>
                  </a:cubicBezTo>
                  <a:cubicBezTo>
                    <a:pt x="14326" y="6707"/>
                    <a:pt x="14250" y="6678"/>
                    <a:pt x="14175" y="6678"/>
                  </a:cubicBezTo>
                  <a:cubicBezTo>
                    <a:pt x="14099" y="6678"/>
                    <a:pt x="14024" y="6707"/>
                    <a:pt x="13966" y="6764"/>
                  </a:cubicBezTo>
                  <a:lnTo>
                    <a:pt x="10574" y="10156"/>
                  </a:lnTo>
                  <a:lnTo>
                    <a:pt x="5851" y="5434"/>
                  </a:lnTo>
                  <a:cubicBezTo>
                    <a:pt x="6939" y="4134"/>
                    <a:pt x="6873" y="2192"/>
                    <a:pt x="5653" y="971"/>
                  </a:cubicBezTo>
                  <a:cubicBezTo>
                    <a:pt x="5027" y="345"/>
                    <a:pt x="4196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864;p81">
              <a:extLst>
                <a:ext uri="{FF2B5EF4-FFF2-40B4-BE49-F238E27FC236}">
                  <a16:creationId xmlns:a16="http://schemas.microsoft.com/office/drawing/2014/main" id="{FFA3AF0D-05AB-45B6-CF2F-1E42855F4C09}"/>
                </a:ext>
              </a:extLst>
            </p:cNvPr>
            <p:cNvSpPr/>
            <p:nvPr/>
          </p:nvSpPr>
          <p:spPr>
            <a:xfrm>
              <a:off x="6554333" y="3007688"/>
              <a:ext cx="20712" cy="18900"/>
            </a:xfrm>
            <a:custGeom>
              <a:avLst/>
              <a:gdLst/>
              <a:ahLst/>
              <a:cxnLst/>
              <a:rect l="l" t="t" r="r" b="b"/>
              <a:pathLst>
                <a:path w="663" h="605" extrusionOk="0">
                  <a:moveTo>
                    <a:pt x="339" y="0"/>
                  </a:moveTo>
                  <a:cubicBezTo>
                    <a:pt x="264" y="0"/>
                    <a:pt x="188" y="29"/>
                    <a:pt x="131" y="86"/>
                  </a:cubicBezTo>
                  <a:lnTo>
                    <a:pt x="116" y="101"/>
                  </a:lnTo>
                  <a:cubicBezTo>
                    <a:pt x="0" y="215"/>
                    <a:pt x="0" y="403"/>
                    <a:pt x="114" y="517"/>
                  </a:cubicBezTo>
                  <a:cubicBezTo>
                    <a:pt x="173" y="576"/>
                    <a:pt x="248" y="604"/>
                    <a:pt x="324" y="604"/>
                  </a:cubicBezTo>
                  <a:cubicBezTo>
                    <a:pt x="400" y="604"/>
                    <a:pt x="475" y="576"/>
                    <a:pt x="532" y="518"/>
                  </a:cubicBezTo>
                  <a:lnTo>
                    <a:pt x="547" y="505"/>
                  </a:lnTo>
                  <a:cubicBezTo>
                    <a:pt x="663" y="389"/>
                    <a:pt x="663" y="203"/>
                    <a:pt x="548" y="87"/>
                  </a:cubicBezTo>
                  <a:cubicBezTo>
                    <a:pt x="490" y="29"/>
                    <a:pt x="415" y="0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65;p81">
              <a:extLst>
                <a:ext uri="{FF2B5EF4-FFF2-40B4-BE49-F238E27FC236}">
                  <a16:creationId xmlns:a16="http://schemas.microsoft.com/office/drawing/2014/main" id="{8FBE260B-6AD2-CBCF-DFB8-ED7C1CD73AD3}"/>
                </a:ext>
              </a:extLst>
            </p:cNvPr>
            <p:cNvSpPr/>
            <p:nvPr/>
          </p:nvSpPr>
          <p:spPr>
            <a:xfrm>
              <a:off x="6324408" y="3060340"/>
              <a:ext cx="20431" cy="18650"/>
            </a:xfrm>
            <a:custGeom>
              <a:avLst/>
              <a:gdLst/>
              <a:ahLst/>
              <a:cxnLst/>
              <a:rect l="l" t="t" r="r" b="b"/>
              <a:pathLst>
                <a:path w="654" h="597" extrusionOk="0">
                  <a:moveTo>
                    <a:pt x="325" y="1"/>
                  </a:moveTo>
                  <a:cubicBezTo>
                    <a:pt x="249" y="1"/>
                    <a:pt x="174" y="29"/>
                    <a:pt x="117" y="86"/>
                  </a:cubicBezTo>
                  <a:cubicBezTo>
                    <a:pt x="1" y="202"/>
                    <a:pt x="1" y="388"/>
                    <a:pt x="115" y="504"/>
                  </a:cubicBezTo>
                  <a:lnTo>
                    <a:pt x="121" y="509"/>
                  </a:lnTo>
                  <a:cubicBezTo>
                    <a:pt x="178" y="568"/>
                    <a:pt x="254" y="597"/>
                    <a:pt x="330" y="597"/>
                  </a:cubicBezTo>
                  <a:cubicBezTo>
                    <a:pt x="405" y="597"/>
                    <a:pt x="480" y="568"/>
                    <a:pt x="538" y="511"/>
                  </a:cubicBezTo>
                  <a:cubicBezTo>
                    <a:pt x="654" y="395"/>
                    <a:pt x="654" y="209"/>
                    <a:pt x="540" y="93"/>
                  </a:cubicBezTo>
                  <a:lnTo>
                    <a:pt x="534" y="88"/>
                  </a:lnTo>
                  <a:cubicBezTo>
                    <a:pt x="476" y="30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66;p81">
              <a:extLst>
                <a:ext uri="{FF2B5EF4-FFF2-40B4-BE49-F238E27FC236}">
                  <a16:creationId xmlns:a16="http://schemas.microsoft.com/office/drawing/2014/main" id="{BC61CE2A-344A-B9C3-F693-1052193A444D}"/>
                </a:ext>
              </a:extLst>
            </p:cNvPr>
            <p:cNvSpPr/>
            <p:nvPr/>
          </p:nvSpPr>
          <p:spPr>
            <a:xfrm>
              <a:off x="6360898" y="2990204"/>
              <a:ext cx="62636" cy="60824"/>
            </a:xfrm>
            <a:custGeom>
              <a:avLst/>
              <a:gdLst/>
              <a:ahLst/>
              <a:cxnLst/>
              <a:rect l="l" t="t" r="r" b="b"/>
              <a:pathLst>
                <a:path w="2005" h="1947" extrusionOk="0">
                  <a:moveTo>
                    <a:pt x="325" y="1"/>
                  </a:moveTo>
                  <a:cubicBezTo>
                    <a:pt x="249" y="1"/>
                    <a:pt x="174" y="29"/>
                    <a:pt x="116" y="86"/>
                  </a:cubicBezTo>
                  <a:cubicBezTo>
                    <a:pt x="0" y="202"/>
                    <a:pt x="0" y="388"/>
                    <a:pt x="116" y="504"/>
                  </a:cubicBezTo>
                  <a:lnTo>
                    <a:pt x="1472" y="1861"/>
                  </a:lnTo>
                  <a:cubicBezTo>
                    <a:pt x="1530" y="1918"/>
                    <a:pt x="1606" y="1946"/>
                    <a:pt x="1681" y="1946"/>
                  </a:cubicBezTo>
                  <a:cubicBezTo>
                    <a:pt x="1757" y="1946"/>
                    <a:pt x="1832" y="1918"/>
                    <a:pt x="1890" y="1861"/>
                  </a:cubicBezTo>
                  <a:cubicBezTo>
                    <a:pt x="2004" y="1745"/>
                    <a:pt x="2004" y="1558"/>
                    <a:pt x="1890" y="1443"/>
                  </a:cubicBezTo>
                  <a:lnTo>
                    <a:pt x="534" y="86"/>
                  </a:lnTo>
                  <a:cubicBezTo>
                    <a:pt x="476" y="29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511;p79">
            <a:extLst>
              <a:ext uri="{FF2B5EF4-FFF2-40B4-BE49-F238E27FC236}">
                <a16:creationId xmlns:a16="http://schemas.microsoft.com/office/drawing/2014/main" id="{46393AC1-53BD-8F2D-79C3-6156A361D92A}"/>
              </a:ext>
            </a:extLst>
          </p:cNvPr>
          <p:cNvGrpSpPr/>
          <p:nvPr/>
        </p:nvGrpSpPr>
        <p:grpSpPr>
          <a:xfrm rot="10800000">
            <a:off x="542091" y="2010490"/>
            <a:ext cx="1817939" cy="1154405"/>
            <a:chOff x="1147875" y="1652325"/>
            <a:chExt cx="1398250" cy="919425"/>
          </a:xfrm>
        </p:grpSpPr>
        <p:sp>
          <p:nvSpPr>
            <p:cNvPr id="38" name="Google Shape;3512;p79">
              <a:extLst>
                <a:ext uri="{FF2B5EF4-FFF2-40B4-BE49-F238E27FC236}">
                  <a16:creationId xmlns:a16="http://schemas.microsoft.com/office/drawing/2014/main" id="{239ED405-BC9C-7105-1C28-7E8C80611790}"/>
                </a:ext>
              </a:extLst>
            </p:cNvPr>
            <p:cNvSpPr/>
            <p:nvPr/>
          </p:nvSpPr>
          <p:spPr>
            <a:xfrm>
              <a:off x="1147875" y="1754425"/>
              <a:ext cx="1398250" cy="610775"/>
            </a:xfrm>
            <a:custGeom>
              <a:avLst/>
              <a:gdLst/>
              <a:ahLst/>
              <a:cxnLst/>
              <a:rect l="l" t="t" r="r" b="b"/>
              <a:pathLst>
                <a:path w="55930" h="24431" extrusionOk="0">
                  <a:moveTo>
                    <a:pt x="10059" y="1881"/>
                  </a:moveTo>
                  <a:lnTo>
                    <a:pt x="11740" y="3127"/>
                  </a:lnTo>
                  <a:lnTo>
                    <a:pt x="10494" y="4808"/>
                  </a:lnTo>
                  <a:lnTo>
                    <a:pt x="8813" y="3562"/>
                  </a:lnTo>
                  <a:lnTo>
                    <a:pt x="10059" y="1881"/>
                  </a:lnTo>
                  <a:close/>
                  <a:moveTo>
                    <a:pt x="45871" y="2093"/>
                  </a:moveTo>
                  <a:lnTo>
                    <a:pt x="47116" y="3774"/>
                  </a:lnTo>
                  <a:lnTo>
                    <a:pt x="45434" y="5019"/>
                  </a:lnTo>
                  <a:lnTo>
                    <a:pt x="44189" y="3338"/>
                  </a:lnTo>
                  <a:lnTo>
                    <a:pt x="45871" y="2093"/>
                  </a:lnTo>
                  <a:close/>
                  <a:moveTo>
                    <a:pt x="11838" y="3199"/>
                  </a:moveTo>
                  <a:lnTo>
                    <a:pt x="13520" y="4444"/>
                  </a:lnTo>
                  <a:lnTo>
                    <a:pt x="12275" y="6125"/>
                  </a:lnTo>
                  <a:lnTo>
                    <a:pt x="10594" y="4881"/>
                  </a:lnTo>
                  <a:lnTo>
                    <a:pt x="11838" y="3199"/>
                  </a:lnTo>
                  <a:close/>
                  <a:moveTo>
                    <a:pt x="44090" y="3411"/>
                  </a:moveTo>
                  <a:lnTo>
                    <a:pt x="45335" y="5092"/>
                  </a:lnTo>
                  <a:lnTo>
                    <a:pt x="43654" y="6338"/>
                  </a:lnTo>
                  <a:lnTo>
                    <a:pt x="42409" y="4657"/>
                  </a:lnTo>
                  <a:lnTo>
                    <a:pt x="44090" y="3411"/>
                  </a:lnTo>
                  <a:close/>
                  <a:moveTo>
                    <a:pt x="8740" y="3661"/>
                  </a:moveTo>
                  <a:lnTo>
                    <a:pt x="10422" y="4906"/>
                  </a:lnTo>
                  <a:lnTo>
                    <a:pt x="9176" y="6587"/>
                  </a:lnTo>
                  <a:lnTo>
                    <a:pt x="7494" y="5342"/>
                  </a:lnTo>
                  <a:lnTo>
                    <a:pt x="8740" y="3661"/>
                  </a:lnTo>
                  <a:close/>
                  <a:moveTo>
                    <a:pt x="47188" y="3872"/>
                  </a:moveTo>
                  <a:lnTo>
                    <a:pt x="48434" y="5554"/>
                  </a:lnTo>
                  <a:lnTo>
                    <a:pt x="46753" y="6799"/>
                  </a:lnTo>
                  <a:lnTo>
                    <a:pt x="45507" y="5118"/>
                  </a:lnTo>
                  <a:lnTo>
                    <a:pt x="47188" y="3872"/>
                  </a:lnTo>
                  <a:close/>
                  <a:moveTo>
                    <a:pt x="5642" y="4121"/>
                  </a:moveTo>
                  <a:lnTo>
                    <a:pt x="7324" y="5367"/>
                  </a:lnTo>
                  <a:lnTo>
                    <a:pt x="6078" y="7049"/>
                  </a:lnTo>
                  <a:lnTo>
                    <a:pt x="4396" y="5803"/>
                  </a:lnTo>
                  <a:lnTo>
                    <a:pt x="5642" y="4121"/>
                  </a:lnTo>
                  <a:close/>
                  <a:moveTo>
                    <a:pt x="50286" y="4334"/>
                  </a:moveTo>
                  <a:lnTo>
                    <a:pt x="51532" y="6015"/>
                  </a:lnTo>
                  <a:lnTo>
                    <a:pt x="49851" y="7260"/>
                  </a:lnTo>
                  <a:lnTo>
                    <a:pt x="48605" y="5579"/>
                  </a:lnTo>
                  <a:lnTo>
                    <a:pt x="50286" y="4334"/>
                  </a:lnTo>
                  <a:close/>
                  <a:moveTo>
                    <a:pt x="13619" y="4518"/>
                  </a:moveTo>
                  <a:lnTo>
                    <a:pt x="15300" y="5763"/>
                  </a:lnTo>
                  <a:lnTo>
                    <a:pt x="14054" y="7444"/>
                  </a:lnTo>
                  <a:lnTo>
                    <a:pt x="12373" y="6199"/>
                  </a:lnTo>
                  <a:lnTo>
                    <a:pt x="13619" y="4518"/>
                  </a:lnTo>
                  <a:close/>
                  <a:moveTo>
                    <a:pt x="42310" y="4730"/>
                  </a:moveTo>
                  <a:lnTo>
                    <a:pt x="43556" y="6411"/>
                  </a:lnTo>
                  <a:lnTo>
                    <a:pt x="41875" y="7656"/>
                  </a:lnTo>
                  <a:lnTo>
                    <a:pt x="40629" y="5975"/>
                  </a:lnTo>
                  <a:lnTo>
                    <a:pt x="42310" y="4730"/>
                  </a:lnTo>
                  <a:close/>
                  <a:moveTo>
                    <a:pt x="10520" y="4979"/>
                  </a:moveTo>
                  <a:lnTo>
                    <a:pt x="12201" y="6225"/>
                  </a:lnTo>
                  <a:lnTo>
                    <a:pt x="10956" y="7906"/>
                  </a:lnTo>
                  <a:lnTo>
                    <a:pt x="9275" y="6660"/>
                  </a:lnTo>
                  <a:lnTo>
                    <a:pt x="10520" y="4979"/>
                  </a:lnTo>
                  <a:close/>
                  <a:moveTo>
                    <a:pt x="45409" y="5191"/>
                  </a:moveTo>
                  <a:lnTo>
                    <a:pt x="46654" y="6872"/>
                  </a:lnTo>
                  <a:lnTo>
                    <a:pt x="44973" y="8117"/>
                  </a:lnTo>
                  <a:lnTo>
                    <a:pt x="43728" y="6437"/>
                  </a:lnTo>
                  <a:lnTo>
                    <a:pt x="45409" y="5191"/>
                  </a:lnTo>
                  <a:close/>
                  <a:moveTo>
                    <a:pt x="7422" y="5440"/>
                  </a:moveTo>
                  <a:lnTo>
                    <a:pt x="9103" y="6686"/>
                  </a:lnTo>
                  <a:lnTo>
                    <a:pt x="7858" y="8366"/>
                  </a:lnTo>
                  <a:lnTo>
                    <a:pt x="6177" y="7121"/>
                  </a:lnTo>
                  <a:lnTo>
                    <a:pt x="7422" y="5440"/>
                  </a:lnTo>
                  <a:close/>
                  <a:moveTo>
                    <a:pt x="9851" y="1727"/>
                  </a:moveTo>
                  <a:lnTo>
                    <a:pt x="9960" y="1808"/>
                  </a:lnTo>
                  <a:lnTo>
                    <a:pt x="8715" y="3489"/>
                  </a:lnTo>
                  <a:lnTo>
                    <a:pt x="7218" y="2380"/>
                  </a:lnTo>
                  <a:cubicBezTo>
                    <a:pt x="7176" y="2399"/>
                    <a:pt x="7133" y="2419"/>
                    <a:pt x="7091" y="2439"/>
                  </a:cubicBezTo>
                  <a:lnTo>
                    <a:pt x="8641" y="3587"/>
                  </a:lnTo>
                  <a:lnTo>
                    <a:pt x="7396" y="5268"/>
                  </a:lnTo>
                  <a:lnTo>
                    <a:pt x="5715" y="4023"/>
                  </a:lnTo>
                  <a:lnTo>
                    <a:pt x="6766" y="2604"/>
                  </a:lnTo>
                  <a:lnTo>
                    <a:pt x="6766" y="2604"/>
                  </a:lnTo>
                  <a:cubicBezTo>
                    <a:pt x="6678" y="2652"/>
                    <a:pt x="6591" y="2701"/>
                    <a:pt x="6504" y="2753"/>
                  </a:cubicBezTo>
                  <a:lnTo>
                    <a:pt x="5617" y="3951"/>
                  </a:lnTo>
                  <a:lnTo>
                    <a:pt x="5249" y="3679"/>
                  </a:lnTo>
                  <a:cubicBezTo>
                    <a:pt x="5218" y="3706"/>
                    <a:pt x="5187" y="3735"/>
                    <a:pt x="5158" y="3762"/>
                  </a:cubicBezTo>
                  <a:lnTo>
                    <a:pt x="5543" y="4049"/>
                  </a:lnTo>
                  <a:lnTo>
                    <a:pt x="4298" y="5730"/>
                  </a:lnTo>
                  <a:lnTo>
                    <a:pt x="3790" y="5354"/>
                  </a:lnTo>
                  <a:cubicBezTo>
                    <a:pt x="3767" y="5387"/>
                    <a:pt x="3744" y="5421"/>
                    <a:pt x="3721" y="5456"/>
                  </a:cubicBezTo>
                  <a:lnTo>
                    <a:pt x="4224" y="5829"/>
                  </a:lnTo>
                  <a:lnTo>
                    <a:pt x="2980" y="7510"/>
                  </a:lnTo>
                  <a:lnTo>
                    <a:pt x="2753" y="7342"/>
                  </a:lnTo>
                  <a:cubicBezTo>
                    <a:pt x="2738" y="7383"/>
                    <a:pt x="2724" y="7422"/>
                    <a:pt x="2710" y="7463"/>
                  </a:cubicBezTo>
                  <a:lnTo>
                    <a:pt x="2907" y="7608"/>
                  </a:lnTo>
                  <a:lnTo>
                    <a:pt x="2509" y="8145"/>
                  </a:lnTo>
                  <a:cubicBezTo>
                    <a:pt x="2485" y="8242"/>
                    <a:pt x="2463" y="8340"/>
                    <a:pt x="2443" y="8438"/>
                  </a:cubicBezTo>
                  <a:lnTo>
                    <a:pt x="2443" y="8438"/>
                  </a:lnTo>
                  <a:cubicBezTo>
                    <a:pt x="2669" y="7318"/>
                    <a:pt x="3167" y="6184"/>
                    <a:pt x="3993" y="5068"/>
                  </a:cubicBezTo>
                  <a:cubicBezTo>
                    <a:pt x="5386" y="3188"/>
                    <a:pt x="7100" y="2187"/>
                    <a:pt x="8908" y="1845"/>
                  </a:cubicBezTo>
                  <a:cubicBezTo>
                    <a:pt x="8911" y="1845"/>
                    <a:pt x="8914" y="1844"/>
                    <a:pt x="8918" y="1844"/>
                  </a:cubicBezTo>
                  <a:cubicBezTo>
                    <a:pt x="8944" y="1839"/>
                    <a:pt x="8971" y="1834"/>
                    <a:pt x="8998" y="1830"/>
                  </a:cubicBezTo>
                  <a:cubicBezTo>
                    <a:pt x="9010" y="1828"/>
                    <a:pt x="9022" y="1824"/>
                    <a:pt x="9036" y="1823"/>
                  </a:cubicBezTo>
                  <a:cubicBezTo>
                    <a:pt x="9059" y="1819"/>
                    <a:pt x="9081" y="1816"/>
                    <a:pt x="9104" y="1811"/>
                  </a:cubicBezTo>
                  <a:lnTo>
                    <a:pt x="9156" y="1803"/>
                  </a:lnTo>
                  <a:cubicBezTo>
                    <a:pt x="9176" y="1800"/>
                    <a:pt x="9195" y="1797"/>
                    <a:pt x="9214" y="1795"/>
                  </a:cubicBezTo>
                  <a:cubicBezTo>
                    <a:pt x="9237" y="1791"/>
                    <a:pt x="9259" y="1788"/>
                    <a:pt x="9281" y="1785"/>
                  </a:cubicBezTo>
                  <a:cubicBezTo>
                    <a:pt x="9297" y="1782"/>
                    <a:pt x="9312" y="1780"/>
                    <a:pt x="9328" y="1778"/>
                  </a:cubicBezTo>
                  <a:cubicBezTo>
                    <a:pt x="9362" y="1774"/>
                    <a:pt x="9395" y="1769"/>
                    <a:pt x="9429" y="1766"/>
                  </a:cubicBezTo>
                  <a:cubicBezTo>
                    <a:pt x="9433" y="1765"/>
                    <a:pt x="9438" y="1765"/>
                    <a:pt x="9441" y="1764"/>
                  </a:cubicBezTo>
                  <a:cubicBezTo>
                    <a:pt x="9578" y="1748"/>
                    <a:pt x="9714" y="1736"/>
                    <a:pt x="9851" y="1727"/>
                  </a:cubicBezTo>
                  <a:close/>
                  <a:moveTo>
                    <a:pt x="48507" y="5653"/>
                  </a:moveTo>
                  <a:lnTo>
                    <a:pt x="49752" y="7333"/>
                  </a:lnTo>
                  <a:lnTo>
                    <a:pt x="48071" y="8579"/>
                  </a:lnTo>
                  <a:lnTo>
                    <a:pt x="46826" y="6898"/>
                  </a:lnTo>
                  <a:lnTo>
                    <a:pt x="48507" y="5653"/>
                  </a:lnTo>
                  <a:close/>
                  <a:moveTo>
                    <a:pt x="46077" y="1939"/>
                  </a:moveTo>
                  <a:cubicBezTo>
                    <a:pt x="46214" y="1948"/>
                    <a:pt x="46351" y="1960"/>
                    <a:pt x="46488" y="1975"/>
                  </a:cubicBezTo>
                  <a:cubicBezTo>
                    <a:pt x="46491" y="1976"/>
                    <a:pt x="46495" y="1976"/>
                    <a:pt x="46500" y="1977"/>
                  </a:cubicBezTo>
                  <a:cubicBezTo>
                    <a:pt x="46534" y="1981"/>
                    <a:pt x="46567" y="1985"/>
                    <a:pt x="46601" y="1990"/>
                  </a:cubicBezTo>
                  <a:cubicBezTo>
                    <a:pt x="46617" y="1992"/>
                    <a:pt x="46632" y="1994"/>
                    <a:pt x="46647" y="1996"/>
                  </a:cubicBezTo>
                  <a:cubicBezTo>
                    <a:pt x="46669" y="2000"/>
                    <a:pt x="46691" y="2003"/>
                    <a:pt x="46714" y="2006"/>
                  </a:cubicBezTo>
                  <a:cubicBezTo>
                    <a:pt x="46733" y="2008"/>
                    <a:pt x="46753" y="2012"/>
                    <a:pt x="46773" y="2015"/>
                  </a:cubicBezTo>
                  <a:lnTo>
                    <a:pt x="46825" y="2023"/>
                  </a:lnTo>
                  <a:cubicBezTo>
                    <a:pt x="46848" y="2027"/>
                    <a:pt x="46870" y="2030"/>
                    <a:pt x="46893" y="2035"/>
                  </a:cubicBezTo>
                  <a:cubicBezTo>
                    <a:pt x="46905" y="2037"/>
                    <a:pt x="46918" y="2039"/>
                    <a:pt x="46931" y="2041"/>
                  </a:cubicBezTo>
                  <a:cubicBezTo>
                    <a:pt x="46958" y="2046"/>
                    <a:pt x="46985" y="2050"/>
                    <a:pt x="47011" y="2056"/>
                  </a:cubicBezTo>
                  <a:cubicBezTo>
                    <a:pt x="47014" y="2056"/>
                    <a:pt x="47018" y="2057"/>
                    <a:pt x="47021" y="2057"/>
                  </a:cubicBezTo>
                  <a:cubicBezTo>
                    <a:pt x="48828" y="2398"/>
                    <a:pt x="50542" y="3400"/>
                    <a:pt x="51935" y="5279"/>
                  </a:cubicBezTo>
                  <a:cubicBezTo>
                    <a:pt x="52757" y="6389"/>
                    <a:pt x="53254" y="7518"/>
                    <a:pt x="53482" y="8632"/>
                  </a:cubicBezTo>
                  <a:lnTo>
                    <a:pt x="53482" y="8632"/>
                  </a:lnTo>
                  <a:cubicBezTo>
                    <a:pt x="53463" y="8540"/>
                    <a:pt x="53442" y="8448"/>
                    <a:pt x="53420" y="8356"/>
                  </a:cubicBezTo>
                  <a:lnTo>
                    <a:pt x="53022" y="7820"/>
                  </a:lnTo>
                  <a:lnTo>
                    <a:pt x="53219" y="7674"/>
                  </a:lnTo>
                  <a:cubicBezTo>
                    <a:pt x="53205" y="7634"/>
                    <a:pt x="53191" y="7594"/>
                    <a:pt x="53176" y="7553"/>
                  </a:cubicBezTo>
                  <a:lnTo>
                    <a:pt x="52949" y="7722"/>
                  </a:lnTo>
                  <a:lnTo>
                    <a:pt x="51703" y="6041"/>
                  </a:lnTo>
                  <a:lnTo>
                    <a:pt x="52207" y="5667"/>
                  </a:lnTo>
                  <a:cubicBezTo>
                    <a:pt x="52185" y="5633"/>
                    <a:pt x="52162" y="5600"/>
                    <a:pt x="52138" y="5566"/>
                  </a:cubicBezTo>
                  <a:lnTo>
                    <a:pt x="51630" y="5941"/>
                  </a:lnTo>
                  <a:lnTo>
                    <a:pt x="50386" y="4260"/>
                  </a:lnTo>
                  <a:lnTo>
                    <a:pt x="50771" y="3974"/>
                  </a:lnTo>
                  <a:cubicBezTo>
                    <a:pt x="50740" y="3946"/>
                    <a:pt x="50711" y="3918"/>
                    <a:pt x="50679" y="3890"/>
                  </a:cubicBezTo>
                  <a:lnTo>
                    <a:pt x="50312" y="4162"/>
                  </a:lnTo>
                  <a:lnTo>
                    <a:pt x="49425" y="2965"/>
                  </a:lnTo>
                  <a:cubicBezTo>
                    <a:pt x="49338" y="2913"/>
                    <a:pt x="49251" y="2863"/>
                    <a:pt x="49162" y="2816"/>
                  </a:cubicBezTo>
                  <a:lnTo>
                    <a:pt x="49162" y="2816"/>
                  </a:lnTo>
                  <a:lnTo>
                    <a:pt x="50214" y="4235"/>
                  </a:lnTo>
                  <a:lnTo>
                    <a:pt x="48532" y="5480"/>
                  </a:lnTo>
                  <a:lnTo>
                    <a:pt x="47286" y="3799"/>
                  </a:lnTo>
                  <a:lnTo>
                    <a:pt x="48838" y="2651"/>
                  </a:lnTo>
                  <a:cubicBezTo>
                    <a:pt x="48796" y="2631"/>
                    <a:pt x="48753" y="2611"/>
                    <a:pt x="48711" y="2591"/>
                  </a:cubicBezTo>
                  <a:lnTo>
                    <a:pt x="47214" y="3701"/>
                  </a:lnTo>
                  <a:lnTo>
                    <a:pt x="45969" y="2019"/>
                  </a:lnTo>
                  <a:lnTo>
                    <a:pt x="46077" y="1939"/>
                  </a:lnTo>
                  <a:close/>
                  <a:moveTo>
                    <a:pt x="15398" y="5836"/>
                  </a:moveTo>
                  <a:lnTo>
                    <a:pt x="17079" y="7082"/>
                  </a:lnTo>
                  <a:lnTo>
                    <a:pt x="15834" y="8763"/>
                  </a:lnTo>
                  <a:lnTo>
                    <a:pt x="14153" y="7517"/>
                  </a:lnTo>
                  <a:lnTo>
                    <a:pt x="15398" y="5836"/>
                  </a:lnTo>
                  <a:close/>
                  <a:moveTo>
                    <a:pt x="4324" y="5902"/>
                  </a:moveTo>
                  <a:lnTo>
                    <a:pt x="6005" y="7147"/>
                  </a:lnTo>
                  <a:lnTo>
                    <a:pt x="4759" y="8828"/>
                  </a:lnTo>
                  <a:lnTo>
                    <a:pt x="3078" y="7583"/>
                  </a:lnTo>
                  <a:lnTo>
                    <a:pt x="4324" y="5902"/>
                  </a:lnTo>
                  <a:close/>
                  <a:moveTo>
                    <a:pt x="40531" y="6048"/>
                  </a:moveTo>
                  <a:lnTo>
                    <a:pt x="41776" y="7730"/>
                  </a:lnTo>
                  <a:lnTo>
                    <a:pt x="40094" y="8975"/>
                  </a:lnTo>
                  <a:lnTo>
                    <a:pt x="38849" y="7293"/>
                  </a:lnTo>
                  <a:lnTo>
                    <a:pt x="40531" y="6048"/>
                  </a:lnTo>
                  <a:close/>
                  <a:moveTo>
                    <a:pt x="51605" y="6113"/>
                  </a:moveTo>
                  <a:lnTo>
                    <a:pt x="52851" y="7795"/>
                  </a:lnTo>
                  <a:lnTo>
                    <a:pt x="51170" y="9041"/>
                  </a:lnTo>
                  <a:lnTo>
                    <a:pt x="49924" y="7359"/>
                  </a:lnTo>
                  <a:lnTo>
                    <a:pt x="51605" y="6113"/>
                  </a:lnTo>
                  <a:close/>
                  <a:moveTo>
                    <a:pt x="12300" y="6297"/>
                  </a:moveTo>
                  <a:lnTo>
                    <a:pt x="13981" y="7543"/>
                  </a:lnTo>
                  <a:lnTo>
                    <a:pt x="12735" y="9224"/>
                  </a:lnTo>
                  <a:lnTo>
                    <a:pt x="11054" y="7979"/>
                  </a:lnTo>
                  <a:lnTo>
                    <a:pt x="12300" y="6297"/>
                  </a:lnTo>
                  <a:close/>
                  <a:moveTo>
                    <a:pt x="43629" y="6510"/>
                  </a:moveTo>
                  <a:lnTo>
                    <a:pt x="44875" y="8191"/>
                  </a:lnTo>
                  <a:lnTo>
                    <a:pt x="43193" y="9436"/>
                  </a:lnTo>
                  <a:lnTo>
                    <a:pt x="41947" y="7755"/>
                  </a:lnTo>
                  <a:lnTo>
                    <a:pt x="43629" y="6510"/>
                  </a:lnTo>
                  <a:close/>
                  <a:moveTo>
                    <a:pt x="9202" y="6759"/>
                  </a:moveTo>
                  <a:lnTo>
                    <a:pt x="10883" y="8004"/>
                  </a:lnTo>
                  <a:lnTo>
                    <a:pt x="9637" y="9685"/>
                  </a:lnTo>
                  <a:lnTo>
                    <a:pt x="7956" y="8440"/>
                  </a:lnTo>
                  <a:lnTo>
                    <a:pt x="9202" y="6759"/>
                  </a:lnTo>
                  <a:close/>
                  <a:moveTo>
                    <a:pt x="46728" y="6970"/>
                  </a:moveTo>
                  <a:lnTo>
                    <a:pt x="47973" y="8652"/>
                  </a:lnTo>
                  <a:lnTo>
                    <a:pt x="46292" y="9898"/>
                  </a:lnTo>
                  <a:lnTo>
                    <a:pt x="45047" y="8217"/>
                  </a:lnTo>
                  <a:lnTo>
                    <a:pt x="46728" y="6970"/>
                  </a:lnTo>
                  <a:close/>
                  <a:moveTo>
                    <a:pt x="21041" y="9382"/>
                  </a:moveTo>
                  <a:cubicBezTo>
                    <a:pt x="21112" y="9587"/>
                    <a:pt x="21174" y="9793"/>
                    <a:pt x="21228" y="10002"/>
                  </a:cubicBezTo>
                  <a:lnTo>
                    <a:pt x="20811" y="9693"/>
                  </a:lnTo>
                  <a:lnTo>
                    <a:pt x="21041" y="9382"/>
                  </a:lnTo>
                  <a:close/>
                  <a:moveTo>
                    <a:pt x="17179" y="7154"/>
                  </a:moveTo>
                  <a:lnTo>
                    <a:pt x="18860" y="8399"/>
                  </a:lnTo>
                  <a:lnTo>
                    <a:pt x="17614" y="10081"/>
                  </a:lnTo>
                  <a:lnTo>
                    <a:pt x="15932" y="8836"/>
                  </a:lnTo>
                  <a:lnTo>
                    <a:pt x="17179" y="7154"/>
                  </a:lnTo>
                  <a:close/>
                  <a:moveTo>
                    <a:pt x="6104" y="7219"/>
                  </a:moveTo>
                  <a:lnTo>
                    <a:pt x="7785" y="8466"/>
                  </a:lnTo>
                  <a:lnTo>
                    <a:pt x="6539" y="10147"/>
                  </a:lnTo>
                  <a:lnTo>
                    <a:pt x="4858" y="8901"/>
                  </a:lnTo>
                  <a:lnTo>
                    <a:pt x="6104" y="7219"/>
                  </a:lnTo>
                  <a:close/>
                  <a:moveTo>
                    <a:pt x="34888" y="9594"/>
                  </a:moveTo>
                  <a:lnTo>
                    <a:pt x="35118" y="9904"/>
                  </a:lnTo>
                  <a:lnTo>
                    <a:pt x="34700" y="10214"/>
                  </a:lnTo>
                  <a:cubicBezTo>
                    <a:pt x="34754" y="10006"/>
                    <a:pt x="34817" y="9799"/>
                    <a:pt x="34888" y="9594"/>
                  </a:cubicBezTo>
                  <a:close/>
                  <a:moveTo>
                    <a:pt x="38750" y="7366"/>
                  </a:moveTo>
                  <a:lnTo>
                    <a:pt x="39996" y="9047"/>
                  </a:lnTo>
                  <a:lnTo>
                    <a:pt x="38315" y="10293"/>
                  </a:lnTo>
                  <a:lnTo>
                    <a:pt x="37069" y="8612"/>
                  </a:lnTo>
                  <a:lnTo>
                    <a:pt x="38750" y="7366"/>
                  </a:lnTo>
                  <a:close/>
                  <a:moveTo>
                    <a:pt x="49826" y="7432"/>
                  </a:moveTo>
                  <a:lnTo>
                    <a:pt x="51071" y="9113"/>
                  </a:lnTo>
                  <a:lnTo>
                    <a:pt x="49390" y="10359"/>
                  </a:lnTo>
                  <a:lnTo>
                    <a:pt x="48145" y="8678"/>
                  </a:lnTo>
                  <a:lnTo>
                    <a:pt x="49826" y="7432"/>
                  </a:lnTo>
                  <a:close/>
                  <a:moveTo>
                    <a:pt x="14079" y="7616"/>
                  </a:moveTo>
                  <a:lnTo>
                    <a:pt x="15761" y="8861"/>
                  </a:lnTo>
                  <a:lnTo>
                    <a:pt x="14516" y="10542"/>
                  </a:lnTo>
                  <a:lnTo>
                    <a:pt x="12834" y="9297"/>
                  </a:lnTo>
                  <a:lnTo>
                    <a:pt x="14079" y="7616"/>
                  </a:lnTo>
                  <a:close/>
                  <a:moveTo>
                    <a:pt x="3005" y="7681"/>
                  </a:moveTo>
                  <a:lnTo>
                    <a:pt x="4686" y="8927"/>
                  </a:lnTo>
                  <a:lnTo>
                    <a:pt x="3441" y="10608"/>
                  </a:lnTo>
                  <a:lnTo>
                    <a:pt x="2299" y="9762"/>
                  </a:lnTo>
                  <a:cubicBezTo>
                    <a:pt x="2300" y="9683"/>
                    <a:pt x="2302" y="9604"/>
                    <a:pt x="2306" y="9525"/>
                  </a:cubicBezTo>
                  <a:lnTo>
                    <a:pt x="2306" y="9524"/>
                  </a:lnTo>
                  <a:cubicBezTo>
                    <a:pt x="2306" y="9522"/>
                    <a:pt x="2307" y="9520"/>
                    <a:pt x="2307" y="9517"/>
                  </a:cubicBezTo>
                  <a:cubicBezTo>
                    <a:pt x="2309" y="9482"/>
                    <a:pt x="2311" y="9447"/>
                    <a:pt x="2313" y="9413"/>
                  </a:cubicBezTo>
                  <a:lnTo>
                    <a:pt x="2314" y="9406"/>
                  </a:lnTo>
                  <a:cubicBezTo>
                    <a:pt x="2335" y="9086"/>
                    <a:pt x="2378" y="8764"/>
                    <a:pt x="2443" y="8440"/>
                  </a:cubicBezTo>
                  <a:lnTo>
                    <a:pt x="2443" y="8440"/>
                  </a:lnTo>
                  <a:lnTo>
                    <a:pt x="3005" y="7681"/>
                  </a:lnTo>
                  <a:close/>
                  <a:moveTo>
                    <a:pt x="41849" y="7828"/>
                  </a:moveTo>
                  <a:lnTo>
                    <a:pt x="43094" y="9509"/>
                  </a:lnTo>
                  <a:lnTo>
                    <a:pt x="41413" y="10755"/>
                  </a:lnTo>
                  <a:lnTo>
                    <a:pt x="40168" y="9074"/>
                  </a:lnTo>
                  <a:lnTo>
                    <a:pt x="41849" y="7828"/>
                  </a:lnTo>
                  <a:close/>
                  <a:moveTo>
                    <a:pt x="52924" y="7893"/>
                  </a:moveTo>
                  <a:lnTo>
                    <a:pt x="53486" y="8652"/>
                  </a:lnTo>
                  <a:lnTo>
                    <a:pt x="53486" y="8652"/>
                  </a:lnTo>
                  <a:cubicBezTo>
                    <a:pt x="53551" y="8975"/>
                    <a:pt x="53593" y="9298"/>
                    <a:pt x="53615" y="9618"/>
                  </a:cubicBezTo>
                  <a:lnTo>
                    <a:pt x="53616" y="9625"/>
                  </a:lnTo>
                  <a:cubicBezTo>
                    <a:pt x="53618" y="9660"/>
                    <a:pt x="53620" y="9694"/>
                    <a:pt x="53621" y="9729"/>
                  </a:cubicBezTo>
                  <a:cubicBezTo>
                    <a:pt x="53621" y="9731"/>
                    <a:pt x="53622" y="9734"/>
                    <a:pt x="53622" y="9737"/>
                  </a:cubicBezTo>
                  <a:cubicBezTo>
                    <a:pt x="53626" y="9816"/>
                    <a:pt x="53629" y="9894"/>
                    <a:pt x="53630" y="9974"/>
                  </a:cubicBezTo>
                  <a:lnTo>
                    <a:pt x="52488" y="10820"/>
                  </a:lnTo>
                  <a:lnTo>
                    <a:pt x="51243" y="9139"/>
                  </a:lnTo>
                  <a:lnTo>
                    <a:pt x="52924" y="7893"/>
                  </a:lnTo>
                  <a:close/>
                  <a:moveTo>
                    <a:pt x="10981" y="8077"/>
                  </a:moveTo>
                  <a:lnTo>
                    <a:pt x="12663" y="9323"/>
                  </a:lnTo>
                  <a:lnTo>
                    <a:pt x="11418" y="11004"/>
                  </a:lnTo>
                  <a:lnTo>
                    <a:pt x="9736" y="9758"/>
                  </a:lnTo>
                  <a:lnTo>
                    <a:pt x="10981" y="8077"/>
                  </a:lnTo>
                  <a:close/>
                  <a:moveTo>
                    <a:pt x="44947" y="8289"/>
                  </a:moveTo>
                  <a:lnTo>
                    <a:pt x="46193" y="9970"/>
                  </a:lnTo>
                  <a:lnTo>
                    <a:pt x="44512" y="11215"/>
                  </a:lnTo>
                  <a:lnTo>
                    <a:pt x="43266" y="9535"/>
                  </a:lnTo>
                  <a:lnTo>
                    <a:pt x="44947" y="8289"/>
                  </a:lnTo>
                  <a:close/>
                  <a:moveTo>
                    <a:pt x="18958" y="8473"/>
                  </a:moveTo>
                  <a:lnTo>
                    <a:pt x="20639" y="9718"/>
                  </a:lnTo>
                  <a:lnTo>
                    <a:pt x="19394" y="11399"/>
                  </a:lnTo>
                  <a:lnTo>
                    <a:pt x="17713" y="10154"/>
                  </a:lnTo>
                  <a:lnTo>
                    <a:pt x="18958" y="8473"/>
                  </a:lnTo>
                  <a:close/>
                  <a:moveTo>
                    <a:pt x="7883" y="8538"/>
                  </a:moveTo>
                  <a:lnTo>
                    <a:pt x="9565" y="9784"/>
                  </a:lnTo>
                  <a:lnTo>
                    <a:pt x="8320" y="11466"/>
                  </a:lnTo>
                  <a:lnTo>
                    <a:pt x="6638" y="10219"/>
                  </a:lnTo>
                  <a:lnTo>
                    <a:pt x="7883" y="8538"/>
                  </a:lnTo>
                  <a:close/>
                  <a:moveTo>
                    <a:pt x="36971" y="8685"/>
                  </a:moveTo>
                  <a:lnTo>
                    <a:pt x="38216" y="10366"/>
                  </a:lnTo>
                  <a:lnTo>
                    <a:pt x="36535" y="11612"/>
                  </a:lnTo>
                  <a:lnTo>
                    <a:pt x="35290" y="9931"/>
                  </a:lnTo>
                  <a:lnTo>
                    <a:pt x="36971" y="8685"/>
                  </a:lnTo>
                  <a:close/>
                  <a:moveTo>
                    <a:pt x="48047" y="8751"/>
                  </a:moveTo>
                  <a:lnTo>
                    <a:pt x="49292" y="10432"/>
                  </a:lnTo>
                  <a:lnTo>
                    <a:pt x="47610" y="11677"/>
                  </a:lnTo>
                  <a:lnTo>
                    <a:pt x="46365" y="9996"/>
                  </a:lnTo>
                  <a:lnTo>
                    <a:pt x="48047" y="8751"/>
                  </a:lnTo>
                  <a:close/>
                  <a:moveTo>
                    <a:pt x="2298" y="9913"/>
                  </a:moveTo>
                  <a:lnTo>
                    <a:pt x="3368" y="10706"/>
                  </a:lnTo>
                  <a:lnTo>
                    <a:pt x="2545" y="11817"/>
                  </a:lnTo>
                  <a:cubicBezTo>
                    <a:pt x="2434" y="11382"/>
                    <a:pt x="2357" y="10940"/>
                    <a:pt x="2322" y="10492"/>
                  </a:cubicBezTo>
                  <a:lnTo>
                    <a:pt x="2321" y="10492"/>
                  </a:lnTo>
                  <a:lnTo>
                    <a:pt x="2321" y="10490"/>
                  </a:lnTo>
                  <a:cubicBezTo>
                    <a:pt x="2318" y="10453"/>
                    <a:pt x="2315" y="10414"/>
                    <a:pt x="2313" y="10376"/>
                  </a:cubicBezTo>
                  <a:cubicBezTo>
                    <a:pt x="2312" y="10363"/>
                    <a:pt x="2312" y="10349"/>
                    <a:pt x="2311" y="10337"/>
                  </a:cubicBezTo>
                  <a:cubicBezTo>
                    <a:pt x="2309" y="10311"/>
                    <a:pt x="2307" y="10286"/>
                    <a:pt x="2306" y="10260"/>
                  </a:cubicBezTo>
                  <a:cubicBezTo>
                    <a:pt x="2305" y="10243"/>
                    <a:pt x="2304" y="10226"/>
                    <a:pt x="2304" y="10208"/>
                  </a:cubicBezTo>
                  <a:cubicBezTo>
                    <a:pt x="2303" y="10188"/>
                    <a:pt x="2302" y="10167"/>
                    <a:pt x="2302" y="10146"/>
                  </a:cubicBezTo>
                  <a:cubicBezTo>
                    <a:pt x="2301" y="10126"/>
                    <a:pt x="2300" y="10105"/>
                    <a:pt x="2300" y="10085"/>
                  </a:cubicBezTo>
                  <a:cubicBezTo>
                    <a:pt x="2300" y="10067"/>
                    <a:pt x="2299" y="10051"/>
                    <a:pt x="2299" y="10033"/>
                  </a:cubicBezTo>
                  <a:cubicBezTo>
                    <a:pt x="2299" y="10010"/>
                    <a:pt x="2298" y="9987"/>
                    <a:pt x="2298" y="9964"/>
                  </a:cubicBezTo>
                  <a:lnTo>
                    <a:pt x="2298" y="9930"/>
                  </a:lnTo>
                  <a:lnTo>
                    <a:pt x="2298" y="9913"/>
                  </a:lnTo>
                  <a:close/>
                  <a:moveTo>
                    <a:pt x="15860" y="8935"/>
                  </a:moveTo>
                  <a:lnTo>
                    <a:pt x="17541" y="10180"/>
                  </a:lnTo>
                  <a:lnTo>
                    <a:pt x="16295" y="11861"/>
                  </a:lnTo>
                  <a:lnTo>
                    <a:pt x="14614" y="10615"/>
                  </a:lnTo>
                  <a:lnTo>
                    <a:pt x="15860" y="8935"/>
                  </a:lnTo>
                  <a:close/>
                  <a:moveTo>
                    <a:pt x="4785" y="9000"/>
                  </a:moveTo>
                  <a:lnTo>
                    <a:pt x="6466" y="10246"/>
                  </a:lnTo>
                  <a:lnTo>
                    <a:pt x="5220" y="11926"/>
                  </a:lnTo>
                  <a:lnTo>
                    <a:pt x="3539" y="10681"/>
                  </a:lnTo>
                  <a:lnTo>
                    <a:pt x="4785" y="9000"/>
                  </a:lnTo>
                  <a:close/>
                  <a:moveTo>
                    <a:pt x="53631" y="10126"/>
                  </a:moveTo>
                  <a:lnTo>
                    <a:pt x="53631" y="10141"/>
                  </a:lnTo>
                  <a:lnTo>
                    <a:pt x="53631" y="10176"/>
                  </a:lnTo>
                  <a:cubicBezTo>
                    <a:pt x="53631" y="10199"/>
                    <a:pt x="53630" y="10222"/>
                    <a:pt x="53630" y="10245"/>
                  </a:cubicBezTo>
                  <a:cubicBezTo>
                    <a:pt x="53630" y="10262"/>
                    <a:pt x="53629" y="10280"/>
                    <a:pt x="53629" y="10297"/>
                  </a:cubicBezTo>
                  <a:cubicBezTo>
                    <a:pt x="53629" y="10318"/>
                    <a:pt x="53628" y="10337"/>
                    <a:pt x="53627" y="10357"/>
                  </a:cubicBezTo>
                  <a:cubicBezTo>
                    <a:pt x="53627" y="10378"/>
                    <a:pt x="53626" y="10399"/>
                    <a:pt x="53625" y="10420"/>
                  </a:cubicBezTo>
                  <a:cubicBezTo>
                    <a:pt x="53625" y="10438"/>
                    <a:pt x="53624" y="10455"/>
                    <a:pt x="53622" y="10472"/>
                  </a:cubicBezTo>
                  <a:cubicBezTo>
                    <a:pt x="53621" y="10498"/>
                    <a:pt x="53620" y="10524"/>
                    <a:pt x="53618" y="10549"/>
                  </a:cubicBezTo>
                  <a:cubicBezTo>
                    <a:pt x="53618" y="10562"/>
                    <a:pt x="53617" y="10574"/>
                    <a:pt x="53616" y="10587"/>
                  </a:cubicBezTo>
                  <a:cubicBezTo>
                    <a:pt x="53614" y="10626"/>
                    <a:pt x="53610" y="10665"/>
                    <a:pt x="53608" y="10703"/>
                  </a:cubicBezTo>
                  <a:cubicBezTo>
                    <a:pt x="53572" y="11152"/>
                    <a:pt x="53496" y="11594"/>
                    <a:pt x="53383" y="12028"/>
                  </a:cubicBezTo>
                  <a:lnTo>
                    <a:pt x="52561" y="10918"/>
                  </a:lnTo>
                  <a:lnTo>
                    <a:pt x="53631" y="10126"/>
                  </a:lnTo>
                  <a:close/>
                  <a:moveTo>
                    <a:pt x="40069" y="9146"/>
                  </a:moveTo>
                  <a:lnTo>
                    <a:pt x="41315" y="10828"/>
                  </a:lnTo>
                  <a:lnTo>
                    <a:pt x="39634" y="12074"/>
                  </a:lnTo>
                  <a:lnTo>
                    <a:pt x="38388" y="10392"/>
                  </a:lnTo>
                  <a:lnTo>
                    <a:pt x="40069" y="9146"/>
                  </a:lnTo>
                  <a:close/>
                  <a:moveTo>
                    <a:pt x="51144" y="9211"/>
                  </a:moveTo>
                  <a:lnTo>
                    <a:pt x="52390" y="10893"/>
                  </a:lnTo>
                  <a:lnTo>
                    <a:pt x="50708" y="12139"/>
                  </a:lnTo>
                  <a:lnTo>
                    <a:pt x="49462" y="10457"/>
                  </a:lnTo>
                  <a:lnTo>
                    <a:pt x="51144" y="9211"/>
                  </a:lnTo>
                  <a:close/>
                  <a:moveTo>
                    <a:pt x="12762" y="9395"/>
                  </a:moveTo>
                  <a:lnTo>
                    <a:pt x="14443" y="10641"/>
                  </a:lnTo>
                  <a:lnTo>
                    <a:pt x="13197" y="12322"/>
                  </a:lnTo>
                  <a:lnTo>
                    <a:pt x="11516" y="11077"/>
                  </a:lnTo>
                  <a:lnTo>
                    <a:pt x="12762" y="9395"/>
                  </a:lnTo>
                  <a:close/>
                  <a:moveTo>
                    <a:pt x="43168" y="9608"/>
                  </a:moveTo>
                  <a:lnTo>
                    <a:pt x="44413" y="11289"/>
                  </a:lnTo>
                  <a:lnTo>
                    <a:pt x="42732" y="12534"/>
                  </a:lnTo>
                  <a:lnTo>
                    <a:pt x="41487" y="10853"/>
                  </a:lnTo>
                  <a:lnTo>
                    <a:pt x="43168" y="9608"/>
                  </a:lnTo>
                  <a:close/>
                  <a:moveTo>
                    <a:pt x="20738" y="9791"/>
                  </a:moveTo>
                  <a:lnTo>
                    <a:pt x="21275" y="10189"/>
                  </a:lnTo>
                  <a:cubicBezTo>
                    <a:pt x="21286" y="10237"/>
                    <a:pt x="21297" y="10284"/>
                    <a:pt x="21307" y="10333"/>
                  </a:cubicBezTo>
                  <a:cubicBezTo>
                    <a:pt x="21367" y="10622"/>
                    <a:pt x="21412" y="10911"/>
                    <a:pt x="21440" y="11204"/>
                  </a:cubicBezTo>
                  <a:cubicBezTo>
                    <a:pt x="21476" y="11573"/>
                    <a:pt x="21486" y="11946"/>
                    <a:pt x="21466" y="12322"/>
                  </a:cubicBezTo>
                  <a:lnTo>
                    <a:pt x="21173" y="12718"/>
                  </a:lnTo>
                  <a:lnTo>
                    <a:pt x="19492" y="11472"/>
                  </a:lnTo>
                  <a:lnTo>
                    <a:pt x="20738" y="9791"/>
                  </a:lnTo>
                  <a:close/>
                  <a:moveTo>
                    <a:pt x="9663" y="9857"/>
                  </a:moveTo>
                  <a:lnTo>
                    <a:pt x="11344" y="11102"/>
                  </a:lnTo>
                  <a:lnTo>
                    <a:pt x="10099" y="12783"/>
                  </a:lnTo>
                  <a:lnTo>
                    <a:pt x="8418" y="11538"/>
                  </a:lnTo>
                  <a:lnTo>
                    <a:pt x="9663" y="9857"/>
                  </a:lnTo>
                  <a:close/>
                  <a:moveTo>
                    <a:pt x="21451" y="12550"/>
                  </a:moveTo>
                  <a:cubicBezTo>
                    <a:pt x="21442" y="12665"/>
                    <a:pt x="21429" y="12781"/>
                    <a:pt x="21414" y="12897"/>
                  </a:cubicBezTo>
                  <a:lnTo>
                    <a:pt x="21273" y="12791"/>
                  </a:lnTo>
                  <a:lnTo>
                    <a:pt x="21451" y="12550"/>
                  </a:lnTo>
                  <a:close/>
                  <a:moveTo>
                    <a:pt x="35191" y="10004"/>
                  </a:moveTo>
                  <a:lnTo>
                    <a:pt x="36437" y="11685"/>
                  </a:lnTo>
                  <a:lnTo>
                    <a:pt x="34755" y="12930"/>
                  </a:lnTo>
                  <a:lnTo>
                    <a:pt x="34462" y="12534"/>
                  </a:lnTo>
                  <a:cubicBezTo>
                    <a:pt x="34443" y="12158"/>
                    <a:pt x="34452" y="11785"/>
                    <a:pt x="34489" y="11416"/>
                  </a:cubicBezTo>
                  <a:cubicBezTo>
                    <a:pt x="34516" y="11124"/>
                    <a:pt x="34561" y="10834"/>
                    <a:pt x="34622" y="10544"/>
                  </a:cubicBezTo>
                  <a:cubicBezTo>
                    <a:pt x="34632" y="10497"/>
                    <a:pt x="34643" y="10449"/>
                    <a:pt x="34654" y="10401"/>
                  </a:cubicBezTo>
                  <a:lnTo>
                    <a:pt x="35191" y="10004"/>
                  </a:lnTo>
                  <a:close/>
                  <a:moveTo>
                    <a:pt x="46266" y="10070"/>
                  </a:moveTo>
                  <a:lnTo>
                    <a:pt x="47511" y="11751"/>
                  </a:lnTo>
                  <a:lnTo>
                    <a:pt x="45830" y="12996"/>
                  </a:lnTo>
                  <a:lnTo>
                    <a:pt x="44585" y="11315"/>
                  </a:lnTo>
                  <a:lnTo>
                    <a:pt x="46266" y="10070"/>
                  </a:lnTo>
                  <a:close/>
                  <a:moveTo>
                    <a:pt x="34478" y="12761"/>
                  </a:moveTo>
                  <a:lnTo>
                    <a:pt x="34657" y="13004"/>
                  </a:lnTo>
                  <a:lnTo>
                    <a:pt x="34515" y="13108"/>
                  </a:lnTo>
                  <a:cubicBezTo>
                    <a:pt x="34500" y="12992"/>
                    <a:pt x="34488" y="12877"/>
                    <a:pt x="34478" y="12761"/>
                  </a:cubicBezTo>
                  <a:close/>
                  <a:moveTo>
                    <a:pt x="17639" y="10253"/>
                  </a:moveTo>
                  <a:lnTo>
                    <a:pt x="19320" y="11499"/>
                  </a:lnTo>
                  <a:lnTo>
                    <a:pt x="18075" y="13180"/>
                  </a:lnTo>
                  <a:lnTo>
                    <a:pt x="16394" y="11934"/>
                  </a:lnTo>
                  <a:lnTo>
                    <a:pt x="17639" y="10253"/>
                  </a:lnTo>
                  <a:close/>
                  <a:moveTo>
                    <a:pt x="6565" y="10319"/>
                  </a:moveTo>
                  <a:lnTo>
                    <a:pt x="8246" y="11564"/>
                  </a:lnTo>
                  <a:lnTo>
                    <a:pt x="7001" y="13245"/>
                  </a:lnTo>
                  <a:lnTo>
                    <a:pt x="5320" y="12000"/>
                  </a:lnTo>
                  <a:lnTo>
                    <a:pt x="6565" y="10319"/>
                  </a:lnTo>
                  <a:close/>
                  <a:moveTo>
                    <a:pt x="38290" y="10465"/>
                  </a:moveTo>
                  <a:lnTo>
                    <a:pt x="39535" y="12146"/>
                  </a:lnTo>
                  <a:lnTo>
                    <a:pt x="37853" y="13391"/>
                  </a:lnTo>
                  <a:lnTo>
                    <a:pt x="36609" y="11710"/>
                  </a:lnTo>
                  <a:lnTo>
                    <a:pt x="38290" y="10465"/>
                  </a:lnTo>
                  <a:close/>
                  <a:moveTo>
                    <a:pt x="49364" y="10530"/>
                  </a:moveTo>
                  <a:lnTo>
                    <a:pt x="50609" y="12211"/>
                  </a:lnTo>
                  <a:lnTo>
                    <a:pt x="48928" y="13457"/>
                  </a:lnTo>
                  <a:lnTo>
                    <a:pt x="47683" y="11776"/>
                  </a:lnTo>
                  <a:lnTo>
                    <a:pt x="49364" y="10530"/>
                  </a:lnTo>
                  <a:close/>
                  <a:moveTo>
                    <a:pt x="14541" y="10714"/>
                  </a:moveTo>
                  <a:lnTo>
                    <a:pt x="16222" y="11959"/>
                  </a:lnTo>
                  <a:lnTo>
                    <a:pt x="14977" y="13640"/>
                  </a:lnTo>
                  <a:lnTo>
                    <a:pt x="13296" y="12395"/>
                  </a:lnTo>
                  <a:lnTo>
                    <a:pt x="14541" y="10714"/>
                  </a:lnTo>
                  <a:close/>
                  <a:moveTo>
                    <a:pt x="3466" y="10779"/>
                  </a:moveTo>
                  <a:lnTo>
                    <a:pt x="5148" y="12025"/>
                  </a:lnTo>
                  <a:lnTo>
                    <a:pt x="3902" y="13706"/>
                  </a:lnTo>
                  <a:lnTo>
                    <a:pt x="3902" y="13706"/>
                  </a:lnTo>
                  <a:lnTo>
                    <a:pt x="2944" y="12997"/>
                  </a:lnTo>
                  <a:cubicBezTo>
                    <a:pt x="2803" y="12660"/>
                    <a:pt x="2683" y="12317"/>
                    <a:pt x="2586" y="11968"/>
                  </a:cubicBezTo>
                  <a:lnTo>
                    <a:pt x="3466" y="10779"/>
                  </a:lnTo>
                  <a:close/>
                  <a:moveTo>
                    <a:pt x="41388" y="10927"/>
                  </a:moveTo>
                  <a:lnTo>
                    <a:pt x="42634" y="12608"/>
                  </a:lnTo>
                  <a:lnTo>
                    <a:pt x="40953" y="13853"/>
                  </a:lnTo>
                  <a:lnTo>
                    <a:pt x="39707" y="12172"/>
                  </a:lnTo>
                  <a:lnTo>
                    <a:pt x="41388" y="10927"/>
                  </a:lnTo>
                  <a:close/>
                  <a:moveTo>
                    <a:pt x="52462" y="10992"/>
                  </a:moveTo>
                  <a:lnTo>
                    <a:pt x="53343" y="12181"/>
                  </a:lnTo>
                  <a:cubicBezTo>
                    <a:pt x="53246" y="12529"/>
                    <a:pt x="53126" y="12872"/>
                    <a:pt x="52985" y="13208"/>
                  </a:cubicBezTo>
                  <a:lnTo>
                    <a:pt x="52026" y="13918"/>
                  </a:lnTo>
                  <a:lnTo>
                    <a:pt x="50781" y="12237"/>
                  </a:lnTo>
                  <a:lnTo>
                    <a:pt x="52462" y="10992"/>
                  </a:lnTo>
                  <a:close/>
                  <a:moveTo>
                    <a:pt x="11443" y="11176"/>
                  </a:moveTo>
                  <a:lnTo>
                    <a:pt x="13124" y="12421"/>
                  </a:lnTo>
                  <a:lnTo>
                    <a:pt x="11878" y="14102"/>
                  </a:lnTo>
                  <a:lnTo>
                    <a:pt x="10197" y="12857"/>
                  </a:lnTo>
                  <a:lnTo>
                    <a:pt x="11443" y="11176"/>
                  </a:lnTo>
                  <a:close/>
                  <a:moveTo>
                    <a:pt x="44486" y="11387"/>
                  </a:moveTo>
                  <a:lnTo>
                    <a:pt x="45732" y="13069"/>
                  </a:lnTo>
                  <a:lnTo>
                    <a:pt x="44051" y="14315"/>
                  </a:lnTo>
                  <a:lnTo>
                    <a:pt x="42805" y="12633"/>
                  </a:lnTo>
                  <a:lnTo>
                    <a:pt x="44486" y="11387"/>
                  </a:lnTo>
                  <a:close/>
                  <a:moveTo>
                    <a:pt x="19419" y="11571"/>
                  </a:moveTo>
                  <a:lnTo>
                    <a:pt x="21101" y="12816"/>
                  </a:lnTo>
                  <a:lnTo>
                    <a:pt x="19855" y="14497"/>
                  </a:lnTo>
                  <a:lnTo>
                    <a:pt x="18173" y="13253"/>
                  </a:lnTo>
                  <a:lnTo>
                    <a:pt x="19419" y="11571"/>
                  </a:lnTo>
                  <a:close/>
                  <a:moveTo>
                    <a:pt x="8345" y="11637"/>
                  </a:moveTo>
                  <a:lnTo>
                    <a:pt x="10025" y="12882"/>
                  </a:lnTo>
                  <a:lnTo>
                    <a:pt x="8780" y="14564"/>
                  </a:lnTo>
                  <a:lnTo>
                    <a:pt x="7099" y="13318"/>
                  </a:lnTo>
                  <a:lnTo>
                    <a:pt x="8345" y="11637"/>
                  </a:lnTo>
                  <a:close/>
                  <a:moveTo>
                    <a:pt x="36510" y="11784"/>
                  </a:moveTo>
                  <a:lnTo>
                    <a:pt x="37755" y="13465"/>
                  </a:lnTo>
                  <a:lnTo>
                    <a:pt x="36074" y="14710"/>
                  </a:lnTo>
                  <a:lnTo>
                    <a:pt x="34829" y="13029"/>
                  </a:lnTo>
                  <a:lnTo>
                    <a:pt x="36510" y="11784"/>
                  </a:lnTo>
                  <a:close/>
                  <a:moveTo>
                    <a:pt x="47584" y="11849"/>
                  </a:moveTo>
                  <a:lnTo>
                    <a:pt x="48830" y="13530"/>
                  </a:lnTo>
                  <a:lnTo>
                    <a:pt x="47149" y="14775"/>
                  </a:lnTo>
                  <a:lnTo>
                    <a:pt x="45904" y="13094"/>
                  </a:lnTo>
                  <a:lnTo>
                    <a:pt x="47584" y="11849"/>
                  </a:lnTo>
                  <a:close/>
                  <a:moveTo>
                    <a:pt x="16321" y="12033"/>
                  </a:moveTo>
                  <a:lnTo>
                    <a:pt x="18003" y="13278"/>
                  </a:lnTo>
                  <a:lnTo>
                    <a:pt x="16757" y="14959"/>
                  </a:lnTo>
                  <a:lnTo>
                    <a:pt x="15075" y="13714"/>
                  </a:lnTo>
                  <a:lnTo>
                    <a:pt x="16321" y="12033"/>
                  </a:lnTo>
                  <a:close/>
                  <a:moveTo>
                    <a:pt x="5247" y="12098"/>
                  </a:moveTo>
                  <a:lnTo>
                    <a:pt x="6928" y="13344"/>
                  </a:lnTo>
                  <a:lnTo>
                    <a:pt x="5682" y="15025"/>
                  </a:lnTo>
                  <a:lnTo>
                    <a:pt x="4001" y="13779"/>
                  </a:lnTo>
                  <a:lnTo>
                    <a:pt x="5247" y="12098"/>
                  </a:lnTo>
                  <a:close/>
                  <a:moveTo>
                    <a:pt x="21199" y="12890"/>
                  </a:moveTo>
                  <a:lnTo>
                    <a:pt x="21395" y="13034"/>
                  </a:lnTo>
                  <a:cubicBezTo>
                    <a:pt x="21288" y="13738"/>
                    <a:pt x="21076" y="14448"/>
                    <a:pt x="20746" y="15157"/>
                  </a:cubicBezTo>
                  <a:lnTo>
                    <a:pt x="19954" y="14571"/>
                  </a:lnTo>
                  <a:lnTo>
                    <a:pt x="21199" y="12890"/>
                  </a:lnTo>
                  <a:close/>
                  <a:moveTo>
                    <a:pt x="39608" y="12244"/>
                  </a:moveTo>
                  <a:lnTo>
                    <a:pt x="40853" y="13926"/>
                  </a:lnTo>
                  <a:lnTo>
                    <a:pt x="39172" y="15172"/>
                  </a:lnTo>
                  <a:lnTo>
                    <a:pt x="37927" y="13490"/>
                  </a:lnTo>
                  <a:lnTo>
                    <a:pt x="39608" y="12244"/>
                  </a:lnTo>
                  <a:close/>
                  <a:moveTo>
                    <a:pt x="50682" y="12309"/>
                  </a:moveTo>
                  <a:lnTo>
                    <a:pt x="51928" y="13991"/>
                  </a:lnTo>
                  <a:lnTo>
                    <a:pt x="50247" y="15237"/>
                  </a:lnTo>
                  <a:lnTo>
                    <a:pt x="49001" y="13555"/>
                  </a:lnTo>
                  <a:lnTo>
                    <a:pt x="50682" y="12309"/>
                  </a:lnTo>
                  <a:close/>
                  <a:moveTo>
                    <a:pt x="34730" y="13102"/>
                  </a:moveTo>
                  <a:lnTo>
                    <a:pt x="35975" y="14783"/>
                  </a:lnTo>
                  <a:lnTo>
                    <a:pt x="35976" y="14783"/>
                  </a:lnTo>
                  <a:lnTo>
                    <a:pt x="35184" y="15370"/>
                  </a:lnTo>
                  <a:cubicBezTo>
                    <a:pt x="34852" y="14661"/>
                    <a:pt x="34641" y="13950"/>
                    <a:pt x="34535" y="13247"/>
                  </a:cubicBezTo>
                  <a:lnTo>
                    <a:pt x="34730" y="13102"/>
                  </a:lnTo>
                  <a:close/>
                  <a:moveTo>
                    <a:pt x="13222" y="12493"/>
                  </a:moveTo>
                  <a:lnTo>
                    <a:pt x="14903" y="13739"/>
                  </a:lnTo>
                  <a:lnTo>
                    <a:pt x="13659" y="15421"/>
                  </a:lnTo>
                  <a:lnTo>
                    <a:pt x="11977" y="14175"/>
                  </a:lnTo>
                  <a:lnTo>
                    <a:pt x="13222" y="12493"/>
                  </a:lnTo>
                  <a:close/>
                  <a:moveTo>
                    <a:pt x="42707" y="12706"/>
                  </a:moveTo>
                  <a:lnTo>
                    <a:pt x="43951" y="14387"/>
                  </a:lnTo>
                  <a:lnTo>
                    <a:pt x="42270" y="15633"/>
                  </a:lnTo>
                  <a:lnTo>
                    <a:pt x="41025" y="13952"/>
                  </a:lnTo>
                  <a:lnTo>
                    <a:pt x="42707" y="12706"/>
                  </a:lnTo>
                  <a:close/>
                  <a:moveTo>
                    <a:pt x="10124" y="12955"/>
                  </a:moveTo>
                  <a:lnTo>
                    <a:pt x="11805" y="14201"/>
                  </a:lnTo>
                  <a:lnTo>
                    <a:pt x="10560" y="15882"/>
                  </a:lnTo>
                  <a:lnTo>
                    <a:pt x="8879" y="14636"/>
                  </a:lnTo>
                  <a:lnTo>
                    <a:pt x="10124" y="12955"/>
                  </a:lnTo>
                  <a:close/>
                  <a:moveTo>
                    <a:pt x="45805" y="13168"/>
                  </a:moveTo>
                  <a:lnTo>
                    <a:pt x="47050" y="14848"/>
                  </a:lnTo>
                  <a:lnTo>
                    <a:pt x="45368" y="16094"/>
                  </a:lnTo>
                  <a:lnTo>
                    <a:pt x="44123" y="14413"/>
                  </a:lnTo>
                  <a:lnTo>
                    <a:pt x="45805" y="13168"/>
                  </a:lnTo>
                  <a:close/>
                  <a:moveTo>
                    <a:pt x="18101" y="13351"/>
                  </a:moveTo>
                  <a:lnTo>
                    <a:pt x="19782" y="14597"/>
                  </a:lnTo>
                  <a:lnTo>
                    <a:pt x="18537" y="16278"/>
                  </a:lnTo>
                  <a:lnTo>
                    <a:pt x="16856" y="15032"/>
                  </a:lnTo>
                  <a:lnTo>
                    <a:pt x="18101" y="13351"/>
                  </a:lnTo>
                  <a:close/>
                  <a:moveTo>
                    <a:pt x="7026" y="13417"/>
                  </a:moveTo>
                  <a:lnTo>
                    <a:pt x="8707" y="14662"/>
                  </a:lnTo>
                  <a:lnTo>
                    <a:pt x="7461" y="16343"/>
                  </a:lnTo>
                  <a:lnTo>
                    <a:pt x="5781" y="15098"/>
                  </a:lnTo>
                  <a:lnTo>
                    <a:pt x="7026" y="13417"/>
                  </a:lnTo>
                  <a:close/>
                  <a:moveTo>
                    <a:pt x="37828" y="13563"/>
                  </a:moveTo>
                  <a:lnTo>
                    <a:pt x="39074" y="15244"/>
                  </a:lnTo>
                  <a:lnTo>
                    <a:pt x="37393" y="16489"/>
                  </a:lnTo>
                  <a:lnTo>
                    <a:pt x="36148" y="14809"/>
                  </a:lnTo>
                  <a:lnTo>
                    <a:pt x="37828" y="13563"/>
                  </a:lnTo>
                  <a:close/>
                  <a:moveTo>
                    <a:pt x="48903" y="13628"/>
                  </a:moveTo>
                  <a:lnTo>
                    <a:pt x="50148" y="15309"/>
                  </a:lnTo>
                  <a:lnTo>
                    <a:pt x="48466" y="16555"/>
                  </a:lnTo>
                  <a:lnTo>
                    <a:pt x="47221" y="14874"/>
                  </a:lnTo>
                  <a:lnTo>
                    <a:pt x="48903" y="13628"/>
                  </a:lnTo>
                  <a:close/>
                  <a:moveTo>
                    <a:pt x="15003" y="13812"/>
                  </a:moveTo>
                  <a:lnTo>
                    <a:pt x="16684" y="15058"/>
                  </a:lnTo>
                  <a:lnTo>
                    <a:pt x="15438" y="16739"/>
                  </a:lnTo>
                  <a:lnTo>
                    <a:pt x="13757" y="15493"/>
                  </a:lnTo>
                  <a:lnTo>
                    <a:pt x="15003" y="13812"/>
                  </a:lnTo>
                  <a:close/>
                  <a:moveTo>
                    <a:pt x="40926" y="14025"/>
                  </a:moveTo>
                  <a:lnTo>
                    <a:pt x="42172" y="15706"/>
                  </a:lnTo>
                  <a:lnTo>
                    <a:pt x="40491" y="16951"/>
                  </a:lnTo>
                  <a:lnTo>
                    <a:pt x="39245" y="15270"/>
                  </a:lnTo>
                  <a:lnTo>
                    <a:pt x="40926" y="14025"/>
                  </a:lnTo>
                  <a:close/>
                  <a:moveTo>
                    <a:pt x="19880" y="14669"/>
                  </a:moveTo>
                  <a:lnTo>
                    <a:pt x="20692" y="15271"/>
                  </a:lnTo>
                  <a:cubicBezTo>
                    <a:pt x="20450" y="15770"/>
                    <a:pt x="20148" y="16268"/>
                    <a:pt x="19781" y="16764"/>
                  </a:cubicBezTo>
                  <a:cubicBezTo>
                    <a:pt x="19710" y="16858"/>
                    <a:pt x="19640" y="16951"/>
                    <a:pt x="19567" y="17041"/>
                  </a:cubicBezTo>
                  <a:lnTo>
                    <a:pt x="18635" y="16351"/>
                  </a:lnTo>
                  <a:lnTo>
                    <a:pt x="19880" y="14669"/>
                  </a:lnTo>
                  <a:close/>
                  <a:moveTo>
                    <a:pt x="11903" y="14274"/>
                  </a:moveTo>
                  <a:lnTo>
                    <a:pt x="13585" y="15519"/>
                  </a:lnTo>
                  <a:lnTo>
                    <a:pt x="12340" y="17200"/>
                  </a:lnTo>
                  <a:lnTo>
                    <a:pt x="10659" y="15955"/>
                  </a:lnTo>
                  <a:lnTo>
                    <a:pt x="11903" y="14274"/>
                  </a:lnTo>
                  <a:close/>
                  <a:moveTo>
                    <a:pt x="36049" y="14882"/>
                  </a:moveTo>
                  <a:lnTo>
                    <a:pt x="37294" y="16563"/>
                  </a:lnTo>
                  <a:lnTo>
                    <a:pt x="36362" y="17254"/>
                  </a:lnTo>
                  <a:cubicBezTo>
                    <a:pt x="36290" y="17164"/>
                    <a:pt x="36218" y="17071"/>
                    <a:pt x="36148" y="16975"/>
                  </a:cubicBezTo>
                  <a:cubicBezTo>
                    <a:pt x="35782" y="16481"/>
                    <a:pt x="35480" y="15983"/>
                    <a:pt x="35238" y="15482"/>
                  </a:cubicBezTo>
                  <a:lnTo>
                    <a:pt x="36049" y="14882"/>
                  </a:lnTo>
                  <a:close/>
                  <a:moveTo>
                    <a:pt x="44025" y="14485"/>
                  </a:moveTo>
                  <a:lnTo>
                    <a:pt x="45270" y="16167"/>
                  </a:lnTo>
                  <a:lnTo>
                    <a:pt x="43589" y="17413"/>
                  </a:lnTo>
                  <a:lnTo>
                    <a:pt x="42344" y="15731"/>
                  </a:lnTo>
                  <a:lnTo>
                    <a:pt x="44025" y="14485"/>
                  </a:lnTo>
                  <a:close/>
                  <a:moveTo>
                    <a:pt x="8805" y="14734"/>
                  </a:moveTo>
                  <a:lnTo>
                    <a:pt x="10487" y="15980"/>
                  </a:lnTo>
                  <a:lnTo>
                    <a:pt x="9242" y="17662"/>
                  </a:lnTo>
                  <a:lnTo>
                    <a:pt x="7560" y="16416"/>
                  </a:lnTo>
                  <a:lnTo>
                    <a:pt x="8805" y="14734"/>
                  </a:lnTo>
                  <a:close/>
                  <a:moveTo>
                    <a:pt x="47122" y="14947"/>
                  </a:moveTo>
                  <a:lnTo>
                    <a:pt x="48368" y="16628"/>
                  </a:lnTo>
                  <a:lnTo>
                    <a:pt x="46687" y="17873"/>
                  </a:lnTo>
                  <a:lnTo>
                    <a:pt x="45441" y="16192"/>
                  </a:lnTo>
                  <a:lnTo>
                    <a:pt x="47122" y="14947"/>
                  </a:lnTo>
                  <a:close/>
                  <a:moveTo>
                    <a:pt x="16782" y="15131"/>
                  </a:moveTo>
                  <a:lnTo>
                    <a:pt x="18463" y="16376"/>
                  </a:lnTo>
                  <a:lnTo>
                    <a:pt x="17218" y="18057"/>
                  </a:lnTo>
                  <a:lnTo>
                    <a:pt x="15537" y="16812"/>
                  </a:lnTo>
                  <a:lnTo>
                    <a:pt x="16782" y="15131"/>
                  </a:lnTo>
                  <a:close/>
                  <a:moveTo>
                    <a:pt x="39147" y="15342"/>
                  </a:moveTo>
                  <a:lnTo>
                    <a:pt x="40392" y="17024"/>
                  </a:lnTo>
                  <a:lnTo>
                    <a:pt x="38711" y="18270"/>
                  </a:lnTo>
                  <a:lnTo>
                    <a:pt x="37466" y="16589"/>
                  </a:lnTo>
                  <a:lnTo>
                    <a:pt x="39147" y="15342"/>
                  </a:lnTo>
                  <a:close/>
                  <a:moveTo>
                    <a:pt x="13684" y="15593"/>
                  </a:moveTo>
                  <a:lnTo>
                    <a:pt x="15365" y="16838"/>
                  </a:lnTo>
                  <a:lnTo>
                    <a:pt x="14120" y="18519"/>
                  </a:lnTo>
                  <a:lnTo>
                    <a:pt x="12439" y="17274"/>
                  </a:lnTo>
                  <a:lnTo>
                    <a:pt x="13684" y="15593"/>
                  </a:lnTo>
                  <a:close/>
                  <a:moveTo>
                    <a:pt x="18562" y="16450"/>
                  </a:moveTo>
                  <a:lnTo>
                    <a:pt x="19490" y="17137"/>
                  </a:lnTo>
                  <a:cubicBezTo>
                    <a:pt x="19014" y="17721"/>
                    <a:pt x="18504" y="18211"/>
                    <a:pt x="17968" y="18613"/>
                  </a:cubicBezTo>
                  <a:lnTo>
                    <a:pt x="17316" y="18131"/>
                  </a:lnTo>
                  <a:lnTo>
                    <a:pt x="18562" y="16450"/>
                  </a:lnTo>
                  <a:close/>
                  <a:moveTo>
                    <a:pt x="42245" y="15804"/>
                  </a:moveTo>
                  <a:lnTo>
                    <a:pt x="43490" y="17485"/>
                  </a:lnTo>
                  <a:lnTo>
                    <a:pt x="41809" y="18730"/>
                  </a:lnTo>
                  <a:lnTo>
                    <a:pt x="40564" y="17050"/>
                  </a:lnTo>
                  <a:lnTo>
                    <a:pt x="42245" y="15804"/>
                  </a:lnTo>
                  <a:close/>
                  <a:moveTo>
                    <a:pt x="37368" y="16661"/>
                  </a:moveTo>
                  <a:lnTo>
                    <a:pt x="38613" y="18342"/>
                  </a:lnTo>
                  <a:lnTo>
                    <a:pt x="37960" y="18826"/>
                  </a:lnTo>
                  <a:cubicBezTo>
                    <a:pt x="37425" y="18424"/>
                    <a:pt x="36916" y="17934"/>
                    <a:pt x="36439" y="17350"/>
                  </a:cubicBezTo>
                  <a:lnTo>
                    <a:pt x="37368" y="16661"/>
                  </a:lnTo>
                  <a:close/>
                  <a:moveTo>
                    <a:pt x="10586" y="16053"/>
                  </a:moveTo>
                  <a:lnTo>
                    <a:pt x="12267" y="17299"/>
                  </a:lnTo>
                  <a:lnTo>
                    <a:pt x="11021" y="18980"/>
                  </a:lnTo>
                  <a:lnTo>
                    <a:pt x="9340" y="17734"/>
                  </a:lnTo>
                  <a:lnTo>
                    <a:pt x="10586" y="16053"/>
                  </a:lnTo>
                  <a:close/>
                  <a:moveTo>
                    <a:pt x="45343" y="16266"/>
                  </a:moveTo>
                  <a:lnTo>
                    <a:pt x="46588" y="17947"/>
                  </a:lnTo>
                  <a:lnTo>
                    <a:pt x="44907" y="19192"/>
                  </a:lnTo>
                  <a:lnTo>
                    <a:pt x="43662" y="17511"/>
                  </a:lnTo>
                  <a:lnTo>
                    <a:pt x="45343" y="16266"/>
                  </a:lnTo>
                  <a:close/>
                  <a:moveTo>
                    <a:pt x="17244" y="18229"/>
                  </a:moveTo>
                  <a:lnTo>
                    <a:pt x="17865" y="18690"/>
                  </a:lnTo>
                  <a:cubicBezTo>
                    <a:pt x="17343" y="19070"/>
                    <a:pt x="16796" y="19368"/>
                    <a:pt x="16234" y="19592"/>
                  </a:cubicBezTo>
                  <a:lnTo>
                    <a:pt x="17244" y="18229"/>
                  </a:lnTo>
                  <a:close/>
                  <a:moveTo>
                    <a:pt x="15464" y="16910"/>
                  </a:moveTo>
                  <a:lnTo>
                    <a:pt x="17145" y="18156"/>
                  </a:lnTo>
                  <a:lnTo>
                    <a:pt x="16022" y="19673"/>
                  </a:lnTo>
                  <a:cubicBezTo>
                    <a:pt x="15943" y="19701"/>
                    <a:pt x="15865" y="19728"/>
                    <a:pt x="15787" y="19754"/>
                  </a:cubicBezTo>
                  <a:lnTo>
                    <a:pt x="14218" y="18591"/>
                  </a:lnTo>
                  <a:lnTo>
                    <a:pt x="15464" y="16910"/>
                  </a:lnTo>
                  <a:close/>
                  <a:moveTo>
                    <a:pt x="38685" y="18442"/>
                  </a:moveTo>
                  <a:lnTo>
                    <a:pt x="39696" y="19804"/>
                  </a:lnTo>
                  <a:cubicBezTo>
                    <a:pt x="39133" y="19580"/>
                    <a:pt x="38586" y="19282"/>
                    <a:pt x="38064" y="18902"/>
                  </a:cubicBezTo>
                  <a:lnTo>
                    <a:pt x="38685" y="18442"/>
                  </a:lnTo>
                  <a:close/>
                  <a:moveTo>
                    <a:pt x="40465" y="17123"/>
                  </a:moveTo>
                  <a:lnTo>
                    <a:pt x="41711" y="18804"/>
                  </a:lnTo>
                  <a:lnTo>
                    <a:pt x="40143" y="19965"/>
                  </a:lnTo>
                  <a:cubicBezTo>
                    <a:pt x="40064" y="19940"/>
                    <a:pt x="39985" y="19912"/>
                    <a:pt x="39908" y="19885"/>
                  </a:cubicBezTo>
                  <a:lnTo>
                    <a:pt x="39907" y="19885"/>
                  </a:lnTo>
                  <a:lnTo>
                    <a:pt x="38784" y="18368"/>
                  </a:lnTo>
                  <a:lnTo>
                    <a:pt x="40465" y="17123"/>
                  </a:lnTo>
                  <a:close/>
                  <a:moveTo>
                    <a:pt x="12365" y="17372"/>
                  </a:moveTo>
                  <a:lnTo>
                    <a:pt x="14046" y="18618"/>
                  </a:lnTo>
                  <a:lnTo>
                    <a:pt x="12939" y="20113"/>
                  </a:lnTo>
                  <a:cubicBezTo>
                    <a:pt x="12795" y="20105"/>
                    <a:pt x="12649" y="20094"/>
                    <a:pt x="12505" y="20079"/>
                  </a:cubicBezTo>
                  <a:lnTo>
                    <a:pt x="11120" y="19053"/>
                  </a:lnTo>
                  <a:lnTo>
                    <a:pt x="12365" y="17372"/>
                  </a:lnTo>
                  <a:close/>
                  <a:moveTo>
                    <a:pt x="14145" y="18691"/>
                  </a:moveTo>
                  <a:lnTo>
                    <a:pt x="15642" y="19799"/>
                  </a:lnTo>
                  <a:cubicBezTo>
                    <a:pt x="15418" y="19866"/>
                    <a:pt x="15192" y="19922"/>
                    <a:pt x="14965" y="19969"/>
                  </a:cubicBezTo>
                  <a:cubicBezTo>
                    <a:pt x="14963" y="19969"/>
                    <a:pt x="14962" y="19970"/>
                    <a:pt x="14960" y="19970"/>
                  </a:cubicBezTo>
                  <a:cubicBezTo>
                    <a:pt x="14960" y="19970"/>
                    <a:pt x="14959" y="19970"/>
                    <a:pt x="14959" y="19970"/>
                  </a:cubicBezTo>
                  <a:cubicBezTo>
                    <a:pt x="14668" y="20029"/>
                    <a:pt x="14370" y="20071"/>
                    <a:pt x="14074" y="20096"/>
                  </a:cubicBezTo>
                  <a:cubicBezTo>
                    <a:pt x="13846" y="20116"/>
                    <a:pt x="13617" y="20125"/>
                    <a:pt x="13388" y="20125"/>
                  </a:cubicBezTo>
                  <a:cubicBezTo>
                    <a:pt x="13287" y="20125"/>
                    <a:pt x="13187" y="20123"/>
                    <a:pt x="13087" y="20120"/>
                  </a:cubicBezTo>
                  <a:lnTo>
                    <a:pt x="14145" y="18691"/>
                  </a:lnTo>
                  <a:close/>
                  <a:moveTo>
                    <a:pt x="43563" y="17583"/>
                  </a:moveTo>
                  <a:lnTo>
                    <a:pt x="44809" y="19265"/>
                  </a:lnTo>
                  <a:lnTo>
                    <a:pt x="43424" y="20291"/>
                  </a:lnTo>
                  <a:cubicBezTo>
                    <a:pt x="43278" y="20306"/>
                    <a:pt x="43134" y="20317"/>
                    <a:pt x="42990" y="20324"/>
                  </a:cubicBezTo>
                  <a:lnTo>
                    <a:pt x="41881" y="18829"/>
                  </a:lnTo>
                  <a:lnTo>
                    <a:pt x="43563" y="17583"/>
                  </a:lnTo>
                  <a:close/>
                  <a:moveTo>
                    <a:pt x="41783" y="18902"/>
                  </a:moveTo>
                  <a:lnTo>
                    <a:pt x="42842" y="20331"/>
                  </a:lnTo>
                  <a:cubicBezTo>
                    <a:pt x="42741" y="20335"/>
                    <a:pt x="42640" y="20337"/>
                    <a:pt x="42539" y="20337"/>
                  </a:cubicBezTo>
                  <a:cubicBezTo>
                    <a:pt x="42310" y="20337"/>
                    <a:pt x="42082" y="20327"/>
                    <a:pt x="41855" y="20308"/>
                  </a:cubicBezTo>
                  <a:cubicBezTo>
                    <a:pt x="41559" y="20284"/>
                    <a:pt x="41261" y="20241"/>
                    <a:pt x="40970" y="20181"/>
                  </a:cubicBezTo>
                  <a:cubicBezTo>
                    <a:pt x="40969" y="20182"/>
                    <a:pt x="40969" y="20182"/>
                    <a:pt x="40968" y="20182"/>
                  </a:cubicBezTo>
                  <a:cubicBezTo>
                    <a:pt x="40967" y="20182"/>
                    <a:pt x="40966" y="20181"/>
                    <a:pt x="40964" y="20181"/>
                  </a:cubicBezTo>
                  <a:cubicBezTo>
                    <a:pt x="40736" y="20135"/>
                    <a:pt x="40511" y="20078"/>
                    <a:pt x="40287" y="20010"/>
                  </a:cubicBezTo>
                  <a:lnTo>
                    <a:pt x="41783" y="18902"/>
                  </a:lnTo>
                  <a:close/>
                  <a:moveTo>
                    <a:pt x="22643" y="15533"/>
                  </a:moveTo>
                  <a:cubicBezTo>
                    <a:pt x="22806" y="15987"/>
                    <a:pt x="22988" y="16454"/>
                    <a:pt x="23187" y="16928"/>
                  </a:cubicBezTo>
                  <a:cubicBezTo>
                    <a:pt x="23734" y="18228"/>
                    <a:pt x="24427" y="19582"/>
                    <a:pt x="25296" y="20849"/>
                  </a:cubicBezTo>
                  <a:cubicBezTo>
                    <a:pt x="23804" y="20380"/>
                    <a:pt x="22284" y="20111"/>
                    <a:pt x="20862" y="19969"/>
                  </a:cubicBezTo>
                  <a:cubicBezTo>
                    <a:pt x="20379" y="19918"/>
                    <a:pt x="19909" y="19884"/>
                    <a:pt x="19455" y="19861"/>
                  </a:cubicBezTo>
                  <a:cubicBezTo>
                    <a:pt x="20896" y="18821"/>
                    <a:pt x="22073" y="17175"/>
                    <a:pt x="22643" y="15533"/>
                  </a:cubicBezTo>
                  <a:close/>
                  <a:moveTo>
                    <a:pt x="33286" y="15746"/>
                  </a:moveTo>
                  <a:cubicBezTo>
                    <a:pt x="33855" y="17386"/>
                    <a:pt x="35033" y="19032"/>
                    <a:pt x="36474" y="20072"/>
                  </a:cubicBezTo>
                  <a:cubicBezTo>
                    <a:pt x="36020" y="20095"/>
                    <a:pt x="35550" y="20129"/>
                    <a:pt x="35067" y="20180"/>
                  </a:cubicBezTo>
                  <a:cubicBezTo>
                    <a:pt x="33645" y="20323"/>
                    <a:pt x="32124" y="20591"/>
                    <a:pt x="30633" y="21060"/>
                  </a:cubicBezTo>
                  <a:cubicBezTo>
                    <a:pt x="31502" y="19793"/>
                    <a:pt x="32195" y="18439"/>
                    <a:pt x="32741" y="17140"/>
                  </a:cubicBezTo>
                  <a:cubicBezTo>
                    <a:pt x="32941" y="16666"/>
                    <a:pt x="33123" y="16199"/>
                    <a:pt x="33286" y="15746"/>
                  </a:cubicBezTo>
                  <a:close/>
                  <a:moveTo>
                    <a:pt x="10470" y="0"/>
                  </a:moveTo>
                  <a:cubicBezTo>
                    <a:pt x="7420" y="0"/>
                    <a:pt x="4598" y="1365"/>
                    <a:pt x="2613" y="4045"/>
                  </a:cubicBezTo>
                  <a:cubicBezTo>
                    <a:pt x="169" y="7343"/>
                    <a:pt x="0" y="11275"/>
                    <a:pt x="1866" y="14724"/>
                  </a:cubicBezTo>
                  <a:lnTo>
                    <a:pt x="3017" y="13170"/>
                  </a:lnTo>
                  <a:lnTo>
                    <a:pt x="3018" y="13169"/>
                  </a:lnTo>
                  <a:cubicBezTo>
                    <a:pt x="3026" y="13186"/>
                    <a:pt x="3035" y="13204"/>
                    <a:pt x="3042" y="13222"/>
                  </a:cubicBezTo>
                  <a:lnTo>
                    <a:pt x="3829" y="13806"/>
                  </a:lnTo>
                  <a:lnTo>
                    <a:pt x="3544" y="14190"/>
                  </a:lnTo>
                  <a:cubicBezTo>
                    <a:pt x="3567" y="14228"/>
                    <a:pt x="3589" y="14266"/>
                    <a:pt x="3612" y="14304"/>
                  </a:cubicBezTo>
                  <a:lnTo>
                    <a:pt x="3928" y="13878"/>
                  </a:lnTo>
                  <a:lnTo>
                    <a:pt x="5609" y="15123"/>
                  </a:lnTo>
                  <a:lnTo>
                    <a:pt x="4924" y="16048"/>
                  </a:lnTo>
                  <a:cubicBezTo>
                    <a:pt x="4952" y="16078"/>
                    <a:pt x="4980" y="16109"/>
                    <a:pt x="5009" y="16140"/>
                  </a:cubicBezTo>
                  <a:lnTo>
                    <a:pt x="5707" y="15197"/>
                  </a:lnTo>
                  <a:lnTo>
                    <a:pt x="7389" y="16442"/>
                  </a:lnTo>
                  <a:lnTo>
                    <a:pt x="6561" y="17560"/>
                  </a:lnTo>
                  <a:cubicBezTo>
                    <a:pt x="6593" y="17584"/>
                    <a:pt x="6625" y="17610"/>
                    <a:pt x="6658" y="17635"/>
                  </a:cubicBezTo>
                  <a:lnTo>
                    <a:pt x="7488" y="16515"/>
                  </a:lnTo>
                  <a:lnTo>
                    <a:pt x="9169" y="17761"/>
                  </a:lnTo>
                  <a:lnTo>
                    <a:pt x="8418" y="18774"/>
                  </a:lnTo>
                  <a:cubicBezTo>
                    <a:pt x="8454" y="18793"/>
                    <a:pt x="8491" y="18813"/>
                    <a:pt x="8528" y="18833"/>
                  </a:cubicBezTo>
                  <a:lnTo>
                    <a:pt x="9267" y="17833"/>
                  </a:lnTo>
                  <a:lnTo>
                    <a:pt x="10948" y="19080"/>
                  </a:lnTo>
                  <a:lnTo>
                    <a:pt x="10514" y="19665"/>
                  </a:lnTo>
                  <a:cubicBezTo>
                    <a:pt x="10556" y="19678"/>
                    <a:pt x="10598" y="19691"/>
                    <a:pt x="10639" y="19703"/>
                  </a:cubicBezTo>
                  <a:lnTo>
                    <a:pt x="11047" y="19152"/>
                  </a:lnTo>
                  <a:lnTo>
                    <a:pt x="12262" y="20051"/>
                  </a:lnTo>
                  <a:cubicBezTo>
                    <a:pt x="11888" y="20004"/>
                    <a:pt x="11515" y="19933"/>
                    <a:pt x="11144" y="19842"/>
                  </a:cubicBezTo>
                  <a:lnTo>
                    <a:pt x="11143" y="19842"/>
                  </a:lnTo>
                  <a:lnTo>
                    <a:pt x="10044" y="21327"/>
                  </a:lnTo>
                  <a:cubicBezTo>
                    <a:pt x="10761" y="21546"/>
                    <a:pt x="11478" y="21696"/>
                    <a:pt x="12186" y="21771"/>
                  </a:cubicBezTo>
                  <a:cubicBezTo>
                    <a:pt x="12561" y="21811"/>
                    <a:pt x="12935" y="21832"/>
                    <a:pt x="13305" y="21832"/>
                  </a:cubicBezTo>
                  <a:cubicBezTo>
                    <a:pt x="13651" y="21832"/>
                    <a:pt x="13995" y="21814"/>
                    <a:pt x="14335" y="21778"/>
                  </a:cubicBezTo>
                  <a:cubicBezTo>
                    <a:pt x="14335" y="21778"/>
                    <a:pt x="14338" y="21778"/>
                    <a:pt x="14345" y="21777"/>
                  </a:cubicBezTo>
                  <a:cubicBezTo>
                    <a:pt x="14484" y="21762"/>
                    <a:pt x="14621" y="21746"/>
                    <a:pt x="14757" y="21724"/>
                  </a:cubicBezTo>
                  <a:cubicBezTo>
                    <a:pt x="14766" y="21724"/>
                    <a:pt x="14776" y="21723"/>
                    <a:pt x="14788" y="21719"/>
                  </a:cubicBezTo>
                  <a:cubicBezTo>
                    <a:pt x="15188" y="21674"/>
                    <a:pt x="15837" y="21613"/>
                    <a:pt x="16656" y="21579"/>
                  </a:cubicBezTo>
                  <a:lnTo>
                    <a:pt x="16659" y="21582"/>
                  </a:lnTo>
                  <a:cubicBezTo>
                    <a:pt x="16659" y="21582"/>
                    <a:pt x="16664" y="21578"/>
                    <a:pt x="16676" y="21578"/>
                  </a:cubicBezTo>
                  <a:cubicBezTo>
                    <a:pt x="17055" y="21563"/>
                    <a:pt x="17471" y="21553"/>
                    <a:pt x="17914" y="21553"/>
                  </a:cubicBezTo>
                  <a:cubicBezTo>
                    <a:pt x="20451" y="21553"/>
                    <a:pt x="23907" y="21875"/>
                    <a:pt x="26817" y="23294"/>
                  </a:cubicBezTo>
                  <a:cubicBezTo>
                    <a:pt x="26973" y="23467"/>
                    <a:pt x="27064" y="23604"/>
                    <a:pt x="27064" y="23604"/>
                  </a:cubicBezTo>
                  <a:cubicBezTo>
                    <a:pt x="27064" y="23604"/>
                    <a:pt x="27367" y="23969"/>
                    <a:pt x="27533" y="24431"/>
                  </a:cubicBezTo>
                  <a:cubicBezTo>
                    <a:pt x="27728" y="24293"/>
                    <a:pt x="27928" y="24163"/>
                    <a:pt x="28132" y="24038"/>
                  </a:cubicBezTo>
                  <a:cubicBezTo>
                    <a:pt x="28221" y="24098"/>
                    <a:pt x="28309" y="24157"/>
                    <a:pt x="28397" y="24219"/>
                  </a:cubicBezTo>
                  <a:cubicBezTo>
                    <a:pt x="28458" y="24049"/>
                    <a:pt x="28536" y="23893"/>
                    <a:pt x="28613" y="23763"/>
                  </a:cubicBezTo>
                  <a:cubicBezTo>
                    <a:pt x="31621" y="22125"/>
                    <a:pt x="35336" y="21765"/>
                    <a:pt x="38021" y="21765"/>
                  </a:cubicBezTo>
                  <a:cubicBezTo>
                    <a:pt x="38462" y="21765"/>
                    <a:pt x="38876" y="21774"/>
                    <a:pt x="39254" y="21790"/>
                  </a:cubicBezTo>
                  <a:cubicBezTo>
                    <a:pt x="39266" y="21790"/>
                    <a:pt x="39270" y="21793"/>
                    <a:pt x="39270" y="21793"/>
                  </a:cubicBezTo>
                  <a:lnTo>
                    <a:pt x="39272" y="21791"/>
                  </a:lnTo>
                  <a:cubicBezTo>
                    <a:pt x="40092" y="21826"/>
                    <a:pt x="40741" y="21886"/>
                    <a:pt x="41142" y="21931"/>
                  </a:cubicBezTo>
                  <a:cubicBezTo>
                    <a:pt x="41151" y="21934"/>
                    <a:pt x="41160" y="21935"/>
                    <a:pt x="41168" y="21935"/>
                  </a:cubicBezTo>
                  <a:cubicBezTo>
                    <a:pt x="41170" y="21935"/>
                    <a:pt x="41171" y="21935"/>
                    <a:pt x="41173" y="21935"/>
                  </a:cubicBezTo>
                  <a:cubicBezTo>
                    <a:pt x="41307" y="21957"/>
                    <a:pt x="41446" y="21975"/>
                    <a:pt x="41584" y="21988"/>
                  </a:cubicBezTo>
                  <a:cubicBezTo>
                    <a:pt x="41590" y="21989"/>
                    <a:pt x="41595" y="21989"/>
                    <a:pt x="41595" y="21989"/>
                  </a:cubicBezTo>
                  <a:cubicBezTo>
                    <a:pt x="41935" y="22025"/>
                    <a:pt x="42279" y="22043"/>
                    <a:pt x="42625" y="22043"/>
                  </a:cubicBezTo>
                  <a:cubicBezTo>
                    <a:pt x="42995" y="22043"/>
                    <a:pt x="43368" y="22023"/>
                    <a:pt x="43743" y="21983"/>
                  </a:cubicBezTo>
                  <a:cubicBezTo>
                    <a:pt x="44452" y="21908"/>
                    <a:pt x="45169" y="21758"/>
                    <a:pt x="45885" y="21539"/>
                  </a:cubicBezTo>
                  <a:lnTo>
                    <a:pt x="44785" y="20053"/>
                  </a:lnTo>
                  <a:cubicBezTo>
                    <a:pt x="44414" y="20145"/>
                    <a:pt x="44042" y="20215"/>
                    <a:pt x="43668" y="20264"/>
                  </a:cubicBezTo>
                  <a:lnTo>
                    <a:pt x="44882" y="19364"/>
                  </a:lnTo>
                  <a:lnTo>
                    <a:pt x="45290" y="19915"/>
                  </a:lnTo>
                  <a:cubicBezTo>
                    <a:pt x="45332" y="19903"/>
                    <a:pt x="45373" y="19889"/>
                    <a:pt x="45415" y="19876"/>
                  </a:cubicBezTo>
                  <a:lnTo>
                    <a:pt x="44980" y="19291"/>
                  </a:lnTo>
                  <a:lnTo>
                    <a:pt x="46662" y="18045"/>
                  </a:lnTo>
                  <a:lnTo>
                    <a:pt x="47402" y="19044"/>
                  </a:lnTo>
                  <a:cubicBezTo>
                    <a:pt x="47438" y="19024"/>
                    <a:pt x="47475" y="19006"/>
                    <a:pt x="47511" y="18986"/>
                  </a:cubicBezTo>
                  <a:lnTo>
                    <a:pt x="46761" y="17972"/>
                  </a:lnTo>
                  <a:lnTo>
                    <a:pt x="48442" y="16727"/>
                  </a:lnTo>
                  <a:lnTo>
                    <a:pt x="49272" y="17847"/>
                  </a:lnTo>
                  <a:cubicBezTo>
                    <a:pt x="49304" y="17821"/>
                    <a:pt x="49336" y="17797"/>
                    <a:pt x="49369" y="17772"/>
                  </a:cubicBezTo>
                  <a:lnTo>
                    <a:pt x="48540" y="16654"/>
                  </a:lnTo>
                  <a:lnTo>
                    <a:pt x="50221" y="15409"/>
                  </a:lnTo>
                  <a:lnTo>
                    <a:pt x="50921" y="16352"/>
                  </a:lnTo>
                  <a:cubicBezTo>
                    <a:pt x="50949" y="16321"/>
                    <a:pt x="50977" y="16291"/>
                    <a:pt x="51005" y="16260"/>
                  </a:cubicBezTo>
                  <a:lnTo>
                    <a:pt x="50321" y="15336"/>
                  </a:lnTo>
                  <a:lnTo>
                    <a:pt x="52002" y="14090"/>
                  </a:lnTo>
                  <a:lnTo>
                    <a:pt x="52317" y="14516"/>
                  </a:lnTo>
                  <a:cubicBezTo>
                    <a:pt x="52340" y="14478"/>
                    <a:pt x="52363" y="14440"/>
                    <a:pt x="52385" y="14402"/>
                  </a:cubicBezTo>
                  <a:lnTo>
                    <a:pt x="52100" y="14017"/>
                  </a:lnTo>
                  <a:lnTo>
                    <a:pt x="52888" y="13434"/>
                  </a:lnTo>
                  <a:cubicBezTo>
                    <a:pt x="52895" y="13416"/>
                    <a:pt x="52903" y="13398"/>
                    <a:pt x="52911" y="13380"/>
                  </a:cubicBezTo>
                  <a:lnTo>
                    <a:pt x="52912" y="13381"/>
                  </a:lnTo>
                  <a:lnTo>
                    <a:pt x="54064" y="14936"/>
                  </a:lnTo>
                  <a:cubicBezTo>
                    <a:pt x="55929" y="11486"/>
                    <a:pt x="55760" y="7555"/>
                    <a:pt x="53316" y="4257"/>
                  </a:cubicBezTo>
                  <a:cubicBezTo>
                    <a:pt x="51331" y="1578"/>
                    <a:pt x="48509" y="212"/>
                    <a:pt x="45458" y="212"/>
                  </a:cubicBezTo>
                  <a:cubicBezTo>
                    <a:pt x="44754" y="212"/>
                    <a:pt x="44039" y="285"/>
                    <a:pt x="43318" y="431"/>
                  </a:cubicBezTo>
                  <a:lnTo>
                    <a:pt x="44470" y="1986"/>
                  </a:lnTo>
                  <a:lnTo>
                    <a:pt x="44471" y="1987"/>
                  </a:lnTo>
                  <a:cubicBezTo>
                    <a:pt x="44825" y="1944"/>
                    <a:pt x="45179" y="1922"/>
                    <a:pt x="45532" y="1922"/>
                  </a:cubicBezTo>
                  <a:cubicBezTo>
                    <a:pt x="45603" y="1922"/>
                    <a:pt x="45674" y="1923"/>
                    <a:pt x="45745" y="1925"/>
                  </a:cubicBezTo>
                  <a:lnTo>
                    <a:pt x="45798" y="1994"/>
                  </a:lnTo>
                  <a:lnTo>
                    <a:pt x="44117" y="3240"/>
                  </a:lnTo>
                  <a:lnTo>
                    <a:pt x="43341" y="2193"/>
                  </a:lnTo>
                  <a:lnTo>
                    <a:pt x="43326" y="2197"/>
                  </a:lnTo>
                  <a:cubicBezTo>
                    <a:pt x="43295" y="2204"/>
                    <a:pt x="43265" y="2211"/>
                    <a:pt x="43235" y="2219"/>
                  </a:cubicBezTo>
                  <a:cubicBezTo>
                    <a:pt x="43233" y="2220"/>
                    <a:pt x="43231" y="2220"/>
                    <a:pt x="43230" y="2221"/>
                  </a:cubicBezTo>
                  <a:cubicBezTo>
                    <a:pt x="43223" y="2222"/>
                    <a:pt x="43218" y="2223"/>
                    <a:pt x="43212" y="2225"/>
                  </a:cubicBezTo>
                  <a:lnTo>
                    <a:pt x="44018" y="3313"/>
                  </a:lnTo>
                  <a:lnTo>
                    <a:pt x="42336" y="4559"/>
                  </a:lnTo>
                  <a:lnTo>
                    <a:pt x="41162" y="2972"/>
                  </a:lnTo>
                  <a:cubicBezTo>
                    <a:pt x="41124" y="2990"/>
                    <a:pt x="41086" y="3008"/>
                    <a:pt x="41048" y="3026"/>
                  </a:cubicBezTo>
                  <a:lnTo>
                    <a:pt x="42238" y="4632"/>
                  </a:lnTo>
                  <a:lnTo>
                    <a:pt x="40557" y="5876"/>
                  </a:lnTo>
                  <a:lnTo>
                    <a:pt x="39311" y="4195"/>
                  </a:lnTo>
                  <a:lnTo>
                    <a:pt x="40526" y="3296"/>
                  </a:lnTo>
                  <a:lnTo>
                    <a:pt x="40526" y="3296"/>
                  </a:lnTo>
                  <a:cubicBezTo>
                    <a:pt x="40083" y="3538"/>
                    <a:pt x="39653" y="3805"/>
                    <a:pt x="39238" y="4097"/>
                  </a:cubicBezTo>
                  <a:cubicBezTo>
                    <a:pt x="39234" y="4100"/>
                    <a:pt x="39228" y="4104"/>
                    <a:pt x="39224" y="4107"/>
                  </a:cubicBezTo>
                  <a:cubicBezTo>
                    <a:pt x="39195" y="4128"/>
                    <a:pt x="39167" y="4148"/>
                    <a:pt x="39139" y="4169"/>
                  </a:cubicBezTo>
                  <a:lnTo>
                    <a:pt x="39140" y="4170"/>
                  </a:lnTo>
                  <a:lnTo>
                    <a:pt x="38730" y="4474"/>
                  </a:lnTo>
                  <a:cubicBezTo>
                    <a:pt x="38713" y="4487"/>
                    <a:pt x="38695" y="4500"/>
                    <a:pt x="38679" y="4514"/>
                  </a:cubicBezTo>
                  <a:cubicBezTo>
                    <a:pt x="38678" y="4515"/>
                    <a:pt x="38675" y="4516"/>
                    <a:pt x="38674" y="4517"/>
                  </a:cubicBezTo>
                  <a:cubicBezTo>
                    <a:pt x="38548" y="4617"/>
                    <a:pt x="38422" y="4719"/>
                    <a:pt x="38299" y="4823"/>
                  </a:cubicBezTo>
                  <a:cubicBezTo>
                    <a:pt x="38295" y="4827"/>
                    <a:pt x="38291" y="4829"/>
                    <a:pt x="38286" y="4832"/>
                  </a:cubicBezTo>
                  <a:cubicBezTo>
                    <a:pt x="38261" y="4854"/>
                    <a:pt x="38236" y="4876"/>
                    <a:pt x="38210" y="4898"/>
                  </a:cubicBezTo>
                  <a:cubicBezTo>
                    <a:pt x="38200" y="4906"/>
                    <a:pt x="38192" y="4915"/>
                    <a:pt x="38182" y="4922"/>
                  </a:cubicBezTo>
                  <a:cubicBezTo>
                    <a:pt x="38159" y="4942"/>
                    <a:pt x="38134" y="4963"/>
                    <a:pt x="38111" y="4984"/>
                  </a:cubicBezTo>
                  <a:cubicBezTo>
                    <a:pt x="38100" y="4993"/>
                    <a:pt x="38090" y="5003"/>
                    <a:pt x="38079" y="5013"/>
                  </a:cubicBezTo>
                  <a:cubicBezTo>
                    <a:pt x="38056" y="5033"/>
                    <a:pt x="38033" y="5052"/>
                    <a:pt x="38011" y="5073"/>
                  </a:cubicBezTo>
                  <a:cubicBezTo>
                    <a:pt x="38001" y="5082"/>
                    <a:pt x="37991" y="5091"/>
                    <a:pt x="37980" y="5100"/>
                  </a:cubicBezTo>
                  <a:cubicBezTo>
                    <a:pt x="37943" y="5135"/>
                    <a:pt x="37904" y="5169"/>
                    <a:pt x="37867" y="5204"/>
                  </a:cubicBezTo>
                  <a:cubicBezTo>
                    <a:pt x="37850" y="5219"/>
                    <a:pt x="37834" y="5234"/>
                    <a:pt x="37817" y="5250"/>
                  </a:cubicBezTo>
                  <a:cubicBezTo>
                    <a:pt x="37801" y="5265"/>
                    <a:pt x="37785" y="5280"/>
                    <a:pt x="37769" y="5296"/>
                  </a:cubicBezTo>
                  <a:cubicBezTo>
                    <a:pt x="37750" y="5312"/>
                    <a:pt x="37732" y="5330"/>
                    <a:pt x="37714" y="5347"/>
                  </a:cubicBezTo>
                  <a:cubicBezTo>
                    <a:pt x="37699" y="5361"/>
                    <a:pt x="37684" y="5375"/>
                    <a:pt x="37669" y="5390"/>
                  </a:cubicBezTo>
                  <a:cubicBezTo>
                    <a:pt x="37649" y="5409"/>
                    <a:pt x="37629" y="5429"/>
                    <a:pt x="37609" y="5449"/>
                  </a:cubicBezTo>
                  <a:cubicBezTo>
                    <a:pt x="37597" y="5460"/>
                    <a:pt x="37585" y="5471"/>
                    <a:pt x="37573" y="5483"/>
                  </a:cubicBezTo>
                  <a:lnTo>
                    <a:pt x="39213" y="4269"/>
                  </a:lnTo>
                  <a:lnTo>
                    <a:pt x="40458" y="5949"/>
                  </a:lnTo>
                  <a:lnTo>
                    <a:pt x="38777" y="7195"/>
                  </a:lnTo>
                  <a:lnTo>
                    <a:pt x="37536" y="5520"/>
                  </a:lnTo>
                  <a:lnTo>
                    <a:pt x="37491" y="5565"/>
                  </a:lnTo>
                  <a:cubicBezTo>
                    <a:pt x="37484" y="5570"/>
                    <a:pt x="37479" y="5577"/>
                    <a:pt x="37472" y="5582"/>
                  </a:cubicBezTo>
                  <a:cubicBezTo>
                    <a:pt x="37465" y="5591"/>
                    <a:pt x="37456" y="5599"/>
                    <a:pt x="37448" y="5608"/>
                  </a:cubicBezTo>
                  <a:lnTo>
                    <a:pt x="38678" y="7268"/>
                  </a:lnTo>
                  <a:lnTo>
                    <a:pt x="36996" y="8514"/>
                  </a:lnTo>
                  <a:lnTo>
                    <a:pt x="36072" y="7266"/>
                  </a:lnTo>
                  <a:cubicBezTo>
                    <a:pt x="36048" y="7302"/>
                    <a:pt x="36023" y="7337"/>
                    <a:pt x="35999" y="7374"/>
                  </a:cubicBezTo>
                  <a:lnTo>
                    <a:pt x="36898" y="8587"/>
                  </a:lnTo>
                  <a:lnTo>
                    <a:pt x="35217" y="9833"/>
                  </a:lnTo>
                  <a:lnTo>
                    <a:pt x="34937" y="9455"/>
                  </a:lnTo>
                  <a:cubicBezTo>
                    <a:pt x="35142" y="8891"/>
                    <a:pt x="35407" y="8342"/>
                    <a:pt x="35719" y="7817"/>
                  </a:cubicBezTo>
                  <a:lnTo>
                    <a:pt x="34620" y="6331"/>
                  </a:lnTo>
                  <a:cubicBezTo>
                    <a:pt x="34437" y="6600"/>
                    <a:pt x="34271" y="6874"/>
                    <a:pt x="34115" y="7151"/>
                  </a:cubicBezTo>
                  <a:cubicBezTo>
                    <a:pt x="33541" y="8166"/>
                    <a:pt x="33148" y="9227"/>
                    <a:pt x="32939" y="10304"/>
                  </a:cubicBezTo>
                  <a:cubicBezTo>
                    <a:pt x="32939" y="10304"/>
                    <a:pt x="32938" y="10309"/>
                    <a:pt x="32936" y="10315"/>
                  </a:cubicBezTo>
                  <a:cubicBezTo>
                    <a:pt x="32934" y="10329"/>
                    <a:pt x="32930" y="10359"/>
                    <a:pt x="32922" y="10402"/>
                  </a:cubicBezTo>
                  <a:cubicBezTo>
                    <a:pt x="32911" y="10474"/>
                    <a:pt x="32893" y="10582"/>
                    <a:pt x="32867" y="10724"/>
                  </a:cubicBezTo>
                  <a:cubicBezTo>
                    <a:pt x="32866" y="10734"/>
                    <a:pt x="32863" y="10743"/>
                    <a:pt x="32863" y="10755"/>
                  </a:cubicBezTo>
                  <a:cubicBezTo>
                    <a:pt x="32790" y="11152"/>
                    <a:pt x="32658" y="11789"/>
                    <a:pt x="32449" y="12582"/>
                  </a:cubicBezTo>
                  <a:cubicBezTo>
                    <a:pt x="32449" y="12582"/>
                    <a:pt x="32447" y="12587"/>
                    <a:pt x="32446" y="12597"/>
                  </a:cubicBezTo>
                  <a:cubicBezTo>
                    <a:pt x="32445" y="12604"/>
                    <a:pt x="32444" y="12611"/>
                    <a:pt x="32441" y="12622"/>
                  </a:cubicBezTo>
                  <a:cubicBezTo>
                    <a:pt x="31812" y="15024"/>
                    <a:pt x="30508" y="18810"/>
                    <a:pt x="28060" y="21572"/>
                  </a:cubicBezTo>
                  <a:cubicBezTo>
                    <a:pt x="25489" y="18794"/>
                    <a:pt x="24134" y="14874"/>
                    <a:pt x="23489" y="12411"/>
                  </a:cubicBezTo>
                  <a:cubicBezTo>
                    <a:pt x="23486" y="12399"/>
                    <a:pt x="23485" y="12392"/>
                    <a:pt x="23484" y="12385"/>
                  </a:cubicBezTo>
                  <a:cubicBezTo>
                    <a:pt x="23481" y="12374"/>
                    <a:pt x="23479" y="12370"/>
                    <a:pt x="23479" y="12370"/>
                  </a:cubicBezTo>
                  <a:cubicBezTo>
                    <a:pt x="23272" y="11578"/>
                    <a:pt x="23140" y="10939"/>
                    <a:pt x="23067" y="10543"/>
                  </a:cubicBezTo>
                  <a:cubicBezTo>
                    <a:pt x="23067" y="10531"/>
                    <a:pt x="23064" y="10522"/>
                    <a:pt x="23063" y="10513"/>
                  </a:cubicBezTo>
                  <a:cubicBezTo>
                    <a:pt x="23036" y="10370"/>
                    <a:pt x="23018" y="10262"/>
                    <a:pt x="23008" y="10191"/>
                  </a:cubicBezTo>
                  <a:cubicBezTo>
                    <a:pt x="22999" y="10148"/>
                    <a:pt x="22995" y="10117"/>
                    <a:pt x="22992" y="10103"/>
                  </a:cubicBezTo>
                  <a:cubicBezTo>
                    <a:pt x="22991" y="10096"/>
                    <a:pt x="22991" y="10093"/>
                    <a:pt x="22991" y="10093"/>
                  </a:cubicBezTo>
                  <a:cubicBezTo>
                    <a:pt x="22782" y="9015"/>
                    <a:pt x="22389" y="7954"/>
                    <a:pt x="21815" y="6939"/>
                  </a:cubicBezTo>
                  <a:cubicBezTo>
                    <a:pt x="21659" y="6662"/>
                    <a:pt x="21492" y="6389"/>
                    <a:pt x="21310" y="6119"/>
                  </a:cubicBezTo>
                  <a:lnTo>
                    <a:pt x="20209" y="7604"/>
                  </a:lnTo>
                  <a:cubicBezTo>
                    <a:pt x="20523" y="8131"/>
                    <a:pt x="20788" y="8678"/>
                    <a:pt x="20992" y="9243"/>
                  </a:cubicBezTo>
                  <a:lnTo>
                    <a:pt x="20713" y="9620"/>
                  </a:lnTo>
                  <a:lnTo>
                    <a:pt x="19032" y="8375"/>
                  </a:lnTo>
                  <a:lnTo>
                    <a:pt x="19930" y="7162"/>
                  </a:lnTo>
                  <a:cubicBezTo>
                    <a:pt x="19905" y="7126"/>
                    <a:pt x="19881" y="7091"/>
                    <a:pt x="19857" y="7054"/>
                  </a:cubicBezTo>
                  <a:lnTo>
                    <a:pt x="18932" y="8301"/>
                  </a:lnTo>
                  <a:lnTo>
                    <a:pt x="17251" y="7056"/>
                  </a:lnTo>
                  <a:lnTo>
                    <a:pt x="18482" y="5396"/>
                  </a:lnTo>
                  <a:cubicBezTo>
                    <a:pt x="18473" y="5387"/>
                    <a:pt x="18465" y="5378"/>
                    <a:pt x="18457" y="5371"/>
                  </a:cubicBezTo>
                  <a:cubicBezTo>
                    <a:pt x="18451" y="5364"/>
                    <a:pt x="18444" y="5359"/>
                    <a:pt x="18439" y="5353"/>
                  </a:cubicBezTo>
                  <a:cubicBezTo>
                    <a:pt x="18423" y="5338"/>
                    <a:pt x="18408" y="5323"/>
                    <a:pt x="18394" y="5308"/>
                  </a:cubicBezTo>
                  <a:lnTo>
                    <a:pt x="17152" y="6984"/>
                  </a:lnTo>
                  <a:lnTo>
                    <a:pt x="15471" y="5738"/>
                  </a:lnTo>
                  <a:lnTo>
                    <a:pt x="16717" y="4056"/>
                  </a:lnTo>
                  <a:lnTo>
                    <a:pt x="18356" y="5272"/>
                  </a:lnTo>
                  <a:lnTo>
                    <a:pt x="18321" y="5236"/>
                  </a:lnTo>
                  <a:cubicBezTo>
                    <a:pt x="18301" y="5217"/>
                    <a:pt x="18280" y="5198"/>
                    <a:pt x="18260" y="5178"/>
                  </a:cubicBezTo>
                  <a:cubicBezTo>
                    <a:pt x="18245" y="5164"/>
                    <a:pt x="18231" y="5149"/>
                    <a:pt x="18215" y="5135"/>
                  </a:cubicBezTo>
                  <a:cubicBezTo>
                    <a:pt x="18198" y="5117"/>
                    <a:pt x="18179" y="5101"/>
                    <a:pt x="18161" y="5083"/>
                  </a:cubicBezTo>
                  <a:cubicBezTo>
                    <a:pt x="18145" y="5068"/>
                    <a:pt x="18128" y="5052"/>
                    <a:pt x="18112" y="5037"/>
                  </a:cubicBezTo>
                  <a:cubicBezTo>
                    <a:pt x="18095" y="5023"/>
                    <a:pt x="18080" y="5007"/>
                    <a:pt x="18063" y="4992"/>
                  </a:cubicBezTo>
                  <a:cubicBezTo>
                    <a:pt x="18025" y="4958"/>
                    <a:pt x="17987" y="4922"/>
                    <a:pt x="17949" y="4888"/>
                  </a:cubicBezTo>
                  <a:cubicBezTo>
                    <a:pt x="17939" y="4879"/>
                    <a:pt x="17929" y="4869"/>
                    <a:pt x="17919" y="4861"/>
                  </a:cubicBezTo>
                  <a:cubicBezTo>
                    <a:pt x="17896" y="4841"/>
                    <a:pt x="17873" y="4821"/>
                    <a:pt x="17851" y="4800"/>
                  </a:cubicBezTo>
                  <a:cubicBezTo>
                    <a:pt x="17840" y="4791"/>
                    <a:pt x="17829" y="4781"/>
                    <a:pt x="17818" y="4771"/>
                  </a:cubicBezTo>
                  <a:cubicBezTo>
                    <a:pt x="17794" y="4752"/>
                    <a:pt x="17770" y="4731"/>
                    <a:pt x="17747" y="4710"/>
                  </a:cubicBezTo>
                  <a:cubicBezTo>
                    <a:pt x="17738" y="4702"/>
                    <a:pt x="17728" y="4694"/>
                    <a:pt x="17719" y="4687"/>
                  </a:cubicBezTo>
                  <a:cubicBezTo>
                    <a:pt x="17693" y="4665"/>
                    <a:pt x="17668" y="4643"/>
                    <a:pt x="17642" y="4621"/>
                  </a:cubicBezTo>
                  <a:cubicBezTo>
                    <a:pt x="17638" y="4617"/>
                    <a:pt x="17635" y="4614"/>
                    <a:pt x="17630" y="4611"/>
                  </a:cubicBezTo>
                  <a:cubicBezTo>
                    <a:pt x="17507" y="4507"/>
                    <a:pt x="17382" y="4405"/>
                    <a:pt x="17256" y="4305"/>
                  </a:cubicBezTo>
                  <a:cubicBezTo>
                    <a:pt x="17253" y="4304"/>
                    <a:pt x="17252" y="4303"/>
                    <a:pt x="17251" y="4302"/>
                  </a:cubicBezTo>
                  <a:cubicBezTo>
                    <a:pt x="17234" y="4288"/>
                    <a:pt x="17216" y="4275"/>
                    <a:pt x="17199" y="4261"/>
                  </a:cubicBezTo>
                  <a:lnTo>
                    <a:pt x="16790" y="3958"/>
                  </a:lnTo>
                  <a:lnTo>
                    <a:pt x="16791" y="3956"/>
                  </a:lnTo>
                  <a:cubicBezTo>
                    <a:pt x="16762" y="3936"/>
                    <a:pt x="16733" y="3915"/>
                    <a:pt x="16705" y="3896"/>
                  </a:cubicBezTo>
                  <a:cubicBezTo>
                    <a:pt x="16700" y="3892"/>
                    <a:pt x="16696" y="3889"/>
                    <a:pt x="16690" y="3886"/>
                  </a:cubicBezTo>
                  <a:cubicBezTo>
                    <a:pt x="16276" y="3594"/>
                    <a:pt x="15847" y="3325"/>
                    <a:pt x="15404" y="3084"/>
                  </a:cubicBezTo>
                  <a:lnTo>
                    <a:pt x="15404" y="3084"/>
                  </a:lnTo>
                  <a:lnTo>
                    <a:pt x="16618" y="3984"/>
                  </a:lnTo>
                  <a:lnTo>
                    <a:pt x="15373" y="5665"/>
                  </a:lnTo>
                  <a:lnTo>
                    <a:pt x="13692" y="4419"/>
                  </a:lnTo>
                  <a:lnTo>
                    <a:pt x="14880" y="2815"/>
                  </a:lnTo>
                  <a:cubicBezTo>
                    <a:pt x="14843" y="2796"/>
                    <a:pt x="14805" y="2778"/>
                    <a:pt x="14768" y="2761"/>
                  </a:cubicBezTo>
                  <a:lnTo>
                    <a:pt x="13592" y="4346"/>
                  </a:lnTo>
                  <a:lnTo>
                    <a:pt x="11911" y="3101"/>
                  </a:lnTo>
                  <a:lnTo>
                    <a:pt x="12718" y="2013"/>
                  </a:lnTo>
                  <a:cubicBezTo>
                    <a:pt x="12712" y="2012"/>
                    <a:pt x="12706" y="2011"/>
                    <a:pt x="12700" y="2008"/>
                  </a:cubicBezTo>
                  <a:cubicBezTo>
                    <a:pt x="12698" y="2008"/>
                    <a:pt x="12697" y="2007"/>
                    <a:pt x="12695" y="2007"/>
                  </a:cubicBezTo>
                  <a:cubicBezTo>
                    <a:pt x="12665" y="2000"/>
                    <a:pt x="12634" y="1992"/>
                    <a:pt x="12604" y="1985"/>
                  </a:cubicBezTo>
                  <a:lnTo>
                    <a:pt x="12589" y="1981"/>
                  </a:lnTo>
                  <a:lnTo>
                    <a:pt x="11813" y="3027"/>
                  </a:lnTo>
                  <a:lnTo>
                    <a:pt x="10132" y="1782"/>
                  </a:lnTo>
                  <a:lnTo>
                    <a:pt x="10184" y="1712"/>
                  </a:lnTo>
                  <a:cubicBezTo>
                    <a:pt x="10250" y="1710"/>
                    <a:pt x="10316" y="1710"/>
                    <a:pt x="10382" y="1710"/>
                  </a:cubicBezTo>
                  <a:cubicBezTo>
                    <a:pt x="10741" y="1710"/>
                    <a:pt x="11099" y="1732"/>
                    <a:pt x="11458" y="1776"/>
                  </a:cubicBezTo>
                  <a:lnTo>
                    <a:pt x="11458" y="1775"/>
                  </a:lnTo>
                  <a:lnTo>
                    <a:pt x="12611" y="219"/>
                  </a:lnTo>
                  <a:cubicBezTo>
                    <a:pt x="11890" y="73"/>
                    <a:pt x="11174" y="0"/>
                    <a:pt x="10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13;p79">
              <a:extLst>
                <a:ext uri="{FF2B5EF4-FFF2-40B4-BE49-F238E27FC236}">
                  <a16:creationId xmlns:a16="http://schemas.microsoft.com/office/drawing/2014/main" id="{4C4968B1-E54E-BBCF-C529-4161846517C9}"/>
                </a:ext>
              </a:extLst>
            </p:cNvPr>
            <p:cNvSpPr/>
            <p:nvPr/>
          </p:nvSpPr>
          <p:spPr>
            <a:xfrm>
              <a:off x="1889675" y="2315250"/>
              <a:ext cx="260875" cy="209150"/>
            </a:xfrm>
            <a:custGeom>
              <a:avLst/>
              <a:gdLst/>
              <a:ahLst/>
              <a:cxnLst/>
              <a:rect l="l" t="t" r="r" b="b"/>
              <a:pathLst>
                <a:path w="10435" h="8366" extrusionOk="0">
                  <a:moveTo>
                    <a:pt x="389" y="0"/>
                  </a:moveTo>
                  <a:cubicBezTo>
                    <a:pt x="251" y="35"/>
                    <a:pt x="120" y="97"/>
                    <a:pt x="0" y="170"/>
                  </a:cubicBezTo>
                  <a:cubicBezTo>
                    <a:pt x="20" y="704"/>
                    <a:pt x="82" y="1242"/>
                    <a:pt x="233" y="1748"/>
                  </a:cubicBezTo>
                  <a:cubicBezTo>
                    <a:pt x="338" y="2089"/>
                    <a:pt x="489" y="2421"/>
                    <a:pt x="750" y="2670"/>
                  </a:cubicBezTo>
                  <a:lnTo>
                    <a:pt x="751" y="2670"/>
                  </a:lnTo>
                  <a:cubicBezTo>
                    <a:pt x="991" y="2895"/>
                    <a:pt x="1270" y="2880"/>
                    <a:pt x="1579" y="2892"/>
                  </a:cubicBezTo>
                  <a:cubicBezTo>
                    <a:pt x="1891" y="2900"/>
                    <a:pt x="2222" y="2927"/>
                    <a:pt x="2482" y="3121"/>
                  </a:cubicBezTo>
                  <a:cubicBezTo>
                    <a:pt x="2696" y="3282"/>
                    <a:pt x="2813" y="3525"/>
                    <a:pt x="2906" y="3768"/>
                  </a:cubicBezTo>
                  <a:cubicBezTo>
                    <a:pt x="3004" y="4015"/>
                    <a:pt x="3090" y="4329"/>
                    <a:pt x="3288" y="4515"/>
                  </a:cubicBezTo>
                  <a:cubicBezTo>
                    <a:pt x="3496" y="4709"/>
                    <a:pt x="3866" y="4687"/>
                    <a:pt x="4128" y="4705"/>
                  </a:cubicBezTo>
                  <a:cubicBezTo>
                    <a:pt x="4422" y="4723"/>
                    <a:pt x="4713" y="4761"/>
                    <a:pt x="4969" y="4923"/>
                  </a:cubicBezTo>
                  <a:cubicBezTo>
                    <a:pt x="5299" y="5129"/>
                    <a:pt x="5543" y="5443"/>
                    <a:pt x="5770" y="5754"/>
                  </a:cubicBezTo>
                  <a:cubicBezTo>
                    <a:pt x="6002" y="6067"/>
                    <a:pt x="6242" y="6432"/>
                    <a:pt x="6560" y="6668"/>
                  </a:cubicBezTo>
                  <a:cubicBezTo>
                    <a:pt x="6846" y="6883"/>
                    <a:pt x="7200" y="6753"/>
                    <a:pt x="7510" y="6898"/>
                  </a:cubicBezTo>
                  <a:cubicBezTo>
                    <a:pt x="8089" y="7165"/>
                    <a:pt x="8069" y="7929"/>
                    <a:pt x="8595" y="8236"/>
                  </a:cubicBezTo>
                  <a:cubicBezTo>
                    <a:pt x="8748" y="8325"/>
                    <a:pt x="8903" y="8366"/>
                    <a:pt x="9054" y="8366"/>
                  </a:cubicBezTo>
                  <a:cubicBezTo>
                    <a:pt x="9279" y="8366"/>
                    <a:pt x="9497" y="8274"/>
                    <a:pt x="9695" y="8110"/>
                  </a:cubicBezTo>
                  <a:cubicBezTo>
                    <a:pt x="9992" y="7865"/>
                    <a:pt x="10220" y="7543"/>
                    <a:pt x="10434" y="7222"/>
                  </a:cubicBezTo>
                  <a:cubicBezTo>
                    <a:pt x="10118" y="7006"/>
                    <a:pt x="9646" y="6857"/>
                    <a:pt x="9646" y="6857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14;p79">
              <a:extLst>
                <a:ext uri="{FF2B5EF4-FFF2-40B4-BE49-F238E27FC236}">
                  <a16:creationId xmlns:a16="http://schemas.microsoft.com/office/drawing/2014/main" id="{EDFCD314-1C3E-7AF2-BFBD-79E464804F10}"/>
                </a:ext>
              </a:extLst>
            </p:cNvPr>
            <p:cNvSpPr/>
            <p:nvPr/>
          </p:nvSpPr>
          <p:spPr>
            <a:xfrm>
              <a:off x="1854975" y="2319475"/>
              <a:ext cx="306450" cy="246975"/>
            </a:xfrm>
            <a:custGeom>
              <a:avLst/>
              <a:gdLst/>
              <a:ahLst/>
              <a:cxnLst/>
              <a:rect l="l" t="t" r="r" b="b"/>
              <a:pathLst>
                <a:path w="12258" h="9879" extrusionOk="0">
                  <a:moveTo>
                    <a:pt x="1388" y="1"/>
                  </a:moveTo>
                  <a:cubicBezTo>
                    <a:pt x="1287" y="64"/>
                    <a:pt x="1192" y="134"/>
                    <a:pt x="1108" y="206"/>
                  </a:cubicBezTo>
                  <a:cubicBezTo>
                    <a:pt x="788" y="482"/>
                    <a:pt x="583" y="791"/>
                    <a:pt x="583" y="791"/>
                  </a:cubicBezTo>
                  <a:cubicBezTo>
                    <a:pt x="583" y="791"/>
                    <a:pt x="279" y="1155"/>
                    <a:pt x="114" y="1617"/>
                  </a:cubicBezTo>
                  <a:lnTo>
                    <a:pt x="117" y="1619"/>
                  </a:lnTo>
                  <a:cubicBezTo>
                    <a:pt x="46" y="1809"/>
                    <a:pt x="1" y="2014"/>
                    <a:pt x="10" y="2215"/>
                  </a:cubicBezTo>
                  <a:lnTo>
                    <a:pt x="9268" y="9074"/>
                  </a:lnTo>
                  <a:cubicBezTo>
                    <a:pt x="9268" y="9074"/>
                    <a:pt x="9656" y="9637"/>
                    <a:pt x="10002" y="9828"/>
                  </a:cubicBezTo>
                  <a:cubicBezTo>
                    <a:pt x="10062" y="9862"/>
                    <a:pt x="10128" y="9878"/>
                    <a:pt x="10200" y="9878"/>
                  </a:cubicBezTo>
                  <a:cubicBezTo>
                    <a:pt x="10541" y="9878"/>
                    <a:pt x="11006" y="9505"/>
                    <a:pt x="11481" y="8864"/>
                  </a:cubicBezTo>
                  <a:cubicBezTo>
                    <a:pt x="12054" y="8092"/>
                    <a:pt x="12258" y="7445"/>
                    <a:pt x="11972" y="7170"/>
                  </a:cubicBezTo>
                  <a:cubicBezTo>
                    <a:pt x="11929" y="7129"/>
                    <a:pt x="11880" y="7089"/>
                    <a:pt x="11824" y="7053"/>
                  </a:cubicBezTo>
                  <a:cubicBezTo>
                    <a:pt x="11608" y="7374"/>
                    <a:pt x="11381" y="7696"/>
                    <a:pt x="11083" y="7941"/>
                  </a:cubicBezTo>
                  <a:cubicBezTo>
                    <a:pt x="10885" y="8105"/>
                    <a:pt x="10667" y="8197"/>
                    <a:pt x="10442" y="8197"/>
                  </a:cubicBezTo>
                  <a:cubicBezTo>
                    <a:pt x="10291" y="8197"/>
                    <a:pt x="10136" y="8156"/>
                    <a:pt x="9983" y="8067"/>
                  </a:cubicBezTo>
                  <a:cubicBezTo>
                    <a:pt x="9457" y="7760"/>
                    <a:pt x="9477" y="6996"/>
                    <a:pt x="8898" y="6729"/>
                  </a:cubicBezTo>
                  <a:cubicBezTo>
                    <a:pt x="8588" y="6584"/>
                    <a:pt x="8235" y="6714"/>
                    <a:pt x="7949" y="6499"/>
                  </a:cubicBezTo>
                  <a:cubicBezTo>
                    <a:pt x="7630" y="6263"/>
                    <a:pt x="7390" y="5898"/>
                    <a:pt x="7158" y="5585"/>
                  </a:cubicBezTo>
                  <a:cubicBezTo>
                    <a:pt x="6931" y="5274"/>
                    <a:pt x="6687" y="4960"/>
                    <a:pt x="6357" y="4754"/>
                  </a:cubicBezTo>
                  <a:cubicBezTo>
                    <a:pt x="6101" y="4592"/>
                    <a:pt x="5811" y="4554"/>
                    <a:pt x="5517" y="4536"/>
                  </a:cubicBezTo>
                  <a:cubicBezTo>
                    <a:pt x="5255" y="4518"/>
                    <a:pt x="4884" y="4540"/>
                    <a:pt x="4677" y="4346"/>
                  </a:cubicBezTo>
                  <a:cubicBezTo>
                    <a:pt x="4478" y="4160"/>
                    <a:pt x="4392" y="3846"/>
                    <a:pt x="4294" y="3599"/>
                  </a:cubicBezTo>
                  <a:cubicBezTo>
                    <a:pt x="4201" y="3356"/>
                    <a:pt x="4084" y="3113"/>
                    <a:pt x="3870" y="2952"/>
                  </a:cubicBezTo>
                  <a:cubicBezTo>
                    <a:pt x="3610" y="2758"/>
                    <a:pt x="3280" y="2731"/>
                    <a:pt x="2968" y="2723"/>
                  </a:cubicBezTo>
                  <a:cubicBezTo>
                    <a:pt x="2658" y="2711"/>
                    <a:pt x="2379" y="2726"/>
                    <a:pt x="2139" y="2501"/>
                  </a:cubicBezTo>
                  <a:cubicBezTo>
                    <a:pt x="1877" y="2252"/>
                    <a:pt x="1726" y="1920"/>
                    <a:pt x="1622" y="1580"/>
                  </a:cubicBezTo>
                  <a:cubicBezTo>
                    <a:pt x="1471" y="1073"/>
                    <a:pt x="1408" y="535"/>
                    <a:pt x="1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15;p79">
              <a:extLst>
                <a:ext uri="{FF2B5EF4-FFF2-40B4-BE49-F238E27FC236}">
                  <a16:creationId xmlns:a16="http://schemas.microsoft.com/office/drawing/2014/main" id="{F6CA40B9-5076-FFE7-9326-5D4173E8332B}"/>
                </a:ext>
              </a:extLst>
            </p:cNvPr>
            <p:cNvSpPr/>
            <p:nvPr/>
          </p:nvSpPr>
          <p:spPr>
            <a:xfrm>
              <a:off x="1289000" y="2173900"/>
              <a:ext cx="1675" cy="1525"/>
            </a:xfrm>
            <a:custGeom>
              <a:avLst/>
              <a:gdLst/>
              <a:ahLst/>
              <a:cxnLst/>
              <a:rect l="l" t="t" r="r" b="b"/>
              <a:pathLst>
                <a:path w="67" h="61" extrusionOk="0">
                  <a:moveTo>
                    <a:pt x="67" y="61"/>
                  </a:moveTo>
                  <a:cubicBezTo>
                    <a:pt x="45" y="41"/>
                    <a:pt x="23" y="20"/>
                    <a:pt x="1" y="0"/>
                  </a:cubicBezTo>
                  <a:cubicBezTo>
                    <a:pt x="23" y="20"/>
                    <a:pt x="45" y="41"/>
                    <a:pt x="67" y="6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16;p79">
              <a:extLst>
                <a:ext uri="{FF2B5EF4-FFF2-40B4-BE49-F238E27FC236}">
                  <a16:creationId xmlns:a16="http://schemas.microsoft.com/office/drawing/2014/main" id="{A900B384-28C0-FB10-3F99-F9837195D64A}"/>
                </a:ext>
              </a:extLst>
            </p:cNvPr>
            <p:cNvSpPr/>
            <p:nvPr/>
          </p:nvSpPr>
          <p:spPr>
            <a:xfrm>
              <a:off x="1278775" y="2163900"/>
              <a:ext cx="1600" cy="1625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64" y="64"/>
                  </a:moveTo>
                  <a:cubicBezTo>
                    <a:pt x="43" y="43"/>
                    <a:pt x="22" y="21"/>
                    <a:pt x="1" y="0"/>
                  </a:cubicBezTo>
                  <a:cubicBezTo>
                    <a:pt x="22" y="21"/>
                    <a:pt x="43" y="43"/>
                    <a:pt x="64" y="64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17;p79">
              <a:extLst>
                <a:ext uri="{FF2B5EF4-FFF2-40B4-BE49-F238E27FC236}">
                  <a16:creationId xmlns:a16="http://schemas.microsoft.com/office/drawing/2014/main" id="{A5E5ACFC-D17B-F500-C777-A1F5DD06F994}"/>
                </a:ext>
              </a:extLst>
            </p:cNvPr>
            <p:cNvSpPr/>
            <p:nvPr/>
          </p:nvSpPr>
          <p:spPr>
            <a:xfrm>
              <a:off x="1280525" y="2165650"/>
              <a:ext cx="8425" cy="8150"/>
            </a:xfrm>
            <a:custGeom>
              <a:avLst/>
              <a:gdLst/>
              <a:ahLst/>
              <a:cxnLst/>
              <a:rect l="l" t="t" r="r" b="b"/>
              <a:pathLst>
                <a:path w="337" h="326" extrusionOk="0">
                  <a:moveTo>
                    <a:pt x="336" y="326"/>
                  </a:moveTo>
                  <a:cubicBezTo>
                    <a:pt x="222" y="219"/>
                    <a:pt x="111" y="111"/>
                    <a:pt x="0" y="1"/>
                  </a:cubicBezTo>
                  <a:cubicBezTo>
                    <a:pt x="111" y="111"/>
                    <a:pt x="222" y="219"/>
                    <a:pt x="336" y="326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18;p79">
              <a:extLst>
                <a:ext uri="{FF2B5EF4-FFF2-40B4-BE49-F238E27FC236}">
                  <a16:creationId xmlns:a16="http://schemas.microsoft.com/office/drawing/2014/main" id="{D8E03271-629B-CFD3-E1B1-1EA2AD4DA393}"/>
                </a:ext>
              </a:extLst>
            </p:cNvPr>
            <p:cNvSpPr/>
            <p:nvPr/>
          </p:nvSpPr>
          <p:spPr>
            <a:xfrm>
              <a:off x="1290800" y="2175550"/>
              <a:ext cx="21125" cy="17900"/>
            </a:xfrm>
            <a:custGeom>
              <a:avLst/>
              <a:gdLst/>
              <a:ahLst/>
              <a:cxnLst/>
              <a:rect l="l" t="t" r="r" b="b"/>
              <a:pathLst>
                <a:path w="845" h="716" extrusionOk="0">
                  <a:moveTo>
                    <a:pt x="0" y="0"/>
                  </a:moveTo>
                  <a:cubicBezTo>
                    <a:pt x="271" y="249"/>
                    <a:pt x="553" y="488"/>
                    <a:pt x="844" y="715"/>
                  </a:cubicBezTo>
                  <a:lnTo>
                    <a:pt x="844" y="715"/>
                  </a:lnTo>
                  <a:cubicBezTo>
                    <a:pt x="553" y="488"/>
                    <a:pt x="271" y="249"/>
                    <a:pt x="0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19;p79">
              <a:extLst>
                <a:ext uri="{FF2B5EF4-FFF2-40B4-BE49-F238E27FC236}">
                  <a16:creationId xmlns:a16="http://schemas.microsoft.com/office/drawing/2014/main" id="{A23594E7-B615-E376-7B13-C476C15F785A}"/>
                </a:ext>
              </a:extLst>
            </p:cNvPr>
            <p:cNvSpPr/>
            <p:nvPr/>
          </p:nvSpPr>
          <p:spPr>
            <a:xfrm>
              <a:off x="1223875" y="2084900"/>
              <a:ext cx="12625" cy="24325"/>
            </a:xfrm>
            <a:custGeom>
              <a:avLst/>
              <a:gdLst/>
              <a:ahLst/>
              <a:cxnLst/>
              <a:rect l="l" t="t" r="r" b="b"/>
              <a:pathLst>
                <a:path w="505" h="973" extrusionOk="0">
                  <a:moveTo>
                    <a:pt x="0" y="0"/>
                  </a:moveTo>
                  <a:lnTo>
                    <a:pt x="0" y="0"/>
                  </a:lnTo>
                  <a:cubicBezTo>
                    <a:pt x="149" y="332"/>
                    <a:pt x="317" y="656"/>
                    <a:pt x="505" y="972"/>
                  </a:cubicBezTo>
                  <a:lnTo>
                    <a:pt x="505" y="971"/>
                  </a:lnTo>
                  <a:cubicBezTo>
                    <a:pt x="319" y="656"/>
                    <a:pt x="151" y="333"/>
                    <a:pt x="2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20;p79">
              <a:extLst>
                <a:ext uri="{FF2B5EF4-FFF2-40B4-BE49-F238E27FC236}">
                  <a16:creationId xmlns:a16="http://schemas.microsoft.com/office/drawing/2014/main" id="{150009EF-D1F6-C123-AD66-256478C61B82}"/>
                </a:ext>
              </a:extLst>
            </p:cNvPr>
            <p:cNvSpPr/>
            <p:nvPr/>
          </p:nvSpPr>
          <p:spPr>
            <a:xfrm>
              <a:off x="1314425" y="2195375"/>
              <a:ext cx="43925" cy="28425"/>
            </a:xfrm>
            <a:custGeom>
              <a:avLst/>
              <a:gdLst/>
              <a:ahLst/>
              <a:cxnLst/>
              <a:rect l="l" t="t" r="r" b="b"/>
              <a:pathLst>
                <a:path w="1757" h="1137" extrusionOk="0">
                  <a:moveTo>
                    <a:pt x="1" y="1"/>
                  </a:moveTo>
                  <a:cubicBezTo>
                    <a:pt x="53" y="40"/>
                    <a:pt x="106" y="80"/>
                    <a:pt x="159" y="119"/>
                  </a:cubicBezTo>
                  <a:cubicBezTo>
                    <a:pt x="667" y="496"/>
                    <a:pt x="1203" y="837"/>
                    <a:pt x="1757" y="1136"/>
                  </a:cubicBezTo>
                  <a:cubicBezTo>
                    <a:pt x="1203" y="837"/>
                    <a:pt x="667" y="495"/>
                    <a:pt x="158" y="118"/>
                  </a:cubicBezTo>
                  <a:cubicBezTo>
                    <a:pt x="106" y="80"/>
                    <a:pt x="53" y="40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21;p79">
              <a:extLst>
                <a:ext uri="{FF2B5EF4-FFF2-40B4-BE49-F238E27FC236}">
                  <a16:creationId xmlns:a16="http://schemas.microsoft.com/office/drawing/2014/main" id="{A54F01B6-D92F-7F63-D381-E73FA21371F5}"/>
                </a:ext>
              </a:extLst>
            </p:cNvPr>
            <p:cNvSpPr/>
            <p:nvPr/>
          </p:nvSpPr>
          <p:spPr>
            <a:xfrm>
              <a:off x="1413825" y="2247000"/>
              <a:ext cx="12675" cy="3475"/>
            </a:xfrm>
            <a:custGeom>
              <a:avLst/>
              <a:gdLst/>
              <a:ahLst/>
              <a:cxnLst/>
              <a:rect l="l" t="t" r="r" b="b"/>
              <a:pathLst>
                <a:path w="507" h="139" extrusionOk="0">
                  <a:moveTo>
                    <a:pt x="2" y="0"/>
                  </a:moveTo>
                  <a:lnTo>
                    <a:pt x="1" y="1"/>
                  </a:lnTo>
                  <a:cubicBezTo>
                    <a:pt x="169" y="51"/>
                    <a:pt x="337" y="97"/>
                    <a:pt x="506" y="139"/>
                  </a:cubicBezTo>
                  <a:cubicBezTo>
                    <a:pt x="338" y="97"/>
                    <a:pt x="169" y="51"/>
                    <a:pt x="2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22;p79">
              <a:extLst>
                <a:ext uri="{FF2B5EF4-FFF2-40B4-BE49-F238E27FC236}">
                  <a16:creationId xmlns:a16="http://schemas.microsoft.com/office/drawing/2014/main" id="{2F2DDEC3-CED2-39C2-AEB0-9F87A9C36A62}"/>
                </a:ext>
              </a:extLst>
            </p:cNvPr>
            <p:cNvSpPr/>
            <p:nvPr/>
          </p:nvSpPr>
          <p:spPr>
            <a:xfrm>
              <a:off x="1273075" y="2157925"/>
              <a:ext cx="5650" cy="5900"/>
            </a:xfrm>
            <a:custGeom>
              <a:avLst/>
              <a:gdLst/>
              <a:ahLst/>
              <a:cxnLst/>
              <a:rect l="l" t="t" r="r" b="b"/>
              <a:pathLst>
                <a:path w="226" h="236" extrusionOk="0">
                  <a:moveTo>
                    <a:pt x="1" y="0"/>
                  </a:moveTo>
                  <a:cubicBezTo>
                    <a:pt x="75" y="79"/>
                    <a:pt x="150" y="158"/>
                    <a:pt x="226" y="236"/>
                  </a:cubicBezTo>
                  <a:cubicBezTo>
                    <a:pt x="150" y="158"/>
                    <a:pt x="75" y="79"/>
                    <a:pt x="1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23;p79">
              <a:extLst>
                <a:ext uri="{FF2B5EF4-FFF2-40B4-BE49-F238E27FC236}">
                  <a16:creationId xmlns:a16="http://schemas.microsoft.com/office/drawing/2014/main" id="{F9CA0F92-3839-5C73-9C83-1586C06BCC40}"/>
                </a:ext>
              </a:extLst>
            </p:cNvPr>
            <p:cNvSpPr/>
            <p:nvPr/>
          </p:nvSpPr>
          <p:spPr>
            <a:xfrm>
              <a:off x="1238200" y="2112025"/>
              <a:ext cx="32825" cy="43625"/>
            </a:xfrm>
            <a:custGeom>
              <a:avLst/>
              <a:gdLst/>
              <a:ahLst/>
              <a:cxnLst/>
              <a:rect l="l" t="t" r="r" b="b"/>
              <a:pathLst>
                <a:path w="1313" h="1745" extrusionOk="0">
                  <a:moveTo>
                    <a:pt x="0" y="1"/>
                  </a:moveTo>
                  <a:lnTo>
                    <a:pt x="0" y="1"/>
                  </a:lnTo>
                  <a:cubicBezTo>
                    <a:pt x="373" y="615"/>
                    <a:pt x="816" y="1199"/>
                    <a:pt x="1312" y="1745"/>
                  </a:cubicBezTo>
                  <a:lnTo>
                    <a:pt x="1312" y="1745"/>
                  </a:lnTo>
                  <a:cubicBezTo>
                    <a:pt x="816" y="1199"/>
                    <a:pt x="373" y="615"/>
                    <a:pt x="0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24;p79">
              <a:extLst>
                <a:ext uri="{FF2B5EF4-FFF2-40B4-BE49-F238E27FC236}">
                  <a16:creationId xmlns:a16="http://schemas.microsoft.com/office/drawing/2014/main" id="{1E350D6C-F16F-C1F3-4156-FB878951D289}"/>
                </a:ext>
              </a:extLst>
            </p:cNvPr>
            <p:cNvSpPr/>
            <p:nvPr/>
          </p:nvSpPr>
          <p:spPr>
            <a:xfrm>
              <a:off x="1361100" y="2225250"/>
              <a:ext cx="49675" cy="20825"/>
            </a:xfrm>
            <a:custGeom>
              <a:avLst/>
              <a:gdLst/>
              <a:ahLst/>
              <a:cxnLst/>
              <a:rect l="l" t="t" r="r" b="b"/>
              <a:pathLst>
                <a:path w="1987" h="833" extrusionOk="0">
                  <a:moveTo>
                    <a:pt x="1" y="1"/>
                  </a:moveTo>
                  <a:cubicBezTo>
                    <a:pt x="642" y="338"/>
                    <a:pt x="1307" y="620"/>
                    <a:pt x="1985" y="833"/>
                  </a:cubicBezTo>
                  <a:lnTo>
                    <a:pt x="1986" y="832"/>
                  </a:lnTo>
                  <a:cubicBezTo>
                    <a:pt x="1308" y="619"/>
                    <a:pt x="642" y="338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25;p79">
              <a:extLst>
                <a:ext uri="{FF2B5EF4-FFF2-40B4-BE49-F238E27FC236}">
                  <a16:creationId xmlns:a16="http://schemas.microsoft.com/office/drawing/2014/main" id="{E97EC3D2-8231-40B2-6ACE-EC21B38FCA8A}"/>
                </a:ext>
              </a:extLst>
            </p:cNvPr>
            <p:cNvSpPr/>
            <p:nvPr/>
          </p:nvSpPr>
          <p:spPr>
            <a:xfrm>
              <a:off x="1194500" y="2083650"/>
              <a:ext cx="232000" cy="203975"/>
            </a:xfrm>
            <a:custGeom>
              <a:avLst/>
              <a:gdLst/>
              <a:ahLst/>
              <a:cxnLst/>
              <a:rect l="l" t="t" r="r" b="b"/>
              <a:pathLst>
                <a:path w="9280" h="8159" extrusionOk="0">
                  <a:moveTo>
                    <a:pt x="1153" y="1"/>
                  </a:moveTo>
                  <a:lnTo>
                    <a:pt x="1" y="1557"/>
                  </a:lnTo>
                  <a:cubicBezTo>
                    <a:pt x="873" y="3171"/>
                    <a:pt x="2193" y="4680"/>
                    <a:pt x="3933" y="5969"/>
                  </a:cubicBezTo>
                  <a:cubicBezTo>
                    <a:pt x="5313" y="6991"/>
                    <a:pt x="6749" y="7718"/>
                    <a:pt x="8179" y="8158"/>
                  </a:cubicBezTo>
                  <a:lnTo>
                    <a:pt x="9279" y="6674"/>
                  </a:lnTo>
                  <a:lnTo>
                    <a:pt x="9279" y="6673"/>
                  </a:lnTo>
                  <a:cubicBezTo>
                    <a:pt x="9110" y="6631"/>
                    <a:pt x="8942" y="6585"/>
                    <a:pt x="8774" y="6535"/>
                  </a:cubicBezTo>
                  <a:cubicBezTo>
                    <a:pt x="8733" y="6522"/>
                    <a:pt x="8691" y="6510"/>
                    <a:pt x="8649" y="6497"/>
                  </a:cubicBezTo>
                  <a:cubicBezTo>
                    <a:pt x="7971" y="6284"/>
                    <a:pt x="7305" y="6002"/>
                    <a:pt x="6663" y="5664"/>
                  </a:cubicBezTo>
                  <a:cubicBezTo>
                    <a:pt x="6626" y="5644"/>
                    <a:pt x="6590" y="5625"/>
                    <a:pt x="6554" y="5605"/>
                  </a:cubicBezTo>
                  <a:cubicBezTo>
                    <a:pt x="6000" y="5306"/>
                    <a:pt x="5464" y="4965"/>
                    <a:pt x="4956" y="4588"/>
                  </a:cubicBezTo>
                  <a:cubicBezTo>
                    <a:pt x="4901" y="4548"/>
                    <a:pt x="4847" y="4507"/>
                    <a:pt x="4793" y="4466"/>
                  </a:cubicBezTo>
                  <a:cubicBezTo>
                    <a:pt x="4761" y="4441"/>
                    <a:pt x="4728" y="4417"/>
                    <a:pt x="4696" y="4391"/>
                  </a:cubicBezTo>
                  <a:cubicBezTo>
                    <a:pt x="4405" y="4164"/>
                    <a:pt x="4123" y="3926"/>
                    <a:pt x="3852" y="3676"/>
                  </a:cubicBezTo>
                  <a:lnTo>
                    <a:pt x="3847" y="3671"/>
                  </a:lnTo>
                  <a:cubicBezTo>
                    <a:pt x="3825" y="3651"/>
                    <a:pt x="3803" y="3631"/>
                    <a:pt x="3781" y="3610"/>
                  </a:cubicBezTo>
                  <a:cubicBezTo>
                    <a:pt x="3780" y="3609"/>
                    <a:pt x="3778" y="3608"/>
                    <a:pt x="3777" y="3606"/>
                  </a:cubicBezTo>
                  <a:cubicBezTo>
                    <a:pt x="3663" y="3499"/>
                    <a:pt x="3552" y="3391"/>
                    <a:pt x="3441" y="3281"/>
                  </a:cubicBezTo>
                  <a:lnTo>
                    <a:pt x="3435" y="3274"/>
                  </a:lnTo>
                  <a:cubicBezTo>
                    <a:pt x="3414" y="3253"/>
                    <a:pt x="3393" y="3231"/>
                    <a:pt x="3372" y="3210"/>
                  </a:cubicBezTo>
                  <a:cubicBezTo>
                    <a:pt x="3371" y="3209"/>
                    <a:pt x="3370" y="3208"/>
                    <a:pt x="3369" y="3207"/>
                  </a:cubicBezTo>
                  <a:cubicBezTo>
                    <a:pt x="3293" y="3129"/>
                    <a:pt x="3218" y="3050"/>
                    <a:pt x="3145" y="2971"/>
                  </a:cubicBezTo>
                  <a:cubicBezTo>
                    <a:pt x="3116" y="2941"/>
                    <a:pt x="3088" y="2911"/>
                    <a:pt x="3060" y="2880"/>
                  </a:cubicBezTo>
                  <a:cubicBezTo>
                    <a:pt x="2564" y="2335"/>
                    <a:pt x="2123" y="1750"/>
                    <a:pt x="1748" y="1136"/>
                  </a:cubicBezTo>
                  <a:cubicBezTo>
                    <a:pt x="1725" y="1098"/>
                    <a:pt x="1702" y="1061"/>
                    <a:pt x="1680" y="1022"/>
                  </a:cubicBezTo>
                  <a:cubicBezTo>
                    <a:pt x="1492" y="706"/>
                    <a:pt x="1324" y="382"/>
                    <a:pt x="1175" y="52"/>
                  </a:cubicBezTo>
                  <a:cubicBezTo>
                    <a:pt x="1167" y="35"/>
                    <a:pt x="1161" y="17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26;p79">
              <a:extLst>
                <a:ext uri="{FF2B5EF4-FFF2-40B4-BE49-F238E27FC236}">
                  <a16:creationId xmlns:a16="http://schemas.microsoft.com/office/drawing/2014/main" id="{E514CEA0-E448-9988-CA98-922A76C1EEB7}"/>
                </a:ext>
              </a:extLst>
            </p:cNvPr>
            <p:cNvSpPr/>
            <p:nvPr/>
          </p:nvSpPr>
          <p:spPr>
            <a:xfrm>
              <a:off x="1410725" y="2246025"/>
              <a:ext cx="3150" cy="1025"/>
            </a:xfrm>
            <a:custGeom>
              <a:avLst/>
              <a:gdLst/>
              <a:ahLst/>
              <a:cxnLst/>
              <a:rect l="l" t="t" r="r" b="b"/>
              <a:pathLst>
                <a:path w="126" h="41" extrusionOk="0">
                  <a:moveTo>
                    <a:pt x="1" y="1"/>
                  </a:moveTo>
                  <a:lnTo>
                    <a:pt x="0" y="2"/>
                  </a:lnTo>
                  <a:cubicBezTo>
                    <a:pt x="42" y="15"/>
                    <a:pt x="84" y="27"/>
                    <a:pt x="125" y="40"/>
                  </a:cubicBezTo>
                  <a:lnTo>
                    <a:pt x="126" y="39"/>
                  </a:lnTo>
                  <a:cubicBezTo>
                    <a:pt x="84" y="27"/>
                    <a:pt x="42" y="14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27;p79">
              <a:extLst>
                <a:ext uri="{FF2B5EF4-FFF2-40B4-BE49-F238E27FC236}">
                  <a16:creationId xmlns:a16="http://schemas.microsoft.com/office/drawing/2014/main" id="{CCE71932-5111-9800-3F2A-CEDD239B37BB}"/>
                </a:ext>
              </a:extLst>
            </p:cNvPr>
            <p:cNvSpPr/>
            <p:nvPr/>
          </p:nvSpPr>
          <p:spPr>
            <a:xfrm>
              <a:off x="1358325" y="2223775"/>
              <a:ext cx="2750" cy="1475"/>
            </a:xfrm>
            <a:custGeom>
              <a:avLst/>
              <a:gdLst/>
              <a:ahLst/>
              <a:cxnLst/>
              <a:rect l="l" t="t" r="r" b="b"/>
              <a:pathLst>
                <a:path w="110" h="59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20"/>
                    <a:pt x="73" y="39"/>
                    <a:pt x="110" y="59"/>
                  </a:cubicBezTo>
                  <a:cubicBezTo>
                    <a:pt x="73" y="39"/>
                    <a:pt x="37" y="19"/>
                    <a:pt x="1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28;p79">
              <a:extLst>
                <a:ext uri="{FF2B5EF4-FFF2-40B4-BE49-F238E27FC236}">
                  <a16:creationId xmlns:a16="http://schemas.microsoft.com/office/drawing/2014/main" id="{682E5B8A-6501-E2E9-4026-005790AAFF41}"/>
                </a:ext>
              </a:extLst>
            </p:cNvPr>
            <p:cNvSpPr/>
            <p:nvPr/>
          </p:nvSpPr>
          <p:spPr>
            <a:xfrm>
              <a:off x="1311900" y="2193425"/>
              <a:ext cx="2450" cy="1900"/>
            </a:xfrm>
            <a:custGeom>
              <a:avLst/>
              <a:gdLst/>
              <a:ahLst/>
              <a:cxnLst/>
              <a:rect l="l" t="t" r="r" b="b"/>
              <a:pathLst>
                <a:path w="98" h="76" extrusionOk="0">
                  <a:moveTo>
                    <a:pt x="0" y="0"/>
                  </a:moveTo>
                  <a:cubicBezTo>
                    <a:pt x="32" y="26"/>
                    <a:pt x="65" y="50"/>
                    <a:pt x="97" y="75"/>
                  </a:cubicBezTo>
                  <a:cubicBezTo>
                    <a:pt x="65" y="50"/>
                    <a:pt x="33" y="24"/>
                    <a:pt x="0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29;p79">
              <a:extLst>
                <a:ext uri="{FF2B5EF4-FFF2-40B4-BE49-F238E27FC236}">
                  <a16:creationId xmlns:a16="http://schemas.microsoft.com/office/drawing/2014/main" id="{860CA261-0DB6-076E-BC9C-439B173E066F}"/>
                </a:ext>
              </a:extLst>
            </p:cNvPr>
            <p:cNvSpPr/>
            <p:nvPr/>
          </p:nvSpPr>
          <p:spPr>
            <a:xfrm>
              <a:off x="1271000" y="2155625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32"/>
                    <a:pt x="56" y="61"/>
                    <a:pt x="84" y="92"/>
                  </a:cubicBezTo>
                  <a:lnTo>
                    <a:pt x="84" y="92"/>
                  </a:lnTo>
                  <a:cubicBezTo>
                    <a:pt x="56" y="61"/>
                    <a:pt x="28" y="32"/>
                    <a:pt x="0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30;p79">
              <a:extLst>
                <a:ext uri="{FF2B5EF4-FFF2-40B4-BE49-F238E27FC236}">
                  <a16:creationId xmlns:a16="http://schemas.microsoft.com/office/drawing/2014/main" id="{A696D82A-CE5B-2CD2-4B49-9F2D236FC9B9}"/>
                </a:ext>
              </a:extLst>
            </p:cNvPr>
            <p:cNvSpPr/>
            <p:nvPr/>
          </p:nvSpPr>
          <p:spPr>
            <a:xfrm>
              <a:off x="1236450" y="2109175"/>
              <a:ext cx="1775" cy="2875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2" y="0"/>
                  </a:moveTo>
                  <a:lnTo>
                    <a:pt x="1" y="1"/>
                  </a:lnTo>
                  <a:cubicBezTo>
                    <a:pt x="24" y="39"/>
                    <a:pt x="47" y="77"/>
                    <a:pt x="70" y="115"/>
                  </a:cubicBezTo>
                  <a:cubicBezTo>
                    <a:pt x="47" y="76"/>
                    <a:pt x="24" y="39"/>
                    <a:pt x="2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31;p79">
              <a:extLst>
                <a:ext uri="{FF2B5EF4-FFF2-40B4-BE49-F238E27FC236}">
                  <a16:creationId xmlns:a16="http://schemas.microsoft.com/office/drawing/2014/main" id="{A6171DF0-1635-A604-9750-9232D39CF704}"/>
                </a:ext>
              </a:extLst>
            </p:cNvPr>
            <p:cNvSpPr/>
            <p:nvPr/>
          </p:nvSpPr>
          <p:spPr>
            <a:xfrm>
              <a:off x="1223325" y="2083625"/>
              <a:ext cx="625" cy="1350"/>
            </a:xfrm>
            <a:custGeom>
              <a:avLst/>
              <a:gdLst/>
              <a:ahLst/>
              <a:cxnLst/>
              <a:rect l="l" t="t" r="r" b="b"/>
              <a:pathLst>
                <a:path w="25" h="54" extrusionOk="0">
                  <a:moveTo>
                    <a:pt x="1" y="1"/>
                  </a:moveTo>
                  <a:lnTo>
                    <a:pt x="0" y="2"/>
                  </a:lnTo>
                  <a:cubicBezTo>
                    <a:pt x="7" y="18"/>
                    <a:pt x="14" y="35"/>
                    <a:pt x="22" y="51"/>
                  </a:cubicBezTo>
                  <a:lnTo>
                    <a:pt x="24" y="54"/>
                  </a:lnTo>
                  <a:cubicBezTo>
                    <a:pt x="17" y="36"/>
                    <a:pt x="9" y="18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32;p79">
              <a:extLst>
                <a:ext uri="{FF2B5EF4-FFF2-40B4-BE49-F238E27FC236}">
                  <a16:creationId xmlns:a16="http://schemas.microsoft.com/office/drawing/2014/main" id="{D66604AF-599A-EFCB-23F9-A7BC5358E3D1}"/>
                </a:ext>
              </a:extLst>
            </p:cNvPr>
            <p:cNvSpPr/>
            <p:nvPr/>
          </p:nvSpPr>
          <p:spPr>
            <a:xfrm>
              <a:off x="1434325" y="1798775"/>
              <a:ext cx="24250" cy="4250"/>
            </a:xfrm>
            <a:custGeom>
              <a:avLst/>
              <a:gdLst/>
              <a:ahLst/>
              <a:cxnLst/>
              <a:rect l="l" t="t" r="r" b="b"/>
              <a:pathLst>
                <a:path w="970" h="170" extrusionOk="0">
                  <a:moveTo>
                    <a:pt x="1" y="1"/>
                  </a:moveTo>
                  <a:lnTo>
                    <a:pt x="0" y="2"/>
                  </a:lnTo>
                  <a:cubicBezTo>
                    <a:pt x="324" y="40"/>
                    <a:pt x="648" y="97"/>
                    <a:pt x="970" y="169"/>
                  </a:cubicBezTo>
                  <a:cubicBezTo>
                    <a:pt x="648" y="97"/>
                    <a:pt x="325" y="40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33;p79">
              <a:extLst>
                <a:ext uri="{FF2B5EF4-FFF2-40B4-BE49-F238E27FC236}">
                  <a16:creationId xmlns:a16="http://schemas.microsoft.com/office/drawing/2014/main" id="{F5D3D350-5197-92A6-00A7-460292DC198D}"/>
                </a:ext>
              </a:extLst>
            </p:cNvPr>
            <p:cNvSpPr/>
            <p:nvPr/>
          </p:nvSpPr>
          <p:spPr>
            <a:xfrm>
              <a:off x="1434350" y="1759900"/>
              <a:ext cx="246275" cy="184625"/>
            </a:xfrm>
            <a:custGeom>
              <a:avLst/>
              <a:gdLst/>
              <a:ahLst/>
              <a:cxnLst/>
              <a:rect l="l" t="t" r="r" b="b"/>
              <a:pathLst>
                <a:path w="9851" h="7385" extrusionOk="0">
                  <a:moveTo>
                    <a:pt x="1153" y="0"/>
                  </a:moveTo>
                  <a:lnTo>
                    <a:pt x="0" y="1556"/>
                  </a:lnTo>
                  <a:cubicBezTo>
                    <a:pt x="324" y="1595"/>
                    <a:pt x="647" y="1652"/>
                    <a:pt x="969" y="1724"/>
                  </a:cubicBezTo>
                  <a:cubicBezTo>
                    <a:pt x="981" y="1728"/>
                    <a:pt x="993" y="1730"/>
                    <a:pt x="1005" y="1733"/>
                  </a:cubicBezTo>
                  <a:cubicBezTo>
                    <a:pt x="1021" y="1736"/>
                    <a:pt x="1037" y="1740"/>
                    <a:pt x="1053" y="1744"/>
                  </a:cubicBezTo>
                  <a:cubicBezTo>
                    <a:pt x="1074" y="1749"/>
                    <a:pt x="1094" y="1753"/>
                    <a:pt x="1115" y="1758"/>
                  </a:cubicBezTo>
                  <a:cubicBezTo>
                    <a:pt x="1120" y="1760"/>
                    <a:pt x="1125" y="1761"/>
                    <a:pt x="1131" y="1762"/>
                  </a:cubicBezTo>
                  <a:lnTo>
                    <a:pt x="1145" y="1766"/>
                  </a:lnTo>
                  <a:cubicBezTo>
                    <a:pt x="1176" y="1773"/>
                    <a:pt x="1206" y="1781"/>
                    <a:pt x="1237" y="1788"/>
                  </a:cubicBezTo>
                  <a:cubicBezTo>
                    <a:pt x="1238" y="1788"/>
                    <a:pt x="1240" y="1789"/>
                    <a:pt x="1241" y="1789"/>
                  </a:cubicBezTo>
                  <a:cubicBezTo>
                    <a:pt x="2747" y="2172"/>
                    <a:pt x="4208" y="2902"/>
                    <a:pt x="5497" y="3856"/>
                  </a:cubicBezTo>
                  <a:cubicBezTo>
                    <a:pt x="5596" y="3930"/>
                    <a:pt x="5695" y="4006"/>
                    <a:pt x="5793" y="4083"/>
                  </a:cubicBezTo>
                  <a:cubicBezTo>
                    <a:pt x="5794" y="4084"/>
                    <a:pt x="5796" y="4085"/>
                    <a:pt x="5798" y="4086"/>
                  </a:cubicBezTo>
                  <a:cubicBezTo>
                    <a:pt x="5924" y="4186"/>
                    <a:pt x="6049" y="4288"/>
                    <a:pt x="6172" y="4392"/>
                  </a:cubicBezTo>
                  <a:cubicBezTo>
                    <a:pt x="6177" y="4395"/>
                    <a:pt x="6180" y="4398"/>
                    <a:pt x="6184" y="4402"/>
                  </a:cubicBezTo>
                  <a:cubicBezTo>
                    <a:pt x="6210" y="4424"/>
                    <a:pt x="6236" y="4446"/>
                    <a:pt x="6262" y="4468"/>
                  </a:cubicBezTo>
                  <a:cubicBezTo>
                    <a:pt x="6270" y="4475"/>
                    <a:pt x="6280" y="4483"/>
                    <a:pt x="6289" y="4491"/>
                  </a:cubicBezTo>
                  <a:cubicBezTo>
                    <a:pt x="6312" y="4512"/>
                    <a:pt x="6336" y="4533"/>
                    <a:pt x="6360" y="4552"/>
                  </a:cubicBezTo>
                  <a:cubicBezTo>
                    <a:pt x="6371" y="4562"/>
                    <a:pt x="6382" y="4572"/>
                    <a:pt x="6393" y="4581"/>
                  </a:cubicBezTo>
                  <a:cubicBezTo>
                    <a:pt x="6415" y="4602"/>
                    <a:pt x="6438" y="4622"/>
                    <a:pt x="6461" y="4642"/>
                  </a:cubicBezTo>
                  <a:cubicBezTo>
                    <a:pt x="6471" y="4650"/>
                    <a:pt x="6481" y="4660"/>
                    <a:pt x="6491" y="4669"/>
                  </a:cubicBezTo>
                  <a:cubicBezTo>
                    <a:pt x="6529" y="4703"/>
                    <a:pt x="6567" y="4739"/>
                    <a:pt x="6605" y="4773"/>
                  </a:cubicBezTo>
                  <a:cubicBezTo>
                    <a:pt x="6621" y="4788"/>
                    <a:pt x="6637" y="4804"/>
                    <a:pt x="6654" y="4818"/>
                  </a:cubicBezTo>
                  <a:cubicBezTo>
                    <a:pt x="6670" y="4833"/>
                    <a:pt x="6687" y="4849"/>
                    <a:pt x="6703" y="4864"/>
                  </a:cubicBezTo>
                  <a:cubicBezTo>
                    <a:pt x="6721" y="4882"/>
                    <a:pt x="6740" y="4898"/>
                    <a:pt x="6757" y="4916"/>
                  </a:cubicBezTo>
                  <a:cubicBezTo>
                    <a:pt x="6773" y="4930"/>
                    <a:pt x="6787" y="4945"/>
                    <a:pt x="6803" y="4959"/>
                  </a:cubicBezTo>
                  <a:cubicBezTo>
                    <a:pt x="6822" y="4979"/>
                    <a:pt x="6843" y="4998"/>
                    <a:pt x="6863" y="5017"/>
                  </a:cubicBezTo>
                  <a:cubicBezTo>
                    <a:pt x="6875" y="5029"/>
                    <a:pt x="6888" y="5043"/>
                    <a:pt x="6901" y="5055"/>
                  </a:cubicBezTo>
                  <a:cubicBezTo>
                    <a:pt x="6913" y="5066"/>
                    <a:pt x="6924" y="5078"/>
                    <a:pt x="6936" y="5089"/>
                  </a:cubicBezTo>
                  <a:cubicBezTo>
                    <a:pt x="6950" y="5103"/>
                    <a:pt x="6966" y="5119"/>
                    <a:pt x="6981" y="5134"/>
                  </a:cubicBezTo>
                  <a:cubicBezTo>
                    <a:pt x="6987" y="5140"/>
                    <a:pt x="6993" y="5146"/>
                    <a:pt x="6999" y="5152"/>
                  </a:cubicBezTo>
                  <a:cubicBezTo>
                    <a:pt x="7007" y="5159"/>
                    <a:pt x="7015" y="5168"/>
                    <a:pt x="7023" y="5177"/>
                  </a:cubicBezTo>
                  <a:cubicBezTo>
                    <a:pt x="7049" y="5202"/>
                    <a:pt x="7075" y="5229"/>
                    <a:pt x="7101" y="5255"/>
                  </a:cubicBezTo>
                  <a:cubicBezTo>
                    <a:pt x="7103" y="5258"/>
                    <a:pt x="7105" y="5260"/>
                    <a:pt x="7108" y="5263"/>
                  </a:cubicBezTo>
                  <a:cubicBezTo>
                    <a:pt x="7139" y="5295"/>
                    <a:pt x="7170" y="5327"/>
                    <a:pt x="7201" y="5360"/>
                  </a:cubicBezTo>
                  <a:cubicBezTo>
                    <a:pt x="7207" y="5366"/>
                    <a:pt x="7211" y="5371"/>
                    <a:pt x="7217" y="5377"/>
                  </a:cubicBezTo>
                  <a:cubicBezTo>
                    <a:pt x="7247" y="5407"/>
                    <a:pt x="7275" y="5438"/>
                    <a:pt x="7304" y="5469"/>
                  </a:cubicBezTo>
                  <a:cubicBezTo>
                    <a:pt x="7308" y="5473"/>
                    <a:pt x="7313" y="5478"/>
                    <a:pt x="7316" y="5482"/>
                  </a:cubicBezTo>
                  <a:cubicBezTo>
                    <a:pt x="7713" y="5910"/>
                    <a:pt x="8075" y="6361"/>
                    <a:pt x="8399" y="6834"/>
                  </a:cubicBezTo>
                  <a:cubicBezTo>
                    <a:pt x="8423" y="6870"/>
                    <a:pt x="8447" y="6906"/>
                    <a:pt x="8472" y="6942"/>
                  </a:cubicBezTo>
                  <a:cubicBezTo>
                    <a:pt x="8569" y="7088"/>
                    <a:pt x="8662" y="7235"/>
                    <a:pt x="8751" y="7385"/>
                  </a:cubicBezTo>
                  <a:lnTo>
                    <a:pt x="9851" y="5900"/>
                  </a:lnTo>
                  <a:cubicBezTo>
                    <a:pt x="9015" y="4657"/>
                    <a:pt x="7900" y="3498"/>
                    <a:pt x="6519" y="2476"/>
                  </a:cubicBezTo>
                  <a:cubicBezTo>
                    <a:pt x="4780" y="1187"/>
                    <a:pt x="2952" y="364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34;p79">
              <a:extLst>
                <a:ext uri="{FF2B5EF4-FFF2-40B4-BE49-F238E27FC236}">
                  <a16:creationId xmlns:a16="http://schemas.microsoft.com/office/drawing/2014/main" id="{E0A972E1-9C16-8288-380F-91CB14656192}"/>
                </a:ext>
              </a:extLst>
            </p:cNvPr>
            <p:cNvSpPr/>
            <p:nvPr/>
          </p:nvSpPr>
          <p:spPr>
            <a:xfrm>
              <a:off x="1646100" y="1933475"/>
              <a:ext cx="7025" cy="11050"/>
            </a:xfrm>
            <a:custGeom>
              <a:avLst/>
              <a:gdLst/>
              <a:ahLst/>
              <a:cxnLst/>
              <a:rect l="l" t="t" r="r" b="b"/>
              <a:pathLst>
                <a:path w="281" h="442" extrusionOk="0">
                  <a:moveTo>
                    <a:pt x="1" y="0"/>
                  </a:moveTo>
                  <a:cubicBezTo>
                    <a:pt x="97" y="146"/>
                    <a:pt x="191" y="293"/>
                    <a:pt x="280" y="442"/>
                  </a:cubicBezTo>
                  <a:cubicBezTo>
                    <a:pt x="191" y="293"/>
                    <a:pt x="99" y="146"/>
                    <a:pt x="2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35;p79">
              <a:extLst>
                <a:ext uri="{FF2B5EF4-FFF2-40B4-BE49-F238E27FC236}">
                  <a16:creationId xmlns:a16="http://schemas.microsoft.com/office/drawing/2014/main" id="{DF9605DD-2AD0-D56A-93D1-729FEF37FE01}"/>
                </a:ext>
              </a:extLst>
            </p:cNvPr>
            <p:cNvSpPr/>
            <p:nvPr/>
          </p:nvSpPr>
          <p:spPr>
            <a:xfrm>
              <a:off x="1459475" y="1803225"/>
              <a:ext cx="1200" cy="300"/>
            </a:xfrm>
            <a:custGeom>
              <a:avLst/>
              <a:gdLst/>
              <a:ahLst/>
              <a:cxnLst/>
              <a:rect l="l" t="t" r="r" b="b"/>
              <a:pathLst>
                <a:path w="48" h="12" extrusionOk="0">
                  <a:moveTo>
                    <a:pt x="0" y="0"/>
                  </a:moveTo>
                  <a:cubicBezTo>
                    <a:pt x="16" y="3"/>
                    <a:pt x="32" y="7"/>
                    <a:pt x="48" y="11"/>
                  </a:cubicBezTo>
                  <a:cubicBezTo>
                    <a:pt x="32" y="7"/>
                    <a:pt x="16" y="3"/>
                    <a:pt x="0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36;p79">
              <a:extLst>
                <a:ext uri="{FF2B5EF4-FFF2-40B4-BE49-F238E27FC236}">
                  <a16:creationId xmlns:a16="http://schemas.microsoft.com/office/drawing/2014/main" id="{FBDDCB39-20FC-50BC-FDB4-99B1D3756B83}"/>
                </a:ext>
              </a:extLst>
            </p:cNvPr>
            <p:cNvSpPr/>
            <p:nvPr/>
          </p:nvSpPr>
          <p:spPr>
            <a:xfrm>
              <a:off x="1614750" y="1894300"/>
              <a:ext cx="2200" cy="2350"/>
            </a:xfrm>
            <a:custGeom>
              <a:avLst/>
              <a:gdLst/>
              <a:ahLst/>
              <a:cxnLst/>
              <a:rect l="l" t="t" r="r" b="b"/>
              <a:pathLst>
                <a:path w="88" h="94" extrusionOk="0">
                  <a:moveTo>
                    <a:pt x="1" y="1"/>
                  </a:moveTo>
                  <a:cubicBezTo>
                    <a:pt x="29" y="31"/>
                    <a:pt x="59" y="62"/>
                    <a:pt x="88" y="93"/>
                  </a:cubicBezTo>
                  <a:cubicBezTo>
                    <a:pt x="59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37;p79">
              <a:extLst>
                <a:ext uri="{FF2B5EF4-FFF2-40B4-BE49-F238E27FC236}">
                  <a16:creationId xmlns:a16="http://schemas.microsoft.com/office/drawing/2014/main" id="{7E66A9FB-98EA-AE60-05BA-40154108311F}"/>
                </a:ext>
              </a:extLst>
            </p:cNvPr>
            <p:cNvSpPr/>
            <p:nvPr/>
          </p:nvSpPr>
          <p:spPr>
            <a:xfrm>
              <a:off x="1462225" y="1803850"/>
              <a:ext cx="400" cy="100"/>
            </a:xfrm>
            <a:custGeom>
              <a:avLst/>
              <a:gdLst/>
              <a:ahLst/>
              <a:cxnLst/>
              <a:rect l="l" t="t" r="r" b="b"/>
              <a:pathLst>
                <a:path w="16" h="4" extrusionOk="0">
                  <a:moveTo>
                    <a:pt x="0" y="0"/>
                  </a:moveTo>
                  <a:lnTo>
                    <a:pt x="0" y="0"/>
                  </a:lnTo>
                  <a:cubicBezTo>
                    <a:pt x="5" y="2"/>
                    <a:pt x="10" y="3"/>
                    <a:pt x="16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38;p79">
              <a:extLst>
                <a:ext uri="{FF2B5EF4-FFF2-40B4-BE49-F238E27FC236}">
                  <a16:creationId xmlns:a16="http://schemas.microsoft.com/office/drawing/2014/main" id="{5E714CF7-C70F-EFA2-C5BE-D1BAF43D5EC0}"/>
                </a:ext>
              </a:extLst>
            </p:cNvPr>
            <p:cNvSpPr/>
            <p:nvPr/>
          </p:nvSpPr>
          <p:spPr>
            <a:xfrm>
              <a:off x="1617275" y="1897000"/>
              <a:ext cx="27050" cy="33800"/>
            </a:xfrm>
            <a:custGeom>
              <a:avLst/>
              <a:gdLst/>
              <a:ahLst/>
              <a:cxnLst/>
              <a:rect l="l" t="t" r="r" b="b"/>
              <a:pathLst>
                <a:path w="1082" h="1352" extrusionOk="0">
                  <a:moveTo>
                    <a:pt x="1" y="0"/>
                  </a:moveTo>
                  <a:lnTo>
                    <a:pt x="1" y="0"/>
                  </a:lnTo>
                  <a:cubicBezTo>
                    <a:pt x="396" y="427"/>
                    <a:pt x="759" y="879"/>
                    <a:pt x="1081" y="1351"/>
                  </a:cubicBezTo>
                  <a:lnTo>
                    <a:pt x="1082" y="1351"/>
                  </a:lnTo>
                  <a:cubicBezTo>
                    <a:pt x="759" y="878"/>
                    <a:pt x="396" y="427"/>
                    <a:pt x="1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39;p79">
              <a:extLst>
                <a:ext uri="{FF2B5EF4-FFF2-40B4-BE49-F238E27FC236}">
                  <a16:creationId xmlns:a16="http://schemas.microsoft.com/office/drawing/2014/main" id="{E117E603-88FD-957E-7141-C0082FFA28C4}"/>
                </a:ext>
              </a:extLst>
            </p:cNvPr>
            <p:cNvSpPr/>
            <p:nvPr/>
          </p:nvSpPr>
          <p:spPr>
            <a:xfrm>
              <a:off x="1609900" y="1889325"/>
              <a:ext cx="1950" cy="1975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27"/>
                    <a:pt x="53" y="52"/>
                    <a:pt x="78" y="78"/>
                  </a:cubicBezTo>
                  <a:cubicBezTo>
                    <a:pt x="53" y="52"/>
                    <a:pt x="27" y="25"/>
                    <a:pt x="1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40;p79">
              <a:extLst>
                <a:ext uri="{FF2B5EF4-FFF2-40B4-BE49-F238E27FC236}">
                  <a16:creationId xmlns:a16="http://schemas.microsoft.com/office/drawing/2014/main" id="{8B7B5678-CA2D-D491-DA4B-0003C933568F}"/>
                </a:ext>
              </a:extLst>
            </p:cNvPr>
            <p:cNvSpPr/>
            <p:nvPr/>
          </p:nvSpPr>
          <p:spPr>
            <a:xfrm>
              <a:off x="1612025" y="1891475"/>
              <a:ext cx="2375" cy="2425"/>
            </a:xfrm>
            <a:custGeom>
              <a:avLst/>
              <a:gdLst/>
              <a:ahLst/>
              <a:cxnLst/>
              <a:rect l="l" t="t" r="r" b="b"/>
              <a:pathLst>
                <a:path w="95" h="97" extrusionOk="0">
                  <a:moveTo>
                    <a:pt x="1" y="0"/>
                  </a:moveTo>
                  <a:cubicBezTo>
                    <a:pt x="32" y="32"/>
                    <a:pt x="62" y="64"/>
                    <a:pt x="94" y="97"/>
                  </a:cubicBezTo>
                  <a:cubicBezTo>
                    <a:pt x="62" y="64"/>
                    <a:pt x="32" y="32"/>
                    <a:pt x="1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41;p79">
              <a:extLst>
                <a:ext uri="{FF2B5EF4-FFF2-40B4-BE49-F238E27FC236}">
                  <a16:creationId xmlns:a16="http://schemas.microsoft.com/office/drawing/2014/main" id="{68762BAE-FB79-FFDD-6DB5-B7E0181D5F55}"/>
                </a:ext>
              </a:extLst>
            </p:cNvPr>
            <p:cNvSpPr/>
            <p:nvPr/>
          </p:nvSpPr>
          <p:spPr>
            <a:xfrm>
              <a:off x="1606850" y="1886250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5" y="35"/>
                  </a:moveTo>
                  <a:cubicBezTo>
                    <a:pt x="24" y="24"/>
                    <a:pt x="13" y="12"/>
                    <a:pt x="1" y="1"/>
                  </a:cubicBezTo>
                  <a:cubicBezTo>
                    <a:pt x="13" y="12"/>
                    <a:pt x="24" y="24"/>
                    <a:pt x="35" y="35"/>
                  </a:cubicBezTo>
                  <a:lnTo>
                    <a:pt x="35" y="35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42;p79">
              <a:extLst>
                <a:ext uri="{FF2B5EF4-FFF2-40B4-BE49-F238E27FC236}">
                  <a16:creationId xmlns:a16="http://schemas.microsoft.com/office/drawing/2014/main" id="{D87EAB72-4E31-CED1-4BFE-7DAA8656DA79}"/>
                </a:ext>
              </a:extLst>
            </p:cNvPr>
            <p:cNvSpPr/>
            <p:nvPr/>
          </p:nvSpPr>
          <p:spPr>
            <a:xfrm>
              <a:off x="1644275" y="1930775"/>
              <a:ext cx="1875" cy="2725"/>
            </a:xfrm>
            <a:custGeom>
              <a:avLst/>
              <a:gdLst/>
              <a:ahLst/>
              <a:cxnLst/>
              <a:rect l="l" t="t" r="r" b="b"/>
              <a:pathLst>
                <a:path w="75" h="109" extrusionOk="0">
                  <a:moveTo>
                    <a:pt x="1" y="0"/>
                  </a:moveTo>
                  <a:cubicBezTo>
                    <a:pt x="26" y="37"/>
                    <a:pt x="50" y="72"/>
                    <a:pt x="74" y="108"/>
                  </a:cubicBezTo>
                  <a:lnTo>
                    <a:pt x="75" y="108"/>
                  </a:lnTo>
                  <a:cubicBezTo>
                    <a:pt x="50" y="72"/>
                    <a:pt x="26" y="35"/>
                    <a:pt x="2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43;p79">
              <a:extLst>
                <a:ext uri="{FF2B5EF4-FFF2-40B4-BE49-F238E27FC236}">
                  <a16:creationId xmlns:a16="http://schemas.microsoft.com/office/drawing/2014/main" id="{84F724BB-34DE-4D89-B10F-6BEFD6A14F39}"/>
                </a:ext>
              </a:extLst>
            </p:cNvPr>
            <p:cNvSpPr/>
            <p:nvPr/>
          </p:nvSpPr>
          <p:spPr>
            <a:xfrm>
              <a:off x="1609300" y="1888675"/>
              <a:ext cx="625" cy="675"/>
            </a:xfrm>
            <a:custGeom>
              <a:avLst/>
              <a:gdLst/>
              <a:ahLst/>
              <a:cxnLst/>
              <a:rect l="l" t="t" r="r" b="b"/>
              <a:pathLst>
                <a:path w="25" h="27" extrusionOk="0">
                  <a:moveTo>
                    <a:pt x="25" y="26"/>
                  </a:moveTo>
                  <a:cubicBezTo>
                    <a:pt x="17" y="17"/>
                    <a:pt x="8" y="10"/>
                    <a:pt x="1" y="1"/>
                  </a:cubicBezTo>
                  <a:cubicBezTo>
                    <a:pt x="8" y="10"/>
                    <a:pt x="17" y="17"/>
                    <a:pt x="25" y="26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44;p79">
              <a:extLst>
                <a:ext uri="{FF2B5EF4-FFF2-40B4-BE49-F238E27FC236}">
                  <a16:creationId xmlns:a16="http://schemas.microsoft.com/office/drawing/2014/main" id="{4639DC66-EDDB-20CA-8FA0-D99F0A3C6DC0}"/>
                </a:ext>
              </a:extLst>
            </p:cNvPr>
            <p:cNvSpPr/>
            <p:nvPr/>
          </p:nvSpPr>
          <p:spPr>
            <a:xfrm>
              <a:off x="1607700" y="1887100"/>
              <a:ext cx="1150" cy="1175"/>
            </a:xfrm>
            <a:custGeom>
              <a:avLst/>
              <a:gdLst/>
              <a:ahLst/>
              <a:cxnLst/>
              <a:rect l="l" t="t" r="r" b="b"/>
              <a:pathLst>
                <a:path w="46" h="47" extrusionOk="0">
                  <a:moveTo>
                    <a:pt x="1" y="1"/>
                  </a:moveTo>
                  <a:cubicBezTo>
                    <a:pt x="16" y="16"/>
                    <a:pt x="32" y="31"/>
                    <a:pt x="46" y="46"/>
                  </a:cubicBezTo>
                  <a:cubicBezTo>
                    <a:pt x="32" y="31"/>
                    <a:pt x="16" y="15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45;p79">
              <a:extLst>
                <a:ext uri="{FF2B5EF4-FFF2-40B4-BE49-F238E27FC236}">
                  <a16:creationId xmlns:a16="http://schemas.microsoft.com/office/drawing/2014/main" id="{367F10F8-E583-E954-0E05-B632123EC76E}"/>
                </a:ext>
              </a:extLst>
            </p:cNvPr>
            <p:cNvSpPr/>
            <p:nvPr/>
          </p:nvSpPr>
          <p:spPr>
            <a:xfrm>
              <a:off x="1462600" y="1803925"/>
              <a:ext cx="400" cy="150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15" y="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46;p79">
              <a:extLst>
                <a:ext uri="{FF2B5EF4-FFF2-40B4-BE49-F238E27FC236}">
                  <a16:creationId xmlns:a16="http://schemas.microsoft.com/office/drawing/2014/main" id="{C814FD87-C1F1-0469-3908-14763700FDAA}"/>
                </a:ext>
              </a:extLst>
            </p:cNvPr>
            <p:cNvSpPr/>
            <p:nvPr/>
          </p:nvSpPr>
          <p:spPr>
            <a:xfrm>
              <a:off x="1465250" y="1804600"/>
              <a:ext cx="150" cy="50"/>
            </a:xfrm>
            <a:custGeom>
              <a:avLst/>
              <a:gdLst/>
              <a:ahLst/>
              <a:cxnLst/>
              <a:rect l="l" t="t" r="r" b="b"/>
              <a:pathLst>
                <a:path w="6" h="2" extrusionOk="0">
                  <a:moveTo>
                    <a:pt x="1" y="0"/>
                  </a:moveTo>
                  <a:cubicBezTo>
                    <a:pt x="2" y="1"/>
                    <a:pt x="4" y="1"/>
                    <a:pt x="5" y="1"/>
                  </a:cubicBezTo>
                  <a:cubicBezTo>
                    <a:pt x="4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47;p79">
              <a:extLst>
                <a:ext uri="{FF2B5EF4-FFF2-40B4-BE49-F238E27FC236}">
                  <a16:creationId xmlns:a16="http://schemas.microsoft.com/office/drawing/2014/main" id="{B0199D31-8B15-A6F0-55C2-64ADC3D8D875}"/>
                </a:ext>
              </a:extLst>
            </p:cNvPr>
            <p:cNvSpPr/>
            <p:nvPr/>
          </p:nvSpPr>
          <p:spPr>
            <a:xfrm>
              <a:off x="1599475" y="1879225"/>
              <a:ext cx="1225" cy="1175"/>
            </a:xfrm>
            <a:custGeom>
              <a:avLst/>
              <a:gdLst/>
              <a:ahLst/>
              <a:cxnLst/>
              <a:rect l="l" t="t" r="r" b="b"/>
              <a:pathLst>
                <a:path w="49" h="47" extrusionOk="0">
                  <a:moveTo>
                    <a:pt x="0" y="1"/>
                  </a:moveTo>
                  <a:cubicBezTo>
                    <a:pt x="16" y="15"/>
                    <a:pt x="32" y="31"/>
                    <a:pt x="49" y="46"/>
                  </a:cubicBezTo>
                  <a:cubicBezTo>
                    <a:pt x="32" y="31"/>
                    <a:pt x="16" y="15"/>
                    <a:pt x="0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48;p79">
              <a:extLst>
                <a:ext uri="{FF2B5EF4-FFF2-40B4-BE49-F238E27FC236}">
                  <a16:creationId xmlns:a16="http://schemas.microsoft.com/office/drawing/2014/main" id="{F86E8048-42CB-FEB2-47FF-84A501796FAA}"/>
                </a:ext>
              </a:extLst>
            </p:cNvPr>
            <p:cNvSpPr/>
            <p:nvPr/>
          </p:nvSpPr>
          <p:spPr>
            <a:xfrm>
              <a:off x="1590875" y="1871575"/>
              <a:ext cx="725" cy="600"/>
            </a:xfrm>
            <a:custGeom>
              <a:avLst/>
              <a:gdLst/>
              <a:ahLst/>
              <a:cxnLst/>
              <a:rect l="l" t="t" r="r" b="b"/>
              <a:pathLst>
                <a:path w="29" h="24" extrusionOk="0">
                  <a:moveTo>
                    <a:pt x="1" y="1"/>
                  </a:moveTo>
                  <a:cubicBezTo>
                    <a:pt x="9" y="8"/>
                    <a:pt x="18" y="16"/>
                    <a:pt x="28" y="24"/>
                  </a:cubicBezTo>
                  <a:cubicBezTo>
                    <a:pt x="18" y="16"/>
                    <a:pt x="9" y="8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49;p79">
              <a:extLst>
                <a:ext uri="{FF2B5EF4-FFF2-40B4-BE49-F238E27FC236}">
                  <a16:creationId xmlns:a16="http://schemas.microsoft.com/office/drawing/2014/main" id="{00D91FA9-A520-A3C4-0356-D5D35F6B4B7E}"/>
                </a:ext>
              </a:extLst>
            </p:cNvPr>
            <p:cNvSpPr/>
            <p:nvPr/>
          </p:nvSpPr>
          <p:spPr>
            <a:xfrm>
              <a:off x="1593325" y="1873725"/>
              <a:ext cx="850" cy="725"/>
            </a:xfrm>
            <a:custGeom>
              <a:avLst/>
              <a:gdLst/>
              <a:ahLst/>
              <a:cxnLst/>
              <a:rect l="l" t="t" r="r" b="b"/>
              <a:pathLst>
                <a:path w="34" h="29" extrusionOk="0">
                  <a:moveTo>
                    <a:pt x="1" y="1"/>
                  </a:moveTo>
                  <a:cubicBezTo>
                    <a:pt x="12" y="9"/>
                    <a:pt x="23" y="19"/>
                    <a:pt x="34" y="28"/>
                  </a:cubicBezTo>
                  <a:cubicBezTo>
                    <a:pt x="23" y="19"/>
                    <a:pt x="12" y="9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50;p79">
              <a:extLst>
                <a:ext uri="{FF2B5EF4-FFF2-40B4-BE49-F238E27FC236}">
                  <a16:creationId xmlns:a16="http://schemas.microsoft.com/office/drawing/2014/main" id="{2B33F1B0-DBD4-3CC4-9080-5FF3B612D9CD}"/>
                </a:ext>
              </a:extLst>
            </p:cNvPr>
            <p:cNvSpPr/>
            <p:nvPr/>
          </p:nvSpPr>
          <p:spPr>
            <a:xfrm>
              <a:off x="1604400" y="1883875"/>
              <a:ext cx="1550" cy="1475"/>
            </a:xfrm>
            <a:custGeom>
              <a:avLst/>
              <a:gdLst/>
              <a:ahLst/>
              <a:cxnLst/>
              <a:rect l="l" t="t" r="r" b="b"/>
              <a:pathLst>
                <a:path w="62" h="59" extrusionOk="0">
                  <a:moveTo>
                    <a:pt x="1" y="0"/>
                  </a:moveTo>
                  <a:cubicBezTo>
                    <a:pt x="20" y="20"/>
                    <a:pt x="40" y="40"/>
                    <a:pt x="61" y="58"/>
                  </a:cubicBezTo>
                  <a:cubicBezTo>
                    <a:pt x="40" y="39"/>
                    <a:pt x="20" y="20"/>
                    <a:pt x="1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51;p79">
              <a:extLst>
                <a:ext uri="{FF2B5EF4-FFF2-40B4-BE49-F238E27FC236}">
                  <a16:creationId xmlns:a16="http://schemas.microsoft.com/office/drawing/2014/main" id="{D6613773-DA7A-2CD4-49FC-A235BB337367}"/>
                </a:ext>
              </a:extLst>
            </p:cNvPr>
            <p:cNvSpPr/>
            <p:nvPr/>
          </p:nvSpPr>
          <p:spPr>
            <a:xfrm>
              <a:off x="1588650" y="1869675"/>
              <a:ext cx="325" cy="275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0" y="1"/>
                  </a:moveTo>
                  <a:cubicBezTo>
                    <a:pt x="5" y="4"/>
                    <a:pt x="8" y="7"/>
                    <a:pt x="12" y="11"/>
                  </a:cubicBezTo>
                  <a:cubicBezTo>
                    <a:pt x="8" y="7"/>
                    <a:pt x="5" y="4"/>
                    <a:pt x="0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52;p79">
              <a:extLst>
                <a:ext uri="{FF2B5EF4-FFF2-40B4-BE49-F238E27FC236}">
                  <a16:creationId xmlns:a16="http://schemas.microsoft.com/office/drawing/2014/main" id="{4F90AC07-C851-42B2-9010-B43D9DA91991}"/>
                </a:ext>
              </a:extLst>
            </p:cNvPr>
            <p:cNvSpPr/>
            <p:nvPr/>
          </p:nvSpPr>
          <p:spPr>
            <a:xfrm>
              <a:off x="1595850" y="1875950"/>
              <a:ext cx="775" cy="700"/>
            </a:xfrm>
            <a:custGeom>
              <a:avLst/>
              <a:gdLst/>
              <a:ahLst/>
              <a:cxnLst/>
              <a:rect l="l" t="t" r="r" b="b"/>
              <a:pathLst>
                <a:path w="31" h="28" extrusionOk="0">
                  <a:moveTo>
                    <a:pt x="1" y="1"/>
                  </a:moveTo>
                  <a:cubicBezTo>
                    <a:pt x="11" y="10"/>
                    <a:pt x="21" y="18"/>
                    <a:pt x="31" y="27"/>
                  </a:cubicBezTo>
                  <a:cubicBezTo>
                    <a:pt x="21" y="18"/>
                    <a:pt x="11" y="10"/>
                    <a:pt x="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53;p79">
              <a:extLst>
                <a:ext uri="{FF2B5EF4-FFF2-40B4-BE49-F238E27FC236}">
                  <a16:creationId xmlns:a16="http://schemas.microsoft.com/office/drawing/2014/main" id="{A2AF9963-7D2D-7F54-A845-1C8074FC62CB}"/>
                </a:ext>
              </a:extLst>
            </p:cNvPr>
            <p:cNvSpPr/>
            <p:nvPr/>
          </p:nvSpPr>
          <p:spPr>
            <a:xfrm>
              <a:off x="1601900" y="1881500"/>
              <a:ext cx="1400" cy="1300"/>
            </a:xfrm>
            <a:custGeom>
              <a:avLst/>
              <a:gdLst/>
              <a:ahLst/>
              <a:cxnLst/>
              <a:rect l="l" t="t" r="r" b="b"/>
              <a:pathLst>
                <a:path w="56" h="52" extrusionOk="0">
                  <a:moveTo>
                    <a:pt x="0" y="0"/>
                  </a:moveTo>
                  <a:cubicBezTo>
                    <a:pt x="19" y="18"/>
                    <a:pt x="37" y="34"/>
                    <a:pt x="55" y="52"/>
                  </a:cubicBezTo>
                  <a:cubicBezTo>
                    <a:pt x="37" y="34"/>
                    <a:pt x="19" y="18"/>
                    <a:pt x="0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54;p79">
              <a:extLst>
                <a:ext uri="{FF2B5EF4-FFF2-40B4-BE49-F238E27FC236}">
                  <a16:creationId xmlns:a16="http://schemas.microsoft.com/office/drawing/2014/main" id="{DA80CC66-62CA-F310-3F05-D875D4FDD89F}"/>
                </a:ext>
              </a:extLst>
            </p:cNvPr>
            <p:cNvSpPr/>
            <p:nvPr/>
          </p:nvSpPr>
          <p:spPr>
            <a:xfrm>
              <a:off x="1579150" y="186197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0"/>
                  </a:moveTo>
                  <a:cubicBezTo>
                    <a:pt x="2" y="1"/>
                    <a:pt x="4" y="2"/>
                    <a:pt x="5" y="3"/>
                  </a:cubicBezTo>
                  <a:cubicBezTo>
                    <a:pt x="4" y="2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55;p79">
              <a:extLst>
                <a:ext uri="{FF2B5EF4-FFF2-40B4-BE49-F238E27FC236}">
                  <a16:creationId xmlns:a16="http://schemas.microsoft.com/office/drawing/2014/main" id="{3E36E790-B7D2-F893-3451-1C0574F69FE6}"/>
                </a:ext>
              </a:extLst>
            </p:cNvPr>
            <p:cNvSpPr/>
            <p:nvPr/>
          </p:nvSpPr>
          <p:spPr>
            <a:xfrm>
              <a:off x="1704150" y="1652325"/>
              <a:ext cx="279950" cy="279950"/>
            </a:xfrm>
            <a:custGeom>
              <a:avLst/>
              <a:gdLst/>
              <a:ahLst/>
              <a:cxnLst/>
              <a:rect l="l" t="t" r="r" b="b"/>
              <a:pathLst>
                <a:path w="11198" h="11198" extrusionOk="0">
                  <a:moveTo>
                    <a:pt x="5600" y="1"/>
                  </a:moveTo>
                  <a:cubicBezTo>
                    <a:pt x="4554" y="1"/>
                    <a:pt x="3578" y="287"/>
                    <a:pt x="2741" y="789"/>
                  </a:cubicBezTo>
                  <a:cubicBezTo>
                    <a:pt x="2580" y="881"/>
                    <a:pt x="2426" y="984"/>
                    <a:pt x="2275" y="1096"/>
                  </a:cubicBezTo>
                  <a:cubicBezTo>
                    <a:pt x="1698" y="1521"/>
                    <a:pt x="1203" y="2056"/>
                    <a:pt x="826" y="2671"/>
                  </a:cubicBezTo>
                  <a:cubicBezTo>
                    <a:pt x="793" y="2724"/>
                    <a:pt x="762" y="2779"/>
                    <a:pt x="731" y="2833"/>
                  </a:cubicBezTo>
                  <a:cubicBezTo>
                    <a:pt x="699" y="2886"/>
                    <a:pt x="671" y="2939"/>
                    <a:pt x="642" y="2994"/>
                  </a:cubicBezTo>
                  <a:cubicBezTo>
                    <a:pt x="640" y="2999"/>
                    <a:pt x="638" y="3003"/>
                    <a:pt x="636" y="3011"/>
                  </a:cubicBezTo>
                  <a:cubicBezTo>
                    <a:pt x="585" y="3103"/>
                    <a:pt x="540" y="3197"/>
                    <a:pt x="497" y="3295"/>
                  </a:cubicBezTo>
                  <a:cubicBezTo>
                    <a:pt x="488" y="3316"/>
                    <a:pt x="478" y="3338"/>
                    <a:pt x="466" y="3359"/>
                  </a:cubicBezTo>
                  <a:cubicBezTo>
                    <a:pt x="445" y="3410"/>
                    <a:pt x="423" y="3461"/>
                    <a:pt x="404" y="3512"/>
                  </a:cubicBezTo>
                  <a:cubicBezTo>
                    <a:pt x="380" y="3572"/>
                    <a:pt x="356" y="3629"/>
                    <a:pt x="335" y="3688"/>
                  </a:cubicBezTo>
                  <a:cubicBezTo>
                    <a:pt x="313" y="3748"/>
                    <a:pt x="294" y="3807"/>
                    <a:pt x="272" y="3870"/>
                  </a:cubicBezTo>
                  <a:cubicBezTo>
                    <a:pt x="255" y="3924"/>
                    <a:pt x="239" y="3979"/>
                    <a:pt x="222" y="4037"/>
                  </a:cubicBezTo>
                  <a:cubicBezTo>
                    <a:pt x="177" y="4192"/>
                    <a:pt x="139" y="4347"/>
                    <a:pt x="108" y="4507"/>
                  </a:cubicBezTo>
                  <a:cubicBezTo>
                    <a:pt x="91" y="4579"/>
                    <a:pt x="79" y="4652"/>
                    <a:pt x="69" y="4726"/>
                  </a:cubicBezTo>
                  <a:cubicBezTo>
                    <a:pt x="67" y="4738"/>
                    <a:pt x="65" y="4748"/>
                    <a:pt x="63" y="4757"/>
                  </a:cubicBezTo>
                  <a:cubicBezTo>
                    <a:pt x="51" y="4839"/>
                    <a:pt x="41" y="4920"/>
                    <a:pt x="32" y="5004"/>
                  </a:cubicBezTo>
                  <a:cubicBezTo>
                    <a:pt x="20" y="5108"/>
                    <a:pt x="12" y="5215"/>
                    <a:pt x="8" y="5323"/>
                  </a:cubicBezTo>
                  <a:cubicBezTo>
                    <a:pt x="3" y="5404"/>
                    <a:pt x="1" y="5487"/>
                    <a:pt x="1" y="5569"/>
                  </a:cubicBezTo>
                  <a:lnTo>
                    <a:pt x="1" y="5598"/>
                  </a:lnTo>
                  <a:cubicBezTo>
                    <a:pt x="1" y="5760"/>
                    <a:pt x="8" y="5919"/>
                    <a:pt x="22" y="6077"/>
                  </a:cubicBezTo>
                  <a:cubicBezTo>
                    <a:pt x="263" y="8947"/>
                    <a:pt x="2669" y="11198"/>
                    <a:pt x="5600" y="11198"/>
                  </a:cubicBezTo>
                  <a:cubicBezTo>
                    <a:pt x="5696" y="11198"/>
                    <a:pt x="5788" y="11194"/>
                    <a:pt x="5884" y="11190"/>
                  </a:cubicBezTo>
                  <a:cubicBezTo>
                    <a:pt x="5894" y="11190"/>
                    <a:pt x="5903" y="11190"/>
                    <a:pt x="5911" y="11188"/>
                  </a:cubicBezTo>
                  <a:cubicBezTo>
                    <a:pt x="5987" y="11186"/>
                    <a:pt x="6060" y="11178"/>
                    <a:pt x="6138" y="11171"/>
                  </a:cubicBezTo>
                  <a:cubicBezTo>
                    <a:pt x="6173" y="11169"/>
                    <a:pt x="6206" y="11164"/>
                    <a:pt x="6240" y="11159"/>
                  </a:cubicBezTo>
                  <a:cubicBezTo>
                    <a:pt x="6283" y="11157"/>
                    <a:pt x="6328" y="11149"/>
                    <a:pt x="6371" y="11143"/>
                  </a:cubicBezTo>
                  <a:cubicBezTo>
                    <a:pt x="6414" y="11137"/>
                    <a:pt x="6459" y="11133"/>
                    <a:pt x="6502" y="11123"/>
                  </a:cubicBezTo>
                  <a:cubicBezTo>
                    <a:pt x="6578" y="11114"/>
                    <a:pt x="6655" y="11100"/>
                    <a:pt x="6729" y="11083"/>
                  </a:cubicBezTo>
                  <a:cubicBezTo>
                    <a:pt x="6820" y="11065"/>
                    <a:pt x="6911" y="11045"/>
                    <a:pt x="6999" y="11020"/>
                  </a:cubicBezTo>
                  <a:cubicBezTo>
                    <a:pt x="7049" y="11008"/>
                    <a:pt x="7097" y="10996"/>
                    <a:pt x="7145" y="10980"/>
                  </a:cubicBezTo>
                  <a:cubicBezTo>
                    <a:pt x="7347" y="10922"/>
                    <a:pt x="7546" y="10856"/>
                    <a:pt x="7736" y="10775"/>
                  </a:cubicBezTo>
                  <a:cubicBezTo>
                    <a:pt x="7801" y="10748"/>
                    <a:pt x="7865" y="10720"/>
                    <a:pt x="7930" y="10689"/>
                  </a:cubicBezTo>
                  <a:cubicBezTo>
                    <a:pt x="7937" y="10687"/>
                    <a:pt x="7947" y="10684"/>
                    <a:pt x="7953" y="10679"/>
                  </a:cubicBezTo>
                  <a:cubicBezTo>
                    <a:pt x="8004" y="10656"/>
                    <a:pt x="8051" y="10631"/>
                    <a:pt x="8102" y="10607"/>
                  </a:cubicBezTo>
                  <a:cubicBezTo>
                    <a:pt x="8139" y="10591"/>
                    <a:pt x="8178" y="10572"/>
                    <a:pt x="8213" y="10550"/>
                  </a:cubicBezTo>
                  <a:cubicBezTo>
                    <a:pt x="8266" y="10521"/>
                    <a:pt x="8321" y="10493"/>
                    <a:pt x="8371" y="10462"/>
                  </a:cubicBezTo>
                  <a:cubicBezTo>
                    <a:pt x="8436" y="10426"/>
                    <a:pt x="8500" y="10388"/>
                    <a:pt x="8562" y="10349"/>
                  </a:cubicBezTo>
                  <a:cubicBezTo>
                    <a:pt x="8770" y="10218"/>
                    <a:pt x="8970" y="10075"/>
                    <a:pt x="9158" y="9920"/>
                  </a:cubicBezTo>
                  <a:cubicBezTo>
                    <a:pt x="9214" y="9875"/>
                    <a:pt x="9269" y="9827"/>
                    <a:pt x="9322" y="9779"/>
                  </a:cubicBezTo>
                  <a:cubicBezTo>
                    <a:pt x="9381" y="9727"/>
                    <a:pt x="9438" y="9674"/>
                    <a:pt x="9493" y="9619"/>
                  </a:cubicBezTo>
                  <a:cubicBezTo>
                    <a:pt x="9531" y="9584"/>
                    <a:pt x="9569" y="9545"/>
                    <a:pt x="9605" y="9510"/>
                  </a:cubicBezTo>
                  <a:cubicBezTo>
                    <a:pt x="9639" y="9474"/>
                    <a:pt x="9674" y="9438"/>
                    <a:pt x="9708" y="9400"/>
                  </a:cubicBezTo>
                  <a:cubicBezTo>
                    <a:pt x="9719" y="9388"/>
                    <a:pt x="9731" y="9373"/>
                    <a:pt x="9743" y="9361"/>
                  </a:cubicBezTo>
                  <a:cubicBezTo>
                    <a:pt x="9805" y="9293"/>
                    <a:pt x="9868" y="9223"/>
                    <a:pt x="9925" y="9150"/>
                  </a:cubicBezTo>
                  <a:cubicBezTo>
                    <a:pt x="9961" y="9107"/>
                    <a:pt x="9997" y="9064"/>
                    <a:pt x="10030" y="9017"/>
                  </a:cubicBezTo>
                  <a:cubicBezTo>
                    <a:pt x="10116" y="8911"/>
                    <a:pt x="10195" y="8798"/>
                    <a:pt x="10271" y="8681"/>
                  </a:cubicBezTo>
                  <a:cubicBezTo>
                    <a:pt x="10312" y="8622"/>
                    <a:pt x="10351" y="8562"/>
                    <a:pt x="10386" y="8500"/>
                  </a:cubicBezTo>
                  <a:cubicBezTo>
                    <a:pt x="10431" y="8428"/>
                    <a:pt x="10472" y="8354"/>
                    <a:pt x="10515" y="8280"/>
                  </a:cubicBezTo>
                  <a:cubicBezTo>
                    <a:pt x="10568" y="8184"/>
                    <a:pt x="10617" y="8086"/>
                    <a:pt x="10662" y="7986"/>
                  </a:cubicBezTo>
                  <a:cubicBezTo>
                    <a:pt x="10696" y="7918"/>
                    <a:pt x="10727" y="7848"/>
                    <a:pt x="10756" y="7777"/>
                  </a:cubicBezTo>
                  <a:cubicBezTo>
                    <a:pt x="10785" y="7715"/>
                    <a:pt x="10809" y="7652"/>
                    <a:pt x="10832" y="7588"/>
                  </a:cubicBezTo>
                  <a:cubicBezTo>
                    <a:pt x="10846" y="7552"/>
                    <a:pt x="10858" y="7519"/>
                    <a:pt x="10873" y="7483"/>
                  </a:cubicBezTo>
                  <a:cubicBezTo>
                    <a:pt x="10901" y="7399"/>
                    <a:pt x="10930" y="7319"/>
                    <a:pt x="10954" y="7235"/>
                  </a:cubicBezTo>
                  <a:cubicBezTo>
                    <a:pt x="11002" y="7082"/>
                    <a:pt x="11040" y="6926"/>
                    <a:pt x="11073" y="6769"/>
                  </a:cubicBezTo>
                  <a:cubicBezTo>
                    <a:pt x="11155" y="6392"/>
                    <a:pt x="11198" y="5999"/>
                    <a:pt x="11198" y="5598"/>
                  </a:cubicBezTo>
                  <a:cubicBezTo>
                    <a:pt x="11198" y="3822"/>
                    <a:pt x="10369" y="2240"/>
                    <a:pt x="9078" y="1218"/>
                  </a:cubicBezTo>
                  <a:cubicBezTo>
                    <a:pt x="8988" y="1141"/>
                    <a:pt x="8892" y="1072"/>
                    <a:pt x="8796" y="1006"/>
                  </a:cubicBezTo>
                  <a:cubicBezTo>
                    <a:pt x="8665" y="912"/>
                    <a:pt x="8529" y="824"/>
                    <a:pt x="8388" y="746"/>
                  </a:cubicBezTo>
                  <a:cubicBezTo>
                    <a:pt x="8245" y="662"/>
                    <a:pt x="8100" y="586"/>
                    <a:pt x="7949" y="519"/>
                  </a:cubicBezTo>
                  <a:cubicBezTo>
                    <a:pt x="7238" y="185"/>
                    <a:pt x="6441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56;p79">
              <a:extLst>
                <a:ext uri="{FF2B5EF4-FFF2-40B4-BE49-F238E27FC236}">
                  <a16:creationId xmlns:a16="http://schemas.microsoft.com/office/drawing/2014/main" id="{5B343C9C-348B-8D35-8837-6D47C8945EAE}"/>
                </a:ext>
              </a:extLst>
            </p:cNvPr>
            <p:cNvSpPr/>
            <p:nvPr/>
          </p:nvSpPr>
          <p:spPr>
            <a:xfrm>
              <a:off x="1704150" y="1719075"/>
              <a:ext cx="276900" cy="213150"/>
            </a:xfrm>
            <a:custGeom>
              <a:avLst/>
              <a:gdLst/>
              <a:ahLst/>
              <a:cxnLst/>
              <a:rect l="l" t="t" r="r" b="b"/>
              <a:pathLst>
                <a:path w="11076" h="8526" extrusionOk="0">
                  <a:moveTo>
                    <a:pt x="827" y="0"/>
                  </a:moveTo>
                  <a:lnTo>
                    <a:pt x="827" y="0"/>
                  </a:lnTo>
                  <a:cubicBezTo>
                    <a:pt x="304" y="852"/>
                    <a:pt x="1" y="1853"/>
                    <a:pt x="1" y="2927"/>
                  </a:cubicBezTo>
                  <a:cubicBezTo>
                    <a:pt x="1" y="6019"/>
                    <a:pt x="2507" y="8526"/>
                    <a:pt x="5600" y="8526"/>
                  </a:cubicBezTo>
                  <a:cubicBezTo>
                    <a:pt x="8290" y="8526"/>
                    <a:pt x="10537" y="6627"/>
                    <a:pt x="11075" y="4098"/>
                  </a:cubicBezTo>
                  <a:lnTo>
                    <a:pt x="11075" y="4098"/>
                  </a:lnTo>
                  <a:cubicBezTo>
                    <a:pt x="9836" y="5433"/>
                    <a:pt x="8245" y="6317"/>
                    <a:pt x="6523" y="6317"/>
                  </a:cubicBezTo>
                  <a:cubicBezTo>
                    <a:pt x="5501" y="6317"/>
                    <a:pt x="4434" y="6006"/>
                    <a:pt x="3366" y="5294"/>
                  </a:cubicBezTo>
                  <a:cubicBezTo>
                    <a:pt x="1559" y="4210"/>
                    <a:pt x="437" y="2031"/>
                    <a:pt x="8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57;p79">
              <a:extLst>
                <a:ext uri="{FF2B5EF4-FFF2-40B4-BE49-F238E27FC236}">
                  <a16:creationId xmlns:a16="http://schemas.microsoft.com/office/drawing/2014/main" id="{37D9889E-D548-E5C7-54D2-060A586A8AB6}"/>
                </a:ext>
              </a:extLst>
            </p:cNvPr>
            <p:cNvSpPr/>
            <p:nvPr/>
          </p:nvSpPr>
          <p:spPr>
            <a:xfrm>
              <a:off x="1704125" y="1665250"/>
              <a:ext cx="258200" cy="192050"/>
            </a:xfrm>
            <a:custGeom>
              <a:avLst/>
              <a:gdLst/>
              <a:ahLst/>
              <a:cxnLst/>
              <a:rect l="l" t="t" r="r" b="b"/>
              <a:pathLst>
                <a:path w="10328" h="7682" extrusionOk="0">
                  <a:moveTo>
                    <a:pt x="7950" y="1"/>
                  </a:moveTo>
                  <a:lnTo>
                    <a:pt x="7950" y="1"/>
                  </a:lnTo>
                  <a:cubicBezTo>
                    <a:pt x="8764" y="987"/>
                    <a:pt x="9530" y="2080"/>
                    <a:pt x="9720" y="3371"/>
                  </a:cubicBezTo>
                  <a:cubicBezTo>
                    <a:pt x="9892" y="4539"/>
                    <a:pt x="9468" y="5725"/>
                    <a:pt x="8563" y="6491"/>
                  </a:cubicBezTo>
                  <a:cubicBezTo>
                    <a:pt x="8003" y="6963"/>
                    <a:pt x="7281" y="7208"/>
                    <a:pt x="6558" y="7208"/>
                  </a:cubicBezTo>
                  <a:cubicBezTo>
                    <a:pt x="6131" y="7208"/>
                    <a:pt x="5703" y="7123"/>
                    <a:pt x="5307" y="6949"/>
                  </a:cubicBezTo>
                  <a:cubicBezTo>
                    <a:pt x="4742" y="6703"/>
                    <a:pt x="4336" y="6266"/>
                    <a:pt x="3904" y="5844"/>
                  </a:cubicBezTo>
                  <a:cubicBezTo>
                    <a:pt x="3510" y="5460"/>
                    <a:pt x="3082" y="5142"/>
                    <a:pt x="2562" y="4954"/>
                  </a:cubicBezTo>
                  <a:cubicBezTo>
                    <a:pt x="2192" y="4819"/>
                    <a:pt x="1803" y="4754"/>
                    <a:pt x="1415" y="4754"/>
                  </a:cubicBezTo>
                  <a:cubicBezTo>
                    <a:pt x="930" y="4754"/>
                    <a:pt x="446" y="4857"/>
                    <a:pt x="1" y="5052"/>
                  </a:cubicBezTo>
                  <a:lnTo>
                    <a:pt x="1" y="5081"/>
                  </a:lnTo>
                  <a:cubicBezTo>
                    <a:pt x="1" y="5243"/>
                    <a:pt x="9" y="5402"/>
                    <a:pt x="23" y="5560"/>
                  </a:cubicBezTo>
                  <a:cubicBezTo>
                    <a:pt x="444" y="5342"/>
                    <a:pt x="921" y="5231"/>
                    <a:pt x="1397" y="5231"/>
                  </a:cubicBezTo>
                  <a:cubicBezTo>
                    <a:pt x="1916" y="5231"/>
                    <a:pt x="2435" y="5363"/>
                    <a:pt x="2882" y="5629"/>
                  </a:cubicBezTo>
                  <a:cubicBezTo>
                    <a:pt x="3436" y="5959"/>
                    <a:pt x="3823" y="6493"/>
                    <a:pt x="4316" y="6894"/>
                  </a:cubicBezTo>
                  <a:cubicBezTo>
                    <a:pt x="4772" y="7266"/>
                    <a:pt x="5322" y="7522"/>
                    <a:pt x="5902" y="7625"/>
                  </a:cubicBezTo>
                  <a:cubicBezTo>
                    <a:pt x="6120" y="7663"/>
                    <a:pt x="6338" y="7682"/>
                    <a:pt x="6556" y="7682"/>
                  </a:cubicBezTo>
                  <a:cubicBezTo>
                    <a:pt x="7466" y="7682"/>
                    <a:pt x="8350" y="7349"/>
                    <a:pt x="9028" y="6713"/>
                  </a:cubicBezTo>
                  <a:lnTo>
                    <a:pt x="9028" y="6712"/>
                  </a:lnTo>
                  <a:cubicBezTo>
                    <a:pt x="9883" y="5910"/>
                    <a:pt x="10327" y="4734"/>
                    <a:pt x="10222" y="3571"/>
                  </a:cubicBezTo>
                  <a:cubicBezTo>
                    <a:pt x="10123" y="2507"/>
                    <a:pt x="9668" y="1564"/>
                    <a:pt x="9079" y="700"/>
                  </a:cubicBezTo>
                  <a:cubicBezTo>
                    <a:pt x="8988" y="624"/>
                    <a:pt x="8893" y="555"/>
                    <a:pt x="8797" y="488"/>
                  </a:cubicBezTo>
                  <a:cubicBezTo>
                    <a:pt x="8666" y="395"/>
                    <a:pt x="8529" y="306"/>
                    <a:pt x="8388" y="228"/>
                  </a:cubicBezTo>
                  <a:cubicBezTo>
                    <a:pt x="8245" y="144"/>
                    <a:pt x="8100" y="68"/>
                    <a:pt x="7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58;p79">
              <a:extLst>
                <a:ext uri="{FF2B5EF4-FFF2-40B4-BE49-F238E27FC236}">
                  <a16:creationId xmlns:a16="http://schemas.microsoft.com/office/drawing/2014/main" id="{6115C4A9-A162-6644-9ADF-9C15512516B3}"/>
                </a:ext>
              </a:extLst>
            </p:cNvPr>
            <p:cNvSpPr/>
            <p:nvPr/>
          </p:nvSpPr>
          <p:spPr>
            <a:xfrm>
              <a:off x="1543450" y="2320525"/>
              <a:ext cx="260875" cy="209200"/>
            </a:xfrm>
            <a:custGeom>
              <a:avLst/>
              <a:gdLst/>
              <a:ahLst/>
              <a:cxnLst/>
              <a:rect l="l" t="t" r="r" b="b"/>
              <a:pathLst>
                <a:path w="10435" h="8368" extrusionOk="0">
                  <a:moveTo>
                    <a:pt x="10047" y="1"/>
                  </a:moveTo>
                  <a:lnTo>
                    <a:pt x="789" y="6858"/>
                  </a:lnTo>
                  <a:cubicBezTo>
                    <a:pt x="789" y="6858"/>
                    <a:pt x="317" y="7008"/>
                    <a:pt x="0" y="7224"/>
                  </a:cubicBezTo>
                  <a:cubicBezTo>
                    <a:pt x="215" y="7543"/>
                    <a:pt x="443" y="7867"/>
                    <a:pt x="740" y="8110"/>
                  </a:cubicBezTo>
                  <a:cubicBezTo>
                    <a:pt x="938" y="8275"/>
                    <a:pt x="1157" y="8367"/>
                    <a:pt x="1382" y="8367"/>
                  </a:cubicBezTo>
                  <a:cubicBezTo>
                    <a:pt x="1533" y="8367"/>
                    <a:pt x="1688" y="8325"/>
                    <a:pt x="1841" y="8236"/>
                  </a:cubicBezTo>
                  <a:cubicBezTo>
                    <a:pt x="2366" y="7930"/>
                    <a:pt x="2346" y="7165"/>
                    <a:pt x="2924" y="6899"/>
                  </a:cubicBezTo>
                  <a:cubicBezTo>
                    <a:pt x="3236" y="6754"/>
                    <a:pt x="3589" y="6883"/>
                    <a:pt x="3875" y="6668"/>
                  </a:cubicBezTo>
                  <a:cubicBezTo>
                    <a:pt x="4192" y="6433"/>
                    <a:pt x="4433" y="6069"/>
                    <a:pt x="4665" y="5756"/>
                  </a:cubicBezTo>
                  <a:cubicBezTo>
                    <a:pt x="4892" y="5444"/>
                    <a:pt x="5136" y="5129"/>
                    <a:pt x="5466" y="4924"/>
                  </a:cubicBezTo>
                  <a:cubicBezTo>
                    <a:pt x="5723" y="4762"/>
                    <a:pt x="6013" y="4725"/>
                    <a:pt x="6307" y="4705"/>
                  </a:cubicBezTo>
                  <a:cubicBezTo>
                    <a:pt x="6569" y="4689"/>
                    <a:pt x="6939" y="4709"/>
                    <a:pt x="7147" y="4517"/>
                  </a:cubicBezTo>
                  <a:cubicBezTo>
                    <a:pt x="7344" y="4330"/>
                    <a:pt x="7430" y="4016"/>
                    <a:pt x="7528" y="3770"/>
                  </a:cubicBezTo>
                  <a:cubicBezTo>
                    <a:pt x="7623" y="3525"/>
                    <a:pt x="7739" y="3283"/>
                    <a:pt x="7953" y="3122"/>
                  </a:cubicBezTo>
                  <a:cubicBezTo>
                    <a:pt x="8214" y="2929"/>
                    <a:pt x="8544" y="2900"/>
                    <a:pt x="8856" y="2893"/>
                  </a:cubicBezTo>
                  <a:cubicBezTo>
                    <a:pt x="9165" y="2881"/>
                    <a:pt x="9445" y="2896"/>
                    <a:pt x="9683" y="2670"/>
                  </a:cubicBezTo>
                  <a:lnTo>
                    <a:pt x="9685" y="2670"/>
                  </a:lnTo>
                  <a:cubicBezTo>
                    <a:pt x="9946" y="2421"/>
                    <a:pt x="10097" y="2090"/>
                    <a:pt x="10202" y="1749"/>
                  </a:cubicBezTo>
                  <a:cubicBezTo>
                    <a:pt x="10353" y="1243"/>
                    <a:pt x="10415" y="705"/>
                    <a:pt x="10435" y="170"/>
                  </a:cubicBezTo>
                  <a:cubicBezTo>
                    <a:pt x="10315" y="99"/>
                    <a:pt x="10184" y="37"/>
                    <a:pt x="100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59;p79">
              <a:extLst>
                <a:ext uri="{FF2B5EF4-FFF2-40B4-BE49-F238E27FC236}">
                  <a16:creationId xmlns:a16="http://schemas.microsoft.com/office/drawing/2014/main" id="{60CFBDAE-C5E3-ADAF-2955-CB136B50F57F}"/>
                </a:ext>
              </a:extLst>
            </p:cNvPr>
            <p:cNvSpPr/>
            <p:nvPr/>
          </p:nvSpPr>
          <p:spPr>
            <a:xfrm>
              <a:off x="1532600" y="2324800"/>
              <a:ext cx="306400" cy="246950"/>
            </a:xfrm>
            <a:custGeom>
              <a:avLst/>
              <a:gdLst/>
              <a:ahLst/>
              <a:cxnLst/>
              <a:rect l="l" t="t" r="r" b="b"/>
              <a:pathLst>
                <a:path w="12256" h="9878" extrusionOk="0">
                  <a:moveTo>
                    <a:pt x="10869" y="0"/>
                  </a:moveTo>
                  <a:cubicBezTo>
                    <a:pt x="10849" y="534"/>
                    <a:pt x="10786" y="1072"/>
                    <a:pt x="10635" y="1578"/>
                  </a:cubicBezTo>
                  <a:cubicBezTo>
                    <a:pt x="10531" y="1919"/>
                    <a:pt x="10380" y="2250"/>
                    <a:pt x="10117" y="2499"/>
                  </a:cubicBezTo>
                  <a:cubicBezTo>
                    <a:pt x="9878" y="2725"/>
                    <a:pt x="9599" y="2710"/>
                    <a:pt x="9290" y="2722"/>
                  </a:cubicBezTo>
                  <a:cubicBezTo>
                    <a:pt x="8978" y="2729"/>
                    <a:pt x="8647" y="2758"/>
                    <a:pt x="8387" y="2951"/>
                  </a:cubicBezTo>
                  <a:cubicBezTo>
                    <a:pt x="8173" y="3112"/>
                    <a:pt x="8056" y="3354"/>
                    <a:pt x="7962" y="3599"/>
                  </a:cubicBezTo>
                  <a:cubicBezTo>
                    <a:pt x="7864" y="3845"/>
                    <a:pt x="7778" y="4159"/>
                    <a:pt x="7581" y="4346"/>
                  </a:cubicBezTo>
                  <a:cubicBezTo>
                    <a:pt x="7373" y="4538"/>
                    <a:pt x="7003" y="4518"/>
                    <a:pt x="6741" y="4534"/>
                  </a:cubicBezTo>
                  <a:cubicBezTo>
                    <a:pt x="6447" y="4554"/>
                    <a:pt x="6156" y="4591"/>
                    <a:pt x="5900" y="4753"/>
                  </a:cubicBezTo>
                  <a:cubicBezTo>
                    <a:pt x="5570" y="4958"/>
                    <a:pt x="5326" y="5273"/>
                    <a:pt x="5099" y="5585"/>
                  </a:cubicBezTo>
                  <a:cubicBezTo>
                    <a:pt x="4867" y="5898"/>
                    <a:pt x="4626" y="6263"/>
                    <a:pt x="4309" y="6497"/>
                  </a:cubicBezTo>
                  <a:cubicBezTo>
                    <a:pt x="4023" y="6713"/>
                    <a:pt x="3670" y="6583"/>
                    <a:pt x="3358" y="6728"/>
                  </a:cubicBezTo>
                  <a:cubicBezTo>
                    <a:pt x="2780" y="6994"/>
                    <a:pt x="2800" y="7759"/>
                    <a:pt x="2275" y="8065"/>
                  </a:cubicBezTo>
                  <a:cubicBezTo>
                    <a:pt x="2122" y="8154"/>
                    <a:pt x="1967" y="8196"/>
                    <a:pt x="1816" y="8196"/>
                  </a:cubicBezTo>
                  <a:cubicBezTo>
                    <a:pt x="1591" y="8196"/>
                    <a:pt x="1372" y="8104"/>
                    <a:pt x="1174" y="7939"/>
                  </a:cubicBezTo>
                  <a:cubicBezTo>
                    <a:pt x="877" y="7696"/>
                    <a:pt x="649" y="7372"/>
                    <a:pt x="434" y="7053"/>
                  </a:cubicBezTo>
                  <a:cubicBezTo>
                    <a:pt x="378" y="7088"/>
                    <a:pt x="328" y="7128"/>
                    <a:pt x="285" y="7169"/>
                  </a:cubicBezTo>
                  <a:lnTo>
                    <a:pt x="285" y="7168"/>
                  </a:lnTo>
                  <a:lnTo>
                    <a:pt x="285" y="7168"/>
                  </a:lnTo>
                  <a:cubicBezTo>
                    <a:pt x="0" y="7444"/>
                    <a:pt x="204" y="8090"/>
                    <a:pt x="777" y="8864"/>
                  </a:cubicBezTo>
                  <a:cubicBezTo>
                    <a:pt x="1252" y="9505"/>
                    <a:pt x="1716" y="9878"/>
                    <a:pt x="2058" y="9878"/>
                  </a:cubicBezTo>
                  <a:cubicBezTo>
                    <a:pt x="2129" y="9878"/>
                    <a:pt x="2195" y="9861"/>
                    <a:pt x="2254" y="9828"/>
                  </a:cubicBezTo>
                  <a:cubicBezTo>
                    <a:pt x="2600" y="9635"/>
                    <a:pt x="2990" y="9072"/>
                    <a:pt x="2990" y="9072"/>
                  </a:cubicBezTo>
                  <a:lnTo>
                    <a:pt x="12247" y="2215"/>
                  </a:lnTo>
                  <a:cubicBezTo>
                    <a:pt x="12256" y="2012"/>
                    <a:pt x="12211" y="1807"/>
                    <a:pt x="12141" y="1618"/>
                  </a:cubicBezTo>
                  <a:lnTo>
                    <a:pt x="12142" y="1617"/>
                  </a:lnTo>
                  <a:cubicBezTo>
                    <a:pt x="11978" y="1155"/>
                    <a:pt x="11674" y="790"/>
                    <a:pt x="11674" y="790"/>
                  </a:cubicBezTo>
                  <a:cubicBezTo>
                    <a:pt x="11674" y="790"/>
                    <a:pt x="11469" y="481"/>
                    <a:pt x="11149" y="205"/>
                  </a:cubicBezTo>
                  <a:cubicBezTo>
                    <a:pt x="11065" y="133"/>
                    <a:pt x="10970" y="62"/>
                    <a:pt x="10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60;p79">
              <a:extLst>
                <a:ext uri="{FF2B5EF4-FFF2-40B4-BE49-F238E27FC236}">
                  <a16:creationId xmlns:a16="http://schemas.microsoft.com/office/drawing/2014/main" id="{41451710-EBA4-FBCC-5641-D9E02569E3BF}"/>
                </a:ext>
              </a:extLst>
            </p:cNvPr>
            <p:cNvSpPr/>
            <p:nvPr/>
          </p:nvSpPr>
          <p:spPr>
            <a:xfrm>
              <a:off x="2403325" y="2179175"/>
              <a:ext cx="1675" cy="1575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62"/>
                  </a:moveTo>
                  <a:cubicBezTo>
                    <a:pt x="22" y="41"/>
                    <a:pt x="44" y="22"/>
                    <a:pt x="66" y="1"/>
                  </a:cubicBezTo>
                  <a:cubicBezTo>
                    <a:pt x="44" y="22"/>
                    <a:pt x="22" y="41"/>
                    <a:pt x="0" y="62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61;p79">
              <a:extLst>
                <a:ext uri="{FF2B5EF4-FFF2-40B4-BE49-F238E27FC236}">
                  <a16:creationId xmlns:a16="http://schemas.microsoft.com/office/drawing/2014/main" id="{EB32CE83-A75E-BE2D-84F7-F3C2C961579B}"/>
                </a:ext>
              </a:extLst>
            </p:cNvPr>
            <p:cNvSpPr/>
            <p:nvPr/>
          </p:nvSpPr>
          <p:spPr>
            <a:xfrm>
              <a:off x="2413625" y="2169175"/>
              <a:ext cx="1575" cy="1625"/>
            </a:xfrm>
            <a:custGeom>
              <a:avLst/>
              <a:gdLst/>
              <a:ahLst/>
              <a:cxnLst/>
              <a:rect l="l" t="t" r="r" b="b"/>
              <a:pathLst>
                <a:path w="63" h="65" extrusionOk="0">
                  <a:moveTo>
                    <a:pt x="0" y="65"/>
                  </a:moveTo>
                  <a:cubicBezTo>
                    <a:pt x="21" y="44"/>
                    <a:pt x="42" y="23"/>
                    <a:pt x="63" y="1"/>
                  </a:cubicBezTo>
                  <a:cubicBezTo>
                    <a:pt x="42" y="23"/>
                    <a:pt x="21" y="44"/>
                    <a:pt x="0" y="65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62;p79">
              <a:extLst>
                <a:ext uri="{FF2B5EF4-FFF2-40B4-BE49-F238E27FC236}">
                  <a16:creationId xmlns:a16="http://schemas.microsoft.com/office/drawing/2014/main" id="{B994F9E2-3600-4DC5-0BF7-F30A8772B741}"/>
                </a:ext>
              </a:extLst>
            </p:cNvPr>
            <p:cNvSpPr/>
            <p:nvPr/>
          </p:nvSpPr>
          <p:spPr>
            <a:xfrm>
              <a:off x="2405075" y="2170950"/>
              <a:ext cx="8400" cy="8175"/>
            </a:xfrm>
            <a:custGeom>
              <a:avLst/>
              <a:gdLst/>
              <a:ahLst/>
              <a:cxnLst/>
              <a:rect l="l" t="t" r="r" b="b"/>
              <a:pathLst>
                <a:path w="336" h="327" extrusionOk="0">
                  <a:moveTo>
                    <a:pt x="1" y="326"/>
                  </a:moveTo>
                  <a:cubicBezTo>
                    <a:pt x="114" y="219"/>
                    <a:pt x="226" y="110"/>
                    <a:pt x="336" y="0"/>
                  </a:cubicBezTo>
                  <a:cubicBezTo>
                    <a:pt x="226" y="110"/>
                    <a:pt x="114" y="219"/>
                    <a:pt x="1" y="326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63;p79">
              <a:extLst>
                <a:ext uri="{FF2B5EF4-FFF2-40B4-BE49-F238E27FC236}">
                  <a16:creationId xmlns:a16="http://schemas.microsoft.com/office/drawing/2014/main" id="{38B76287-6CB7-1ED8-CC70-5B3F4CFFF007}"/>
                </a:ext>
              </a:extLst>
            </p:cNvPr>
            <p:cNvSpPr/>
            <p:nvPr/>
          </p:nvSpPr>
          <p:spPr>
            <a:xfrm>
              <a:off x="2382075" y="2180850"/>
              <a:ext cx="21125" cy="17875"/>
            </a:xfrm>
            <a:custGeom>
              <a:avLst/>
              <a:gdLst/>
              <a:ahLst/>
              <a:cxnLst/>
              <a:rect l="l" t="t" r="r" b="b"/>
              <a:pathLst>
                <a:path w="845" h="715" extrusionOk="0">
                  <a:moveTo>
                    <a:pt x="845" y="1"/>
                  </a:moveTo>
                  <a:cubicBezTo>
                    <a:pt x="574" y="250"/>
                    <a:pt x="292" y="488"/>
                    <a:pt x="1" y="715"/>
                  </a:cubicBezTo>
                  <a:lnTo>
                    <a:pt x="1" y="715"/>
                  </a:lnTo>
                  <a:cubicBezTo>
                    <a:pt x="292" y="488"/>
                    <a:pt x="574" y="250"/>
                    <a:pt x="845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64;p79">
              <a:extLst>
                <a:ext uri="{FF2B5EF4-FFF2-40B4-BE49-F238E27FC236}">
                  <a16:creationId xmlns:a16="http://schemas.microsoft.com/office/drawing/2014/main" id="{A69A0DA2-B3B5-744B-E1A7-90EFA967892F}"/>
                </a:ext>
              </a:extLst>
            </p:cNvPr>
            <p:cNvSpPr/>
            <p:nvPr/>
          </p:nvSpPr>
          <p:spPr>
            <a:xfrm>
              <a:off x="2335650" y="2200575"/>
              <a:ext cx="44025" cy="28500"/>
            </a:xfrm>
            <a:custGeom>
              <a:avLst/>
              <a:gdLst/>
              <a:ahLst/>
              <a:cxnLst/>
              <a:rect l="l" t="t" r="r" b="b"/>
              <a:pathLst>
                <a:path w="1761" h="1140" extrusionOk="0">
                  <a:moveTo>
                    <a:pt x="1761" y="1"/>
                  </a:moveTo>
                  <a:cubicBezTo>
                    <a:pt x="1716" y="35"/>
                    <a:pt x="1671" y="68"/>
                    <a:pt x="1626" y="102"/>
                  </a:cubicBezTo>
                  <a:lnTo>
                    <a:pt x="1626" y="102"/>
                  </a:lnTo>
                  <a:cubicBezTo>
                    <a:pt x="1671" y="69"/>
                    <a:pt x="1716" y="35"/>
                    <a:pt x="1761" y="1"/>
                  </a:cubicBezTo>
                  <a:close/>
                  <a:moveTo>
                    <a:pt x="1626" y="102"/>
                  </a:moveTo>
                  <a:lnTo>
                    <a:pt x="1626" y="102"/>
                  </a:lnTo>
                  <a:cubicBezTo>
                    <a:pt x="1617" y="109"/>
                    <a:pt x="1607" y="116"/>
                    <a:pt x="1598" y="123"/>
                  </a:cubicBezTo>
                  <a:cubicBezTo>
                    <a:pt x="1515" y="184"/>
                    <a:pt x="1431" y="245"/>
                    <a:pt x="1347" y="305"/>
                  </a:cubicBezTo>
                  <a:lnTo>
                    <a:pt x="1347" y="305"/>
                  </a:lnTo>
                  <a:cubicBezTo>
                    <a:pt x="1432" y="245"/>
                    <a:pt x="1515" y="184"/>
                    <a:pt x="1599" y="123"/>
                  </a:cubicBezTo>
                  <a:cubicBezTo>
                    <a:pt x="1608" y="116"/>
                    <a:pt x="1617" y="109"/>
                    <a:pt x="1626" y="102"/>
                  </a:cubicBezTo>
                  <a:close/>
                  <a:moveTo>
                    <a:pt x="1347" y="305"/>
                  </a:moveTo>
                  <a:cubicBezTo>
                    <a:pt x="914" y="609"/>
                    <a:pt x="464" y="889"/>
                    <a:pt x="0" y="1140"/>
                  </a:cubicBezTo>
                  <a:lnTo>
                    <a:pt x="1" y="1140"/>
                  </a:lnTo>
                  <a:cubicBezTo>
                    <a:pt x="464" y="890"/>
                    <a:pt x="915" y="610"/>
                    <a:pt x="1347" y="305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65;p79">
              <a:extLst>
                <a:ext uri="{FF2B5EF4-FFF2-40B4-BE49-F238E27FC236}">
                  <a16:creationId xmlns:a16="http://schemas.microsoft.com/office/drawing/2014/main" id="{8BF4F952-8638-A512-70F5-F26A8837C0DA}"/>
                </a:ext>
              </a:extLst>
            </p:cNvPr>
            <p:cNvSpPr/>
            <p:nvPr/>
          </p:nvSpPr>
          <p:spPr>
            <a:xfrm>
              <a:off x="2267500" y="2252275"/>
              <a:ext cx="12675" cy="3525"/>
            </a:xfrm>
            <a:custGeom>
              <a:avLst/>
              <a:gdLst/>
              <a:ahLst/>
              <a:cxnLst/>
              <a:rect l="l" t="t" r="r" b="b"/>
              <a:pathLst>
                <a:path w="507" h="141" extrusionOk="0">
                  <a:moveTo>
                    <a:pt x="505" y="1"/>
                  </a:moveTo>
                  <a:cubicBezTo>
                    <a:pt x="338" y="51"/>
                    <a:pt x="170" y="98"/>
                    <a:pt x="0" y="139"/>
                  </a:cubicBezTo>
                  <a:lnTo>
                    <a:pt x="2" y="141"/>
                  </a:lnTo>
                  <a:cubicBezTo>
                    <a:pt x="170" y="99"/>
                    <a:pt x="339" y="52"/>
                    <a:pt x="506" y="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66;p79">
              <a:extLst>
                <a:ext uri="{FF2B5EF4-FFF2-40B4-BE49-F238E27FC236}">
                  <a16:creationId xmlns:a16="http://schemas.microsoft.com/office/drawing/2014/main" id="{2BC1AE72-8C20-5E5D-52BA-60DAC10CD7EB}"/>
                </a:ext>
              </a:extLst>
            </p:cNvPr>
            <p:cNvSpPr/>
            <p:nvPr/>
          </p:nvSpPr>
          <p:spPr>
            <a:xfrm>
              <a:off x="2415275" y="2163225"/>
              <a:ext cx="5625" cy="5900"/>
            </a:xfrm>
            <a:custGeom>
              <a:avLst/>
              <a:gdLst/>
              <a:ahLst/>
              <a:cxnLst/>
              <a:rect l="l" t="t" r="r" b="b"/>
              <a:pathLst>
                <a:path w="225" h="236" extrusionOk="0">
                  <a:moveTo>
                    <a:pt x="225" y="1"/>
                  </a:moveTo>
                  <a:cubicBezTo>
                    <a:pt x="151" y="79"/>
                    <a:pt x="76" y="158"/>
                    <a:pt x="0" y="235"/>
                  </a:cubicBezTo>
                  <a:cubicBezTo>
                    <a:pt x="76" y="158"/>
                    <a:pt x="151" y="79"/>
                    <a:pt x="225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67;p79">
              <a:extLst>
                <a:ext uri="{FF2B5EF4-FFF2-40B4-BE49-F238E27FC236}">
                  <a16:creationId xmlns:a16="http://schemas.microsoft.com/office/drawing/2014/main" id="{42A34F53-8554-7D53-7393-19519CB05B29}"/>
                </a:ext>
              </a:extLst>
            </p:cNvPr>
            <p:cNvSpPr/>
            <p:nvPr/>
          </p:nvSpPr>
          <p:spPr>
            <a:xfrm>
              <a:off x="2422975" y="2117325"/>
              <a:ext cx="32850" cy="43625"/>
            </a:xfrm>
            <a:custGeom>
              <a:avLst/>
              <a:gdLst/>
              <a:ahLst/>
              <a:cxnLst/>
              <a:rect l="l" t="t" r="r" b="b"/>
              <a:pathLst>
                <a:path w="1314" h="1745" extrusionOk="0">
                  <a:moveTo>
                    <a:pt x="1313" y="0"/>
                  </a:moveTo>
                  <a:cubicBezTo>
                    <a:pt x="939" y="615"/>
                    <a:pt x="496" y="1199"/>
                    <a:pt x="1" y="1744"/>
                  </a:cubicBezTo>
                  <a:cubicBezTo>
                    <a:pt x="496" y="1200"/>
                    <a:pt x="939" y="616"/>
                    <a:pt x="1314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68;p79">
              <a:extLst>
                <a:ext uri="{FF2B5EF4-FFF2-40B4-BE49-F238E27FC236}">
                  <a16:creationId xmlns:a16="http://schemas.microsoft.com/office/drawing/2014/main" id="{77BCC746-8BDC-9ECC-4B94-A5A16086C25E}"/>
                </a:ext>
              </a:extLst>
            </p:cNvPr>
            <p:cNvSpPr/>
            <p:nvPr/>
          </p:nvSpPr>
          <p:spPr>
            <a:xfrm>
              <a:off x="2283225" y="2230525"/>
              <a:ext cx="49725" cy="20850"/>
            </a:xfrm>
            <a:custGeom>
              <a:avLst/>
              <a:gdLst/>
              <a:ahLst/>
              <a:cxnLst/>
              <a:rect l="l" t="t" r="r" b="b"/>
              <a:pathLst>
                <a:path w="1989" h="834" extrusionOk="0">
                  <a:moveTo>
                    <a:pt x="1988" y="0"/>
                  </a:moveTo>
                  <a:lnTo>
                    <a:pt x="1988" y="0"/>
                  </a:lnTo>
                  <a:cubicBezTo>
                    <a:pt x="1347" y="338"/>
                    <a:pt x="680" y="619"/>
                    <a:pt x="1" y="833"/>
                  </a:cubicBezTo>
                  <a:lnTo>
                    <a:pt x="2" y="833"/>
                  </a:lnTo>
                  <a:cubicBezTo>
                    <a:pt x="680" y="621"/>
                    <a:pt x="1347" y="340"/>
                    <a:pt x="1988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69;p79">
              <a:extLst>
                <a:ext uri="{FF2B5EF4-FFF2-40B4-BE49-F238E27FC236}">
                  <a16:creationId xmlns:a16="http://schemas.microsoft.com/office/drawing/2014/main" id="{40F395FF-3A55-0E23-7727-A15D43B3C878}"/>
                </a:ext>
              </a:extLst>
            </p:cNvPr>
            <p:cNvSpPr/>
            <p:nvPr/>
          </p:nvSpPr>
          <p:spPr>
            <a:xfrm>
              <a:off x="2267525" y="2088975"/>
              <a:ext cx="231975" cy="203950"/>
            </a:xfrm>
            <a:custGeom>
              <a:avLst/>
              <a:gdLst/>
              <a:ahLst/>
              <a:cxnLst/>
              <a:rect l="l" t="t" r="r" b="b"/>
              <a:pathLst>
                <a:path w="9279" h="8158" extrusionOk="0">
                  <a:moveTo>
                    <a:pt x="8126" y="1"/>
                  </a:moveTo>
                  <a:cubicBezTo>
                    <a:pt x="8119" y="17"/>
                    <a:pt x="8111" y="34"/>
                    <a:pt x="8104" y="50"/>
                  </a:cubicBezTo>
                  <a:cubicBezTo>
                    <a:pt x="7955" y="381"/>
                    <a:pt x="7786" y="705"/>
                    <a:pt x="7600" y="1021"/>
                  </a:cubicBezTo>
                  <a:cubicBezTo>
                    <a:pt x="7577" y="1059"/>
                    <a:pt x="7554" y="1097"/>
                    <a:pt x="7531" y="1135"/>
                  </a:cubicBezTo>
                  <a:cubicBezTo>
                    <a:pt x="7157" y="1750"/>
                    <a:pt x="6714" y="2334"/>
                    <a:pt x="6219" y="2878"/>
                  </a:cubicBezTo>
                  <a:cubicBezTo>
                    <a:pt x="6191" y="2909"/>
                    <a:pt x="6163" y="2940"/>
                    <a:pt x="6135" y="2971"/>
                  </a:cubicBezTo>
                  <a:cubicBezTo>
                    <a:pt x="6061" y="3050"/>
                    <a:pt x="5986" y="3128"/>
                    <a:pt x="5910" y="3205"/>
                  </a:cubicBezTo>
                  <a:cubicBezTo>
                    <a:pt x="5909" y="3207"/>
                    <a:pt x="5908" y="3208"/>
                    <a:pt x="5907" y="3210"/>
                  </a:cubicBezTo>
                  <a:cubicBezTo>
                    <a:pt x="5886" y="3231"/>
                    <a:pt x="5865" y="3252"/>
                    <a:pt x="5844" y="3273"/>
                  </a:cubicBezTo>
                  <a:lnTo>
                    <a:pt x="5838" y="3279"/>
                  </a:lnTo>
                  <a:cubicBezTo>
                    <a:pt x="5728" y="3389"/>
                    <a:pt x="5616" y="3498"/>
                    <a:pt x="5503" y="3605"/>
                  </a:cubicBezTo>
                  <a:cubicBezTo>
                    <a:pt x="5500" y="3606"/>
                    <a:pt x="5499" y="3608"/>
                    <a:pt x="5498" y="3609"/>
                  </a:cubicBezTo>
                  <a:cubicBezTo>
                    <a:pt x="5476" y="3630"/>
                    <a:pt x="5454" y="3649"/>
                    <a:pt x="5432" y="3670"/>
                  </a:cubicBezTo>
                  <a:lnTo>
                    <a:pt x="5427" y="3676"/>
                  </a:lnTo>
                  <a:cubicBezTo>
                    <a:pt x="5156" y="3925"/>
                    <a:pt x="4874" y="4163"/>
                    <a:pt x="4583" y="4390"/>
                  </a:cubicBezTo>
                  <a:cubicBezTo>
                    <a:pt x="4551" y="4415"/>
                    <a:pt x="4518" y="4440"/>
                    <a:pt x="4486" y="4465"/>
                  </a:cubicBezTo>
                  <a:cubicBezTo>
                    <a:pt x="4432" y="4507"/>
                    <a:pt x="4378" y="4547"/>
                    <a:pt x="4323" y="4587"/>
                  </a:cubicBezTo>
                  <a:cubicBezTo>
                    <a:pt x="3815" y="4964"/>
                    <a:pt x="3279" y="5305"/>
                    <a:pt x="2725" y="5604"/>
                  </a:cubicBezTo>
                  <a:cubicBezTo>
                    <a:pt x="2689" y="5624"/>
                    <a:pt x="2652" y="5644"/>
                    <a:pt x="2616" y="5662"/>
                  </a:cubicBezTo>
                  <a:cubicBezTo>
                    <a:pt x="1974" y="6002"/>
                    <a:pt x="1308" y="6283"/>
                    <a:pt x="630" y="6495"/>
                  </a:cubicBezTo>
                  <a:cubicBezTo>
                    <a:pt x="588" y="6508"/>
                    <a:pt x="546" y="6522"/>
                    <a:pt x="505" y="6534"/>
                  </a:cubicBezTo>
                  <a:cubicBezTo>
                    <a:pt x="338" y="6584"/>
                    <a:pt x="169" y="6631"/>
                    <a:pt x="1" y="6673"/>
                  </a:cubicBezTo>
                  <a:lnTo>
                    <a:pt x="1100" y="8158"/>
                  </a:lnTo>
                  <a:cubicBezTo>
                    <a:pt x="2531" y="7717"/>
                    <a:pt x="3966" y="6990"/>
                    <a:pt x="5346" y="5967"/>
                  </a:cubicBezTo>
                  <a:cubicBezTo>
                    <a:pt x="7086" y="4678"/>
                    <a:pt x="8406" y="3169"/>
                    <a:pt x="9278" y="1555"/>
                  </a:cubicBezTo>
                  <a:lnTo>
                    <a:pt x="8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70;p79">
              <a:extLst>
                <a:ext uri="{FF2B5EF4-FFF2-40B4-BE49-F238E27FC236}">
                  <a16:creationId xmlns:a16="http://schemas.microsoft.com/office/drawing/2014/main" id="{5FDBAC00-E8A9-3B9B-8967-DC434FF41E39}"/>
                </a:ext>
              </a:extLst>
            </p:cNvPr>
            <p:cNvSpPr/>
            <p:nvPr/>
          </p:nvSpPr>
          <p:spPr>
            <a:xfrm>
              <a:off x="2280125" y="2251350"/>
              <a:ext cx="3150" cy="975"/>
            </a:xfrm>
            <a:custGeom>
              <a:avLst/>
              <a:gdLst/>
              <a:ahLst/>
              <a:cxnLst/>
              <a:rect l="l" t="t" r="r" b="b"/>
              <a:pathLst>
                <a:path w="126" h="39" extrusionOk="0">
                  <a:moveTo>
                    <a:pt x="125" y="0"/>
                  </a:moveTo>
                  <a:cubicBezTo>
                    <a:pt x="84" y="12"/>
                    <a:pt x="42" y="26"/>
                    <a:pt x="0" y="38"/>
                  </a:cubicBezTo>
                  <a:lnTo>
                    <a:pt x="1" y="39"/>
                  </a:lnTo>
                  <a:cubicBezTo>
                    <a:pt x="42" y="27"/>
                    <a:pt x="84" y="13"/>
                    <a:pt x="126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71;p79">
              <a:extLst>
                <a:ext uri="{FF2B5EF4-FFF2-40B4-BE49-F238E27FC236}">
                  <a16:creationId xmlns:a16="http://schemas.microsoft.com/office/drawing/2014/main" id="{1BE2CB55-A0E6-4D30-801E-51BACDE95F0F}"/>
                </a:ext>
              </a:extLst>
            </p:cNvPr>
            <p:cNvSpPr/>
            <p:nvPr/>
          </p:nvSpPr>
          <p:spPr>
            <a:xfrm>
              <a:off x="2332925" y="2229050"/>
              <a:ext cx="2775" cy="1500"/>
            </a:xfrm>
            <a:custGeom>
              <a:avLst/>
              <a:gdLst/>
              <a:ahLst/>
              <a:cxnLst/>
              <a:rect l="l" t="t" r="r" b="b"/>
              <a:pathLst>
                <a:path w="111" h="60" extrusionOk="0">
                  <a:moveTo>
                    <a:pt x="109" y="1"/>
                  </a:moveTo>
                  <a:cubicBezTo>
                    <a:pt x="73" y="21"/>
                    <a:pt x="36" y="39"/>
                    <a:pt x="0" y="59"/>
                  </a:cubicBezTo>
                  <a:cubicBezTo>
                    <a:pt x="36" y="41"/>
                    <a:pt x="74" y="21"/>
                    <a:pt x="110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72;p79">
              <a:extLst>
                <a:ext uri="{FF2B5EF4-FFF2-40B4-BE49-F238E27FC236}">
                  <a16:creationId xmlns:a16="http://schemas.microsoft.com/office/drawing/2014/main" id="{3E64B9FF-7AFB-253C-F0BB-E4E98D479341}"/>
                </a:ext>
              </a:extLst>
            </p:cNvPr>
            <p:cNvSpPr/>
            <p:nvPr/>
          </p:nvSpPr>
          <p:spPr>
            <a:xfrm>
              <a:off x="2379650" y="2198700"/>
              <a:ext cx="2450" cy="1900"/>
            </a:xfrm>
            <a:custGeom>
              <a:avLst/>
              <a:gdLst/>
              <a:ahLst/>
              <a:cxnLst/>
              <a:rect l="l" t="t" r="r" b="b"/>
              <a:pathLst>
                <a:path w="98" h="76" extrusionOk="0">
                  <a:moveTo>
                    <a:pt x="97" y="1"/>
                  </a:moveTo>
                  <a:cubicBezTo>
                    <a:pt x="66" y="26"/>
                    <a:pt x="33" y="50"/>
                    <a:pt x="1" y="76"/>
                  </a:cubicBezTo>
                  <a:cubicBezTo>
                    <a:pt x="33" y="51"/>
                    <a:pt x="66" y="26"/>
                    <a:pt x="97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73;p79">
              <a:extLst>
                <a:ext uri="{FF2B5EF4-FFF2-40B4-BE49-F238E27FC236}">
                  <a16:creationId xmlns:a16="http://schemas.microsoft.com/office/drawing/2014/main" id="{4F8191A7-C760-8BDA-A5ED-96BE035FAF60}"/>
                </a:ext>
              </a:extLst>
            </p:cNvPr>
            <p:cNvSpPr/>
            <p:nvPr/>
          </p:nvSpPr>
          <p:spPr>
            <a:xfrm>
              <a:off x="2420875" y="2160925"/>
              <a:ext cx="2125" cy="2325"/>
            </a:xfrm>
            <a:custGeom>
              <a:avLst/>
              <a:gdLst/>
              <a:ahLst/>
              <a:cxnLst/>
              <a:rect l="l" t="t" r="r" b="b"/>
              <a:pathLst>
                <a:path w="85" h="93" extrusionOk="0">
                  <a:moveTo>
                    <a:pt x="85" y="0"/>
                  </a:moveTo>
                  <a:lnTo>
                    <a:pt x="85" y="0"/>
                  </a:lnTo>
                  <a:cubicBezTo>
                    <a:pt x="57" y="31"/>
                    <a:pt x="29" y="62"/>
                    <a:pt x="1" y="93"/>
                  </a:cubicBezTo>
                  <a:lnTo>
                    <a:pt x="1" y="93"/>
                  </a:lnTo>
                  <a:cubicBezTo>
                    <a:pt x="29" y="62"/>
                    <a:pt x="57" y="31"/>
                    <a:pt x="85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74;p79">
              <a:extLst>
                <a:ext uri="{FF2B5EF4-FFF2-40B4-BE49-F238E27FC236}">
                  <a16:creationId xmlns:a16="http://schemas.microsoft.com/office/drawing/2014/main" id="{3968C5D9-BF84-A0A3-4168-82BBAE87D454}"/>
                </a:ext>
              </a:extLst>
            </p:cNvPr>
            <p:cNvSpPr/>
            <p:nvPr/>
          </p:nvSpPr>
          <p:spPr>
            <a:xfrm>
              <a:off x="2235400" y="1804075"/>
              <a:ext cx="24275" cy="4225"/>
            </a:xfrm>
            <a:custGeom>
              <a:avLst/>
              <a:gdLst/>
              <a:ahLst/>
              <a:cxnLst/>
              <a:rect l="l" t="t" r="r" b="b"/>
              <a:pathLst>
                <a:path w="971" h="169" extrusionOk="0">
                  <a:moveTo>
                    <a:pt x="970" y="0"/>
                  </a:moveTo>
                  <a:cubicBezTo>
                    <a:pt x="647" y="40"/>
                    <a:pt x="323" y="96"/>
                    <a:pt x="1" y="169"/>
                  </a:cubicBezTo>
                  <a:cubicBezTo>
                    <a:pt x="323" y="97"/>
                    <a:pt x="647" y="40"/>
                    <a:pt x="970" y="1"/>
                  </a:cubicBezTo>
                  <a:lnTo>
                    <a:pt x="970" y="0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75;p79">
              <a:extLst>
                <a:ext uri="{FF2B5EF4-FFF2-40B4-BE49-F238E27FC236}">
                  <a16:creationId xmlns:a16="http://schemas.microsoft.com/office/drawing/2014/main" id="{74510BE9-56E2-1FC7-BE76-A2F1C21188E4}"/>
                </a:ext>
              </a:extLst>
            </p:cNvPr>
            <p:cNvSpPr/>
            <p:nvPr/>
          </p:nvSpPr>
          <p:spPr>
            <a:xfrm>
              <a:off x="2013350" y="1765175"/>
              <a:ext cx="246300" cy="184650"/>
            </a:xfrm>
            <a:custGeom>
              <a:avLst/>
              <a:gdLst/>
              <a:ahLst/>
              <a:cxnLst/>
              <a:rect l="l" t="t" r="r" b="b"/>
              <a:pathLst>
                <a:path w="9852" h="7386" extrusionOk="0">
                  <a:moveTo>
                    <a:pt x="8699" y="1"/>
                  </a:moveTo>
                  <a:cubicBezTo>
                    <a:pt x="6900" y="364"/>
                    <a:pt x="5072" y="1187"/>
                    <a:pt x="3333" y="2476"/>
                  </a:cubicBezTo>
                  <a:cubicBezTo>
                    <a:pt x="1952" y="3499"/>
                    <a:pt x="837" y="4658"/>
                    <a:pt x="1" y="5900"/>
                  </a:cubicBezTo>
                  <a:lnTo>
                    <a:pt x="1100" y="7386"/>
                  </a:lnTo>
                  <a:cubicBezTo>
                    <a:pt x="1190" y="7237"/>
                    <a:pt x="1283" y="7089"/>
                    <a:pt x="1380" y="6943"/>
                  </a:cubicBezTo>
                  <a:cubicBezTo>
                    <a:pt x="1404" y="6907"/>
                    <a:pt x="1429" y="6871"/>
                    <a:pt x="1453" y="6836"/>
                  </a:cubicBezTo>
                  <a:cubicBezTo>
                    <a:pt x="1777" y="6362"/>
                    <a:pt x="2140" y="5910"/>
                    <a:pt x="2536" y="5483"/>
                  </a:cubicBezTo>
                  <a:cubicBezTo>
                    <a:pt x="2540" y="5478"/>
                    <a:pt x="2544" y="5474"/>
                    <a:pt x="2548" y="5470"/>
                  </a:cubicBezTo>
                  <a:cubicBezTo>
                    <a:pt x="2577" y="5439"/>
                    <a:pt x="2605" y="5408"/>
                    <a:pt x="2635" y="5377"/>
                  </a:cubicBezTo>
                  <a:cubicBezTo>
                    <a:pt x="2641" y="5372"/>
                    <a:pt x="2645" y="5366"/>
                    <a:pt x="2651" y="5361"/>
                  </a:cubicBezTo>
                  <a:cubicBezTo>
                    <a:pt x="2681" y="5327"/>
                    <a:pt x="2713" y="5296"/>
                    <a:pt x="2744" y="5264"/>
                  </a:cubicBezTo>
                  <a:cubicBezTo>
                    <a:pt x="2746" y="5261"/>
                    <a:pt x="2749" y="5258"/>
                    <a:pt x="2751" y="5256"/>
                  </a:cubicBezTo>
                  <a:cubicBezTo>
                    <a:pt x="2777" y="5229"/>
                    <a:pt x="2803" y="5204"/>
                    <a:pt x="2829" y="5178"/>
                  </a:cubicBezTo>
                  <a:cubicBezTo>
                    <a:pt x="2837" y="5169"/>
                    <a:pt x="2846" y="5161"/>
                    <a:pt x="2853" y="5152"/>
                  </a:cubicBezTo>
                  <a:cubicBezTo>
                    <a:pt x="2860" y="5147"/>
                    <a:pt x="2865" y="5140"/>
                    <a:pt x="2872" y="5135"/>
                  </a:cubicBezTo>
                  <a:cubicBezTo>
                    <a:pt x="2886" y="5119"/>
                    <a:pt x="2902" y="5105"/>
                    <a:pt x="2916" y="5090"/>
                  </a:cubicBezTo>
                  <a:cubicBezTo>
                    <a:pt x="2928" y="5078"/>
                    <a:pt x="2939" y="5066"/>
                    <a:pt x="2951" y="5055"/>
                  </a:cubicBezTo>
                  <a:cubicBezTo>
                    <a:pt x="2963" y="5043"/>
                    <a:pt x="2977" y="5031"/>
                    <a:pt x="2989" y="5018"/>
                  </a:cubicBezTo>
                  <a:cubicBezTo>
                    <a:pt x="3010" y="4999"/>
                    <a:pt x="3030" y="4979"/>
                    <a:pt x="3049" y="4960"/>
                  </a:cubicBezTo>
                  <a:cubicBezTo>
                    <a:pt x="3065" y="4945"/>
                    <a:pt x="3079" y="4931"/>
                    <a:pt x="3095" y="4917"/>
                  </a:cubicBezTo>
                  <a:cubicBezTo>
                    <a:pt x="3112" y="4900"/>
                    <a:pt x="3131" y="4882"/>
                    <a:pt x="3150" y="4865"/>
                  </a:cubicBezTo>
                  <a:cubicBezTo>
                    <a:pt x="3165" y="4849"/>
                    <a:pt x="3182" y="4835"/>
                    <a:pt x="3198" y="4820"/>
                  </a:cubicBezTo>
                  <a:cubicBezTo>
                    <a:pt x="3215" y="4804"/>
                    <a:pt x="3231" y="4789"/>
                    <a:pt x="3247" y="4774"/>
                  </a:cubicBezTo>
                  <a:cubicBezTo>
                    <a:pt x="3285" y="4739"/>
                    <a:pt x="3323" y="4704"/>
                    <a:pt x="3361" y="4670"/>
                  </a:cubicBezTo>
                  <a:cubicBezTo>
                    <a:pt x="3371" y="4661"/>
                    <a:pt x="3381" y="4652"/>
                    <a:pt x="3391" y="4643"/>
                  </a:cubicBezTo>
                  <a:cubicBezTo>
                    <a:pt x="3414" y="4622"/>
                    <a:pt x="3437" y="4603"/>
                    <a:pt x="3459" y="4582"/>
                  </a:cubicBezTo>
                  <a:cubicBezTo>
                    <a:pt x="3470" y="4573"/>
                    <a:pt x="3481" y="4563"/>
                    <a:pt x="3492" y="4554"/>
                  </a:cubicBezTo>
                  <a:cubicBezTo>
                    <a:pt x="3515" y="4533"/>
                    <a:pt x="3540" y="4512"/>
                    <a:pt x="3563" y="4492"/>
                  </a:cubicBezTo>
                  <a:cubicBezTo>
                    <a:pt x="3573" y="4484"/>
                    <a:pt x="3581" y="4476"/>
                    <a:pt x="3590" y="4468"/>
                  </a:cubicBezTo>
                  <a:cubicBezTo>
                    <a:pt x="3617" y="4446"/>
                    <a:pt x="3642" y="4424"/>
                    <a:pt x="3667" y="4402"/>
                  </a:cubicBezTo>
                  <a:cubicBezTo>
                    <a:pt x="3672" y="4399"/>
                    <a:pt x="3675" y="4395"/>
                    <a:pt x="3680" y="4392"/>
                  </a:cubicBezTo>
                  <a:cubicBezTo>
                    <a:pt x="3803" y="4289"/>
                    <a:pt x="3927" y="4186"/>
                    <a:pt x="4054" y="4087"/>
                  </a:cubicBezTo>
                  <a:cubicBezTo>
                    <a:pt x="4056" y="4086"/>
                    <a:pt x="4057" y="4085"/>
                    <a:pt x="4060" y="4084"/>
                  </a:cubicBezTo>
                  <a:cubicBezTo>
                    <a:pt x="4157" y="4007"/>
                    <a:pt x="4256" y="3932"/>
                    <a:pt x="4356" y="3858"/>
                  </a:cubicBezTo>
                  <a:cubicBezTo>
                    <a:pt x="5644" y="2903"/>
                    <a:pt x="7106" y="2172"/>
                    <a:pt x="8611" y="1790"/>
                  </a:cubicBezTo>
                  <a:cubicBezTo>
                    <a:pt x="8612" y="1790"/>
                    <a:pt x="8614" y="1790"/>
                    <a:pt x="8616" y="1789"/>
                  </a:cubicBezTo>
                  <a:cubicBezTo>
                    <a:pt x="8646" y="1781"/>
                    <a:pt x="8676" y="1773"/>
                    <a:pt x="8707" y="1767"/>
                  </a:cubicBezTo>
                  <a:lnTo>
                    <a:pt x="8722" y="1762"/>
                  </a:lnTo>
                  <a:cubicBezTo>
                    <a:pt x="8727" y="1761"/>
                    <a:pt x="8732" y="1760"/>
                    <a:pt x="8736" y="1759"/>
                  </a:cubicBezTo>
                  <a:cubicBezTo>
                    <a:pt x="8757" y="1755"/>
                    <a:pt x="8778" y="1749"/>
                    <a:pt x="8799" y="1745"/>
                  </a:cubicBezTo>
                  <a:cubicBezTo>
                    <a:pt x="8815" y="1740"/>
                    <a:pt x="8831" y="1737"/>
                    <a:pt x="8847" y="1734"/>
                  </a:cubicBezTo>
                  <a:cubicBezTo>
                    <a:pt x="8859" y="1730"/>
                    <a:pt x="8871" y="1728"/>
                    <a:pt x="8883" y="1725"/>
                  </a:cubicBezTo>
                  <a:cubicBezTo>
                    <a:pt x="9205" y="1652"/>
                    <a:pt x="9529" y="1596"/>
                    <a:pt x="9851" y="1556"/>
                  </a:cubicBezTo>
                  <a:lnTo>
                    <a:pt x="86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76;p79">
              <a:extLst>
                <a:ext uri="{FF2B5EF4-FFF2-40B4-BE49-F238E27FC236}">
                  <a16:creationId xmlns:a16="http://schemas.microsoft.com/office/drawing/2014/main" id="{124B8965-38C1-2BC6-CE57-F33956044437}"/>
                </a:ext>
              </a:extLst>
            </p:cNvPr>
            <p:cNvSpPr/>
            <p:nvPr/>
          </p:nvSpPr>
          <p:spPr>
            <a:xfrm>
              <a:off x="2040875" y="1938750"/>
              <a:ext cx="7025" cy="11100"/>
            </a:xfrm>
            <a:custGeom>
              <a:avLst/>
              <a:gdLst/>
              <a:ahLst/>
              <a:cxnLst/>
              <a:rect l="l" t="t" r="r" b="b"/>
              <a:pathLst>
                <a:path w="281" h="444" extrusionOk="0">
                  <a:moveTo>
                    <a:pt x="279" y="1"/>
                  </a:moveTo>
                  <a:cubicBezTo>
                    <a:pt x="182" y="146"/>
                    <a:pt x="90" y="294"/>
                    <a:pt x="1" y="444"/>
                  </a:cubicBezTo>
                  <a:cubicBezTo>
                    <a:pt x="90" y="294"/>
                    <a:pt x="183" y="146"/>
                    <a:pt x="280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77;p79">
              <a:extLst>
                <a:ext uri="{FF2B5EF4-FFF2-40B4-BE49-F238E27FC236}">
                  <a16:creationId xmlns:a16="http://schemas.microsoft.com/office/drawing/2014/main" id="{4D335A16-D61E-A95E-5AE7-3C04A206179D}"/>
                </a:ext>
              </a:extLst>
            </p:cNvPr>
            <p:cNvSpPr/>
            <p:nvPr/>
          </p:nvSpPr>
          <p:spPr>
            <a:xfrm>
              <a:off x="2233325" y="1808500"/>
              <a:ext cx="1200" cy="300"/>
            </a:xfrm>
            <a:custGeom>
              <a:avLst/>
              <a:gdLst/>
              <a:ahLst/>
              <a:cxnLst/>
              <a:rect l="l" t="t" r="r" b="b"/>
              <a:pathLst>
                <a:path w="48" h="12" extrusionOk="0">
                  <a:moveTo>
                    <a:pt x="48" y="1"/>
                  </a:moveTo>
                  <a:cubicBezTo>
                    <a:pt x="32" y="4"/>
                    <a:pt x="16" y="7"/>
                    <a:pt x="0" y="12"/>
                  </a:cubicBezTo>
                  <a:cubicBezTo>
                    <a:pt x="16" y="7"/>
                    <a:pt x="32" y="4"/>
                    <a:pt x="48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78;p79">
              <a:extLst>
                <a:ext uri="{FF2B5EF4-FFF2-40B4-BE49-F238E27FC236}">
                  <a16:creationId xmlns:a16="http://schemas.microsoft.com/office/drawing/2014/main" id="{862AA627-54A3-1A4B-3602-EE79BFB52BA4}"/>
                </a:ext>
              </a:extLst>
            </p:cNvPr>
            <p:cNvSpPr/>
            <p:nvPr/>
          </p:nvSpPr>
          <p:spPr>
            <a:xfrm>
              <a:off x="2077050" y="1899600"/>
              <a:ext cx="2200" cy="2325"/>
            </a:xfrm>
            <a:custGeom>
              <a:avLst/>
              <a:gdLst/>
              <a:ahLst/>
              <a:cxnLst/>
              <a:rect l="l" t="t" r="r" b="b"/>
              <a:pathLst>
                <a:path w="88" h="93" extrusionOk="0">
                  <a:moveTo>
                    <a:pt x="87" y="0"/>
                  </a:moveTo>
                  <a:cubicBezTo>
                    <a:pt x="58" y="31"/>
                    <a:pt x="29" y="62"/>
                    <a:pt x="0" y="93"/>
                  </a:cubicBezTo>
                  <a:cubicBezTo>
                    <a:pt x="29" y="62"/>
                    <a:pt x="58" y="31"/>
                    <a:pt x="87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79;p79">
              <a:extLst>
                <a:ext uri="{FF2B5EF4-FFF2-40B4-BE49-F238E27FC236}">
                  <a16:creationId xmlns:a16="http://schemas.microsoft.com/office/drawing/2014/main" id="{10E3E125-A187-5053-D643-24A3766182F5}"/>
                </a:ext>
              </a:extLst>
            </p:cNvPr>
            <p:cNvSpPr/>
            <p:nvPr/>
          </p:nvSpPr>
          <p:spPr>
            <a:xfrm>
              <a:off x="2231400" y="1809125"/>
              <a:ext cx="375" cy="150"/>
            </a:xfrm>
            <a:custGeom>
              <a:avLst/>
              <a:gdLst/>
              <a:ahLst/>
              <a:cxnLst/>
              <a:rect l="l" t="t" r="r" b="b"/>
              <a:pathLst>
                <a:path w="15" h="6" extrusionOk="0">
                  <a:moveTo>
                    <a:pt x="14" y="1"/>
                  </a:moveTo>
                  <a:cubicBezTo>
                    <a:pt x="10" y="2"/>
                    <a:pt x="5" y="3"/>
                    <a:pt x="0" y="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80;p79">
              <a:extLst>
                <a:ext uri="{FF2B5EF4-FFF2-40B4-BE49-F238E27FC236}">
                  <a16:creationId xmlns:a16="http://schemas.microsoft.com/office/drawing/2014/main" id="{3F090729-B665-69C6-0BFB-0D92F388F435}"/>
                </a:ext>
              </a:extLst>
            </p:cNvPr>
            <p:cNvSpPr/>
            <p:nvPr/>
          </p:nvSpPr>
          <p:spPr>
            <a:xfrm>
              <a:off x="2049700" y="1902225"/>
              <a:ext cx="27050" cy="33850"/>
            </a:xfrm>
            <a:custGeom>
              <a:avLst/>
              <a:gdLst/>
              <a:ahLst/>
              <a:cxnLst/>
              <a:rect l="l" t="t" r="r" b="b"/>
              <a:pathLst>
                <a:path w="1082" h="1354" extrusionOk="0">
                  <a:moveTo>
                    <a:pt x="0" y="1354"/>
                  </a:moveTo>
                  <a:cubicBezTo>
                    <a:pt x="323" y="881"/>
                    <a:pt x="686" y="428"/>
                    <a:pt x="1082" y="1"/>
                  </a:cubicBezTo>
                  <a:cubicBezTo>
                    <a:pt x="686" y="428"/>
                    <a:pt x="323" y="881"/>
                    <a:pt x="0" y="1354"/>
                  </a:cubicBezTo>
                  <a:lnTo>
                    <a:pt x="0" y="1354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81;p79">
              <a:extLst>
                <a:ext uri="{FF2B5EF4-FFF2-40B4-BE49-F238E27FC236}">
                  <a16:creationId xmlns:a16="http://schemas.microsoft.com/office/drawing/2014/main" id="{DF860800-5AEB-3DDC-A5D5-D144E42A60EE}"/>
                </a:ext>
              </a:extLst>
            </p:cNvPr>
            <p:cNvSpPr/>
            <p:nvPr/>
          </p:nvSpPr>
          <p:spPr>
            <a:xfrm>
              <a:off x="2082125" y="1894600"/>
              <a:ext cx="1950" cy="1975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78" y="1"/>
                  </a:moveTo>
                  <a:cubicBezTo>
                    <a:pt x="53" y="27"/>
                    <a:pt x="26" y="52"/>
                    <a:pt x="1" y="79"/>
                  </a:cubicBezTo>
                  <a:cubicBezTo>
                    <a:pt x="26" y="54"/>
                    <a:pt x="53" y="27"/>
                    <a:pt x="78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82;p79">
              <a:extLst>
                <a:ext uri="{FF2B5EF4-FFF2-40B4-BE49-F238E27FC236}">
                  <a16:creationId xmlns:a16="http://schemas.microsoft.com/office/drawing/2014/main" id="{125425FD-B001-B009-C820-66C8B81CA4C4}"/>
                </a:ext>
              </a:extLst>
            </p:cNvPr>
            <p:cNvSpPr/>
            <p:nvPr/>
          </p:nvSpPr>
          <p:spPr>
            <a:xfrm>
              <a:off x="2079625" y="1896750"/>
              <a:ext cx="2350" cy="2450"/>
            </a:xfrm>
            <a:custGeom>
              <a:avLst/>
              <a:gdLst/>
              <a:ahLst/>
              <a:cxnLst/>
              <a:rect l="l" t="t" r="r" b="b"/>
              <a:pathLst>
                <a:path w="94" h="98" extrusionOk="0">
                  <a:moveTo>
                    <a:pt x="93" y="1"/>
                  </a:moveTo>
                  <a:lnTo>
                    <a:pt x="93" y="1"/>
                  </a:lnTo>
                  <a:cubicBezTo>
                    <a:pt x="62" y="33"/>
                    <a:pt x="31" y="65"/>
                    <a:pt x="1" y="98"/>
                  </a:cubicBezTo>
                  <a:cubicBezTo>
                    <a:pt x="31" y="66"/>
                    <a:pt x="62" y="33"/>
                    <a:pt x="93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83;p79">
              <a:extLst>
                <a:ext uri="{FF2B5EF4-FFF2-40B4-BE49-F238E27FC236}">
                  <a16:creationId xmlns:a16="http://schemas.microsoft.com/office/drawing/2014/main" id="{2E85B159-3EB4-9233-2C55-F21352C03FDB}"/>
                </a:ext>
              </a:extLst>
            </p:cNvPr>
            <p:cNvSpPr/>
            <p:nvPr/>
          </p:nvSpPr>
          <p:spPr>
            <a:xfrm>
              <a:off x="2086275" y="1891550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0" y="35"/>
                  </a:moveTo>
                  <a:cubicBezTo>
                    <a:pt x="11" y="23"/>
                    <a:pt x="23" y="12"/>
                    <a:pt x="34" y="0"/>
                  </a:cubicBezTo>
                  <a:cubicBezTo>
                    <a:pt x="23" y="12"/>
                    <a:pt x="11" y="23"/>
                    <a:pt x="0" y="35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84;p79">
              <a:extLst>
                <a:ext uri="{FF2B5EF4-FFF2-40B4-BE49-F238E27FC236}">
                  <a16:creationId xmlns:a16="http://schemas.microsoft.com/office/drawing/2014/main" id="{314B899C-17FE-2683-6F24-D33366C5DC96}"/>
                </a:ext>
              </a:extLst>
            </p:cNvPr>
            <p:cNvSpPr/>
            <p:nvPr/>
          </p:nvSpPr>
          <p:spPr>
            <a:xfrm>
              <a:off x="2047850" y="1936050"/>
              <a:ext cx="1850" cy="2725"/>
            </a:xfrm>
            <a:custGeom>
              <a:avLst/>
              <a:gdLst/>
              <a:ahLst/>
              <a:cxnLst/>
              <a:rect l="l" t="t" r="r" b="b"/>
              <a:pathLst>
                <a:path w="74" h="109" extrusionOk="0">
                  <a:moveTo>
                    <a:pt x="74" y="1"/>
                  </a:moveTo>
                  <a:cubicBezTo>
                    <a:pt x="49" y="37"/>
                    <a:pt x="24" y="72"/>
                    <a:pt x="0" y="109"/>
                  </a:cubicBezTo>
                  <a:lnTo>
                    <a:pt x="1" y="109"/>
                  </a:lnTo>
                  <a:cubicBezTo>
                    <a:pt x="26" y="74"/>
                    <a:pt x="49" y="37"/>
                    <a:pt x="74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585;p79">
              <a:extLst>
                <a:ext uri="{FF2B5EF4-FFF2-40B4-BE49-F238E27FC236}">
                  <a16:creationId xmlns:a16="http://schemas.microsoft.com/office/drawing/2014/main" id="{4753394A-309E-CA84-0E10-B133D5109085}"/>
                </a:ext>
              </a:extLst>
            </p:cNvPr>
            <p:cNvSpPr/>
            <p:nvPr/>
          </p:nvSpPr>
          <p:spPr>
            <a:xfrm>
              <a:off x="2084075" y="1893975"/>
              <a:ext cx="625" cy="650"/>
            </a:xfrm>
            <a:custGeom>
              <a:avLst/>
              <a:gdLst/>
              <a:ahLst/>
              <a:cxnLst/>
              <a:rect l="l" t="t" r="r" b="b"/>
              <a:pathLst>
                <a:path w="25" h="26" extrusionOk="0">
                  <a:moveTo>
                    <a:pt x="0" y="26"/>
                  </a:moveTo>
                  <a:cubicBezTo>
                    <a:pt x="9" y="17"/>
                    <a:pt x="17" y="9"/>
                    <a:pt x="24" y="0"/>
                  </a:cubicBezTo>
                  <a:cubicBezTo>
                    <a:pt x="17" y="9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586;p79">
              <a:extLst>
                <a:ext uri="{FF2B5EF4-FFF2-40B4-BE49-F238E27FC236}">
                  <a16:creationId xmlns:a16="http://schemas.microsoft.com/office/drawing/2014/main" id="{35A3B0E3-2D87-FA11-B914-9E160441C252}"/>
                </a:ext>
              </a:extLst>
            </p:cNvPr>
            <p:cNvSpPr/>
            <p:nvPr/>
          </p:nvSpPr>
          <p:spPr>
            <a:xfrm>
              <a:off x="2085125" y="1892400"/>
              <a:ext cx="1175" cy="1150"/>
            </a:xfrm>
            <a:custGeom>
              <a:avLst/>
              <a:gdLst/>
              <a:ahLst/>
              <a:cxnLst/>
              <a:rect l="l" t="t" r="r" b="b"/>
              <a:pathLst>
                <a:path w="47" h="46" extrusionOk="0">
                  <a:moveTo>
                    <a:pt x="46" y="1"/>
                  </a:moveTo>
                  <a:cubicBezTo>
                    <a:pt x="31" y="16"/>
                    <a:pt x="15" y="30"/>
                    <a:pt x="1" y="46"/>
                  </a:cubicBezTo>
                  <a:cubicBezTo>
                    <a:pt x="16" y="30"/>
                    <a:pt x="31" y="16"/>
                    <a:pt x="46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587;p79">
              <a:extLst>
                <a:ext uri="{FF2B5EF4-FFF2-40B4-BE49-F238E27FC236}">
                  <a16:creationId xmlns:a16="http://schemas.microsoft.com/office/drawing/2014/main" id="{78FE0CF6-6A64-4FB8-2E75-3343782EE016}"/>
                </a:ext>
              </a:extLst>
            </p:cNvPr>
            <p:cNvSpPr/>
            <p:nvPr/>
          </p:nvSpPr>
          <p:spPr>
            <a:xfrm>
              <a:off x="2231000" y="1809250"/>
              <a:ext cx="425" cy="100"/>
            </a:xfrm>
            <a:custGeom>
              <a:avLst/>
              <a:gdLst/>
              <a:ahLst/>
              <a:cxnLst/>
              <a:rect l="l" t="t" r="r" b="b"/>
              <a:pathLst>
                <a:path w="17" h="4" extrusionOk="0">
                  <a:moveTo>
                    <a:pt x="1" y="4"/>
                  </a:move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588;p79">
              <a:extLst>
                <a:ext uri="{FF2B5EF4-FFF2-40B4-BE49-F238E27FC236}">
                  <a16:creationId xmlns:a16="http://schemas.microsoft.com/office/drawing/2014/main" id="{D7D04F54-9665-7373-FDB3-4B79B6D3BF60}"/>
                </a:ext>
              </a:extLst>
            </p:cNvPr>
            <p:cNvSpPr/>
            <p:nvPr/>
          </p:nvSpPr>
          <p:spPr>
            <a:xfrm>
              <a:off x="2228600" y="1809875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6" y="1"/>
                  </a:moveTo>
                  <a:cubicBezTo>
                    <a:pt x="4" y="2"/>
                    <a:pt x="2" y="2"/>
                    <a:pt x="1" y="3"/>
                  </a:cubicBezTo>
                  <a:cubicBezTo>
                    <a:pt x="2" y="2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589;p79">
              <a:extLst>
                <a:ext uri="{FF2B5EF4-FFF2-40B4-BE49-F238E27FC236}">
                  <a16:creationId xmlns:a16="http://schemas.microsoft.com/office/drawing/2014/main" id="{C2EF514F-645C-274E-E667-DA0630CD25B1}"/>
                </a:ext>
              </a:extLst>
            </p:cNvPr>
            <p:cNvSpPr/>
            <p:nvPr/>
          </p:nvSpPr>
          <p:spPr>
            <a:xfrm>
              <a:off x="2093300" y="1884525"/>
              <a:ext cx="1250" cy="1150"/>
            </a:xfrm>
            <a:custGeom>
              <a:avLst/>
              <a:gdLst/>
              <a:ahLst/>
              <a:cxnLst/>
              <a:rect l="l" t="t" r="r" b="b"/>
              <a:pathLst>
                <a:path w="50" h="46" extrusionOk="0">
                  <a:moveTo>
                    <a:pt x="50" y="0"/>
                  </a:moveTo>
                  <a:cubicBezTo>
                    <a:pt x="33" y="16"/>
                    <a:pt x="17" y="30"/>
                    <a:pt x="0" y="46"/>
                  </a:cubicBezTo>
                  <a:cubicBezTo>
                    <a:pt x="17" y="30"/>
                    <a:pt x="33" y="16"/>
                    <a:pt x="50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590;p79">
              <a:extLst>
                <a:ext uri="{FF2B5EF4-FFF2-40B4-BE49-F238E27FC236}">
                  <a16:creationId xmlns:a16="http://schemas.microsoft.com/office/drawing/2014/main" id="{223F4F0F-0BBE-1EA0-7AB3-0542112043EE}"/>
                </a:ext>
              </a:extLst>
            </p:cNvPr>
            <p:cNvSpPr/>
            <p:nvPr/>
          </p:nvSpPr>
          <p:spPr>
            <a:xfrm>
              <a:off x="2102400" y="1876875"/>
              <a:ext cx="750" cy="625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29" y="0"/>
                  </a:moveTo>
                  <a:cubicBezTo>
                    <a:pt x="19" y="8"/>
                    <a:pt x="11" y="17"/>
                    <a:pt x="1" y="24"/>
                  </a:cubicBezTo>
                  <a:cubicBezTo>
                    <a:pt x="11" y="17"/>
                    <a:pt x="19" y="8"/>
                    <a:pt x="29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591;p79">
              <a:extLst>
                <a:ext uri="{FF2B5EF4-FFF2-40B4-BE49-F238E27FC236}">
                  <a16:creationId xmlns:a16="http://schemas.microsoft.com/office/drawing/2014/main" id="{4427C3DD-088C-68CE-DE66-3B833BA9AF02}"/>
                </a:ext>
              </a:extLst>
            </p:cNvPr>
            <p:cNvSpPr/>
            <p:nvPr/>
          </p:nvSpPr>
          <p:spPr>
            <a:xfrm>
              <a:off x="2099850" y="1879025"/>
              <a:ext cx="825" cy="725"/>
            </a:xfrm>
            <a:custGeom>
              <a:avLst/>
              <a:gdLst/>
              <a:ahLst/>
              <a:cxnLst/>
              <a:rect l="l" t="t" r="r" b="b"/>
              <a:pathLst>
                <a:path w="33" h="29" extrusionOk="0">
                  <a:moveTo>
                    <a:pt x="32" y="0"/>
                  </a:moveTo>
                  <a:cubicBezTo>
                    <a:pt x="21" y="10"/>
                    <a:pt x="10" y="19"/>
                    <a:pt x="0" y="29"/>
                  </a:cubicBezTo>
                  <a:cubicBezTo>
                    <a:pt x="10" y="19"/>
                    <a:pt x="21" y="10"/>
                    <a:pt x="32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592;p79">
              <a:extLst>
                <a:ext uri="{FF2B5EF4-FFF2-40B4-BE49-F238E27FC236}">
                  <a16:creationId xmlns:a16="http://schemas.microsoft.com/office/drawing/2014/main" id="{A3DDF5AB-234E-1606-0F75-25F77C27AF92}"/>
                </a:ext>
              </a:extLst>
            </p:cNvPr>
            <p:cNvSpPr/>
            <p:nvPr/>
          </p:nvSpPr>
          <p:spPr>
            <a:xfrm>
              <a:off x="2088075" y="1889150"/>
              <a:ext cx="1550" cy="1500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61" y="1"/>
                  </a:moveTo>
                  <a:cubicBezTo>
                    <a:pt x="41" y="20"/>
                    <a:pt x="21" y="40"/>
                    <a:pt x="1" y="60"/>
                  </a:cubicBezTo>
                  <a:cubicBezTo>
                    <a:pt x="21" y="40"/>
                    <a:pt x="41" y="20"/>
                    <a:pt x="61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593;p79">
              <a:extLst>
                <a:ext uri="{FF2B5EF4-FFF2-40B4-BE49-F238E27FC236}">
                  <a16:creationId xmlns:a16="http://schemas.microsoft.com/office/drawing/2014/main" id="{DDE9FB6A-8D35-AA75-5324-590C0ABAA29C}"/>
                </a:ext>
              </a:extLst>
            </p:cNvPr>
            <p:cNvSpPr/>
            <p:nvPr/>
          </p:nvSpPr>
          <p:spPr>
            <a:xfrm>
              <a:off x="2105025" y="1875000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3" y="0"/>
                  </a:moveTo>
                  <a:lnTo>
                    <a:pt x="13" y="0"/>
                  </a:lnTo>
                  <a:cubicBezTo>
                    <a:pt x="8" y="2"/>
                    <a:pt x="5" y="6"/>
                    <a:pt x="0" y="9"/>
                  </a:cubicBezTo>
                  <a:cubicBezTo>
                    <a:pt x="5" y="6"/>
                    <a:pt x="9" y="4"/>
                    <a:pt x="13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594;p79">
              <a:extLst>
                <a:ext uri="{FF2B5EF4-FFF2-40B4-BE49-F238E27FC236}">
                  <a16:creationId xmlns:a16="http://schemas.microsoft.com/office/drawing/2014/main" id="{363394F2-F7C3-3233-C185-5EEE8C04F910}"/>
                </a:ext>
              </a:extLst>
            </p:cNvPr>
            <p:cNvSpPr/>
            <p:nvPr/>
          </p:nvSpPr>
          <p:spPr>
            <a:xfrm>
              <a:off x="2097375" y="1881250"/>
              <a:ext cx="775" cy="675"/>
            </a:xfrm>
            <a:custGeom>
              <a:avLst/>
              <a:gdLst/>
              <a:ahLst/>
              <a:cxnLst/>
              <a:rect l="l" t="t" r="r" b="b"/>
              <a:pathLst>
                <a:path w="31" h="27" extrusionOk="0">
                  <a:moveTo>
                    <a:pt x="31" y="0"/>
                  </a:moveTo>
                  <a:lnTo>
                    <a:pt x="31" y="0"/>
                  </a:lnTo>
                  <a:cubicBezTo>
                    <a:pt x="20" y="9"/>
                    <a:pt x="10" y="18"/>
                    <a:pt x="0" y="27"/>
                  </a:cubicBezTo>
                  <a:cubicBezTo>
                    <a:pt x="11" y="18"/>
                    <a:pt x="20" y="9"/>
                    <a:pt x="31" y="0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595;p79">
              <a:extLst>
                <a:ext uri="{FF2B5EF4-FFF2-40B4-BE49-F238E27FC236}">
                  <a16:creationId xmlns:a16="http://schemas.microsoft.com/office/drawing/2014/main" id="{C4081335-B1E1-3255-2293-69975F9C71CC}"/>
                </a:ext>
              </a:extLst>
            </p:cNvPr>
            <p:cNvSpPr/>
            <p:nvPr/>
          </p:nvSpPr>
          <p:spPr>
            <a:xfrm>
              <a:off x="2090700" y="1886800"/>
              <a:ext cx="1400" cy="1300"/>
            </a:xfrm>
            <a:custGeom>
              <a:avLst/>
              <a:gdLst/>
              <a:ahLst/>
              <a:cxnLst/>
              <a:rect l="l" t="t" r="r" b="b"/>
              <a:pathLst>
                <a:path w="56" h="52" extrusionOk="0">
                  <a:moveTo>
                    <a:pt x="56" y="1"/>
                  </a:moveTo>
                  <a:cubicBezTo>
                    <a:pt x="37" y="17"/>
                    <a:pt x="19" y="35"/>
                    <a:pt x="1" y="52"/>
                  </a:cubicBezTo>
                  <a:cubicBezTo>
                    <a:pt x="19" y="35"/>
                    <a:pt x="37" y="17"/>
                    <a:pt x="56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596;p79">
              <a:extLst>
                <a:ext uri="{FF2B5EF4-FFF2-40B4-BE49-F238E27FC236}">
                  <a16:creationId xmlns:a16="http://schemas.microsoft.com/office/drawing/2014/main" id="{EDD5F8A0-1CD4-5DA2-D4A8-714D5FCE1DBF}"/>
                </a:ext>
              </a:extLst>
            </p:cNvPr>
            <p:cNvSpPr/>
            <p:nvPr/>
          </p:nvSpPr>
          <p:spPr>
            <a:xfrm>
              <a:off x="2114725" y="1867250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1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1" y="3"/>
                    <a:pt x="2" y="2"/>
                    <a:pt x="5" y="1"/>
                  </a:cubicBezTo>
                  <a:close/>
                </a:path>
              </a:pathLst>
            </a:custGeom>
            <a:solidFill>
              <a:srgbClr val="69A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4865E7C-7D15-5FB0-9969-C139D8B17152}"/>
              </a:ext>
            </a:extLst>
          </p:cNvPr>
          <p:cNvSpPr txBox="1"/>
          <p:nvPr/>
        </p:nvSpPr>
        <p:spPr>
          <a:xfrm>
            <a:off x="22639" y="3759714"/>
            <a:ext cx="309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ndara Light" panose="020E0502030303020204" pitchFamily="34" charset="0"/>
              </a:rPr>
              <a:t>Приложение на </a:t>
            </a:r>
            <a:r>
              <a:rPr lang="en-US" dirty="0" err="1">
                <a:latin typeface="Candara Light" panose="020E0502030303020204" pitchFamily="34" charset="0"/>
              </a:rPr>
              <a:t>ios</a:t>
            </a:r>
            <a:r>
              <a:rPr lang="en-US" dirty="0">
                <a:latin typeface="Candara Light" panose="020E0502030303020204" pitchFamily="34" charset="0"/>
              </a:rPr>
              <a:t> </a:t>
            </a:r>
            <a:r>
              <a:rPr lang="ru-RU" dirty="0">
                <a:latin typeface="Candara Light" panose="020E0502030303020204" pitchFamily="34" charset="0"/>
              </a:rPr>
              <a:t>и </a:t>
            </a:r>
            <a:r>
              <a:rPr lang="en-US" dirty="0">
                <a:latin typeface="Candara Light" panose="020E0502030303020204" pitchFamily="34" charset="0"/>
              </a:rPr>
              <a:t>android</a:t>
            </a:r>
            <a:endParaRPr lang="ru-RU" dirty="0">
              <a:latin typeface="Candara Light" panose="020E0502030303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558EB41-EF4D-F430-1593-ED580F6647BD}"/>
              </a:ext>
            </a:extLst>
          </p:cNvPr>
          <p:cNvSpPr txBox="1"/>
          <p:nvPr/>
        </p:nvSpPr>
        <p:spPr>
          <a:xfrm>
            <a:off x="52800" y="4627161"/>
            <a:ext cx="302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ndara Light" panose="020E0502030303020204" pitchFamily="34" charset="0"/>
              </a:rPr>
              <a:t>Наличие локальных турниров и челленджей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55DE770-5D92-0664-F683-EFA6DAB8A49A}"/>
              </a:ext>
            </a:extLst>
          </p:cNvPr>
          <p:cNvSpPr txBox="1"/>
          <p:nvPr/>
        </p:nvSpPr>
        <p:spPr>
          <a:xfrm>
            <a:off x="22639" y="5772559"/>
            <a:ext cx="312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ndara Light" panose="020E0502030303020204" pitchFamily="34" charset="0"/>
              </a:rPr>
              <a:t>Виды спорта, кроме тенниса</a:t>
            </a:r>
          </a:p>
        </p:txBody>
      </p:sp>
      <p:grpSp>
        <p:nvGrpSpPr>
          <p:cNvPr id="127" name="Google Shape;3862;p81">
            <a:extLst>
              <a:ext uri="{FF2B5EF4-FFF2-40B4-BE49-F238E27FC236}">
                <a16:creationId xmlns:a16="http://schemas.microsoft.com/office/drawing/2014/main" id="{43A7E565-C9CC-1FE2-AD61-A86714FEC013}"/>
              </a:ext>
            </a:extLst>
          </p:cNvPr>
          <p:cNvGrpSpPr/>
          <p:nvPr/>
        </p:nvGrpSpPr>
        <p:grpSpPr>
          <a:xfrm>
            <a:off x="3932954" y="5778915"/>
            <a:ext cx="797751" cy="600338"/>
            <a:chOff x="6049750" y="2719167"/>
            <a:chExt cx="590177" cy="442194"/>
          </a:xfrm>
          <a:solidFill>
            <a:schemeClr val="accent6">
              <a:lumMod val="75000"/>
            </a:schemeClr>
          </a:solidFill>
        </p:grpSpPr>
        <p:sp>
          <p:nvSpPr>
            <p:cNvPr id="128" name="Google Shape;3863;p81">
              <a:extLst>
                <a:ext uri="{FF2B5EF4-FFF2-40B4-BE49-F238E27FC236}">
                  <a16:creationId xmlns:a16="http://schemas.microsoft.com/office/drawing/2014/main" id="{7A335E11-09A3-3020-DA77-700120F4199D}"/>
                </a:ext>
              </a:extLst>
            </p:cNvPr>
            <p:cNvSpPr/>
            <p:nvPr/>
          </p:nvSpPr>
          <p:spPr>
            <a:xfrm>
              <a:off x="6049750" y="2719167"/>
              <a:ext cx="590177" cy="442194"/>
            </a:xfrm>
            <a:custGeom>
              <a:avLst/>
              <a:gdLst/>
              <a:ahLst/>
              <a:cxnLst/>
              <a:rect l="l" t="t" r="r" b="b"/>
              <a:pathLst>
                <a:path w="14498" h="10870" extrusionOk="0">
                  <a:moveTo>
                    <a:pt x="3880" y="651"/>
                  </a:moveTo>
                  <a:lnTo>
                    <a:pt x="3880" y="651"/>
                  </a:lnTo>
                  <a:cubicBezTo>
                    <a:pt x="4390" y="759"/>
                    <a:pt x="4858" y="1012"/>
                    <a:pt x="5235" y="1389"/>
                  </a:cubicBezTo>
                  <a:cubicBezTo>
                    <a:pt x="5620" y="1774"/>
                    <a:pt x="5865" y="2246"/>
                    <a:pt x="5970" y="2744"/>
                  </a:cubicBezTo>
                  <a:cubicBezTo>
                    <a:pt x="5423" y="2728"/>
                    <a:pt x="4904" y="2506"/>
                    <a:pt x="4510" y="2113"/>
                  </a:cubicBezTo>
                  <a:cubicBezTo>
                    <a:pt x="4117" y="1719"/>
                    <a:pt x="3895" y="1198"/>
                    <a:pt x="3880" y="651"/>
                  </a:cubicBezTo>
                  <a:close/>
                  <a:moveTo>
                    <a:pt x="651" y="3879"/>
                  </a:moveTo>
                  <a:cubicBezTo>
                    <a:pt x="1198" y="3894"/>
                    <a:pt x="1719" y="4115"/>
                    <a:pt x="2114" y="4510"/>
                  </a:cubicBezTo>
                  <a:cubicBezTo>
                    <a:pt x="2507" y="4903"/>
                    <a:pt x="2729" y="5424"/>
                    <a:pt x="2744" y="5971"/>
                  </a:cubicBezTo>
                  <a:cubicBezTo>
                    <a:pt x="2234" y="5864"/>
                    <a:pt x="1766" y="5612"/>
                    <a:pt x="1389" y="5235"/>
                  </a:cubicBezTo>
                  <a:cubicBezTo>
                    <a:pt x="1012" y="4857"/>
                    <a:pt x="759" y="4389"/>
                    <a:pt x="651" y="3879"/>
                  </a:cubicBezTo>
                  <a:close/>
                  <a:moveTo>
                    <a:pt x="3288" y="593"/>
                  </a:moveTo>
                  <a:cubicBezTo>
                    <a:pt x="3288" y="1318"/>
                    <a:pt x="3572" y="2011"/>
                    <a:pt x="4092" y="2530"/>
                  </a:cubicBezTo>
                  <a:cubicBezTo>
                    <a:pt x="4612" y="3050"/>
                    <a:pt x="5304" y="3334"/>
                    <a:pt x="6030" y="3334"/>
                  </a:cubicBezTo>
                  <a:cubicBezTo>
                    <a:pt x="6024" y="3932"/>
                    <a:pt x="5826" y="4525"/>
                    <a:pt x="5432" y="5015"/>
                  </a:cubicBezTo>
                  <a:lnTo>
                    <a:pt x="4590" y="4173"/>
                  </a:lnTo>
                  <a:cubicBezTo>
                    <a:pt x="4533" y="4115"/>
                    <a:pt x="4458" y="4087"/>
                    <a:pt x="4382" y="4087"/>
                  </a:cubicBezTo>
                  <a:cubicBezTo>
                    <a:pt x="4307" y="4087"/>
                    <a:pt x="4231" y="4115"/>
                    <a:pt x="4174" y="4173"/>
                  </a:cubicBezTo>
                  <a:cubicBezTo>
                    <a:pt x="4058" y="4288"/>
                    <a:pt x="4058" y="4476"/>
                    <a:pt x="4174" y="4590"/>
                  </a:cubicBezTo>
                  <a:lnTo>
                    <a:pt x="5015" y="5432"/>
                  </a:lnTo>
                  <a:cubicBezTo>
                    <a:pt x="4857" y="5560"/>
                    <a:pt x="4685" y="5668"/>
                    <a:pt x="4506" y="5756"/>
                  </a:cubicBezTo>
                  <a:lnTo>
                    <a:pt x="4326" y="5578"/>
                  </a:lnTo>
                  <a:cubicBezTo>
                    <a:pt x="4268" y="5520"/>
                    <a:pt x="4193" y="5491"/>
                    <a:pt x="4117" y="5491"/>
                  </a:cubicBezTo>
                  <a:cubicBezTo>
                    <a:pt x="4042" y="5491"/>
                    <a:pt x="3966" y="5520"/>
                    <a:pt x="3909" y="5578"/>
                  </a:cubicBezTo>
                  <a:cubicBezTo>
                    <a:pt x="3801" y="5684"/>
                    <a:pt x="3794" y="5854"/>
                    <a:pt x="3887" y="5970"/>
                  </a:cubicBezTo>
                  <a:cubicBezTo>
                    <a:pt x="3707" y="6008"/>
                    <a:pt x="3522" y="6028"/>
                    <a:pt x="3334" y="6031"/>
                  </a:cubicBezTo>
                  <a:cubicBezTo>
                    <a:pt x="3336" y="5306"/>
                    <a:pt x="3051" y="4612"/>
                    <a:pt x="2530" y="4092"/>
                  </a:cubicBezTo>
                  <a:cubicBezTo>
                    <a:pt x="2011" y="3573"/>
                    <a:pt x="1318" y="3288"/>
                    <a:pt x="593" y="3288"/>
                  </a:cubicBezTo>
                  <a:cubicBezTo>
                    <a:pt x="598" y="2571"/>
                    <a:pt x="880" y="1896"/>
                    <a:pt x="1389" y="1389"/>
                  </a:cubicBezTo>
                  <a:cubicBezTo>
                    <a:pt x="1896" y="880"/>
                    <a:pt x="2571" y="598"/>
                    <a:pt x="3288" y="593"/>
                  </a:cubicBezTo>
                  <a:close/>
                  <a:moveTo>
                    <a:pt x="3311" y="1"/>
                  </a:moveTo>
                  <a:cubicBezTo>
                    <a:pt x="2428" y="1"/>
                    <a:pt x="1596" y="345"/>
                    <a:pt x="971" y="971"/>
                  </a:cubicBezTo>
                  <a:cubicBezTo>
                    <a:pt x="345" y="1596"/>
                    <a:pt x="1" y="2427"/>
                    <a:pt x="1" y="3311"/>
                  </a:cubicBezTo>
                  <a:cubicBezTo>
                    <a:pt x="1" y="4196"/>
                    <a:pt x="345" y="5027"/>
                    <a:pt x="971" y="5651"/>
                  </a:cubicBezTo>
                  <a:cubicBezTo>
                    <a:pt x="1597" y="6277"/>
                    <a:pt x="2428" y="6622"/>
                    <a:pt x="3311" y="6622"/>
                  </a:cubicBezTo>
                  <a:cubicBezTo>
                    <a:pt x="3676" y="6622"/>
                    <a:pt x="4030" y="6563"/>
                    <a:pt x="4366" y="6452"/>
                  </a:cubicBezTo>
                  <a:lnTo>
                    <a:pt x="5456" y="7541"/>
                  </a:lnTo>
                  <a:cubicBezTo>
                    <a:pt x="5513" y="7598"/>
                    <a:pt x="5589" y="7627"/>
                    <a:pt x="5664" y="7627"/>
                  </a:cubicBezTo>
                  <a:cubicBezTo>
                    <a:pt x="5740" y="7627"/>
                    <a:pt x="5815" y="7598"/>
                    <a:pt x="5873" y="7541"/>
                  </a:cubicBezTo>
                  <a:cubicBezTo>
                    <a:pt x="5988" y="7426"/>
                    <a:pt x="5988" y="7239"/>
                    <a:pt x="5873" y="7124"/>
                  </a:cubicBezTo>
                  <a:lnTo>
                    <a:pt x="4943" y="6193"/>
                  </a:lnTo>
                  <a:cubicBezTo>
                    <a:pt x="5115" y="6095"/>
                    <a:pt x="5280" y="5981"/>
                    <a:pt x="5434" y="5851"/>
                  </a:cubicBezTo>
                  <a:lnTo>
                    <a:pt x="9861" y="10279"/>
                  </a:lnTo>
                  <a:lnTo>
                    <a:pt x="7124" y="10279"/>
                  </a:lnTo>
                  <a:cubicBezTo>
                    <a:pt x="6960" y="10279"/>
                    <a:pt x="6828" y="10411"/>
                    <a:pt x="6828" y="10574"/>
                  </a:cubicBezTo>
                  <a:cubicBezTo>
                    <a:pt x="6828" y="10737"/>
                    <a:pt x="6960" y="10869"/>
                    <a:pt x="7124" y="10869"/>
                  </a:cubicBezTo>
                  <a:lnTo>
                    <a:pt x="14024" y="10869"/>
                  </a:lnTo>
                  <a:cubicBezTo>
                    <a:pt x="14188" y="10869"/>
                    <a:pt x="14320" y="10737"/>
                    <a:pt x="14320" y="10574"/>
                  </a:cubicBezTo>
                  <a:cubicBezTo>
                    <a:pt x="14320" y="10411"/>
                    <a:pt x="14188" y="10279"/>
                    <a:pt x="14024" y="10279"/>
                  </a:cubicBezTo>
                  <a:lnTo>
                    <a:pt x="11287" y="10279"/>
                  </a:lnTo>
                  <a:lnTo>
                    <a:pt x="14384" y="7182"/>
                  </a:lnTo>
                  <a:cubicBezTo>
                    <a:pt x="14498" y="7067"/>
                    <a:pt x="14498" y="6880"/>
                    <a:pt x="14384" y="6764"/>
                  </a:cubicBezTo>
                  <a:cubicBezTo>
                    <a:pt x="14326" y="6707"/>
                    <a:pt x="14250" y="6678"/>
                    <a:pt x="14175" y="6678"/>
                  </a:cubicBezTo>
                  <a:cubicBezTo>
                    <a:pt x="14099" y="6678"/>
                    <a:pt x="14024" y="6707"/>
                    <a:pt x="13966" y="6764"/>
                  </a:cubicBezTo>
                  <a:lnTo>
                    <a:pt x="10574" y="10156"/>
                  </a:lnTo>
                  <a:lnTo>
                    <a:pt x="5851" y="5434"/>
                  </a:lnTo>
                  <a:cubicBezTo>
                    <a:pt x="6939" y="4134"/>
                    <a:pt x="6873" y="2192"/>
                    <a:pt x="5653" y="971"/>
                  </a:cubicBezTo>
                  <a:cubicBezTo>
                    <a:pt x="5027" y="345"/>
                    <a:pt x="4196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3864;p81">
              <a:extLst>
                <a:ext uri="{FF2B5EF4-FFF2-40B4-BE49-F238E27FC236}">
                  <a16:creationId xmlns:a16="http://schemas.microsoft.com/office/drawing/2014/main" id="{5A58C345-E551-38E7-7526-D60802BD3FC9}"/>
                </a:ext>
              </a:extLst>
            </p:cNvPr>
            <p:cNvSpPr/>
            <p:nvPr/>
          </p:nvSpPr>
          <p:spPr>
            <a:xfrm>
              <a:off x="6554333" y="3007688"/>
              <a:ext cx="20712" cy="18900"/>
            </a:xfrm>
            <a:custGeom>
              <a:avLst/>
              <a:gdLst/>
              <a:ahLst/>
              <a:cxnLst/>
              <a:rect l="l" t="t" r="r" b="b"/>
              <a:pathLst>
                <a:path w="663" h="605" extrusionOk="0">
                  <a:moveTo>
                    <a:pt x="339" y="0"/>
                  </a:moveTo>
                  <a:cubicBezTo>
                    <a:pt x="264" y="0"/>
                    <a:pt x="188" y="29"/>
                    <a:pt x="131" y="86"/>
                  </a:cubicBezTo>
                  <a:lnTo>
                    <a:pt x="116" y="101"/>
                  </a:lnTo>
                  <a:cubicBezTo>
                    <a:pt x="0" y="215"/>
                    <a:pt x="0" y="403"/>
                    <a:pt x="114" y="517"/>
                  </a:cubicBezTo>
                  <a:cubicBezTo>
                    <a:pt x="173" y="576"/>
                    <a:pt x="248" y="604"/>
                    <a:pt x="324" y="604"/>
                  </a:cubicBezTo>
                  <a:cubicBezTo>
                    <a:pt x="400" y="604"/>
                    <a:pt x="475" y="576"/>
                    <a:pt x="532" y="518"/>
                  </a:cubicBezTo>
                  <a:lnTo>
                    <a:pt x="547" y="505"/>
                  </a:lnTo>
                  <a:cubicBezTo>
                    <a:pt x="663" y="389"/>
                    <a:pt x="663" y="203"/>
                    <a:pt x="548" y="87"/>
                  </a:cubicBezTo>
                  <a:cubicBezTo>
                    <a:pt x="490" y="29"/>
                    <a:pt x="415" y="0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865;p81">
              <a:extLst>
                <a:ext uri="{FF2B5EF4-FFF2-40B4-BE49-F238E27FC236}">
                  <a16:creationId xmlns:a16="http://schemas.microsoft.com/office/drawing/2014/main" id="{F0718293-8EB2-8BE6-BB99-97C5B33854B9}"/>
                </a:ext>
              </a:extLst>
            </p:cNvPr>
            <p:cNvSpPr/>
            <p:nvPr/>
          </p:nvSpPr>
          <p:spPr>
            <a:xfrm>
              <a:off x="6324408" y="3060340"/>
              <a:ext cx="20431" cy="18650"/>
            </a:xfrm>
            <a:custGeom>
              <a:avLst/>
              <a:gdLst/>
              <a:ahLst/>
              <a:cxnLst/>
              <a:rect l="l" t="t" r="r" b="b"/>
              <a:pathLst>
                <a:path w="654" h="597" extrusionOk="0">
                  <a:moveTo>
                    <a:pt x="325" y="1"/>
                  </a:moveTo>
                  <a:cubicBezTo>
                    <a:pt x="249" y="1"/>
                    <a:pt x="174" y="29"/>
                    <a:pt x="117" y="86"/>
                  </a:cubicBezTo>
                  <a:cubicBezTo>
                    <a:pt x="1" y="202"/>
                    <a:pt x="1" y="388"/>
                    <a:pt x="115" y="504"/>
                  </a:cubicBezTo>
                  <a:lnTo>
                    <a:pt x="121" y="509"/>
                  </a:lnTo>
                  <a:cubicBezTo>
                    <a:pt x="178" y="568"/>
                    <a:pt x="254" y="597"/>
                    <a:pt x="330" y="597"/>
                  </a:cubicBezTo>
                  <a:cubicBezTo>
                    <a:pt x="405" y="597"/>
                    <a:pt x="480" y="568"/>
                    <a:pt x="538" y="511"/>
                  </a:cubicBezTo>
                  <a:cubicBezTo>
                    <a:pt x="654" y="395"/>
                    <a:pt x="654" y="209"/>
                    <a:pt x="540" y="93"/>
                  </a:cubicBezTo>
                  <a:lnTo>
                    <a:pt x="534" y="88"/>
                  </a:lnTo>
                  <a:cubicBezTo>
                    <a:pt x="476" y="30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66;p81">
              <a:extLst>
                <a:ext uri="{FF2B5EF4-FFF2-40B4-BE49-F238E27FC236}">
                  <a16:creationId xmlns:a16="http://schemas.microsoft.com/office/drawing/2014/main" id="{9E3E7BCD-68EC-3410-11FD-B060C49F23C7}"/>
                </a:ext>
              </a:extLst>
            </p:cNvPr>
            <p:cNvSpPr/>
            <p:nvPr/>
          </p:nvSpPr>
          <p:spPr>
            <a:xfrm>
              <a:off x="6360898" y="2990204"/>
              <a:ext cx="62636" cy="60824"/>
            </a:xfrm>
            <a:custGeom>
              <a:avLst/>
              <a:gdLst/>
              <a:ahLst/>
              <a:cxnLst/>
              <a:rect l="l" t="t" r="r" b="b"/>
              <a:pathLst>
                <a:path w="2005" h="1947" extrusionOk="0">
                  <a:moveTo>
                    <a:pt x="325" y="1"/>
                  </a:moveTo>
                  <a:cubicBezTo>
                    <a:pt x="249" y="1"/>
                    <a:pt x="174" y="29"/>
                    <a:pt x="116" y="86"/>
                  </a:cubicBezTo>
                  <a:cubicBezTo>
                    <a:pt x="0" y="202"/>
                    <a:pt x="0" y="388"/>
                    <a:pt x="116" y="504"/>
                  </a:cubicBezTo>
                  <a:lnTo>
                    <a:pt x="1472" y="1861"/>
                  </a:lnTo>
                  <a:cubicBezTo>
                    <a:pt x="1530" y="1918"/>
                    <a:pt x="1606" y="1946"/>
                    <a:pt x="1681" y="1946"/>
                  </a:cubicBezTo>
                  <a:cubicBezTo>
                    <a:pt x="1757" y="1946"/>
                    <a:pt x="1832" y="1918"/>
                    <a:pt x="1890" y="1861"/>
                  </a:cubicBezTo>
                  <a:cubicBezTo>
                    <a:pt x="2004" y="1745"/>
                    <a:pt x="2004" y="1558"/>
                    <a:pt x="1890" y="1443"/>
                  </a:cubicBezTo>
                  <a:lnTo>
                    <a:pt x="534" y="86"/>
                  </a:lnTo>
                  <a:cubicBezTo>
                    <a:pt x="476" y="29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3862;p81">
            <a:extLst>
              <a:ext uri="{FF2B5EF4-FFF2-40B4-BE49-F238E27FC236}">
                <a16:creationId xmlns:a16="http://schemas.microsoft.com/office/drawing/2014/main" id="{7FF19CF7-837F-81A4-2525-E3F0A9D6D41B}"/>
              </a:ext>
            </a:extLst>
          </p:cNvPr>
          <p:cNvGrpSpPr/>
          <p:nvPr/>
        </p:nvGrpSpPr>
        <p:grpSpPr>
          <a:xfrm>
            <a:off x="3811869" y="3606766"/>
            <a:ext cx="797751" cy="600338"/>
            <a:chOff x="6049750" y="2719167"/>
            <a:chExt cx="590177" cy="442194"/>
          </a:xfrm>
          <a:solidFill>
            <a:srgbClr val="FFFF00"/>
          </a:solidFill>
        </p:grpSpPr>
        <p:sp>
          <p:nvSpPr>
            <p:cNvPr id="133" name="Google Shape;3863;p81">
              <a:extLst>
                <a:ext uri="{FF2B5EF4-FFF2-40B4-BE49-F238E27FC236}">
                  <a16:creationId xmlns:a16="http://schemas.microsoft.com/office/drawing/2014/main" id="{9CD56AF8-5CE7-F54E-AD90-6E2A365BE10D}"/>
                </a:ext>
              </a:extLst>
            </p:cNvPr>
            <p:cNvSpPr/>
            <p:nvPr/>
          </p:nvSpPr>
          <p:spPr>
            <a:xfrm>
              <a:off x="6049750" y="2719167"/>
              <a:ext cx="590177" cy="442194"/>
            </a:xfrm>
            <a:custGeom>
              <a:avLst/>
              <a:gdLst/>
              <a:ahLst/>
              <a:cxnLst/>
              <a:rect l="l" t="t" r="r" b="b"/>
              <a:pathLst>
                <a:path w="14498" h="10870" extrusionOk="0">
                  <a:moveTo>
                    <a:pt x="3880" y="651"/>
                  </a:moveTo>
                  <a:lnTo>
                    <a:pt x="3880" y="651"/>
                  </a:lnTo>
                  <a:cubicBezTo>
                    <a:pt x="4390" y="759"/>
                    <a:pt x="4858" y="1012"/>
                    <a:pt x="5235" y="1389"/>
                  </a:cubicBezTo>
                  <a:cubicBezTo>
                    <a:pt x="5620" y="1774"/>
                    <a:pt x="5865" y="2246"/>
                    <a:pt x="5970" y="2744"/>
                  </a:cubicBezTo>
                  <a:cubicBezTo>
                    <a:pt x="5423" y="2728"/>
                    <a:pt x="4904" y="2506"/>
                    <a:pt x="4510" y="2113"/>
                  </a:cubicBezTo>
                  <a:cubicBezTo>
                    <a:pt x="4117" y="1719"/>
                    <a:pt x="3895" y="1198"/>
                    <a:pt x="3880" y="651"/>
                  </a:cubicBezTo>
                  <a:close/>
                  <a:moveTo>
                    <a:pt x="651" y="3879"/>
                  </a:moveTo>
                  <a:cubicBezTo>
                    <a:pt x="1198" y="3894"/>
                    <a:pt x="1719" y="4115"/>
                    <a:pt x="2114" y="4510"/>
                  </a:cubicBezTo>
                  <a:cubicBezTo>
                    <a:pt x="2507" y="4903"/>
                    <a:pt x="2729" y="5424"/>
                    <a:pt x="2744" y="5971"/>
                  </a:cubicBezTo>
                  <a:cubicBezTo>
                    <a:pt x="2234" y="5864"/>
                    <a:pt x="1766" y="5612"/>
                    <a:pt x="1389" y="5235"/>
                  </a:cubicBezTo>
                  <a:cubicBezTo>
                    <a:pt x="1012" y="4857"/>
                    <a:pt x="759" y="4389"/>
                    <a:pt x="651" y="3879"/>
                  </a:cubicBezTo>
                  <a:close/>
                  <a:moveTo>
                    <a:pt x="3288" y="593"/>
                  </a:moveTo>
                  <a:cubicBezTo>
                    <a:pt x="3288" y="1318"/>
                    <a:pt x="3572" y="2011"/>
                    <a:pt x="4092" y="2530"/>
                  </a:cubicBezTo>
                  <a:cubicBezTo>
                    <a:pt x="4612" y="3050"/>
                    <a:pt x="5304" y="3334"/>
                    <a:pt x="6030" y="3334"/>
                  </a:cubicBezTo>
                  <a:cubicBezTo>
                    <a:pt x="6024" y="3932"/>
                    <a:pt x="5826" y="4525"/>
                    <a:pt x="5432" y="5015"/>
                  </a:cubicBezTo>
                  <a:lnTo>
                    <a:pt x="4590" y="4173"/>
                  </a:lnTo>
                  <a:cubicBezTo>
                    <a:pt x="4533" y="4115"/>
                    <a:pt x="4458" y="4087"/>
                    <a:pt x="4382" y="4087"/>
                  </a:cubicBezTo>
                  <a:cubicBezTo>
                    <a:pt x="4307" y="4087"/>
                    <a:pt x="4231" y="4115"/>
                    <a:pt x="4174" y="4173"/>
                  </a:cubicBezTo>
                  <a:cubicBezTo>
                    <a:pt x="4058" y="4288"/>
                    <a:pt x="4058" y="4476"/>
                    <a:pt x="4174" y="4590"/>
                  </a:cubicBezTo>
                  <a:lnTo>
                    <a:pt x="5015" y="5432"/>
                  </a:lnTo>
                  <a:cubicBezTo>
                    <a:pt x="4857" y="5560"/>
                    <a:pt x="4685" y="5668"/>
                    <a:pt x="4506" y="5756"/>
                  </a:cubicBezTo>
                  <a:lnTo>
                    <a:pt x="4326" y="5578"/>
                  </a:lnTo>
                  <a:cubicBezTo>
                    <a:pt x="4268" y="5520"/>
                    <a:pt x="4193" y="5491"/>
                    <a:pt x="4117" y="5491"/>
                  </a:cubicBezTo>
                  <a:cubicBezTo>
                    <a:pt x="4042" y="5491"/>
                    <a:pt x="3966" y="5520"/>
                    <a:pt x="3909" y="5578"/>
                  </a:cubicBezTo>
                  <a:cubicBezTo>
                    <a:pt x="3801" y="5684"/>
                    <a:pt x="3794" y="5854"/>
                    <a:pt x="3887" y="5970"/>
                  </a:cubicBezTo>
                  <a:cubicBezTo>
                    <a:pt x="3707" y="6008"/>
                    <a:pt x="3522" y="6028"/>
                    <a:pt x="3334" y="6031"/>
                  </a:cubicBezTo>
                  <a:cubicBezTo>
                    <a:pt x="3336" y="5306"/>
                    <a:pt x="3051" y="4612"/>
                    <a:pt x="2530" y="4092"/>
                  </a:cubicBezTo>
                  <a:cubicBezTo>
                    <a:pt x="2011" y="3573"/>
                    <a:pt x="1318" y="3288"/>
                    <a:pt x="593" y="3288"/>
                  </a:cubicBezTo>
                  <a:cubicBezTo>
                    <a:pt x="598" y="2571"/>
                    <a:pt x="880" y="1896"/>
                    <a:pt x="1389" y="1389"/>
                  </a:cubicBezTo>
                  <a:cubicBezTo>
                    <a:pt x="1896" y="880"/>
                    <a:pt x="2571" y="598"/>
                    <a:pt x="3288" y="593"/>
                  </a:cubicBezTo>
                  <a:close/>
                  <a:moveTo>
                    <a:pt x="3311" y="1"/>
                  </a:moveTo>
                  <a:cubicBezTo>
                    <a:pt x="2428" y="1"/>
                    <a:pt x="1596" y="345"/>
                    <a:pt x="971" y="971"/>
                  </a:cubicBezTo>
                  <a:cubicBezTo>
                    <a:pt x="345" y="1596"/>
                    <a:pt x="1" y="2427"/>
                    <a:pt x="1" y="3311"/>
                  </a:cubicBezTo>
                  <a:cubicBezTo>
                    <a:pt x="1" y="4196"/>
                    <a:pt x="345" y="5027"/>
                    <a:pt x="971" y="5651"/>
                  </a:cubicBezTo>
                  <a:cubicBezTo>
                    <a:pt x="1597" y="6277"/>
                    <a:pt x="2428" y="6622"/>
                    <a:pt x="3311" y="6622"/>
                  </a:cubicBezTo>
                  <a:cubicBezTo>
                    <a:pt x="3676" y="6622"/>
                    <a:pt x="4030" y="6563"/>
                    <a:pt x="4366" y="6452"/>
                  </a:cubicBezTo>
                  <a:lnTo>
                    <a:pt x="5456" y="7541"/>
                  </a:lnTo>
                  <a:cubicBezTo>
                    <a:pt x="5513" y="7598"/>
                    <a:pt x="5589" y="7627"/>
                    <a:pt x="5664" y="7627"/>
                  </a:cubicBezTo>
                  <a:cubicBezTo>
                    <a:pt x="5740" y="7627"/>
                    <a:pt x="5815" y="7598"/>
                    <a:pt x="5873" y="7541"/>
                  </a:cubicBezTo>
                  <a:cubicBezTo>
                    <a:pt x="5988" y="7426"/>
                    <a:pt x="5988" y="7239"/>
                    <a:pt x="5873" y="7124"/>
                  </a:cubicBezTo>
                  <a:lnTo>
                    <a:pt x="4943" y="6193"/>
                  </a:lnTo>
                  <a:cubicBezTo>
                    <a:pt x="5115" y="6095"/>
                    <a:pt x="5280" y="5981"/>
                    <a:pt x="5434" y="5851"/>
                  </a:cubicBezTo>
                  <a:lnTo>
                    <a:pt x="9861" y="10279"/>
                  </a:lnTo>
                  <a:lnTo>
                    <a:pt x="7124" y="10279"/>
                  </a:lnTo>
                  <a:cubicBezTo>
                    <a:pt x="6960" y="10279"/>
                    <a:pt x="6828" y="10411"/>
                    <a:pt x="6828" y="10574"/>
                  </a:cubicBezTo>
                  <a:cubicBezTo>
                    <a:pt x="6828" y="10737"/>
                    <a:pt x="6960" y="10869"/>
                    <a:pt x="7124" y="10869"/>
                  </a:cubicBezTo>
                  <a:lnTo>
                    <a:pt x="14024" y="10869"/>
                  </a:lnTo>
                  <a:cubicBezTo>
                    <a:pt x="14188" y="10869"/>
                    <a:pt x="14320" y="10737"/>
                    <a:pt x="14320" y="10574"/>
                  </a:cubicBezTo>
                  <a:cubicBezTo>
                    <a:pt x="14320" y="10411"/>
                    <a:pt x="14188" y="10279"/>
                    <a:pt x="14024" y="10279"/>
                  </a:cubicBezTo>
                  <a:lnTo>
                    <a:pt x="11287" y="10279"/>
                  </a:lnTo>
                  <a:lnTo>
                    <a:pt x="14384" y="7182"/>
                  </a:lnTo>
                  <a:cubicBezTo>
                    <a:pt x="14498" y="7067"/>
                    <a:pt x="14498" y="6880"/>
                    <a:pt x="14384" y="6764"/>
                  </a:cubicBezTo>
                  <a:cubicBezTo>
                    <a:pt x="14326" y="6707"/>
                    <a:pt x="14250" y="6678"/>
                    <a:pt x="14175" y="6678"/>
                  </a:cubicBezTo>
                  <a:cubicBezTo>
                    <a:pt x="14099" y="6678"/>
                    <a:pt x="14024" y="6707"/>
                    <a:pt x="13966" y="6764"/>
                  </a:cubicBezTo>
                  <a:lnTo>
                    <a:pt x="10574" y="10156"/>
                  </a:lnTo>
                  <a:lnTo>
                    <a:pt x="5851" y="5434"/>
                  </a:lnTo>
                  <a:cubicBezTo>
                    <a:pt x="6939" y="4134"/>
                    <a:pt x="6873" y="2192"/>
                    <a:pt x="5653" y="971"/>
                  </a:cubicBezTo>
                  <a:cubicBezTo>
                    <a:pt x="5027" y="345"/>
                    <a:pt x="4196" y="1"/>
                    <a:pt x="3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3864;p81">
              <a:extLst>
                <a:ext uri="{FF2B5EF4-FFF2-40B4-BE49-F238E27FC236}">
                  <a16:creationId xmlns:a16="http://schemas.microsoft.com/office/drawing/2014/main" id="{2568BB79-26B0-41C0-A44D-96751A414712}"/>
                </a:ext>
              </a:extLst>
            </p:cNvPr>
            <p:cNvSpPr/>
            <p:nvPr/>
          </p:nvSpPr>
          <p:spPr>
            <a:xfrm>
              <a:off x="6554333" y="3007688"/>
              <a:ext cx="20712" cy="18900"/>
            </a:xfrm>
            <a:custGeom>
              <a:avLst/>
              <a:gdLst/>
              <a:ahLst/>
              <a:cxnLst/>
              <a:rect l="l" t="t" r="r" b="b"/>
              <a:pathLst>
                <a:path w="663" h="605" extrusionOk="0">
                  <a:moveTo>
                    <a:pt x="339" y="0"/>
                  </a:moveTo>
                  <a:cubicBezTo>
                    <a:pt x="264" y="0"/>
                    <a:pt x="188" y="29"/>
                    <a:pt x="131" y="86"/>
                  </a:cubicBezTo>
                  <a:lnTo>
                    <a:pt x="116" y="101"/>
                  </a:lnTo>
                  <a:cubicBezTo>
                    <a:pt x="0" y="215"/>
                    <a:pt x="0" y="403"/>
                    <a:pt x="114" y="517"/>
                  </a:cubicBezTo>
                  <a:cubicBezTo>
                    <a:pt x="173" y="576"/>
                    <a:pt x="248" y="604"/>
                    <a:pt x="324" y="604"/>
                  </a:cubicBezTo>
                  <a:cubicBezTo>
                    <a:pt x="400" y="604"/>
                    <a:pt x="475" y="576"/>
                    <a:pt x="532" y="518"/>
                  </a:cubicBezTo>
                  <a:lnTo>
                    <a:pt x="547" y="505"/>
                  </a:lnTo>
                  <a:cubicBezTo>
                    <a:pt x="663" y="389"/>
                    <a:pt x="663" y="203"/>
                    <a:pt x="548" y="87"/>
                  </a:cubicBezTo>
                  <a:cubicBezTo>
                    <a:pt x="490" y="29"/>
                    <a:pt x="415" y="0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65;p81">
              <a:extLst>
                <a:ext uri="{FF2B5EF4-FFF2-40B4-BE49-F238E27FC236}">
                  <a16:creationId xmlns:a16="http://schemas.microsoft.com/office/drawing/2014/main" id="{13DF7340-23E9-E67C-07E6-B398800A7EB4}"/>
                </a:ext>
              </a:extLst>
            </p:cNvPr>
            <p:cNvSpPr/>
            <p:nvPr/>
          </p:nvSpPr>
          <p:spPr>
            <a:xfrm>
              <a:off x="6324408" y="3060340"/>
              <a:ext cx="20431" cy="18650"/>
            </a:xfrm>
            <a:custGeom>
              <a:avLst/>
              <a:gdLst/>
              <a:ahLst/>
              <a:cxnLst/>
              <a:rect l="l" t="t" r="r" b="b"/>
              <a:pathLst>
                <a:path w="654" h="597" extrusionOk="0">
                  <a:moveTo>
                    <a:pt x="325" y="1"/>
                  </a:moveTo>
                  <a:cubicBezTo>
                    <a:pt x="249" y="1"/>
                    <a:pt x="174" y="29"/>
                    <a:pt x="117" y="86"/>
                  </a:cubicBezTo>
                  <a:cubicBezTo>
                    <a:pt x="1" y="202"/>
                    <a:pt x="1" y="388"/>
                    <a:pt x="115" y="504"/>
                  </a:cubicBezTo>
                  <a:lnTo>
                    <a:pt x="121" y="509"/>
                  </a:lnTo>
                  <a:cubicBezTo>
                    <a:pt x="178" y="568"/>
                    <a:pt x="254" y="597"/>
                    <a:pt x="330" y="597"/>
                  </a:cubicBezTo>
                  <a:cubicBezTo>
                    <a:pt x="405" y="597"/>
                    <a:pt x="480" y="568"/>
                    <a:pt x="538" y="511"/>
                  </a:cubicBezTo>
                  <a:cubicBezTo>
                    <a:pt x="654" y="395"/>
                    <a:pt x="654" y="209"/>
                    <a:pt x="540" y="93"/>
                  </a:cubicBezTo>
                  <a:lnTo>
                    <a:pt x="534" y="88"/>
                  </a:lnTo>
                  <a:cubicBezTo>
                    <a:pt x="476" y="30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866;p81">
              <a:extLst>
                <a:ext uri="{FF2B5EF4-FFF2-40B4-BE49-F238E27FC236}">
                  <a16:creationId xmlns:a16="http://schemas.microsoft.com/office/drawing/2014/main" id="{04FED225-D627-D143-D348-1FFBE96FBB28}"/>
                </a:ext>
              </a:extLst>
            </p:cNvPr>
            <p:cNvSpPr/>
            <p:nvPr/>
          </p:nvSpPr>
          <p:spPr>
            <a:xfrm>
              <a:off x="6360898" y="2990204"/>
              <a:ext cx="62636" cy="60824"/>
            </a:xfrm>
            <a:custGeom>
              <a:avLst/>
              <a:gdLst/>
              <a:ahLst/>
              <a:cxnLst/>
              <a:rect l="l" t="t" r="r" b="b"/>
              <a:pathLst>
                <a:path w="2005" h="1947" extrusionOk="0">
                  <a:moveTo>
                    <a:pt x="325" y="1"/>
                  </a:moveTo>
                  <a:cubicBezTo>
                    <a:pt x="249" y="1"/>
                    <a:pt x="174" y="29"/>
                    <a:pt x="116" y="86"/>
                  </a:cubicBezTo>
                  <a:cubicBezTo>
                    <a:pt x="0" y="202"/>
                    <a:pt x="0" y="388"/>
                    <a:pt x="116" y="504"/>
                  </a:cubicBezTo>
                  <a:lnTo>
                    <a:pt x="1472" y="1861"/>
                  </a:lnTo>
                  <a:cubicBezTo>
                    <a:pt x="1530" y="1918"/>
                    <a:pt x="1606" y="1946"/>
                    <a:pt x="1681" y="1946"/>
                  </a:cubicBezTo>
                  <a:cubicBezTo>
                    <a:pt x="1757" y="1946"/>
                    <a:pt x="1832" y="1918"/>
                    <a:pt x="1890" y="1861"/>
                  </a:cubicBezTo>
                  <a:cubicBezTo>
                    <a:pt x="2004" y="1745"/>
                    <a:pt x="2004" y="1558"/>
                    <a:pt x="1890" y="1443"/>
                  </a:cubicBezTo>
                  <a:lnTo>
                    <a:pt x="534" y="86"/>
                  </a:lnTo>
                  <a:cubicBezTo>
                    <a:pt x="476" y="29"/>
                    <a:pt x="400" y="1"/>
                    <a:pt x="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6065;p73">
            <a:extLst>
              <a:ext uri="{FF2B5EF4-FFF2-40B4-BE49-F238E27FC236}">
                <a16:creationId xmlns:a16="http://schemas.microsoft.com/office/drawing/2014/main" id="{16850B72-D166-DF40-E0A0-BB8C86F4F1D1}"/>
              </a:ext>
            </a:extLst>
          </p:cNvPr>
          <p:cNvGrpSpPr/>
          <p:nvPr/>
        </p:nvGrpSpPr>
        <p:grpSpPr>
          <a:xfrm>
            <a:off x="4051831" y="4698962"/>
            <a:ext cx="603411" cy="573023"/>
            <a:chOff x="2085525" y="4992125"/>
            <a:chExt cx="481825" cy="481825"/>
          </a:xfrm>
          <a:solidFill>
            <a:srgbClr val="FF0000"/>
          </a:solidFill>
        </p:grpSpPr>
        <p:sp>
          <p:nvSpPr>
            <p:cNvPr id="138" name="Google Shape;6066;p73">
              <a:extLst>
                <a:ext uri="{FF2B5EF4-FFF2-40B4-BE49-F238E27FC236}">
                  <a16:creationId xmlns:a16="http://schemas.microsoft.com/office/drawing/2014/main" id="{8F245B6D-4641-2D88-39CB-6E9D48345F5B}"/>
                </a:ext>
              </a:extLst>
            </p:cNvPr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9" name="Google Shape;6067;p73">
              <a:extLst>
                <a:ext uri="{FF2B5EF4-FFF2-40B4-BE49-F238E27FC236}">
                  <a16:creationId xmlns:a16="http://schemas.microsoft.com/office/drawing/2014/main" id="{6E491D64-4B70-FA46-6A95-609C9441BD23}"/>
                </a:ext>
              </a:extLst>
            </p:cNvPr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40" name="Google Shape;6065;p73">
            <a:extLst>
              <a:ext uri="{FF2B5EF4-FFF2-40B4-BE49-F238E27FC236}">
                <a16:creationId xmlns:a16="http://schemas.microsoft.com/office/drawing/2014/main" id="{E51E3BCB-FB88-AFCB-3930-CAB3D59A28D4}"/>
              </a:ext>
            </a:extLst>
          </p:cNvPr>
          <p:cNvGrpSpPr/>
          <p:nvPr/>
        </p:nvGrpSpPr>
        <p:grpSpPr>
          <a:xfrm>
            <a:off x="6704268" y="4698962"/>
            <a:ext cx="603411" cy="573023"/>
            <a:chOff x="2085525" y="4992125"/>
            <a:chExt cx="481825" cy="481825"/>
          </a:xfrm>
          <a:solidFill>
            <a:srgbClr val="FF0000"/>
          </a:solidFill>
        </p:grpSpPr>
        <p:sp>
          <p:nvSpPr>
            <p:cNvPr id="141" name="Google Shape;6066;p73">
              <a:extLst>
                <a:ext uri="{FF2B5EF4-FFF2-40B4-BE49-F238E27FC236}">
                  <a16:creationId xmlns:a16="http://schemas.microsoft.com/office/drawing/2014/main" id="{4422451D-CE9F-8CE2-CD71-63A58F9FB93B}"/>
                </a:ext>
              </a:extLst>
            </p:cNvPr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" name="Google Shape;6067;p73">
              <a:extLst>
                <a:ext uri="{FF2B5EF4-FFF2-40B4-BE49-F238E27FC236}">
                  <a16:creationId xmlns:a16="http://schemas.microsoft.com/office/drawing/2014/main" id="{0F6529F5-D940-4909-658F-61E234BDC419}"/>
                </a:ext>
              </a:extLst>
            </p:cNvPr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43" name="Google Shape;6065;p73">
            <a:extLst>
              <a:ext uri="{FF2B5EF4-FFF2-40B4-BE49-F238E27FC236}">
                <a16:creationId xmlns:a16="http://schemas.microsoft.com/office/drawing/2014/main" id="{D6F82B67-6DA3-33B9-33B4-CA395249AC4B}"/>
              </a:ext>
            </a:extLst>
          </p:cNvPr>
          <p:cNvGrpSpPr/>
          <p:nvPr/>
        </p:nvGrpSpPr>
        <p:grpSpPr>
          <a:xfrm>
            <a:off x="6703680" y="5868974"/>
            <a:ext cx="603411" cy="573023"/>
            <a:chOff x="2085525" y="4992125"/>
            <a:chExt cx="481825" cy="481825"/>
          </a:xfrm>
          <a:solidFill>
            <a:srgbClr val="FF0000"/>
          </a:solidFill>
        </p:grpSpPr>
        <p:sp>
          <p:nvSpPr>
            <p:cNvPr id="144" name="Google Shape;6066;p73">
              <a:extLst>
                <a:ext uri="{FF2B5EF4-FFF2-40B4-BE49-F238E27FC236}">
                  <a16:creationId xmlns:a16="http://schemas.microsoft.com/office/drawing/2014/main" id="{B89B761C-7B9C-AE27-2B35-CE1CD2F061B5}"/>
                </a:ext>
              </a:extLst>
            </p:cNvPr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5" name="Google Shape;6067;p73">
              <a:extLst>
                <a:ext uri="{FF2B5EF4-FFF2-40B4-BE49-F238E27FC236}">
                  <a16:creationId xmlns:a16="http://schemas.microsoft.com/office/drawing/2014/main" id="{90B370AB-29E5-5D1F-1493-66F751EC1271}"/>
                </a:ext>
              </a:extLst>
            </p:cNvPr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46" name="Google Shape;6065;p73">
            <a:extLst>
              <a:ext uri="{FF2B5EF4-FFF2-40B4-BE49-F238E27FC236}">
                <a16:creationId xmlns:a16="http://schemas.microsoft.com/office/drawing/2014/main" id="{1376F2D9-23A9-2D1A-EC7C-37F0F8222301}"/>
              </a:ext>
            </a:extLst>
          </p:cNvPr>
          <p:cNvGrpSpPr/>
          <p:nvPr/>
        </p:nvGrpSpPr>
        <p:grpSpPr>
          <a:xfrm>
            <a:off x="6691893" y="3651102"/>
            <a:ext cx="603411" cy="573023"/>
            <a:chOff x="2085525" y="4992125"/>
            <a:chExt cx="481825" cy="481825"/>
          </a:xfrm>
          <a:solidFill>
            <a:srgbClr val="FF0000"/>
          </a:solidFill>
        </p:grpSpPr>
        <p:sp>
          <p:nvSpPr>
            <p:cNvPr id="147" name="Google Shape;6066;p73">
              <a:extLst>
                <a:ext uri="{FF2B5EF4-FFF2-40B4-BE49-F238E27FC236}">
                  <a16:creationId xmlns:a16="http://schemas.microsoft.com/office/drawing/2014/main" id="{14AE3FE0-2DA8-8BBC-6ADA-B4D330622140}"/>
                </a:ext>
              </a:extLst>
            </p:cNvPr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8" name="Google Shape;6067;p73">
              <a:extLst>
                <a:ext uri="{FF2B5EF4-FFF2-40B4-BE49-F238E27FC236}">
                  <a16:creationId xmlns:a16="http://schemas.microsoft.com/office/drawing/2014/main" id="{2873D7BA-876E-1F57-A97F-CA6A76DA0D75}"/>
                </a:ext>
              </a:extLst>
            </p:cNvPr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3821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130260</TotalTime>
  <Words>732</Words>
  <Application>Microsoft Office PowerPoint</Application>
  <PresentationFormat>Широкоэкранный</PresentationFormat>
  <Paragraphs>148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Intro</vt:lpstr>
      <vt:lpstr>Microsoft JhengHei UI Light</vt:lpstr>
      <vt:lpstr>Yu Gothic UI Light</vt:lpstr>
      <vt:lpstr>Arial</vt:lpstr>
      <vt:lpstr>Bahnschrift Light</vt:lpstr>
      <vt:lpstr>Bahnschrift SemiBold Condensed</vt:lpstr>
      <vt:lpstr>Balsamiq Sans</vt:lpstr>
      <vt:lpstr>Calibri</vt:lpstr>
      <vt:lpstr>Calibri Light</vt:lpstr>
      <vt:lpstr>Candara Light</vt:lpstr>
      <vt:lpstr>Garamond</vt:lpstr>
      <vt:lpstr>Times New Roman</vt:lpstr>
      <vt:lpstr>Тема Office</vt:lpstr>
      <vt:lpstr>Презентация PowerPoint</vt:lpstr>
      <vt:lpstr>Презентация PowerPoint</vt:lpstr>
      <vt:lpstr>Проблематика</vt:lpstr>
      <vt:lpstr>Откуда взялась идея?</vt:lpstr>
      <vt:lpstr>Портрет потребителя</vt:lpstr>
      <vt:lpstr>CustDev и проблема</vt:lpstr>
      <vt:lpstr>Презентация PowerPoint</vt:lpstr>
      <vt:lpstr>Анализ рынка</vt:lpstr>
      <vt:lpstr>Анализ конкурентов</vt:lpstr>
      <vt:lpstr>Решение проблемы</vt:lpstr>
      <vt:lpstr>Презентация PowerPoint</vt:lpstr>
      <vt:lpstr>Презентация PowerPoint</vt:lpstr>
      <vt:lpstr>Маркетинг</vt:lpstr>
      <vt:lpstr>Презентация PowerPoint</vt:lpstr>
      <vt:lpstr>Презентация PowerPoint</vt:lpstr>
      <vt:lpstr>Экономика</vt:lpstr>
      <vt:lpstr>Презентация PowerPoint</vt:lpstr>
      <vt:lpstr>План развития</vt:lpstr>
      <vt:lpstr>Презентация PowerPoint</vt:lpstr>
      <vt:lpstr>Презентация PowerPoint</vt:lpstr>
      <vt:lpstr>Команда проекта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Максим Говоруха</dc:creator>
  <cp:lastModifiedBy>Максим Говоруха</cp:lastModifiedBy>
  <cp:revision>4</cp:revision>
  <dcterms:created xsi:type="dcterms:W3CDTF">2024-08-22T16:37:44Z</dcterms:created>
  <dcterms:modified xsi:type="dcterms:W3CDTF">2024-12-04T17:59:27Z</dcterms:modified>
</cp:coreProperties>
</file>