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72" r:id="rId4"/>
    <p:sldId id="261" r:id="rId5"/>
    <p:sldId id="293" r:id="rId6"/>
    <p:sldId id="281" r:id="rId7"/>
    <p:sldId id="267" r:id="rId8"/>
    <p:sldId id="29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95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  <p15:guide id="9" pos="36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853"/>
    <a:srgbClr val="194889"/>
    <a:srgbClr val="2875BB"/>
    <a:srgbClr val="F8FCF6"/>
    <a:srgbClr val="CC4F3B"/>
    <a:srgbClr val="EBF7E5"/>
    <a:srgbClr val="BF3E1B"/>
    <a:srgbClr val="2A5B79"/>
    <a:srgbClr val="223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9" autoAdjust="0"/>
    <p:restoredTop sz="94364" autoAdjust="0"/>
  </p:normalViewPr>
  <p:slideViewPr>
    <p:cSldViewPr snapToGrid="0" showGuides="1">
      <p:cViewPr>
        <p:scale>
          <a:sx n="66" d="100"/>
          <a:sy n="66" d="100"/>
        </p:scale>
        <p:origin x="660" y="234"/>
      </p:cViewPr>
      <p:guideLst>
        <p:guide orient="horz" pos="2183"/>
        <p:guide pos="3795"/>
        <p:guide pos="7106"/>
        <p:guide pos="551"/>
        <p:guide orient="horz" pos="527"/>
        <p:guide orient="horz" pos="3816"/>
        <p:guide orient="horz" pos="1049"/>
        <p:guide pos="36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C8287-CA0D-4129-A0FA-BE5BB849AE98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769D3-A305-4183-BE92-92C9EF06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69D3-A305-4183-BE92-92C9EF06D1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0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9FE4E-3BF2-41B7-AFAF-EA3A2342ADAF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32147-FDDA-4417-AB5C-77DD2045EC6B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61B77A-D751-42E6-8C84-7E927EAD69E3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381" y="614306"/>
            <a:ext cx="10049428" cy="7794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81" y="1825625"/>
            <a:ext cx="1052169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2598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944A037-37C3-441E-8343-0846A3B20FC2}" type="datetime1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381" y="6325638"/>
            <a:ext cx="1957988" cy="365125"/>
          </a:xfrm>
        </p:spPr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1013C4-A2A8-4F17-AA2C-C5BD6165097D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D2137-C846-4614-A154-43AC9E78B2EC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0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F25-359C-43CF-89A4-80F672A33310}" type="datetime1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1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62AC17-6E9C-47D9-97D3-FE4834801C70}" type="datetime1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D6F42A-5468-4A2B-80CE-22A97B5F86CF}" type="datetime1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D3AEB-DFC4-46EA-B8FC-DAB904D52A8F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2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43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3D99FD-A457-40FF-BBAC-D42F578E2294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26938" y="415329"/>
            <a:ext cx="91409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5921" y="614306"/>
            <a:ext cx="10049428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921" y="1465346"/>
            <a:ext cx="10521696" cy="4525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921" y="6325638"/>
            <a:ext cx="195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 rot="16200000">
            <a:off x="10905703" y="5643207"/>
            <a:ext cx="1614673" cy="287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accent2"/>
                </a:solidFill>
                <a:latin typeface="+mj-lt"/>
              </a:rPr>
              <a:t>www.eco.com</a:t>
            </a:r>
          </a:p>
        </p:txBody>
      </p:sp>
      <p:grpSp>
        <p:nvGrpSpPr>
          <p:cNvPr id="5" name="Group 4"/>
          <p:cNvGrpSpPr/>
          <p:nvPr userDrawn="1"/>
        </p:nvGrpSpPr>
        <p:grpSpPr>
          <a:xfrm rot="16200000">
            <a:off x="11110793" y="418960"/>
            <a:ext cx="1198437" cy="491399"/>
            <a:chOff x="10993563" y="735481"/>
            <a:chExt cx="1198437" cy="491399"/>
          </a:xfrm>
        </p:grpSpPr>
        <p:grpSp>
          <p:nvGrpSpPr>
            <p:cNvPr id="23" name="Group 8"/>
            <p:cNvGrpSpPr>
              <a:grpSpLocks noChangeAspect="1"/>
            </p:cNvGrpSpPr>
            <p:nvPr/>
          </p:nvGrpSpPr>
          <p:grpSpPr bwMode="auto">
            <a:xfrm>
              <a:off x="10993563" y="772812"/>
              <a:ext cx="287277" cy="454068"/>
              <a:chOff x="3200" y="1150"/>
              <a:chExt cx="1278" cy="2020"/>
            </a:xfrm>
            <a:solidFill>
              <a:schemeClr val="accent2"/>
            </a:solidFill>
          </p:grpSpPr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3827" y="1861"/>
                <a:ext cx="0" cy="1299"/>
              </a:xfrm>
              <a:custGeom>
                <a:avLst/>
                <a:gdLst>
                  <a:gd name="T0" fmla="*/ 0 h 1299"/>
                  <a:gd name="T1" fmla="*/ 1299 h 1299"/>
                  <a:gd name="T2" fmla="*/ 0 h 12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299">
                    <a:moveTo>
                      <a:pt x="0" y="0"/>
                    </a:moveTo>
                    <a:lnTo>
                      <a:pt x="0" y="129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3827" y="1861"/>
                <a:ext cx="0" cy="1299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3779" y="1871"/>
                <a:ext cx="114" cy="12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3836" y="1861"/>
                <a:ext cx="0" cy="180"/>
              </a:xfrm>
              <a:custGeom>
                <a:avLst/>
                <a:gdLst>
                  <a:gd name="T0" fmla="*/ 180 h 180"/>
                  <a:gd name="T1" fmla="*/ 0 h 180"/>
                  <a:gd name="T2" fmla="*/ 180 h 1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80">
                    <a:moveTo>
                      <a:pt x="0" y="180"/>
                    </a:moveTo>
                    <a:lnTo>
                      <a:pt x="0" y="0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3836" y="1861"/>
                <a:ext cx="0" cy="18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3798" y="1871"/>
                <a:ext cx="86" cy="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6"/>
              <p:cNvSpPr>
                <a:spLocks noEditPoints="1"/>
              </p:cNvSpPr>
              <p:nvPr/>
            </p:nvSpPr>
            <p:spPr bwMode="auto">
              <a:xfrm>
                <a:off x="3625" y="1150"/>
                <a:ext cx="439" cy="789"/>
              </a:xfrm>
              <a:custGeom>
                <a:avLst/>
                <a:gdLst>
                  <a:gd name="T0" fmla="*/ 90 w 185"/>
                  <a:gd name="T1" fmla="*/ 333 h 333"/>
                  <a:gd name="T2" fmla="*/ 79 w 185"/>
                  <a:gd name="T3" fmla="*/ 326 h 333"/>
                  <a:gd name="T4" fmla="*/ 10 w 185"/>
                  <a:gd name="T5" fmla="*/ 217 h 333"/>
                  <a:gd name="T6" fmla="*/ 76 w 185"/>
                  <a:gd name="T7" fmla="*/ 18 h 333"/>
                  <a:gd name="T8" fmla="*/ 90 w 185"/>
                  <a:gd name="T9" fmla="*/ 0 h 333"/>
                  <a:gd name="T10" fmla="*/ 104 w 185"/>
                  <a:gd name="T11" fmla="*/ 17 h 333"/>
                  <a:gd name="T12" fmla="*/ 173 w 185"/>
                  <a:gd name="T13" fmla="*/ 209 h 333"/>
                  <a:gd name="T14" fmla="*/ 99 w 185"/>
                  <a:gd name="T15" fmla="*/ 326 h 333"/>
                  <a:gd name="T16" fmla="*/ 90 w 185"/>
                  <a:gd name="T17" fmla="*/ 333 h 333"/>
                  <a:gd name="T18" fmla="*/ 91 w 185"/>
                  <a:gd name="T19" fmla="*/ 59 h 333"/>
                  <a:gd name="T20" fmla="*/ 46 w 185"/>
                  <a:gd name="T21" fmla="*/ 210 h 333"/>
                  <a:gd name="T22" fmla="*/ 89 w 185"/>
                  <a:gd name="T23" fmla="*/ 288 h 333"/>
                  <a:gd name="T24" fmla="*/ 137 w 185"/>
                  <a:gd name="T25" fmla="*/ 205 h 333"/>
                  <a:gd name="T26" fmla="*/ 91 w 185"/>
                  <a:gd name="T27" fmla="*/ 5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333">
                    <a:moveTo>
                      <a:pt x="90" y="333"/>
                    </a:moveTo>
                    <a:cubicBezTo>
                      <a:pt x="79" y="326"/>
                      <a:pt x="79" y="326"/>
                      <a:pt x="79" y="326"/>
                    </a:cubicBezTo>
                    <a:cubicBezTo>
                      <a:pt x="77" y="325"/>
                      <a:pt x="23" y="289"/>
                      <a:pt x="10" y="217"/>
                    </a:cubicBezTo>
                    <a:cubicBezTo>
                      <a:pt x="0" y="156"/>
                      <a:pt x="22" y="89"/>
                      <a:pt x="76" y="18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7" y="21"/>
                      <a:pt x="185" y="112"/>
                      <a:pt x="173" y="209"/>
                    </a:cubicBezTo>
                    <a:cubicBezTo>
                      <a:pt x="167" y="255"/>
                      <a:pt x="143" y="294"/>
                      <a:pt x="99" y="326"/>
                    </a:cubicBezTo>
                    <a:lnTo>
                      <a:pt x="90" y="333"/>
                    </a:lnTo>
                    <a:close/>
                    <a:moveTo>
                      <a:pt x="91" y="59"/>
                    </a:moveTo>
                    <a:cubicBezTo>
                      <a:pt x="53" y="114"/>
                      <a:pt x="38" y="165"/>
                      <a:pt x="46" y="210"/>
                    </a:cubicBezTo>
                    <a:cubicBezTo>
                      <a:pt x="52" y="250"/>
                      <a:pt x="76" y="276"/>
                      <a:pt x="89" y="288"/>
                    </a:cubicBezTo>
                    <a:cubicBezTo>
                      <a:pt x="117" y="265"/>
                      <a:pt x="133" y="237"/>
                      <a:pt x="137" y="205"/>
                    </a:cubicBezTo>
                    <a:cubicBezTo>
                      <a:pt x="144" y="147"/>
                      <a:pt x="111" y="88"/>
                      <a:pt x="9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/>
              <p:cNvSpPr>
                <a:spLocks/>
              </p:cNvSpPr>
              <p:nvPr/>
            </p:nvSpPr>
            <p:spPr bwMode="auto">
              <a:xfrm>
                <a:off x="3872" y="2205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8"/>
              <p:cNvSpPr>
                <a:spLocks noChangeShapeType="1"/>
              </p:cNvSpPr>
              <p:nvPr/>
            </p:nvSpPr>
            <p:spPr bwMode="auto">
              <a:xfrm flipV="1">
                <a:off x="3872" y="2205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3822" y="2177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6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6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98" y="1662"/>
                <a:ext cx="580" cy="590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5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2 h 249"/>
                  <a:gd name="T16" fmla="*/ 218 w 244"/>
                  <a:gd name="T17" fmla="*/ 133 h 249"/>
                  <a:gd name="T18" fmla="*/ 58 w 244"/>
                  <a:gd name="T19" fmla="*/ 249 h 249"/>
                  <a:gd name="T20" fmla="*/ 49 w 244"/>
                  <a:gd name="T21" fmla="*/ 212 h 249"/>
                  <a:gd name="T22" fmla="*/ 58 w 244"/>
                  <a:gd name="T23" fmla="*/ 213 h 249"/>
                  <a:gd name="T24" fmla="*/ 185 w 244"/>
                  <a:gd name="T25" fmla="*/ 119 h 249"/>
                  <a:gd name="T26" fmla="*/ 205 w 244"/>
                  <a:gd name="T27" fmla="*/ 44 h 249"/>
                  <a:gd name="T28" fmla="*/ 70 w 244"/>
                  <a:gd name="T29" fmla="*/ 126 h 249"/>
                  <a:gd name="T30" fmla="*/ 49 w 244"/>
                  <a:gd name="T31" fmla="*/ 21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5"/>
                      <a:pt x="19" y="245"/>
                      <a:pt x="19" y="245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8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2"/>
                      <a:pt x="244" y="22"/>
                      <a:pt x="244" y="22"/>
                    </a:cubicBezTo>
                    <a:cubicBezTo>
                      <a:pt x="243" y="25"/>
                      <a:pt x="241" y="78"/>
                      <a:pt x="218" y="133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2"/>
                    </a:moveTo>
                    <a:cubicBezTo>
                      <a:pt x="52" y="212"/>
                      <a:pt x="55" y="213"/>
                      <a:pt x="58" y="213"/>
                    </a:cubicBezTo>
                    <a:cubicBezTo>
                      <a:pt x="116" y="213"/>
                      <a:pt x="159" y="181"/>
                      <a:pt x="185" y="119"/>
                    </a:cubicBezTo>
                    <a:cubicBezTo>
                      <a:pt x="197" y="91"/>
                      <a:pt x="203" y="63"/>
                      <a:pt x="205" y="44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59"/>
                      <a:pt x="47" y="194"/>
                      <a:pt x="49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3872" y="2788"/>
                <a:ext cx="126" cy="138"/>
              </a:xfrm>
              <a:custGeom>
                <a:avLst/>
                <a:gdLst>
                  <a:gd name="T0" fmla="*/ 0 w 126"/>
                  <a:gd name="T1" fmla="*/ 138 h 138"/>
                  <a:gd name="T2" fmla="*/ 126 w 126"/>
                  <a:gd name="T3" fmla="*/ 0 h 138"/>
                  <a:gd name="T4" fmla="*/ 0 w 12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" h="138">
                    <a:moveTo>
                      <a:pt x="0" y="138"/>
                    </a:moveTo>
                    <a:lnTo>
                      <a:pt x="126" y="0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23"/>
              <p:cNvSpPr>
                <a:spLocks noChangeShapeType="1"/>
              </p:cNvSpPr>
              <p:nvPr/>
            </p:nvSpPr>
            <p:spPr bwMode="auto">
              <a:xfrm flipV="1">
                <a:off x="3872" y="2788"/>
                <a:ext cx="126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3822" y="2760"/>
                <a:ext cx="188" cy="194"/>
              </a:xfrm>
              <a:custGeom>
                <a:avLst/>
                <a:gdLst>
                  <a:gd name="T0" fmla="*/ 62 w 188"/>
                  <a:gd name="T1" fmla="*/ 194 h 194"/>
                  <a:gd name="T2" fmla="*/ 0 w 188"/>
                  <a:gd name="T3" fmla="*/ 137 h 194"/>
                  <a:gd name="T4" fmla="*/ 124 w 188"/>
                  <a:gd name="T5" fmla="*/ 0 h 194"/>
                  <a:gd name="T6" fmla="*/ 188 w 188"/>
                  <a:gd name="T7" fmla="*/ 59 h 194"/>
                  <a:gd name="T8" fmla="*/ 62 w 188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4">
                    <a:moveTo>
                      <a:pt x="62" y="194"/>
                    </a:moveTo>
                    <a:lnTo>
                      <a:pt x="0" y="137"/>
                    </a:lnTo>
                    <a:lnTo>
                      <a:pt x="124" y="0"/>
                    </a:lnTo>
                    <a:lnTo>
                      <a:pt x="188" y="59"/>
                    </a:lnTo>
                    <a:lnTo>
                      <a:pt x="6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 noEditPoints="1"/>
              </p:cNvSpPr>
              <p:nvPr/>
            </p:nvSpPr>
            <p:spPr bwMode="auto">
              <a:xfrm>
                <a:off x="3898" y="2245"/>
                <a:ext cx="580" cy="591"/>
              </a:xfrm>
              <a:custGeom>
                <a:avLst/>
                <a:gdLst>
                  <a:gd name="T0" fmla="*/ 58 w 244"/>
                  <a:gd name="T1" fmla="*/ 249 h 249"/>
                  <a:gd name="T2" fmla="*/ 32 w 244"/>
                  <a:gd name="T3" fmla="*/ 247 h 249"/>
                  <a:gd name="T4" fmla="*/ 19 w 244"/>
                  <a:gd name="T5" fmla="*/ 246 h 249"/>
                  <a:gd name="T6" fmla="*/ 16 w 244"/>
                  <a:gd name="T7" fmla="*/ 234 h 249"/>
                  <a:gd name="T8" fmla="*/ 39 w 244"/>
                  <a:gd name="T9" fmla="*/ 107 h 249"/>
                  <a:gd name="T10" fmla="*/ 222 w 244"/>
                  <a:gd name="T11" fmla="*/ 4 h 249"/>
                  <a:gd name="T12" fmla="*/ 244 w 244"/>
                  <a:gd name="T13" fmla="*/ 0 h 249"/>
                  <a:gd name="T14" fmla="*/ 244 w 244"/>
                  <a:gd name="T15" fmla="*/ 23 h 249"/>
                  <a:gd name="T16" fmla="*/ 218 w 244"/>
                  <a:gd name="T17" fmla="*/ 134 h 249"/>
                  <a:gd name="T18" fmla="*/ 58 w 244"/>
                  <a:gd name="T19" fmla="*/ 249 h 249"/>
                  <a:gd name="T20" fmla="*/ 49 w 244"/>
                  <a:gd name="T21" fmla="*/ 213 h 249"/>
                  <a:gd name="T22" fmla="*/ 58 w 244"/>
                  <a:gd name="T23" fmla="*/ 213 h 249"/>
                  <a:gd name="T24" fmla="*/ 205 w 244"/>
                  <a:gd name="T25" fmla="*/ 45 h 249"/>
                  <a:gd name="T26" fmla="*/ 70 w 244"/>
                  <a:gd name="T27" fmla="*/ 126 h 249"/>
                  <a:gd name="T28" fmla="*/ 49 w 244"/>
                  <a:gd name="T29" fmla="*/ 21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4" h="249">
                    <a:moveTo>
                      <a:pt x="58" y="249"/>
                    </a:moveTo>
                    <a:cubicBezTo>
                      <a:pt x="49" y="249"/>
                      <a:pt x="40" y="248"/>
                      <a:pt x="32" y="247"/>
                    </a:cubicBezTo>
                    <a:cubicBezTo>
                      <a:pt x="19" y="246"/>
                      <a:pt x="19" y="246"/>
                      <a:pt x="19" y="246"/>
                    </a:cubicBezTo>
                    <a:cubicBezTo>
                      <a:pt x="16" y="234"/>
                      <a:pt x="16" y="234"/>
                      <a:pt x="16" y="234"/>
                    </a:cubicBezTo>
                    <a:cubicBezTo>
                      <a:pt x="16" y="231"/>
                      <a:pt x="0" y="169"/>
                      <a:pt x="39" y="107"/>
                    </a:cubicBezTo>
                    <a:cubicBezTo>
                      <a:pt x="72" y="55"/>
                      <a:pt x="134" y="20"/>
                      <a:pt x="222" y="4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3" y="25"/>
                      <a:pt x="241" y="79"/>
                      <a:pt x="218" y="134"/>
                    </a:cubicBezTo>
                    <a:cubicBezTo>
                      <a:pt x="187" y="209"/>
                      <a:pt x="131" y="249"/>
                      <a:pt x="58" y="249"/>
                    </a:cubicBezTo>
                    <a:close/>
                    <a:moveTo>
                      <a:pt x="49" y="213"/>
                    </a:moveTo>
                    <a:cubicBezTo>
                      <a:pt x="52" y="213"/>
                      <a:pt x="55" y="213"/>
                      <a:pt x="58" y="213"/>
                    </a:cubicBezTo>
                    <a:cubicBezTo>
                      <a:pt x="170" y="213"/>
                      <a:pt x="198" y="96"/>
                      <a:pt x="205" y="45"/>
                    </a:cubicBezTo>
                    <a:cubicBezTo>
                      <a:pt x="140" y="60"/>
                      <a:pt x="94" y="87"/>
                      <a:pt x="70" y="126"/>
                    </a:cubicBezTo>
                    <a:cubicBezTo>
                      <a:pt x="48" y="160"/>
                      <a:pt x="47" y="195"/>
                      <a:pt x="49" y="2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7"/>
              <p:cNvSpPr>
                <a:spLocks/>
              </p:cNvSpPr>
              <p:nvPr/>
            </p:nvSpPr>
            <p:spPr bwMode="auto">
              <a:xfrm>
                <a:off x="3699" y="2205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28"/>
              <p:cNvSpPr>
                <a:spLocks noChangeShapeType="1"/>
              </p:cNvSpPr>
              <p:nvPr/>
            </p:nvSpPr>
            <p:spPr bwMode="auto">
              <a:xfrm flipH="1" flipV="1">
                <a:off x="3699" y="2205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/>
            </p:nvSpPr>
            <p:spPr bwMode="auto">
              <a:xfrm>
                <a:off x="3668" y="2177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6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6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 noEditPoints="1"/>
              </p:cNvSpPr>
              <p:nvPr/>
            </p:nvSpPr>
            <p:spPr bwMode="auto">
              <a:xfrm>
                <a:off x="3200" y="1662"/>
                <a:ext cx="579" cy="598"/>
              </a:xfrm>
              <a:custGeom>
                <a:avLst/>
                <a:gdLst>
                  <a:gd name="T0" fmla="*/ 186 w 244"/>
                  <a:gd name="T1" fmla="*/ 252 h 252"/>
                  <a:gd name="T2" fmla="*/ 186 w 244"/>
                  <a:gd name="T3" fmla="*/ 252 h 252"/>
                  <a:gd name="T4" fmla="*/ 26 w 244"/>
                  <a:gd name="T5" fmla="*/ 135 h 252"/>
                  <a:gd name="T6" fmla="*/ 0 w 244"/>
                  <a:gd name="T7" fmla="*/ 23 h 252"/>
                  <a:gd name="T8" fmla="*/ 0 w 244"/>
                  <a:gd name="T9" fmla="*/ 0 h 252"/>
                  <a:gd name="T10" fmla="*/ 22 w 244"/>
                  <a:gd name="T11" fmla="*/ 4 h 252"/>
                  <a:gd name="T12" fmla="*/ 205 w 244"/>
                  <a:gd name="T13" fmla="*/ 107 h 252"/>
                  <a:gd name="T14" fmla="*/ 228 w 244"/>
                  <a:gd name="T15" fmla="*/ 234 h 252"/>
                  <a:gd name="T16" fmla="*/ 225 w 244"/>
                  <a:gd name="T17" fmla="*/ 246 h 252"/>
                  <a:gd name="T18" fmla="*/ 212 w 244"/>
                  <a:gd name="T19" fmla="*/ 249 h 252"/>
                  <a:gd name="T20" fmla="*/ 186 w 244"/>
                  <a:gd name="T21" fmla="*/ 252 h 252"/>
                  <a:gd name="T22" fmla="*/ 39 w 244"/>
                  <a:gd name="T23" fmla="*/ 46 h 252"/>
                  <a:gd name="T24" fmla="*/ 186 w 244"/>
                  <a:gd name="T25" fmla="*/ 216 h 252"/>
                  <a:gd name="T26" fmla="*/ 186 w 244"/>
                  <a:gd name="T27" fmla="*/ 216 h 252"/>
                  <a:gd name="T28" fmla="*/ 195 w 244"/>
                  <a:gd name="T29" fmla="*/ 214 h 252"/>
                  <a:gd name="T30" fmla="*/ 174 w 244"/>
                  <a:gd name="T31" fmla="*/ 127 h 252"/>
                  <a:gd name="T32" fmla="*/ 39 w 244"/>
                  <a:gd name="T33" fmla="*/ 46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2">
                    <a:moveTo>
                      <a:pt x="186" y="252"/>
                    </a:moveTo>
                    <a:cubicBezTo>
                      <a:pt x="186" y="252"/>
                      <a:pt x="186" y="252"/>
                      <a:pt x="186" y="252"/>
                    </a:cubicBezTo>
                    <a:cubicBezTo>
                      <a:pt x="113" y="252"/>
                      <a:pt x="57" y="210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5"/>
                      <a:pt x="205" y="107"/>
                    </a:cubicBezTo>
                    <a:cubicBezTo>
                      <a:pt x="244" y="169"/>
                      <a:pt x="228" y="231"/>
                      <a:pt x="228" y="234"/>
                    </a:cubicBezTo>
                    <a:cubicBezTo>
                      <a:pt x="225" y="246"/>
                      <a:pt x="225" y="246"/>
                      <a:pt x="225" y="246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2"/>
                      <a:pt x="186" y="252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6"/>
                      <a:pt x="186" y="216"/>
                    </a:cubicBezTo>
                    <a:cubicBezTo>
                      <a:pt x="186" y="216"/>
                      <a:pt x="186" y="216"/>
                      <a:pt x="186" y="216"/>
                    </a:cubicBezTo>
                    <a:cubicBezTo>
                      <a:pt x="189" y="216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7"/>
                    </a:cubicBezTo>
                    <a:cubicBezTo>
                      <a:pt x="150" y="89"/>
                      <a:pt x="104" y="61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3699" y="2788"/>
                <a:ext cx="125" cy="138"/>
              </a:xfrm>
              <a:custGeom>
                <a:avLst/>
                <a:gdLst>
                  <a:gd name="T0" fmla="*/ 125 w 125"/>
                  <a:gd name="T1" fmla="*/ 138 h 138"/>
                  <a:gd name="T2" fmla="*/ 0 w 125"/>
                  <a:gd name="T3" fmla="*/ 0 h 138"/>
                  <a:gd name="T4" fmla="*/ 125 w 125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38">
                    <a:moveTo>
                      <a:pt x="125" y="138"/>
                    </a:moveTo>
                    <a:lnTo>
                      <a:pt x="0" y="0"/>
                    </a:lnTo>
                    <a:lnTo>
                      <a:pt x="125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33"/>
              <p:cNvSpPr>
                <a:spLocks noChangeShapeType="1"/>
              </p:cNvSpPr>
              <p:nvPr/>
            </p:nvSpPr>
            <p:spPr bwMode="auto">
              <a:xfrm flipH="1" flipV="1">
                <a:off x="3699" y="2788"/>
                <a:ext cx="125" cy="13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auto">
              <a:xfrm>
                <a:off x="3668" y="2760"/>
                <a:ext cx="187" cy="194"/>
              </a:xfrm>
              <a:custGeom>
                <a:avLst/>
                <a:gdLst>
                  <a:gd name="T0" fmla="*/ 126 w 187"/>
                  <a:gd name="T1" fmla="*/ 194 h 194"/>
                  <a:gd name="T2" fmla="*/ 0 w 187"/>
                  <a:gd name="T3" fmla="*/ 59 h 194"/>
                  <a:gd name="T4" fmla="*/ 64 w 187"/>
                  <a:gd name="T5" fmla="*/ 0 h 194"/>
                  <a:gd name="T6" fmla="*/ 187 w 187"/>
                  <a:gd name="T7" fmla="*/ 137 h 194"/>
                  <a:gd name="T8" fmla="*/ 126 w 187"/>
                  <a:gd name="T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94">
                    <a:moveTo>
                      <a:pt x="126" y="194"/>
                    </a:moveTo>
                    <a:lnTo>
                      <a:pt x="0" y="59"/>
                    </a:lnTo>
                    <a:lnTo>
                      <a:pt x="64" y="0"/>
                    </a:lnTo>
                    <a:lnTo>
                      <a:pt x="187" y="137"/>
                    </a:lnTo>
                    <a:lnTo>
                      <a:pt x="126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6"/>
              <p:cNvSpPr>
                <a:spLocks noEditPoints="1"/>
              </p:cNvSpPr>
              <p:nvPr/>
            </p:nvSpPr>
            <p:spPr bwMode="auto">
              <a:xfrm>
                <a:off x="3200" y="2248"/>
                <a:ext cx="579" cy="600"/>
              </a:xfrm>
              <a:custGeom>
                <a:avLst/>
                <a:gdLst>
                  <a:gd name="T0" fmla="*/ 186 w 244"/>
                  <a:gd name="T1" fmla="*/ 253 h 253"/>
                  <a:gd name="T2" fmla="*/ 186 w 244"/>
                  <a:gd name="T3" fmla="*/ 253 h 253"/>
                  <a:gd name="T4" fmla="*/ 26 w 244"/>
                  <a:gd name="T5" fmla="*/ 135 h 253"/>
                  <a:gd name="T6" fmla="*/ 0 w 244"/>
                  <a:gd name="T7" fmla="*/ 23 h 253"/>
                  <a:gd name="T8" fmla="*/ 0 w 244"/>
                  <a:gd name="T9" fmla="*/ 0 h 253"/>
                  <a:gd name="T10" fmla="*/ 22 w 244"/>
                  <a:gd name="T11" fmla="*/ 4 h 253"/>
                  <a:gd name="T12" fmla="*/ 205 w 244"/>
                  <a:gd name="T13" fmla="*/ 106 h 253"/>
                  <a:gd name="T14" fmla="*/ 228 w 244"/>
                  <a:gd name="T15" fmla="*/ 233 h 253"/>
                  <a:gd name="T16" fmla="*/ 225 w 244"/>
                  <a:gd name="T17" fmla="*/ 245 h 253"/>
                  <a:gd name="T18" fmla="*/ 212 w 244"/>
                  <a:gd name="T19" fmla="*/ 249 h 253"/>
                  <a:gd name="T20" fmla="*/ 186 w 244"/>
                  <a:gd name="T21" fmla="*/ 253 h 253"/>
                  <a:gd name="T22" fmla="*/ 39 w 244"/>
                  <a:gd name="T23" fmla="*/ 46 h 253"/>
                  <a:gd name="T24" fmla="*/ 186 w 244"/>
                  <a:gd name="T25" fmla="*/ 217 h 253"/>
                  <a:gd name="T26" fmla="*/ 186 w 244"/>
                  <a:gd name="T27" fmla="*/ 217 h 253"/>
                  <a:gd name="T28" fmla="*/ 195 w 244"/>
                  <a:gd name="T29" fmla="*/ 214 h 253"/>
                  <a:gd name="T30" fmla="*/ 174 w 244"/>
                  <a:gd name="T31" fmla="*/ 128 h 253"/>
                  <a:gd name="T32" fmla="*/ 39 w 244"/>
                  <a:gd name="T33" fmla="*/ 4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4" h="253">
                    <a:moveTo>
                      <a:pt x="186" y="253"/>
                    </a:moveTo>
                    <a:cubicBezTo>
                      <a:pt x="186" y="253"/>
                      <a:pt x="186" y="253"/>
                      <a:pt x="186" y="253"/>
                    </a:cubicBezTo>
                    <a:cubicBezTo>
                      <a:pt x="113" y="253"/>
                      <a:pt x="57" y="211"/>
                      <a:pt x="26" y="135"/>
                    </a:cubicBezTo>
                    <a:cubicBezTo>
                      <a:pt x="3" y="80"/>
                      <a:pt x="1" y="25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10" y="20"/>
                      <a:pt x="172" y="54"/>
                      <a:pt x="205" y="106"/>
                    </a:cubicBezTo>
                    <a:cubicBezTo>
                      <a:pt x="244" y="168"/>
                      <a:pt x="228" y="231"/>
                      <a:pt x="228" y="233"/>
                    </a:cubicBezTo>
                    <a:cubicBezTo>
                      <a:pt x="225" y="245"/>
                      <a:pt x="225" y="245"/>
                      <a:pt x="225" y="245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4" y="250"/>
                      <a:pt x="195" y="253"/>
                      <a:pt x="186" y="253"/>
                    </a:cubicBezTo>
                    <a:close/>
                    <a:moveTo>
                      <a:pt x="39" y="46"/>
                    </a:moveTo>
                    <a:cubicBezTo>
                      <a:pt x="46" y="97"/>
                      <a:pt x="74" y="217"/>
                      <a:pt x="186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9" y="217"/>
                      <a:pt x="192" y="214"/>
                      <a:pt x="195" y="214"/>
                    </a:cubicBezTo>
                    <a:cubicBezTo>
                      <a:pt x="197" y="196"/>
                      <a:pt x="196" y="161"/>
                      <a:pt x="174" y="128"/>
                    </a:cubicBezTo>
                    <a:cubicBezTo>
                      <a:pt x="150" y="89"/>
                      <a:pt x="104" y="62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280840" y="735481"/>
              <a:ext cx="91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One Earth</a:t>
              </a:r>
            </a:p>
          </p:txBody>
        </p:sp>
      </p:grpSp>
      <p:cxnSp>
        <p:nvCxnSpPr>
          <p:cNvPr id="58" name="Straight Connector 57"/>
          <p:cNvCxnSpPr/>
          <p:nvPr userDrawn="1"/>
        </p:nvCxnSpPr>
        <p:spPr>
          <a:xfrm flipH="1">
            <a:off x="11724762" y="1465346"/>
            <a:ext cx="34593" cy="38803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3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d/TnwVRPCnIYjaR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" y="0"/>
            <a:ext cx="12192001" cy="6858001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6091" y="714921"/>
            <a:ext cx="8059813" cy="5428158"/>
          </a:xfrm>
        </p:spPr>
        <p:txBody>
          <a:bodyPr>
            <a:noAutofit/>
          </a:bodyPr>
          <a:lstStyle/>
          <a:p>
            <a:r>
              <a:rPr lang="ru-RU" sz="9600" b="0" dirty="0">
                <a:solidFill>
                  <a:schemeClr val="bg1"/>
                </a:solidFill>
                <a:latin typeface="Futura PT Bold" panose="020B0902020204020203" pitchFamily="34" charset="-52"/>
              </a:rPr>
              <a:t>Агро - Дрон</a:t>
            </a:r>
            <a:r>
              <a:rPr lang="ru-RU" sz="8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8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8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8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5400" b="0" dirty="0">
                <a:solidFill>
                  <a:schemeClr val="bg1"/>
                </a:solidFill>
                <a:latin typeface="Futura PT Bold" panose="020B0902020204020203" pitchFamily="34" charset="-52"/>
              </a:rPr>
              <a:t>Дрон позволяющий опрыскивать зеленые насаждения</a:t>
            </a:r>
            <a:endParaRPr lang="en-US" sz="5400" b="0" dirty="0">
              <a:solidFill>
                <a:schemeClr val="bg1"/>
              </a:solidFill>
              <a:latin typeface="Futura PT Bold" panose="020B0902020204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0737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162" y="264697"/>
            <a:ext cx="6581673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Futura PT Bold" panose="020B0902020204020203" pitchFamily="34" charset="-52"/>
              </a:rPr>
              <a:t>География проекта</a:t>
            </a:r>
            <a:endParaRPr lang="en-US" sz="4000" dirty="0">
              <a:latin typeface="Futura PT Bold" panose="020B0902020204020203" pitchFamily="34" charset="-5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0DB1E-FF3B-40F1-A4BC-A020B75031E0}"/>
              </a:ext>
            </a:extLst>
          </p:cNvPr>
          <p:cNvSpPr/>
          <p:nvPr/>
        </p:nvSpPr>
        <p:spPr>
          <a:xfrm>
            <a:off x="11355185" y="264697"/>
            <a:ext cx="640080" cy="631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travelask.ru/system/embedded_map_attachments/files/000/000/080/original/%D0%9A%D0%B0%D1%80%D1%82%D0%B0_%D1%81_%D0%B3%D0%BE%D1%80%D0%BE%D0%B4%D0%B0%D0%BC%D0%B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4" y="1590260"/>
            <a:ext cx="6564538" cy="44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0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868616" y="365125"/>
            <a:ext cx="104486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latin typeface="Futura PT Bold" panose="020B0902020204020203" pitchFamily="34" charset="-52"/>
              </a:rPr>
              <a:t>Целевая</a:t>
            </a: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Bold" panose="020B0902020204020203" pitchFamily="34" charset="-52"/>
              </a:rPr>
              <a:t> </a:t>
            </a:r>
            <a:r>
              <a:rPr lang="ru-RU" sz="6000" dirty="0">
                <a:latin typeface="Futura PT Bold" panose="020B0902020204020203" pitchFamily="34" charset="-52"/>
              </a:rPr>
              <a:t>аудитория</a:t>
            </a:r>
            <a:endParaRPr lang="en-US" sz="6000" dirty="0">
              <a:latin typeface="Futura PT Bold" panose="020B0902020204020203" pitchFamily="34" charset="-52"/>
            </a:endParaRPr>
          </a:p>
        </p:txBody>
      </p:sp>
      <p:sp>
        <p:nvSpPr>
          <p:cNvPr id="4" name="Donut 3"/>
          <p:cNvSpPr/>
          <p:nvPr/>
        </p:nvSpPr>
        <p:spPr>
          <a:xfrm>
            <a:off x="868616" y="2221391"/>
            <a:ext cx="2952996" cy="2695166"/>
          </a:xfrm>
          <a:prstGeom prst="donut">
            <a:avLst>
              <a:gd name="adj" fmla="val 7348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868616" y="2221391"/>
            <a:ext cx="2952996" cy="2695166"/>
          </a:xfrm>
          <a:prstGeom prst="blockArc">
            <a:avLst>
              <a:gd name="adj1" fmla="val 9716367"/>
              <a:gd name="adj2" fmla="val 16257070"/>
              <a:gd name="adj3" fmla="val 7108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7430" y="3075057"/>
            <a:ext cx="1625727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5"/>
                </a:solidFill>
                <a:latin typeface="Futura PT Bold" panose="020B0902020204020203" pitchFamily="34" charset="-52"/>
              </a:rPr>
              <a:t>СНТ</a:t>
            </a:r>
            <a:endParaRPr lang="en-US" sz="4000" dirty="0">
              <a:solidFill>
                <a:schemeClr val="accent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7" name="Donut 6"/>
          <p:cNvSpPr/>
          <p:nvPr/>
        </p:nvSpPr>
        <p:spPr>
          <a:xfrm>
            <a:off x="4532736" y="2221391"/>
            <a:ext cx="3113768" cy="2829580"/>
          </a:xfrm>
          <a:prstGeom prst="donut">
            <a:avLst>
              <a:gd name="adj" fmla="val 7348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Futura PT Bold" panose="020B0902020204020203" pitchFamily="34" charset="-52"/>
              </a:rPr>
              <a:t>Фермерские </a:t>
            </a:r>
            <a:r>
              <a:rPr lang="ru-RU" sz="2800" dirty="0">
                <a:solidFill>
                  <a:srgbClr val="00B0F0"/>
                </a:solidFill>
                <a:latin typeface="Futura PT Bold" panose="020B0902020204020203" pitchFamily="34" charset="-52"/>
              </a:rPr>
              <a:t>хозяйства</a:t>
            </a:r>
            <a:endParaRPr lang="en-US" sz="2800" dirty="0">
              <a:solidFill>
                <a:srgbClr val="00B0F0"/>
              </a:solidFill>
              <a:latin typeface="Futura PT Bold" panose="020B0902020204020203" pitchFamily="34" charset="-52"/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4397210" y="2221391"/>
            <a:ext cx="3249294" cy="3410783"/>
          </a:xfrm>
          <a:prstGeom prst="blockArc">
            <a:avLst>
              <a:gd name="adj1" fmla="val 12320705"/>
              <a:gd name="adj2" fmla="val 16271929"/>
              <a:gd name="adj3" fmla="val 7322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6FC95-E671-42BF-83D9-6EED63CD7834}"/>
              </a:ext>
            </a:extLst>
          </p:cNvPr>
          <p:cNvSpPr/>
          <p:nvPr/>
        </p:nvSpPr>
        <p:spPr>
          <a:xfrm>
            <a:off x="11389314" y="189217"/>
            <a:ext cx="640080" cy="6318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Donut 9"/>
          <p:cNvSpPr/>
          <p:nvPr/>
        </p:nvSpPr>
        <p:spPr>
          <a:xfrm>
            <a:off x="8222102" y="2221391"/>
            <a:ext cx="3424882" cy="2829580"/>
          </a:xfrm>
          <a:prstGeom prst="donut">
            <a:avLst>
              <a:gd name="adj" fmla="val 7348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BF3E1B"/>
                </a:solidFill>
                <a:latin typeface="Futura PT Bold" panose="020B0902020204020203" pitchFamily="34" charset="-52"/>
              </a:rPr>
              <a:t>Севприрод</a:t>
            </a:r>
            <a:r>
              <a:rPr lang="ru-RU" sz="2800" dirty="0">
                <a:solidFill>
                  <a:srgbClr val="BF3E1B"/>
                </a:solidFill>
                <a:latin typeface="Futura PT Bold" panose="020B0902020204020203" pitchFamily="34" charset="-52"/>
              </a:rPr>
              <a:t>-надзор</a:t>
            </a:r>
            <a:endParaRPr lang="en-US" sz="2800" dirty="0">
              <a:solidFill>
                <a:srgbClr val="BF3E1B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1" name="Block Arc 10"/>
          <p:cNvSpPr/>
          <p:nvPr/>
        </p:nvSpPr>
        <p:spPr>
          <a:xfrm>
            <a:off x="8245091" y="2221391"/>
            <a:ext cx="3249294" cy="2695166"/>
          </a:xfrm>
          <a:prstGeom prst="blockArc">
            <a:avLst>
              <a:gd name="adj1" fmla="val 12030598"/>
              <a:gd name="adj2" fmla="val 16206322"/>
              <a:gd name="adj3" fmla="val 7060"/>
            </a:avLst>
          </a:prstGeom>
          <a:solidFill>
            <a:srgbClr val="BF3E1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89898" y="1863003"/>
            <a:ext cx="5209563" cy="4229821"/>
          </a:xfrm>
          <a:prstGeom prst="roundRect">
            <a:avLst>
              <a:gd name="adj" fmla="val 6967"/>
            </a:avLst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420256" y="1863003"/>
            <a:ext cx="5209564" cy="4229821"/>
          </a:xfrm>
          <a:prstGeom prst="roundRect">
            <a:avLst>
              <a:gd name="adj" fmla="val 6689"/>
            </a:avLst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0291" y="3270947"/>
            <a:ext cx="42874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Medium" panose="020B0602020204020303" pitchFamily="34" charset="-52"/>
              </a:rPr>
              <a:t>Борьба с вредителями, губящими зеленые насаждения, а также упрощение деятельности фермеров и домохозяйств.</a:t>
            </a:r>
            <a:endParaRPr lang="en-US" sz="2000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0660" y="2995294"/>
            <a:ext cx="5028755" cy="281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Futura PT Medium" panose="020B0602020204020303" pitchFamily="34" charset="-52"/>
              </a:rPr>
              <a:t>В Севастополе существует большая проблема: ежегодно американская белая бабочка, а также другие вредители уничтожают сотни растений. Причём страдают не только городские растения, но и сельскохозяйственные.</a:t>
            </a:r>
            <a:endParaRPr lang="en-US" sz="2000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4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241194" y="915378"/>
            <a:ext cx="1895249" cy="18952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0639" y="1695766"/>
            <a:ext cx="3986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utura PT Bold" panose="020B0902020204020203" pitchFamily="34" charset="-52"/>
              </a:rPr>
              <a:t>Цель проекта </a:t>
            </a:r>
            <a:endParaRPr lang="en-US" sz="1400" b="1" dirty="0">
              <a:solidFill>
                <a:schemeClr val="bg1"/>
              </a:solidFill>
              <a:latin typeface="Futura PT Bold" panose="020B0902020204020203" pitchFamily="34" charset="-5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77414" y="915377"/>
            <a:ext cx="1895249" cy="18952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01618" y="1678335"/>
            <a:ext cx="4014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utura PT Bold" panose="020B0902020204020203" pitchFamily="34" charset="-52"/>
              </a:rPr>
              <a:t>Актуальность</a:t>
            </a:r>
            <a:endParaRPr lang="en-US" b="1" dirty="0">
              <a:solidFill>
                <a:schemeClr val="bg1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6AF30C-9179-4ED2-8DCB-C4D78B290DBB}"/>
              </a:ext>
            </a:extLst>
          </p:cNvPr>
          <p:cNvSpPr/>
          <p:nvPr/>
        </p:nvSpPr>
        <p:spPr>
          <a:xfrm>
            <a:off x="11675271" y="400183"/>
            <a:ext cx="394849" cy="612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4B49EF-22AE-4B2C-8BC5-A2515526E957}"/>
              </a:ext>
            </a:extLst>
          </p:cNvPr>
          <p:cNvSpPr/>
          <p:nvPr/>
        </p:nvSpPr>
        <p:spPr>
          <a:xfrm>
            <a:off x="11432395" y="218780"/>
            <a:ext cx="394849" cy="1092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49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434445" cy="6858000"/>
          </a:xfrm>
          <a:prstGeom prst="rect">
            <a:avLst/>
          </a:prstGeom>
          <a:blipFill>
            <a:blip r:embed="rId2"/>
            <a:srcRect/>
            <a:stretch>
              <a:fillRect l="-25620" t="1" r="-3444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68259" y="768851"/>
            <a:ext cx="5225005" cy="79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5548590" y="158556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5677167" y="378242"/>
            <a:ext cx="1254235" cy="963397"/>
          </a:xfrm>
          <a:custGeom>
            <a:avLst/>
            <a:gdLst>
              <a:gd name="T0" fmla="*/ 1590 w 2024"/>
              <a:gd name="T1" fmla="*/ 0 h 1558"/>
              <a:gd name="T2" fmla="*/ 1186 w 2024"/>
              <a:gd name="T3" fmla="*/ 130 h 1558"/>
              <a:gd name="T4" fmla="*/ 980 w 2024"/>
              <a:gd name="T5" fmla="*/ 416 h 1558"/>
              <a:gd name="T6" fmla="*/ 1053 w 2024"/>
              <a:gd name="T7" fmla="*/ 720 h 1558"/>
              <a:gd name="T8" fmla="*/ 980 w 2024"/>
              <a:gd name="T9" fmla="*/ 866 h 1558"/>
              <a:gd name="T10" fmla="*/ 908 w 2024"/>
              <a:gd name="T11" fmla="*/ 742 h 1558"/>
              <a:gd name="T12" fmla="*/ 922 w 2024"/>
              <a:gd name="T13" fmla="*/ 522 h 1558"/>
              <a:gd name="T14" fmla="*/ 755 w 2024"/>
              <a:gd name="T15" fmla="*/ 328 h 1558"/>
              <a:gd name="T16" fmla="*/ 465 w 2024"/>
              <a:gd name="T17" fmla="*/ 245 h 1558"/>
              <a:gd name="T18" fmla="*/ 68 w 2024"/>
              <a:gd name="T19" fmla="*/ 385 h 1558"/>
              <a:gd name="T20" fmla="*/ 0 w 2024"/>
              <a:gd name="T21" fmla="*/ 434 h 1558"/>
              <a:gd name="T22" fmla="*/ 81 w 2024"/>
              <a:gd name="T23" fmla="*/ 456 h 1558"/>
              <a:gd name="T24" fmla="*/ 414 w 2024"/>
              <a:gd name="T25" fmla="*/ 685 h 1558"/>
              <a:gd name="T26" fmla="*/ 704 w 2024"/>
              <a:gd name="T27" fmla="*/ 865 h 1558"/>
              <a:gd name="T28" fmla="*/ 704 w 2024"/>
              <a:gd name="T29" fmla="*/ 865 h 1558"/>
              <a:gd name="T30" fmla="*/ 854 w 2024"/>
              <a:gd name="T31" fmla="*/ 802 h 1558"/>
              <a:gd name="T32" fmla="*/ 935 w 2024"/>
              <a:gd name="T33" fmla="*/ 1050 h 1558"/>
              <a:gd name="T34" fmla="*/ 935 w 2024"/>
              <a:gd name="T35" fmla="*/ 1558 h 1558"/>
              <a:gd name="T36" fmla="*/ 1015 w 2024"/>
              <a:gd name="T37" fmla="*/ 1558 h 1558"/>
              <a:gd name="T38" fmla="*/ 1015 w 2024"/>
              <a:gd name="T39" fmla="*/ 1041 h 1558"/>
              <a:gd name="T40" fmla="*/ 1119 w 2024"/>
              <a:gd name="T41" fmla="*/ 765 h 1558"/>
              <a:gd name="T42" fmla="*/ 1260 w 2024"/>
              <a:gd name="T43" fmla="*/ 805 h 1558"/>
              <a:gd name="T44" fmla="*/ 1604 w 2024"/>
              <a:gd name="T45" fmla="*/ 515 h 1558"/>
              <a:gd name="T46" fmla="*/ 1949 w 2024"/>
              <a:gd name="T47" fmla="*/ 154 h 1558"/>
              <a:gd name="T48" fmla="*/ 2024 w 2024"/>
              <a:gd name="T49" fmla="*/ 115 h 1558"/>
              <a:gd name="T50" fmla="*/ 1947 w 2024"/>
              <a:gd name="T51" fmla="*/ 81 h 1558"/>
              <a:gd name="T52" fmla="*/ 1590 w 2024"/>
              <a:gd name="T53" fmla="*/ 0 h 1558"/>
              <a:gd name="T54" fmla="*/ 704 w 2024"/>
              <a:gd name="T55" fmla="*/ 785 h 1558"/>
              <a:gd name="T56" fmla="*/ 704 w 2024"/>
              <a:gd name="T57" fmla="*/ 785 h 1558"/>
              <a:gd name="T58" fmla="*/ 469 w 2024"/>
              <a:gd name="T59" fmla="*/ 628 h 1558"/>
              <a:gd name="T60" fmla="*/ 180 w 2024"/>
              <a:gd name="T61" fmla="*/ 407 h 1558"/>
              <a:gd name="T62" fmla="*/ 465 w 2024"/>
              <a:gd name="T63" fmla="*/ 325 h 1558"/>
              <a:gd name="T64" fmla="*/ 848 w 2024"/>
              <a:gd name="T65" fmla="*/ 551 h 1558"/>
              <a:gd name="T66" fmla="*/ 852 w 2024"/>
              <a:gd name="T67" fmla="*/ 677 h 1558"/>
              <a:gd name="T68" fmla="*/ 652 w 2024"/>
              <a:gd name="T69" fmla="*/ 523 h 1558"/>
              <a:gd name="T70" fmla="*/ 617 w 2024"/>
              <a:gd name="T71" fmla="*/ 500 h 1558"/>
              <a:gd name="T72" fmla="*/ 571 w 2024"/>
              <a:gd name="T73" fmla="*/ 565 h 1558"/>
              <a:gd name="T74" fmla="*/ 609 w 2024"/>
              <a:gd name="T75" fmla="*/ 591 h 1558"/>
              <a:gd name="T76" fmla="*/ 803 w 2024"/>
              <a:gd name="T77" fmla="*/ 741 h 1558"/>
              <a:gd name="T78" fmla="*/ 704 w 2024"/>
              <a:gd name="T79" fmla="*/ 785 h 1558"/>
              <a:gd name="T80" fmla="*/ 1538 w 2024"/>
              <a:gd name="T81" fmla="*/ 470 h 1558"/>
              <a:gd name="T82" fmla="*/ 1260 w 2024"/>
              <a:gd name="T83" fmla="*/ 725 h 1558"/>
              <a:gd name="T84" fmla="*/ 1160 w 2024"/>
              <a:gd name="T85" fmla="*/ 696 h 1558"/>
              <a:gd name="T86" fmla="*/ 1171 w 2024"/>
              <a:gd name="T87" fmla="*/ 679 h 1558"/>
              <a:gd name="T88" fmla="*/ 1332 w 2024"/>
              <a:gd name="T89" fmla="*/ 451 h 1558"/>
              <a:gd name="T90" fmla="*/ 1269 w 2024"/>
              <a:gd name="T91" fmla="*/ 401 h 1558"/>
              <a:gd name="T92" fmla="*/ 1096 w 2024"/>
              <a:gd name="T93" fmla="*/ 649 h 1558"/>
              <a:gd name="T94" fmla="*/ 1057 w 2024"/>
              <a:gd name="T95" fmla="*/ 437 h 1558"/>
              <a:gd name="T96" fmla="*/ 1234 w 2024"/>
              <a:gd name="T97" fmla="*/ 194 h 1558"/>
              <a:gd name="T98" fmla="*/ 1590 w 2024"/>
              <a:gd name="T99" fmla="*/ 80 h 1558"/>
              <a:gd name="T100" fmla="*/ 1842 w 2024"/>
              <a:gd name="T101" fmla="*/ 125 h 1558"/>
              <a:gd name="T102" fmla="*/ 1538 w 2024"/>
              <a:gd name="T103" fmla="*/ 47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24" h="1558">
                <a:moveTo>
                  <a:pt x="1590" y="0"/>
                </a:moveTo>
                <a:cubicBezTo>
                  <a:pt x="1441" y="0"/>
                  <a:pt x="1301" y="45"/>
                  <a:pt x="1186" y="130"/>
                </a:cubicBezTo>
                <a:cubicBezTo>
                  <a:pt x="1085" y="205"/>
                  <a:pt x="1009" y="310"/>
                  <a:pt x="980" y="416"/>
                </a:cubicBezTo>
                <a:cubicBezTo>
                  <a:pt x="946" y="537"/>
                  <a:pt x="973" y="647"/>
                  <a:pt x="1053" y="720"/>
                </a:cubicBezTo>
                <a:cubicBezTo>
                  <a:pt x="1026" y="768"/>
                  <a:pt x="1000" y="818"/>
                  <a:pt x="980" y="866"/>
                </a:cubicBezTo>
                <a:cubicBezTo>
                  <a:pt x="961" y="820"/>
                  <a:pt x="936" y="779"/>
                  <a:pt x="908" y="742"/>
                </a:cubicBezTo>
                <a:cubicBezTo>
                  <a:pt x="948" y="678"/>
                  <a:pt x="954" y="601"/>
                  <a:pt x="922" y="522"/>
                </a:cubicBezTo>
                <a:cubicBezTo>
                  <a:pt x="893" y="447"/>
                  <a:pt x="833" y="379"/>
                  <a:pt x="755" y="328"/>
                </a:cubicBezTo>
                <a:cubicBezTo>
                  <a:pt x="669" y="274"/>
                  <a:pt x="569" y="245"/>
                  <a:pt x="465" y="245"/>
                </a:cubicBezTo>
                <a:cubicBezTo>
                  <a:pt x="331" y="245"/>
                  <a:pt x="194" y="294"/>
                  <a:pt x="68" y="385"/>
                </a:cubicBezTo>
                <a:cubicBezTo>
                  <a:pt x="0" y="434"/>
                  <a:pt x="0" y="434"/>
                  <a:pt x="0" y="434"/>
                </a:cubicBezTo>
                <a:cubicBezTo>
                  <a:pt x="81" y="456"/>
                  <a:pt x="81" y="456"/>
                  <a:pt x="81" y="456"/>
                </a:cubicBezTo>
                <a:cubicBezTo>
                  <a:pt x="214" y="492"/>
                  <a:pt x="320" y="595"/>
                  <a:pt x="414" y="685"/>
                </a:cubicBezTo>
                <a:cubicBezTo>
                  <a:pt x="509" y="778"/>
                  <a:pt x="600" y="865"/>
                  <a:pt x="704" y="865"/>
                </a:cubicBezTo>
                <a:cubicBezTo>
                  <a:pt x="704" y="865"/>
                  <a:pt x="704" y="865"/>
                  <a:pt x="704" y="865"/>
                </a:cubicBezTo>
                <a:cubicBezTo>
                  <a:pt x="756" y="865"/>
                  <a:pt x="805" y="844"/>
                  <a:pt x="854" y="802"/>
                </a:cubicBezTo>
                <a:cubicBezTo>
                  <a:pt x="902" y="869"/>
                  <a:pt x="935" y="951"/>
                  <a:pt x="935" y="1050"/>
                </a:cubicBezTo>
                <a:cubicBezTo>
                  <a:pt x="935" y="1558"/>
                  <a:pt x="935" y="1558"/>
                  <a:pt x="935" y="1558"/>
                </a:cubicBezTo>
                <a:cubicBezTo>
                  <a:pt x="1015" y="1558"/>
                  <a:pt x="1015" y="1558"/>
                  <a:pt x="1015" y="1558"/>
                </a:cubicBezTo>
                <a:cubicBezTo>
                  <a:pt x="1015" y="1558"/>
                  <a:pt x="1015" y="1067"/>
                  <a:pt x="1015" y="1041"/>
                </a:cubicBezTo>
                <a:cubicBezTo>
                  <a:pt x="1015" y="977"/>
                  <a:pt x="1053" y="883"/>
                  <a:pt x="1119" y="765"/>
                </a:cubicBezTo>
                <a:cubicBezTo>
                  <a:pt x="1169" y="792"/>
                  <a:pt x="1215" y="805"/>
                  <a:pt x="1260" y="805"/>
                </a:cubicBezTo>
                <a:cubicBezTo>
                  <a:pt x="1407" y="805"/>
                  <a:pt x="1503" y="664"/>
                  <a:pt x="1604" y="515"/>
                </a:cubicBezTo>
                <a:cubicBezTo>
                  <a:pt x="1695" y="382"/>
                  <a:pt x="1797" y="232"/>
                  <a:pt x="1949" y="154"/>
                </a:cubicBezTo>
                <a:cubicBezTo>
                  <a:pt x="2024" y="115"/>
                  <a:pt x="2024" y="115"/>
                  <a:pt x="2024" y="115"/>
                </a:cubicBezTo>
                <a:cubicBezTo>
                  <a:pt x="1947" y="81"/>
                  <a:pt x="1947" y="81"/>
                  <a:pt x="1947" y="81"/>
                </a:cubicBezTo>
                <a:cubicBezTo>
                  <a:pt x="1827" y="28"/>
                  <a:pt x="1707" y="0"/>
                  <a:pt x="1590" y="0"/>
                </a:cubicBezTo>
                <a:close/>
                <a:moveTo>
                  <a:pt x="704" y="785"/>
                </a:moveTo>
                <a:cubicBezTo>
                  <a:pt x="704" y="785"/>
                  <a:pt x="704" y="785"/>
                  <a:pt x="704" y="785"/>
                </a:cubicBezTo>
                <a:cubicBezTo>
                  <a:pt x="632" y="785"/>
                  <a:pt x="556" y="712"/>
                  <a:pt x="469" y="628"/>
                </a:cubicBezTo>
                <a:cubicBezTo>
                  <a:pt x="386" y="548"/>
                  <a:pt x="295" y="459"/>
                  <a:pt x="180" y="407"/>
                </a:cubicBezTo>
                <a:cubicBezTo>
                  <a:pt x="273" y="353"/>
                  <a:pt x="369" y="325"/>
                  <a:pt x="465" y="325"/>
                </a:cubicBezTo>
                <a:cubicBezTo>
                  <a:pt x="658" y="325"/>
                  <a:pt x="804" y="439"/>
                  <a:pt x="848" y="551"/>
                </a:cubicBezTo>
                <a:cubicBezTo>
                  <a:pt x="859" y="580"/>
                  <a:pt x="871" y="628"/>
                  <a:pt x="852" y="677"/>
                </a:cubicBezTo>
                <a:cubicBezTo>
                  <a:pt x="780" y="604"/>
                  <a:pt x="701" y="554"/>
                  <a:pt x="652" y="523"/>
                </a:cubicBezTo>
                <a:cubicBezTo>
                  <a:pt x="638" y="514"/>
                  <a:pt x="625" y="506"/>
                  <a:pt x="617" y="500"/>
                </a:cubicBezTo>
                <a:cubicBezTo>
                  <a:pt x="571" y="565"/>
                  <a:pt x="571" y="565"/>
                  <a:pt x="571" y="565"/>
                </a:cubicBezTo>
                <a:cubicBezTo>
                  <a:pt x="581" y="573"/>
                  <a:pt x="594" y="581"/>
                  <a:pt x="609" y="591"/>
                </a:cubicBezTo>
                <a:cubicBezTo>
                  <a:pt x="660" y="623"/>
                  <a:pt x="737" y="671"/>
                  <a:pt x="803" y="741"/>
                </a:cubicBezTo>
                <a:cubicBezTo>
                  <a:pt x="769" y="770"/>
                  <a:pt x="736" y="785"/>
                  <a:pt x="704" y="785"/>
                </a:cubicBezTo>
                <a:close/>
                <a:moveTo>
                  <a:pt x="1538" y="470"/>
                </a:moveTo>
                <a:cubicBezTo>
                  <a:pt x="1445" y="607"/>
                  <a:pt x="1365" y="725"/>
                  <a:pt x="1260" y="725"/>
                </a:cubicBezTo>
                <a:cubicBezTo>
                  <a:pt x="1230" y="725"/>
                  <a:pt x="1197" y="715"/>
                  <a:pt x="1160" y="696"/>
                </a:cubicBezTo>
                <a:cubicBezTo>
                  <a:pt x="1164" y="690"/>
                  <a:pt x="1168" y="685"/>
                  <a:pt x="1171" y="679"/>
                </a:cubicBezTo>
                <a:cubicBezTo>
                  <a:pt x="1250" y="553"/>
                  <a:pt x="1331" y="452"/>
                  <a:pt x="1332" y="451"/>
                </a:cubicBezTo>
                <a:cubicBezTo>
                  <a:pt x="1269" y="401"/>
                  <a:pt x="1269" y="401"/>
                  <a:pt x="1269" y="401"/>
                </a:cubicBezTo>
                <a:cubicBezTo>
                  <a:pt x="1262" y="410"/>
                  <a:pt x="1178" y="517"/>
                  <a:pt x="1096" y="649"/>
                </a:cubicBezTo>
                <a:cubicBezTo>
                  <a:pt x="1047" y="597"/>
                  <a:pt x="1033" y="522"/>
                  <a:pt x="1057" y="437"/>
                </a:cubicBezTo>
                <a:cubicBezTo>
                  <a:pt x="1082" y="348"/>
                  <a:pt x="1146" y="259"/>
                  <a:pt x="1234" y="194"/>
                </a:cubicBezTo>
                <a:cubicBezTo>
                  <a:pt x="1304" y="142"/>
                  <a:pt x="1423" y="80"/>
                  <a:pt x="1590" y="80"/>
                </a:cubicBezTo>
                <a:cubicBezTo>
                  <a:pt x="1672" y="80"/>
                  <a:pt x="1756" y="95"/>
                  <a:pt x="1842" y="125"/>
                </a:cubicBezTo>
                <a:cubicBezTo>
                  <a:pt x="1711" y="216"/>
                  <a:pt x="1620" y="350"/>
                  <a:pt x="1538" y="47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568025" y="2751981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8"/>
          <p:cNvGrpSpPr>
            <a:grpSpLocks noChangeAspect="1"/>
          </p:cNvGrpSpPr>
          <p:nvPr/>
        </p:nvGrpSpPr>
        <p:grpSpPr bwMode="auto">
          <a:xfrm>
            <a:off x="5817019" y="2903483"/>
            <a:ext cx="945193" cy="1051034"/>
            <a:chOff x="5087" y="2971"/>
            <a:chExt cx="768" cy="854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5351" y="2971"/>
              <a:ext cx="504" cy="392"/>
            </a:xfrm>
            <a:custGeom>
              <a:avLst/>
              <a:gdLst>
                <a:gd name="T0" fmla="*/ 1188 w 1220"/>
                <a:gd name="T1" fmla="*/ 509 h 952"/>
                <a:gd name="T2" fmla="*/ 1074 w 1220"/>
                <a:gd name="T3" fmla="*/ 408 h 952"/>
                <a:gd name="T4" fmla="*/ 1141 w 1220"/>
                <a:gd name="T5" fmla="*/ 364 h 952"/>
                <a:gd name="T6" fmla="*/ 1141 w 1220"/>
                <a:gd name="T7" fmla="*/ 79 h 952"/>
                <a:gd name="T8" fmla="*/ 857 w 1220"/>
                <a:gd name="T9" fmla="*/ 79 h 952"/>
                <a:gd name="T10" fmla="*/ 805 w 1220"/>
                <a:gd name="T11" fmla="*/ 169 h 952"/>
                <a:gd name="T12" fmla="*/ 756 w 1220"/>
                <a:gd name="T13" fmla="*/ 126 h 952"/>
                <a:gd name="T14" fmla="*/ 713 w 1220"/>
                <a:gd name="T15" fmla="*/ 127 h 952"/>
                <a:gd name="T16" fmla="*/ 377 w 1220"/>
                <a:gd name="T17" fmla="*/ 463 h 952"/>
                <a:gd name="T18" fmla="*/ 376 w 1220"/>
                <a:gd name="T19" fmla="*/ 506 h 952"/>
                <a:gd name="T20" fmla="*/ 493 w 1220"/>
                <a:gd name="T21" fmla="*/ 638 h 952"/>
                <a:gd name="T22" fmla="*/ 180 w 1220"/>
                <a:gd name="T23" fmla="*/ 623 h 952"/>
                <a:gd name="T24" fmla="*/ 31 w 1220"/>
                <a:gd name="T25" fmla="*/ 534 h 952"/>
                <a:gd name="T26" fmla="*/ 0 w 1220"/>
                <a:gd name="T27" fmla="*/ 565 h 952"/>
                <a:gd name="T28" fmla="*/ 0 w 1220"/>
                <a:gd name="T29" fmla="*/ 837 h 952"/>
                <a:gd name="T30" fmla="*/ 31 w 1220"/>
                <a:gd name="T31" fmla="*/ 868 h 952"/>
                <a:gd name="T32" fmla="*/ 148 w 1220"/>
                <a:gd name="T33" fmla="*/ 822 h 952"/>
                <a:gd name="T34" fmla="*/ 175 w 1220"/>
                <a:gd name="T35" fmla="*/ 787 h 952"/>
                <a:gd name="T36" fmla="*/ 690 w 1220"/>
                <a:gd name="T37" fmla="*/ 860 h 952"/>
                <a:gd name="T38" fmla="*/ 759 w 1220"/>
                <a:gd name="T39" fmla="*/ 938 h 952"/>
                <a:gd name="T40" fmla="*/ 806 w 1220"/>
                <a:gd name="T41" fmla="*/ 939 h 952"/>
                <a:gd name="T42" fmla="*/ 1189 w 1220"/>
                <a:gd name="T43" fmla="*/ 556 h 952"/>
                <a:gd name="T44" fmla="*/ 1188 w 1220"/>
                <a:gd name="T45" fmla="*/ 509 h 952"/>
                <a:gd name="T46" fmla="*/ 103 w 1220"/>
                <a:gd name="T47" fmla="*/ 776 h 952"/>
                <a:gd name="T48" fmla="*/ 63 w 1220"/>
                <a:gd name="T49" fmla="*/ 800 h 952"/>
                <a:gd name="T50" fmla="*/ 63 w 1220"/>
                <a:gd name="T51" fmla="*/ 602 h 952"/>
                <a:gd name="T52" fmla="*/ 127 w 1220"/>
                <a:gd name="T53" fmla="*/ 661 h 952"/>
                <a:gd name="T54" fmla="*/ 103 w 1220"/>
                <a:gd name="T55" fmla="*/ 776 h 952"/>
                <a:gd name="T56" fmla="*/ 861 w 1220"/>
                <a:gd name="T57" fmla="*/ 215 h 952"/>
                <a:gd name="T58" fmla="*/ 902 w 1220"/>
                <a:gd name="T59" fmla="*/ 124 h 952"/>
                <a:gd name="T60" fmla="*/ 1096 w 1220"/>
                <a:gd name="T61" fmla="*/ 124 h 952"/>
                <a:gd name="T62" fmla="*/ 1096 w 1220"/>
                <a:gd name="T63" fmla="*/ 319 h 952"/>
                <a:gd name="T64" fmla="*/ 1018 w 1220"/>
                <a:gd name="T65" fmla="*/ 358 h 952"/>
                <a:gd name="T66" fmla="*/ 861 w 1220"/>
                <a:gd name="T67" fmla="*/ 219 h 952"/>
                <a:gd name="T68" fmla="*/ 861 w 1220"/>
                <a:gd name="T69" fmla="*/ 215 h 952"/>
                <a:gd name="T70" fmla="*/ 443 w 1220"/>
                <a:gd name="T71" fmla="*/ 486 h 952"/>
                <a:gd name="T72" fmla="*/ 736 w 1220"/>
                <a:gd name="T73" fmla="*/ 193 h 952"/>
                <a:gd name="T74" fmla="*/ 841 w 1220"/>
                <a:gd name="T75" fmla="*/ 286 h 952"/>
                <a:gd name="T76" fmla="*/ 536 w 1220"/>
                <a:gd name="T77" fmla="*/ 591 h 952"/>
                <a:gd name="T78" fmla="*/ 443 w 1220"/>
                <a:gd name="T79" fmla="*/ 486 h 952"/>
                <a:gd name="T80" fmla="*/ 197 w 1220"/>
                <a:gd name="T81" fmla="*/ 726 h 952"/>
                <a:gd name="T82" fmla="*/ 198 w 1220"/>
                <a:gd name="T83" fmla="*/ 688 h 952"/>
                <a:gd name="T84" fmla="*/ 552 w 1220"/>
                <a:gd name="T85" fmla="*/ 705 h 952"/>
                <a:gd name="T86" fmla="*/ 555 w 1220"/>
                <a:gd name="T87" fmla="*/ 708 h 952"/>
                <a:gd name="T88" fmla="*/ 625 w 1220"/>
                <a:gd name="T89" fmla="*/ 787 h 952"/>
                <a:gd name="T90" fmla="*/ 197 w 1220"/>
                <a:gd name="T91" fmla="*/ 726 h 952"/>
                <a:gd name="T92" fmla="*/ 785 w 1220"/>
                <a:gd name="T93" fmla="*/ 871 h 952"/>
                <a:gd name="T94" fmla="*/ 669 w 1220"/>
                <a:gd name="T95" fmla="*/ 740 h 952"/>
                <a:gd name="T96" fmla="*/ 842 w 1220"/>
                <a:gd name="T97" fmla="*/ 567 h 952"/>
                <a:gd name="T98" fmla="*/ 842 w 1220"/>
                <a:gd name="T99" fmla="*/ 522 h 952"/>
                <a:gd name="T100" fmla="*/ 797 w 1220"/>
                <a:gd name="T101" fmla="*/ 522 h 952"/>
                <a:gd name="T102" fmla="*/ 627 w 1220"/>
                <a:gd name="T103" fmla="*/ 693 h 952"/>
                <a:gd name="T104" fmla="*/ 579 w 1220"/>
                <a:gd name="T105" fmla="*/ 639 h 952"/>
                <a:gd name="T106" fmla="*/ 889 w 1220"/>
                <a:gd name="T107" fmla="*/ 328 h 952"/>
                <a:gd name="T108" fmla="*/ 943 w 1220"/>
                <a:gd name="T109" fmla="*/ 376 h 952"/>
                <a:gd name="T110" fmla="*/ 895 w 1220"/>
                <a:gd name="T111" fmla="*/ 424 h 952"/>
                <a:gd name="T112" fmla="*/ 895 w 1220"/>
                <a:gd name="T113" fmla="*/ 469 h 952"/>
                <a:gd name="T114" fmla="*/ 940 w 1220"/>
                <a:gd name="T115" fmla="*/ 469 h 952"/>
                <a:gd name="T116" fmla="*/ 990 w 1220"/>
                <a:gd name="T117" fmla="*/ 419 h 952"/>
                <a:gd name="T118" fmla="*/ 1121 w 1220"/>
                <a:gd name="T119" fmla="*/ 534 h 952"/>
                <a:gd name="T120" fmla="*/ 785 w 1220"/>
                <a:gd name="T121" fmla="*/ 871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0" h="952">
                  <a:moveTo>
                    <a:pt x="1188" y="509"/>
                  </a:moveTo>
                  <a:cubicBezTo>
                    <a:pt x="1074" y="408"/>
                    <a:pt x="1074" y="408"/>
                    <a:pt x="1074" y="408"/>
                  </a:cubicBezTo>
                  <a:cubicBezTo>
                    <a:pt x="1099" y="398"/>
                    <a:pt x="1122" y="383"/>
                    <a:pt x="1141" y="364"/>
                  </a:cubicBezTo>
                  <a:cubicBezTo>
                    <a:pt x="1220" y="285"/>
                    <a:pt x="1220" y="157"/>
                    <a:pt x="1141" y="79"/>
                  </a:cubicBezTo>
                  <a:cubicBezTo>
                    <a:pt x="1063" y="0"/>
                    <a:pt x="935" y="0"/>
                    <a:pt x="857" y="79"/>
                  </a:cubicBezTo>
                  <a:cubicBezTo>
                    <a:pt x="832" y="104"/>
                    <a:pt x="814" y="135"/>
                    <a:pt x="805" y="169"/>
                  </a:cubicBezTo>
                  <a:cubicBezTo>
                    <a:pt x="756" y="126"/>
                    <a:pt x="756" y="126"/>
                    <a:pt x="756" y="126"/>
                  </a:cubicBezTo>
                  <a:cubicBezTo>
                    <a:pt x="744" y="114"/>
                    <a:pt x="725" y="115"/>
                    <a:pt x="713" y="127"/>
                  </a:cubicBezTo>
                  <a:cubicBezTo>
                    <a:pt x="377" y="463"/>
                    <a:pt x="377" y="463"/>
                    <a:pt x="377" y="463"/>
                  </a:cubicBezTo>
                  <a:cubicBezTo>
                    <a:pt x="365" y="475"/>
                    <a:pt x="364" y="494"/>
                    <a:pt x="376" y="506"/>
                  </a:cubicBezTo>
                  <a:cubicBezTo>
                    <a:pt x="493" y="638"/>
                    <a:pt x="493" y="638"/>
                    <a:pt x="493" y="638"/>
                  </a:cubicBezTo>
                  <a:cubicBezTo>
                    <a:pt x="180" y="623"/>
                    <a:pt x="180" y="623"/>
                    <a:pt x="180" y="623"/>
                  </a:cubicBezTo>
                  <a:cubicBezTo>
                    <a:pt x="151" y="569"/>
                    <a:pt x="93" y="534"/>
                    <a:pt x="31" y="534"/>
                  </a:cubicBezTo>
                  <a:cubicBezTo>
                    <a:pt x="14" y="534"/>
                    <a:pt x="0" y="548"/>
                    <a:pt x="0" y="565"/>
                  </a:cubicBezTo>
                  <a:cubicBezTo>
                    <a:pt x="0" y="837"/>
                    <a:pt x="0" y="837"/>
                    <a:pt x="0" y="837"/>
                  </a:cubicBezTo>
                  <a:cubicBezTo>
                    <a:pt x="0" y="854"/>
                    <a:pt x="14" y="868"/>
                    <a:pt x="31" y="868"/>
                  </a:cubicBezTo>
                  <a:cubicBezTo>
                    <a:pt x="74" y="868"/>
                    <a:pt x="117" y="851"/>
                    <a:pt x="148" y="822"/>
                  </a:cubicBezTo>
                  <a:cubicBezTo>
                    <a:pt x="158" y="811"/>
                    <a:pt x="168" y="799"/>
                    <a:pt x="175" y="787"/>
                  </a:cubicBezTo>
                  <a:cubicBezTo>
                    <a:pt x="690" y="860"/>
                    <a:pt x="690" y="860"/>
                    <a:pt x="690" y="860"/>
                  </a:cubicBezTo>
                  <a:cubicBezTo>
                    <a:pt x="759" y="938"/>
                    <a:pt x="759" y="938"/>
                    <a:pt x="759" y="938"/>
                  </a:cubicBezTo>
                  <a:cubicBezTo>
                    <a:pt x="771" y="951"/>
                    <a:pt x="793" y="952"/>
                    <a:pt x="806" y="939"/>
                  </a:cubicBezTo>
                  <a:cubicBezTo>
                    <a:pt x="1189" y="556"/>
                    <a:pt x="1189" y="556"/>
                    <a:pt x="1189" y="556"/>
                  </a:cubicBezTo>
                  <a:cubicBezTo>
                    <a:pt x="1202" y="543"/>
                    <a:pt x="1202" y="521"/>
                    <a:pt x="1188" y="509"/>
                  </a:cubicBezTo>
                  <a:close/>
                  <a:moveTo>
                    <a:pt x="103" y="776"/>
                  </a:moveTo>
                  <a:cubicBezTo>
                    <a:pt x="92" y="787"/>
                    <a:pt x="78" y="795"/>
                    <a:pt x="63" y="800"/>
                  </a:cubicBezTo>
                  <a:cubicBezTo>
                    <a:pt x="63" y="602"/>
                    <a:pt x="63" y="602"/>
                    <a:pt x="63" y="602"/>
                  </a:cubicBezTo>
                  <a:cubicBezTo>
                    <a:pt x="91" y="612"/>
                    <a:pt x="116" y="633"/>
                    <a:pt x="127" y="661"/>
                  </a:cubicBezTo>
                  <a:cubicBezTo>
                    <a:pt x="143" y="699"/>
                    <a:pt x="134" y="747"/>
                    <a:pt x="103" y="776"/>
                  </a:cubicBezTo>
                  <a:close/>
                  <a:moveTo>
                    <a:pt x="861" y="215"/>
                  </a:moveTo>
                  <a:cubicBezTo>
                    <a:pt x="863" y="180"/>
                    <a:pt x="877" y="148"/>
                    <a:pt x="902" y="124"/>
                  </a:cubicBezTo>
                  <a:cubicBezTo>
                    <a:pt x="955" y="70"/>
                    <a:pt x="1043" y="70"/>
                    <a:pt x="1096" y="124"/>
                  </a:cubicBezTo>
                  <a:cubicBezTo>
                    <a:pt x="1150" y="178"/>
                    <a:pt x="1150" y="265"/>
                    <a:pt x="1096" y="319"/>
                  </a:cubicBezTo>
                  <a:cubicBezTo>
                    <a:pt x="1075" y="340"/>
                    <a:pt x="1048" y="354"/>
                    <a:pt x="1018" y="358"/>
                  </a:cubicBezTo>
                  <a:cubicBezTo>
                    <a:pt x="861" y="219"/>
                    <a:pt x="861" y="219"/>
                    <a:pt x="861" y="219"/>
                  </a:cubicBezTo>
                  <a:cubicBezTo>
                    <a:pt x="861" y="217"/>
                    <a:pt x="861" y="216"/>
                    <a:pt x="861" y="215"/>
                  </a:cubicBezTo>
                  <a:close/>
                  <a:moveTo>
                    <a:pt x="443" y="486"/>
                  </a:moveTo>
                  <a:cubicBezTo>
                    <a:pt x="736" y="193"/>
                    <a:pt x="736" y="193"/>
                    <a:pt x="736" y="193"/>
                  </a:cubicBezTo>
                  <a:cubicBezTo>
                    <a:pt x="841" y="286"/>
                    <a:pt x="841" y="286"/>
                    <a:pt x="841" y="286"/>
                  </a:cubicBezTo>
                  <a:cubicBezTo>
                    <a:pt x="536" y="591"/>
                    <a:pt x="536" y="591"/>
                    <a:pt x="536" y="591"/>
                  </a:cubicBezTo>
                  <a:lnTo>
                    <a:pt x="443" y="486"/>
                  </a:lnTo>
                  <a:close/>
                  <a:moveTo>
                    <a:pt x="197" y="726"/>
                  </a:moveTo>
                  <a:cubicBezTo>
                    <a:pt x="199" y="713"/>
                    <a:pt x="199" y="700"/>
                    <a:pt x="198" y="688"/>
                  </a:cubicBezTo>
                  <a:cubicBezTo>
                    <a:pt x="552" y="705"/>
                    <a:pt x="552" y="705"/>
                    <a:pt x="552" y="705"/>
                  </a:cubicBezTo>
                  <a:cubicBezTo>
                    <a:pt x="555" y="708"/>
                    <a:pt x="555" y="708"/>
                    <a:pt x="555" y="708"/>
                  </a:cubicBezTo>
                  <a:cubicBezTo>
                    <a:pt x="625" y="787"/>
                    <a:pt x="625" y="787"/>
                    <a:pt x="625" y="787"/>
                  </a:cubicBezTo>
                  <a:lnTo>
                    <a:pt x="197" y="726"/>
                  </a:lnTo>
                  <a:close/>
                  <a:moveTo>
                    <a:pt x="785" y="871"/>
                  </a:moveTo>
                  <a:cubicBezTo>
                    <a:pt x="669" y="740"/>
                    <a:pt x="669" y="740"/>
                    <a:pt x="669" y="740"/>
                  </a:cubicBezTo>
                  <a:cubicBezTo>
                    <a:pt x="842" y="567"/>
                    <a:pt x="842" y="567"/>
                    <a:pt x="842" y="567"/>
                  </a:cubicBezTo>
                  <a:cubicBezTo>
                    <a:pt x="854" y="555"/>
                    <a:pt x="854" y="535"/>
                    <a:pt x="842" y="522"/>
                  </a:cubicBezTo>
                  <a:cubicBezTo>
                    <a:pt x="830" y="510"/>
                    <a:pt x="809" y="510"/>
                    <a:pt x="797" y="522"/>
                  </a:cubicBezTo>
                  <a:cubicBezTo>
                    <a:pt x="627" y="693"/>
                    <a:pt x="627" y="693"/>
                    <a:pt x="627" y="693"/>
                  </a:cubicBezTo>
                  <a:cubicBezTo>
                    <a:pt x="579" y="639"/>
                    <a:pt x="579" y="639"/>
                    <a:pt x="579" y="639"/>
                  </a:cubicBezTo>
                  <a:cubicBezTo>
                    <a:pt x="889" y="328"/>
                    <a:pt x="889" y="328"/>
                    <a:pt x="889" y="328"/>
                  </a:cubicBezTo>
                  <a:cubicBezTo>
                    <a:pt x="943" y="376"/>
                    <a:pt x="943" y="376"/>
                    <a:pt x="943" y="376"/>
                  </a:cubicBezTo>
                  <a:cubicBezTo>
                    <a:pt x="895" y="424"/>
                    <a:pt x="895" y="424"/>
                    <a:pt x="895" y="424"/>
                  </a:cubicBezTo>
                  <a:cubicBezTo>
                    <a:pt x="883" y="436"/>
                    <a:pt x="883" y="457"/>
                    <a:pt x="895" y="469"/>
                  </a:cubicBezTo>
                  <a:cubicBezTo>
                    <a:pt x="908" y="481"/>
                    <a:pt x="928" y="481"/>
                    <a:pt x="940" y="469"/>
                  </a:cubicBezTo>
                  <a:cubicBezTo>
                    <a:pt x="990" y="419"/>
                    <a:pt x="990" y="419"/>
                    <a:pt x="990" y="419"/>
                  </a:cubicBezTo>
                  <a:cubicBezTo>
                    <a:pt x="1121" y="534"/>
                    <a:pt x="1121" y="534"/>
                    <a:pt x="1121" y="534"/>
                  </a:cubicBezTo>
                  <a:lnTo>
                    <a:pt x="785" y="8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5267" y="3351"/>
              <a:ext cx="56" cy="61"/>
            </a:xfrm>
            <a:custGeom>
              <a:avLst/>
              <a:gdLst>
                <a:gd name="T0" fmla="*/ 123 w 136"/>
                <a:gd name="T1" fmla="*/ 12 h 148"/>
                <a:gd name="T2" fmla="*/ 78 w 136"/>
                <a:gd name="T3" fmla="*/ 12 h 148"/>
                <a:gd name="T4" fmla="*/ 9 w 136"/>
                <a:gd name="T5" fmla="*/ 93 h 148"/>
                <a:gd name="T6" fmla="*/ 13 w 136"/>
                <a:gd name="T7" fmla="*/ 135 h 148"/>
                <a:gd name="T8" fmla="*/ 60 w 136"/>
                <a:gd name="T9" fmla="*/ 130 h 148"/>
                <a:gd name="T10" fmla="*/ 123 w 136"/>
                <a:gd name="T11" fmla="*/ 57 h 148"/>
                <a:gd name="T12" fmla="*/ 123 w 136"/>
                <a:gd name="T13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8">
                  <a:moveTo>
                    <a:pt x="123" y="12"/>
                  </a:moveTo>
                  <a:cubicBezTo>
                    <a:pt x="111" y="0"/>
                    <a:pt x="91" y="0"/>
                    <a:pt x="78" y="12"/>
                  </a:cubicBezTo>
                  <a:cubicBezTo>
                    <a:pt x="53" y="37"/>
                    <a:pt x="30" y="64"/>
                    <a:pt x="9" y="93"/>
                  </a:cubicBezTo>
                  <a:cubicBezTo>
                    <a:pt x="0" y="105"/>
                    <a:pt x="1" y="124"/>
                    <a:pt x="13" y="135"/>
                  </a:cubicBezTo>
                  <a:cubicBezTo>
                    <a:pt x="26" y="148"/>
                    <a:pt x="49" y="146"/>
                    <a:pt x="60" y="130"/>
                  </a:cubicBezTo>
                  <a:cubicBezTo>
                    <a:pt x="79" y="104"/>
                    <a:pt x="100" y="80"/>
                    <a:pt x="123" y="57"/>
                  </a:cubicBezTo>
                  <a:cubicBezTo>
                    <a:pt x="136" y="45"/>
                    <a:pt x="136" y="25"/>
                    <a:pt x="1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5206" y="3344"/>
              <a:ext cx="53" cy="65"/>
            </a:xfrm>
            <a:custGeom>
              <a:avLst/>
              <a:gdLst>
                <a:gd name="T0" fmla="*/ 112 w 129"/>
                <a:gd name="T1" fmla="*/ 11 h 157"/>
                <a:gd name="T2" fmla="*/ 68 w 129"/>
                <a:gd name="T3" fmla="*/ 17 h 157"/>
                <a:gd name="T4" fmla="*/ 8 w 129"/>
                <a:gd name="T5" fmla="*/ 105 h 157"/>
                <a:gd name="T6" fmla="*/ 17 w 129"/>
                <a:gd name="T7" fmla="*/ 146 h 157"/>
                <a:gd name="T8" fmla="*/ 63 w 129"/>
                <a:gd name="T9" fmla="*/ 137 h 157"/>
                <a:gd name="T10" fmla="*/ 118 w 129"/>
                <a:gd name="T11" fmla="*/ 56 h 157"/>
                <a:gd name="T12" fmla="*/ 112 w 129"/>
                <a:gd name="T13" fmla="*/ 1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57">
                  <a:moveTo>
                    <a:pt x="112" y="11"/>
                  </a:moveTo>
                  <a:cubicBezTo>
                    <a:pt x="98" y="0"/>
                    <a:pt x="78" y="3"/>
                    <a:pt x="68" y="17"/>
                  </a:cubicBezTo>
                  <a:cubicBezTo>
                    <a:pt x="46" y="45"/>
                    <a:pt x="26" y="74"/>
                    <a:pt x="8" y="105"/>
                  </a:cubicBezTo>
                  <a:cubicBezTo>
                    <a:pt x="0" y="119"/>
                    <a:pt x="4" y="137"/>
                    <a:pt x="17" y="146"/>
                  </a:cubicBezTo>
                  <a:cubicBezTo>
                    <a:pt x="32" y="157"/>
                    <a:pt x="54" y="153"/>
                    <a:pt x="63" y="137"/>
                  </a:cubicBezTo>
                  <a:cubicBezTo>
                    <a:pt x="80" y="109"/>
                    <a:pt x="98" y="81"/>
                    <a:pt x="118" y="56"/>
                  </a:cubicBezTo>
                  <a:cubicBezTo>
                    <a:pt x="129" y="42"/>
                    <a:pt x="126" y="22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5258" y="3286"/>
              <a:ext cx="61" cy="55"/>
            </a:xfrm>
            <a:custGeom>
              <a:avLst/>
              <a:gdLst>
                <a:gd name="T0" fmla="*/ 137 w 148"/>
                <a:gd name="T1" fmla="*/ 16 h 134"/>
                <a:gd name="T2" fmla="*/ 93 w 148"/>
                <a:gd name="T3" fmla="*/ 10 h 134"/>
                <a:gd name="T4" fmla="*/ 13 w 148"/>
                <a:gd name="T5" fmla="*/ 80 h 134"/>
                <a:gd name="T6" fmla="*/ 13 w 148"/>
                <a:gd name="T7" fmla="*/ 125 h 134"/>
                <a:gd name="T8" fmla="*/ 35 w 148"/>
                <a:gd name="T9" fmla="*/ 134 h 134"/>
                <a:gd name="T10" fmla="*/ 58 w 148"/>
                <a:gd name="T11" fmla="*/ 125 h 134"/>
                <a:gd name="T12" fmla="*/ 131 w 148"/>
                <a:gd name="T13" fmla="*/ 61 h 134"/>
                <a:gd name="T14" fmla="*/ 137 w 148"/>
                <a:gd name="T15" fmla="*/ 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34">
                  <a:moveTo>
                    <a:pt x="137" y="16"/>
                  </a:moveTo>
                  <a:cubicBezTo>
                    <a:pt x="127" y="2"/>
                    <a:pt x="107" y="0"/>
                    <a:pt x="93" y="10"/>
                  </a:cubicBezTo>
                  <a:cubicBezTo>
                    <a:pt x="65" y="32"/>
                    <a:pt x="38" y="55"/>
                    <a:pt x="13" y="80"/>
                  </a:cubicBezTo>
                  <a:cubicBezTo>
                    <a:pt x="0" y="92"/>
                    <a:pt x="0" y="112"/>
                    <a:pt x="13" y="125"/>
                  </a:cubicBezTo>
                  <a:cubicBezTo>
                    <a:pt x="19" y="131"/>
                    <a:pt x="27" y="134"/>
                    <a:pt x="35" y="134"/>
                  </a:cubicBezTo>
                  <a:cubicBezTo>
                    <a:pt x="43" y="134"/>
                    <a:pt x="51" y="131"/>
                    <a:pt x="58" y="125"/>
                  </a:cubicBezTo>
                  <a:cubicBezTo>
                    <a:pt x="81" y="102"/>
                    <a:pt x="105" y="81"/>
                    <a:pt x="131" y="61"/>
                  </a:cubicBezTo>
                  <a:cubicBezTo>
                    <a:pt x="145" y="50"/>
                    <a:pt x="148" y="30"/>
                    <a:pt x="1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5140" y="3340"/>
              <a:ext cx="50" cy="66"/>
            </a:xfrm>
            <a:custGeom>
              <a:avLst/>
              <a:gdLst>
                <a:gd name="T0" fmla="*/ 102 w 122"/>
                <a:gd name="T1" fmla="*/ 9 h 161"/>
                <a:gd name="T2" fmla="*/ 59 w 122"/>
                <a:gd name="T3" fmla="*/ 19 h 161"/>
                <a:gd name="T4" fmla="*/ 8 w 122"/>
                <a:gd name="T5" fmla="*/ 112 h 161"/>
                <a:gd name="T6" fmla="*/ 23 w 122"/>
                <a:gd name="T7" fmla="*/ 154 h 161"/>
                <a:gd name="T8" fmla="*/ 65 w 122"/>
                <a:gd name="T9" fmla="*/ 139 h 161"/>
                <a:gd name="T10" fmla="*/ 113 w 122"/>
                <a:gd name="T11" fmla="*/ 53 h 161"/>
                <a:gd name="T12" fmla="*/ 102 w 122"/>
                <a:gd name="T13" fmla="*/ 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1">
                  <a:moveTo>
                    <a:pt x="102" y="9"/>
                  </a:moveTo>
                  <a:cubicBezTo>
                    <a:pt x="87" y="0"/>
                    <a:pt x="68" y="4"/>
                    <a:pt x="59" y="19"/>
                  </a:cubicBezTo>
                  <a:cubicBezTo>
                    <a:pt x="40" y="49"/>
                    <a:pt x="23" y="80"/>
                    <a:pt x="8" y="112"/>
                  </a:cubicBezTo>
                  <a:cubicBezTo>
                    <a:pt x="0" y="127"/>
                    <a:pt x="7" y="146"/>
                    <a:pt x="23" y="154"/>
                  </a:cubicBezTo>
                  <a:cubicBezTo>
                    <a:pt x="39" y="161"/>
                    <a:pt x="58" y="155"/>
                    <a:pt x="65" y="139"/>
                  </a:cubicBezTo>
                  <a:cubicBezTo>
                    <a:pt x="79" y="109"/>
                    <a:pt x="95" y="81"/>
                    <a:pt x="113" y="53"/>
                  </a:cubicBezTo>
                  <a:cubicBezTo>
                    <a:pt x="122" y="38"/>
                    <a:pt x="117" y="18"/>
                    <a:pt x="10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5184" y="3274"/>
              <a:ext cx="57" cy="61"/>
            </a:xfrm>
            <a:custGeom>
              <a:avLst/>
              <a:gdLst>
                <a:gd name="T0" fmla="*/ 125 w 138"/>
                <a:gd name="T1" fmla="*/ 13 h 147"/>
                <a:gd name="T2" fmla="*/ 81 w 138"/>
                <a:gd name="T3" fmla="*/ 13 h 147"/>
                <a:gd name="T4" fmla="*/ 11 w 138"/>
                <a:gd name="T5" fmla="*/ 92 h 147"/>
                <a:gd name="T6" fmla="*/ 16 w 138"/>
                <a:gd name="T7" fmla="*/ 137 h 147"/>
                <a:gd name="T8" fmla="*/ 61 w 138"/>
                <a:gd name="T9" fmla="*/ 131 h 147"/>
                <a:gd name="T10" fmla="*/ 126 w 138"/>
                <a:gd name="T11" fmla="*/ 58 h 147"/>
                <a:gd name="T12" fmla="*/ 125 w 138"/>
                <a:gd name="T13" fmla="*/ 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47">
                  <a:moveTo>
                    <a:pt x="125" y="13"/>
                  </a:moveTo>
                  <a:cubicBezTo>
                    <a:pt x="113" y="0"/>
                    <a:pt x="93" y="1"/>
                    <a:pt x="81" y="13"/>
                  </a:cubicBezTo>
                  <a:cubicBezTo>
                    <a:pt x="56" y="38"/>
                    <a:pt x="33" y="65"/>
                    <a:pt x="11" y="92"/>
                  </a:cubicBezTo>
                  <a:cubicBezTo>
                    <a:pt x="0" y="106"/>
                    <a:pt x="2" y="126"/>
                    <a:pt x="16" y="137"/>
                  </a:cubicBezTo>
                  <a:cubicBezTo>
                    <a:pt x="30" y="147"/>
                    <a:pt x="50" y="145"/>
                    <a:pt x="61" y="131"/>
                  </a:cubicBezTo>
                  <a:cubicBezTo>
                    <a:pt x="81" y="106"/>
                    <a:pt x="103" y="81"/>
                    <a:pt x="126" y="58"/>
                  </a:cubicBezTo>
                  <a:cubicBezTo>
                    <a:pt x="138" y="45"/>
                    <a:pt x="138" y="25"/>
                    <a:pt x="1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5244" y="3221"/>
              <a:ext cx="63" cy="53"/>
            </a:xfrm>
            <a:custGeom>
              <a:avLst/>
              <a:gdLst>
                <a:gd name="T0" fmla="*/ 143 w 153"/>
                <a:gd name="T1" fmla="*/ 19 h 128"/>
                <a:gd name="T2" fmla="*/ 99 w 153"/>
                <a:gd name="T3" fmla="*/ 10 h 128"/>
                <a:gd name="T4" fmla="*/ 14 w 153"/>
                <a:gd name="T5" fmla="*/ 71 h 128"/>
                <a:gd name="T6" fmla="*/ 4 w 153"/>
                <a:gd name="T7" fmla="*/ 105 h 128"/>
                <a:gd name="T8" fmla="*/ 34 w 153"/>
                <a:gd name="T9" fmla="*/ 128 h 128"/>
                <a:gd name="T10" fmla="*/ 54 w 153"/>
                <a:gd name="T11" fmla="*/ 121 h 128"/>
                <a:gd name="T12" fmla="*/ 134 w 153"/>
                <a:gd name="T13" fmla="*/ 63 h 128"/>
                <a:gd name="T14" fmla="*/ 143 w 153"/>
                <a:gd name="T15" fmla="*/ 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28">
                  <a:moveTo>
                    <a:pt x="143" y="19"/>
                  </a:moveTo>
                  <a:cubicBezTo>
                    <a:pt x="134" y="4"/>
                    <a:pt x="114" y="0"/>
                    <a:pt x="99" y="10"/>
                  </a:cubicBezTo>
                  <a:cubicBezTo>
                    <a:pt x="70" y="29"/>
                    <a:pt x="41" y="49"/>
                    <a:pt x="14" y="71"/>
                  </a:cubicBezTo>
                  <a:cubicBezTo>
                    <a:pt x="4" y="79"/>
                    <a:pt x="0" y="93"/>
                    <a:pt x="4" y="105"/>
                  </a:cubicBezTo>
                  <a:cubicBezTo>
                    <a:pt x="8" y="119"/>
                    <a:pt x="21" y="128"/>
                    <a:pt x="34" y="128"/>
                  </a:cubicBezTo>
                  <a:cubicBezTo>
                    <a:pt x="41" y="128"/>
                    <a:pt x="49" y="126"/>
                    <a:pt x="54" y="121"/>
                  </a:cubicBezTo>
                  <a:cubicBezTo>
                    <a:pt x="80" y="100"/>
                    <a:pt x="107" y="81"/>
                    <a:pt x="134" y="63"/>
                  </a:cubicBezTo>
                  <a:cubicBezTo>
                    <a:pt x="149" y="54"/>
                    <a:pt x="153" y="34"/>
                    <a:pt x="14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7" name="Freeform 16"/>
            <p:cNvSpPr>
              <a:spLocks noEditPoints="1"/>
            </p:cNvSpPr>
            <p:nvPr/>
          </p:nvSpPr>
          <p:spPr bwMode="auto">
            <a:xfrm>
              <a:off x="5087" y="3419"/>
              <a:ext cx="279" cy="406"/>
            </a:xfrm>
            <a:custGeom>
              <a:avLst/>
              <a:gdLst>
                <a:gd name="T0" fmla="*/ 599 w 676"/>
                <a:gd name="T1" fmla="*/ 191 h 985"/>
                <a:gd name="T2" fmla="*/ 578 w 676"/>
                <a:gd name="T3" fmla="*/ 172 h 985"/>
                <a:gd name="T4" fmla="*/ 551 w 676"/>
                <a:gd name="T5" fmla="*/ 177 h 985"/>
                <a:gd name="T6" fmla="*/ 366 w 676"/>
                <a:gd name="T7" fmla="*/ 365 h 985"/>
                <a:gd name="T8" fmla="*/ 379 w 676"/>
                <a:gd name="T9" fmla="*/ 480 h 985"/>
                <a:gd name="T10" fmla="*/ 413 w 676"/>
                <a:gd name="T11" fmla="*/ 521 h 985"/>
                <a:gd name="T12" fmla="*/ 305 w 676"/>
                <a:gd name="T13" fmla="*/ 589 h 985"/>
                <a:gd name="T14" fmla="*/ 271 w 676"/>
                <a:gd name="T15" fmla="*/ 489 h 985"/>
                <a:gd name="T16" fmla="*/ 236 w 676"/>
                <a:gd name="T17" fmla="*/ 390 h 985"/>
                <a:gd name="T18" fmla="*/ 290 w 676"/>
                <a:gd name="T19" fmla="*/ 359 h 985"/>
                <a:gd name="T20" fmla="*/ 340 w 676"/>
                <a:gd name="T21" fmla="*/ 255 h 985"/>
                <a:gd name="T22" fmla="*/ 226 w 676"/>
                <a:gd name="T23" fmla="*/ 17 h 985"/>
                <a:gd name="T24" fmla="*/ 177 w 676"/>
                <a:gd name="T25" fmla="*/ 14 h 985"/>
                <a:gd name="T26" fmla="*/ 39 w 676"/>
                <a:gd name="T27" fmla="*/ 240 h 985"/>
                <a:gd name="T28" fmla="*/ 172 w 676"/>
                <a:gd name="T29" fmla="*/ 397 h 985"/>
                <a:gd name="T30" fmla="*/ 211 w 676"/>
                <a:gd name="T31" fmla="*/ 511 h 985"/>
                <a:gd name="T32" fmla="*/ 269 w 676"/>
                <a:gd name="T33" fmla="*/ 715 h 985"/>
                <a:gd name="T34" fmla="*/ 5 w 676"/>
                <a:gd name="T35" fmla="*/ 941 h 985"/>
                <a:gd name="T36" fmla="*/ 28 w 676"/>
                <a:gd name="T37" fmla="*/ 980 h 985"/>
                <a:gd name="T38" fmla="*/ 66 w 676"/>
                <a:gd name="T39" fmla="*/ 957 h 985"/>
                <a:gd name="T40" fmla="*/ 298 w 676"/>
                <a:gd name="T41" fmla="*/ 777 h 985"/>
                <a:gd name="T42" fmla="*/ 530 w 676"/>
                <a:gd name="T43" fmla="*/ 957 h 985"/>
                <a:gd name="T44" fmla="*/ 570 w 676"/>
                <a:gd name="T45" fmla="*/ 980 h 985"/>
                <a:gd name="T46" fmla="*/ 592 w 676"/>
                <a:gd name="T47" fmla="*/ 941 h 985"/>
                <a:gd name="T48" fmla="*/ 333 w 676"/>
                <a:gd name="T49" fmla="*/ 716 h 985"/>
                <a:gd name="T50" fmla="*/ 322 w 676"/>
                <a:gd name="T51" fmla="*/ 651 h 985"/>
                <a:gd name="T52" fmla="*/ 471 w 676"/>
                <a:gd name="T53" fmla="*/ 552 h 985"/>
                <a:gd name="T54" fmla="*/ 636 w 676"/>
                <a:gd name="T55" fmla="*/ 491 h 985"/>
                <a:gd name="T56" fmla="*/ 656 w 676"/>
                <a:gd name="T57" fmla="*/ 448 h 985"/>
                <a:gd name="T58" fmla="*/ 599 w 676"/>
                <a:gd name="T59" fmla="*/ 191 h 985"/>
                <a:gd name="T60" fmla="*/ 220 w 676"/>
                <a:gd name="T61" fmla="*/ 206 h 985"/>
                <a:gd name="T62" fmla="*/ 192 w 676"/>
                <a:gd name="T63" fmla="*/ 170 h 985"/>
                <a:gd name="T64" fmla="*/ 157 w 676"/>
                <a:gd name="T65" fmla="*/ 198 h 985"/>
                <a:gd name="T66" fmla="*/ 158 w 676"/>
                <a:gd name="T67" fmla="*/ 328 h 985"/>
                <a:gd name="T68" fmla="*/ 102 w 676"/>
                <a:gd name="T69" fmla="*/ 243 h 985"/>
                <a:gd name="T70" fmla="*/ 198 w 676"/>
                <a:gd name="T71" fmla="*/ 88 h 985"/>
                <a:gd name="T72" fmla="*/ 276 w 676"/>
                <a:gd name="T73" fmla="*/ 252 h 985"/>
                <a:gd name="T74" fmla="*/ 222 w 676"/>
                <a:gd name="T75" fmla="*/ 328 h 985"/>
                <a:gd name="T76" fmla="*/ 220 w 676"/>
                <a:gd name="T77" fmla="*/ 206 h 985"/>
                <a:gd name="T78" fmla="*/ 594 w 676"/>
                <a:gd name="T79" fmla="*/ 431 h 985"/>
                <a:gd name="T80" fmla="*/ 553 w 676"/>
                <a:gd name="T81" fmla="*/ 483 h 985"/>
                <a:gd name="T82" fmla="*/ 515 w 676"/>
                <a:gd name="T83" fmla="*/ 493 h 985"/>
                <a:gd name="T84" fmla="*/ 531 w 676"/>
                <a:gd name="T85" fmla="*/ 462 h 985"/>
                <a:gd name="T86" fmla="*/ 560 w 676"/>
                <a:gd name="T87" fmla="*/ 336 h 985"/>
                <a:gd name="T88" fmla="*/ 526 w 676"/>
                <a:gd name="T89" fmla="*/ 306 h 985"/>
                <a:gd name="T90" fmla="*/ 496 w 676"/>
                <a:gd name="T91" fmla="*/ 339 h 985"/>
                <a:gd name="T92" fmla="*/ 453 w 676"/>
                <a:gd name="T93" fmla="*/ 472 h 985"/>
                <a:gd name="T94" fmla="*/ 435 w 676"/>
                <a:gd name="T95" fmla="*/ 449 h 985"/>
                <a:gd name="T96" fmla="*/ 427 w 676"/>
                <a:gd name="T97" fmla="*/ 383 h 985"/>
                <a:gd name="T98" fmla="*/ 555 w 676"/>
                <a:gd name="T99" fmla="*/ 253 h 985"/>
                <a:gd name="T100" fmla="*/ 594 w 676"/>
                <a:gd name="T101" fmla="*/ 431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6" h="985">
                  <a:moveTo>
                    <a:pt x="599" y="191"/>
                  </a:moveTo>
                  <a:cubicBezTo>
                    <a:pt x="595" y="182"/>
                    <a:pt x="587" y="175"/>
                    <a:pt x="578" y="172"/>
                  </a:cubicBezTo>
                  <a:cubicBezTo>
                    <a:pt x="569" y="170"/>
                    <a:pt x="559" y="171"/>
                    <a:pt x="551" y="177"/>
                  </a:cubicBezTo>
                  <a:cubicBezTo>
                    <a:pt x="524" y="196"/>
                    <a:pt x="386" y="295"/>
                    <a:pt x="366" y="365"/>
                  </a:cubicBezTo>
                  <a:cubicBezTo>
                    <a:pt x="355" y="404"/>
                    <a:pt x="360" y="444"/>
                    <a:pt x="379" y="480"/>
                  </a:cubicBezTo>
                  <a:cubicBezTo>
                    <a:pt x="388" y="495"/>
                    <a:pt x="399" y="509"/>
                    <a:pt x="413" y="521"/>
                  </a:cubicBezTo>
                  <a:cubicBezTo>
                    <a:pt x="386" y="546"/>
                    <a:pt x="351" y="570"/>
                    <a:pt x="305" y="589"/>
                  </a:cubicBezTo>
                  <a:cubicBezTo>
                    <a:pt x="295" y="554"/>
                    <a:pt x="282" y="521"/>
                    <a:pt x="271" y="489"/>
                  </a:cubicBezTo>
                  <a:cubicBezTo>
                    <a:pt x="258" y="455"/>
                    <a:pt x="246" y="423"/>
                    <a:pt x="236" y="390"/>
                  </a:cubicBezTo>
                  <a:cubicBezTo>
                    <a:pt x="256" y="384"/>
                    <a:pt x="274" y="373"/>
                    <a:pt x="290" y="359"/>
                  </a:cubicBezTo>
                  <a:cubicBezTo>
                    <a:pt x="320" y="332"/>
                    <a:pt x="337" y="295"/>
                    <a:pt x="340" y="255"/>
                  </a:cubicBezTo>
                  <a:cubicBezTo>
                    <a:pt x="343" y="182"/>
                    <a:pt x="246" y="44"/>
                    <a:pt x="226" y="17"/>
                  </a:cubicBezTo>
                  <a:cubicBezTo>
                    <a:pt x="214" y="1"/>
                    <a:pt x="190" y="0"/>
                    <a:pt x="177" y="14"/>
                  </a:cubicBezTo>
                  <a:cubicBezTo>
                    <a:pt x="154" y="39"/>
                    <a:pt x="43" y="167"/>
                    <a:pt x="39" y="240"/>
                  </a:cubicBezTo>
                  <a:cubicBezTo>
                    <a:pt x="35" y="319"/>
                    <a:pt x="94" y="388"/>
                    <a:pt x="172" y="397"/>
                  </a:cubicBezTo>
                  <a:cubicBezTo>
                    <a:pt x="183" y="436"/>
                    <a:pt x="197" y="473"/>
                    <a:pt x="211" y="511"/>
                  </a:cubicBezTo>
                  <a:cubicBezTo>
                    <a:pt x="234" y="574"/>
                    <a:pt x="258" y="638"/>
                    <a:pt x="269" y="715"/>
                  </a:cubicBezTo>
                  <a:cubicBezTo>
                    <a:pt x="143" y="728"/>
                    <a:pt x="37" y="817"/>
                    <a:pt x="5" y="941"/>
                  </a:cubicBezTo>
                  <a:cubicBezTo>
                    <a:pt x="0" y="958"/>
                    <a:pt x="11" y="976"/>
                    <a:pt x="28" y="980"/>
                  </a:cubicBezTo>
                  <a:cubicBezTo>
                    <a:pt x="45" y="984"/>
                    <a:pt x="62" y="974"/>
                    <a:pt x="66" y="957"/>
                  </a:cubicBezTo>
                  <a:cubicBezTo>
                    <a:pt x="94" y="851"/>
                    <a:pt x="189" y="777"/>
                    <a:pt x="298" y="777"/>
                  </a:cubicBezTo>
                  <a:cubicBezTo>
                    <a:pt x="408" y="777"/>
                    <a:pt x="503" y="851"/>
                    <a:pt x="530" y="957"/>
                  </a:cubicBezTo>
                  <a:cubicBezTo>
                    <a:pt x="535" y="974"/>
                    <a:pt x="553" y="985"/>
                    <a:pt x="570" y="980"/>
                  </a:cubicBezTo>
                  <a:cubicBezTo>
                    <a:pt x="586" y="975"/>
                    <a:pt x="596" y="958"/>
                    <a:pt x="592" y="941"/>
                  </a:cubicBezTo>
                  <a:cubicBezTo>
                    <a:pt x="560" y="819"/>
                    <a:pt x="456" y="730"/>
                    <a:pt x="333" y="716"/>
                  </a:cubicBezTo>
                  <a:cubicBezTo>
                    <a:pt x="330" y="693"/>
                    <a:pt x="326" y="671"/>
                    <a:pt x="322" y="651"/>
                  </a:cubicBezTo>
                  <a:cubicBezTo>
                    <a:pt x="389" y="624"/>
                    <a:pt x="437" y="588"/>
                    <a:pt x="471" y="552"/>
                  </a:cubicBezTo>
                  <a:cubicBezTo>
                    <a:pt x="533" y="569"/>
                    <a:pt x="600" y="544"/>
                    <a:pt x="636" y="491"/>
                  </a:cubicBezTo>
                  <a:cubicBezTo>
                    <a:pt x="645" y="478"/>
                    <a:pt x="651" y="463"/>
                    <a:pt x="656" y="448"/>
                  </a:cubicBezTo>
                  <a:cubicBezTo>
                    <a:pt x="676" y="378"/>
                    <a:pt x="612" y="221"/>
                    <a:pt x="599" y="191"/>
                  </a:cubicBezTo>
                  <a:close/>
                  <a:moveTo>
                    <a:pt x="220" y="206"/>
                  </a:moveTo>
                  <a:cubicBezTo>
                    <a:pt x="222" y="188"/>
                    <a:pt x="209" y="172"/>
                    <a:pt x="192" y="170"/>
                  </a:cubicBezTo>
                  <a:cubicBezTo>
                    <a:pt x="174" y="168"/>
                    <a:pt x="159" y="181"/>
                    <a:pt x="157" y="198"/>
                  </a:cubicBezTo>
                  <a:cubicBezTo>
                    <a:pt x="151" y="246"/>
                    <a:pt x="152" y="289"/>
                    <a:pt x="158" y="328"/>
                  </a:cubicBezTo>
                  <a:cubicBezTo>
                    <a:pt x="124" y="315"/>
                    <a:pt x="100" y="281"/>
                    <a:pt x="102" y="243"/>
                  </a:cubicBezTo>
                  <a:cubicBezTo>
                    <a:pt x="104" y="212"/>
                    <a:pt x="153" y="142"/>
                    <a:pt x="198" y="88"/>
                  </a:cubicBezTo>
                  <a:cubicBezTo>
                    <a:pt x="236" y="146"/>
                    <a:pt x="278" y="221"/>
                    <a:pt x="276" y="252"/>
                  </a:cubicBezTo>
                  <a:cubicBezTo>
                    <a:pt x="274" y="285"/>
                    <a:pt x="253" y="315"/>
                    <a:pt x="222" y="328"/>
                  </a:cubicBezTo>
                  <a:cubicBezTo>
                    <a:pt x="216" y="290"/>
                    <a:pt x="214" y="251"/>
                    <a:pt x="220" y="206"/>
                  </a:cubicBezTo>
                  <a:close/>
                  <a:moveTo>
                    <a:pt x="594" y="431"/>
                  </a:moveTo>
                  <a:cubicBezTo>
                    <a:pt x="588" y="453"/>
                    <a:pt x="573" y="472"/>
                    <a:pt x="553" y="483"/>
                  </a:cubicBezTo>
                  <a:cubicBezTo>
                    <a:pt x="541" y="489"/>
                    <a:pt x="528" y="493"/>
                    <a:pt x="515" y="493"/>
                  </a:cubicBezTo>
                  <a:cubicBezTo>
                    <a:pt x="522" y="483"/>
                    <a:pt x="527" y="472"/>
                    <a:pt x="531" y="462"/>
                  </a:cubicBezTo>
                  <a:cubicBezTo>
                    <a:pt x="562" y="395"/>
                    <a:pt x="560" y="339"/>
                    <a:pt x="560" y="336"/>
                  </a:cubicBezTo>
                  <a:cubicBezTo>
                    <a:pt x="559" y="319"/>
                    <a:pt x="544" y="305"/>
                    <a:pt x="526" y="306"/>
                  </a:cubicBezTo>
                  <a:cubicBezTo>
                    <a:pt x="509" y="307"/>
                    <a:pt x="495" y="322"/>
                    <a:pt x="496" y="339"/>
                  </a:cubicBezTo>
                  <a:cubicBezTo>
                    <a:pt x="496" y="340"/>
                    <a:pt x="498" y="404"/>
                    <a:pt x="453" y="472"/>
                  </a:cubicBezTo>
                  <a:cubicBezTo>
                    <a:pt x="446" y="465"/>
                    <a:pt x="440" y="458"/>
                    <a:pt x="435" y="449"/>
                  </a:cubicBezTo>
                  <a:cubicBezTo>
                    <a:pt x="424" y="428"/>
                    <a:pt x="421" y="405"/>
                    <a:pt x="427" y="383"/>
                  </a:cubicBezTo>
                  <a:cubicBezTo>
                    <a:pt x="436" y="353"/>
                    <a:pt x="499" y="296"/>
                    <a:pt x="555" y="253"/>
                  </a:cubicBezTo>
                  <a:cubicBezTo>
                    <a:pt x="580" y="319"/>
                    <a:pt x="603" y="401"/>
                    <a:pt x="594" y="4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543739" y="5290327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9"/>
          <p:cNvGrpSpPr>
            <a:grpSpLocks noChangeAspect="1"/>
          </p:cNvGrpSpPr>
          <p:nvPr/>
        </p:nvGrpSpPr>
        <p:grpSpPr bwMode="auto">
          <a:xfrm>
            <a:off x="5790371" y="5433723"/>
            <a:ext cx="954781" cy="1115977"/>
            <a:chOff x="6226" y="2835"/>
            <a:chExt cx="847" cy="99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6226" y="2835"/>
              <a:ext cx="847" cy="990"/>
            </a:xfrm>
            <a:custGeom>
              <a:avLst/>
              <a:gdLst>
                <a:gd name="T0" fmla="*/ 1715 w 1746"/>
                <a:gd name="T1" fmla="*/ 356 h 2050"/>
                <a:gd name="T2" fmla="*/ 895 w 1746"/>
                <a:gd name="T3" fmla="*/ 8 h 2050"/>
                <a:gd name="T4" fmla="*/ 851 w 1746"/>
                <a:gd name="T5" fmla="*/ 8 h 2050"/>
                <a:gd name="T6" fmla="*/ 31 w 1746"/>
                <a:gd name="T7" fmla="*/ 356 h 2050"/>
                <a:gd name="T8" fmla="*/ 0 w 1746"/>
                <a:gd name="T9" fmla="*/ 397 h 2050"/>
                <a:gd name="T10" fmla="*/ 0 w 1746"/>
                <a:gd name="T11" fmla="*/ 837 h 2050"/>
                <a:gd name="T12" fmla="*/ 384 w 1746"/>
                <a:gd name="T13" fmla="*/ 1763 h 2050"/>
                <a:gd name="T14" fmla="*/ 873 w 1746"/>
                <a:gd name="T15" fmla="*/ 2050 h 2050"/>
                <a:gd name="T16" fmla="*/ 1362 w 1746"/>
                <a:gd name="T17" fmla="*/ 1763 h 2050"/>
                <a:gd name="T18" fmla="*/ 1746 w 1746"/>
                <a:gd name="T19" fmla="*/ 837 h 2050"/>
                <a:gd name="T20" fmla="*/ 1746 w 1746"/>
                <a:gd name="T21" fmla="*/ 397 h 2050"/>
                <a:gd name="T22" fmla="*/ 1715 w 1746"/>
                <a:gd name="T23" fmla="*/ 356 h 2050"/>
                <a:gd name="T24" fmla="*/ 1660 w 1746"/>
                <a:gd name="T25" fmla="*/ 837 h 2050"/>
                <a:gd name="T26" fmla="*/ 1301 w 1746"/>
                <a:gd name="T27" fmla="*/ 1701 h 2050"/>
                <a:gd name="T28" fmla="*/ 873 w 1746"/>
                <a:gd name="T29" fmla="*/ 1964 h 2050"/>
                <a:gd name="T30" fmla="*/ 445 w 1746"/>
                <a:gd name="T31" fmla="*/ 1701 h 2050"/>
                <a:gd name="T32" fmla="*/ 86 w 1746"/>
                <a:gd name="T33" fmla="*/ 837 h 2050"/>
                <a:gd name="T34" fmla="*/ 86 w 1746"/>
                <a:gd name="T35" fmla="*/ 430 h 2050"/>
                <a:gd name="T36" fmla="*/ 873 w 1746"/>
                <a:gd name="T37" fmla="*/ 95 h 2050"/>
                <a:gd name="T38" fmla="*/ 1660 w 1746"/>
                <a:gd name="T39" fmla="*/ 430 h 2050"/>
                <a:gd name="T40" fmla="*/ 1660 w 1746"/>
                <a:gd name="T41" fmla="*/ 8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6" h="2050">
                  <a:moveTo>
                    <a:pt x="1715" y="356"/>
                  </a:moveTo>
                  <a:cubicBezTo>
                    <a:pt x="1433" y="278"/>
                    <a:pt x="1149" y="158"/>
                    <a:pt x="895" y="8"/>
                  </a:cubicBezTo>
                  <a:cubicBezTo>
                    <a:pt x="881" y="0"/>
                    <a:pt x="865" y="0"/>
                    <a:pt x="851" y="8"/>
                  </a:cubicBezTo>
                  <a:cubicBezTo>
                    <a:pt x="589" y="163"/>
                    <a:pt x="321" y="276"/>
                    <a:pt x="31" y="356"/>
                  </a:cubicBezTo>
                  <a:cubicBezTo>
                    <a:pt x="13" y="361"/>
                    <a:pt x="0" y="378"/>
                    <a:pt x="0" y="397"/>
                  </a:cubicBezTo>
                  <a:cubicBezTo>
                    <a:pt x="0" y="837"/>
                    <a:pt x="0" y="837"/>
                    <a:pt x="0" y="837"/>
                  </a:cubicBezTo>
                  <a:cubicBezTo>
                    <a:pt x="0" y="1291"/>
                    <a:pt x="209" y="1591"/>
                    <a:pt x="384" y="1763"/>
                  </a:cubicBezTo>
                  <a:cubicBezTo>
                    <a:pt x="573" y="1948"/>
                    <a:pt x="793" y="2050"/>
                    <a:pt x="873" y="2050"/>
                  </a:cubicBezTo>
                  <a:cubicBezTo>
                    <a:pt x="953" y="2050"/>
                    <a:pt x="1173" y="1948"/>
                    <a:pt x="1362" y="1763"/>
                  </a:cubicBezTo>
                  <a:cubicBezTo>
                    <a:pt x="1537" y="1591"/>
                    <a:pt x="1746" y="1291"/>
                    <a:pt x="1746" y="837"/>
                  </a:cubicBezTo>
                  <a:cubicBezTo>
                    <a:pt x="1746" y="397"/>
                    <a:pt x="1746" y="397"/>
                    <a:pt x="1746" y="397"/>
                  </a:cubicBezTo>
                  <a:cubicBezTo>
                    <a:pt x="1746" y="378"/>
                    <a:pt x="1733" y="361"/>
                    <a:pt x="1715" y="356"/>
                  </a:cubicBezTo>
                  <a:close/>
                  <a:moveTo>
                    <a:pt x="1660" y="837"/>
                  </a:moveTo>
                  <a:cubicBezTo>
                    <a:pt x="1660" y="1261"/>
                    <a:pt x="1465" y="1541"/>
                    <a:pt x="1301" y="1701"/>
                  </a:cubicBezTo>
                  <a:cubicBezTo>
                    <a:pt x="1116" y="1883"/>
                    <a:pt x="917" y="1964"/>
                    <a:pt x="873" y="1964"/>
                  </a:cubicBezTo>
                  <a:cubicBezTo>
                    <a:pt x="829" y="1964"/>
                    <a:pt x="630" y="1883"/>
                    <a:pt x="445" y="1701"/>
                  </a:cubicBezTo>
                  <a:cubicBezTo>
                    <a:pt x="281" y="1541"/>
                    <a:pt x="86" y="1261"/>
                    <a:pt x="86" y="837"/>
                  </a:cubicBezTo>
                  <a:cubicBezTo>
                    <a:pt x="86" y="430"/>
                    <a:pt x="86" y="430"/>
                    <a:pt x="86" y="430"/>
                  </a:cubicBezTo>
                  <a:cubicBezTo>
                    <a:pt x="363" y="351"/>
                    <a:pt x="621" y="241"/>
                    <a:pt x="873" y="95"/>
                  </a:cubicBezTo>
                  <a:cubicBezTo>
                    <a:pt x="1119" y="238"/>
                    <a:pt x="1390" y="353"/>
                    <a:pt x="1660" y="430"/>
                  </a:cubicBezTo>
                  <a:lnTo>
                    <a:pt x="1660" y="8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6309" y="3024"/>
              <a:ext cx="160" cy="165"/>
            </a:xfrm>
            <a:custGeom>
              <a:avLst/>
              <a:gdLst>
                <a:gd name="T0" fmla="*/ 321 w 330"/>
                <a:gd name="T1" fmla="*/ 33 h 342"/>
                <a:gd name="T2" fmla="*/ 265 w 330"/>
                <a:gd name="T3" fmla="*/ 9 h 342"/>
                <a:gd name="T4" fmla="*/ 30 w 330"/>
                <a:gd name="T5" fmla="*/ 92 h 342"/>
                <a:gd name="T6" fmla="*/ 0 w 330"/>
                <a:gd name="T7" fmla="*/ 133 h 342"/>
                <a:gd name="T8" fmla="*/ 0 w 330"/>
                <a:gd name="T9" fmla="*/ 299 h 342"/>
                <a:gd name="T10" fmla="*/ 43 w 330"/>
                <a:gd name="T11" fmla="*/ 342 h 342"/>
                <a:gd name="T12" fmla="*/ 86 w 330"/>
                <a:gd name="T13" fmla="*/ 299 h 342"/>
                <a:gd name="T14" fmla="*/ 86 w 330"/>
                <a:gd name="T15" fmla="*/ 164 h 342"/>
                <a:gd name="T16" fmla="*/ 297 w 330"/>
                <a:gd name="T17" fmla="*/ 89 h 342"/>
                <a:gd name="T18" fmla="*/ 321 w 330"/>
                <a:gd name="T19" fmla="*/ 33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0" h="342">
                  <a:moveTo>
                    <a:pt x="321" y="33"/>
                  </a:moveTo>
                  <a:cubicBezTo>
                    <a:pt x="312" y="11"/>
                    <a:pt x="287" y="0"/>
                    <a:pt x="265" y="9"/>
                  </a:cubicBezTo>
                  <a:cubicBezTo>
                    <a:pt x="188" y="39"/>
                    <a:pt x="109" y="67"/>
                    <a:pt x="30" y="92"/>
                  </a:cubicBezTo>
                  <a:cubicBezTo>
                    <a:pt x="13" y="97"/>
                    <a:pt x="0" y="114"/>
                    <a:pt x="0" y="133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23"/>
                    <a:pt x="20" y="342"/>
                    <a:pt x="43" y="342"/>
                  </a:cubicBezTo>
                  <a:cubicBezTo>
                    <a:pt x="67" y="342"/>
                    <a:pt x="86" y="323"/>
                    <a:pt x="86" y="299"/>
                  </a:cubicBezTo>
                  <a:cubicBezTo>
                    <a:pt x="86" y="164"/>
                    <a:pt x="86" y="164"/>
                    <a:pt x="86" y="164"/>
                  </a:cubicBezTo>
                  <a:cubicBezTo>
                    <a:pt x="157" y="141"/>
                    <a:pt x="228" y="116"/>
                    <a:pt x="297" y="89"/>
                  </a:cubicBezTo>
                  <a:cubicBezTo>
                    <a:pt x="319" y="80"/>
                    <a:pt x="330" y="55"/>
                    <a:pt x="3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6480" y="2999"/>
              <a:ext cx="48" cy="45"/>
            </a:xfrm>
            <a:custGeom>
              <a:avLst/>
              <a:gdLst>
                <a:gd name="T0" fmla="*/ 49 w 99"/>
                <a:gd name="T1" fmla="*/ 92 h 92"/>
                <a:gd name="T2" fmla="*/ 66 w 99"/>
                <a:gd name="T3" fmla="*/ 89 h 92"/>
                <a:gd name="T4" fmla="*/ 67 w 99"/>
                <a:gd name="T5" fmla="*/ 88 h 92"/>
                <a:gd name="T6" fmla="*/ 89 w 99"/>
                <a:gd name="T7" fmla="*/ 32 h 92"/>
                <a:gd name="T8" fmla="*/ 32 w 99"/>
                <a:gd name="T9" fmla="*/ 9 h 92"/>
                <a:gd name="T10" fmla="*/ 32 w 99"/>
                <a:gd name="T11" fmla="*/ 10 h 92"/>
                <a:gd name="T12" fmla="*/ 9 w 99"/>
                <a:gd name="T13" fmla="*/ 66 h 92"/>
                <a:gd name="T14" fmla="*/ 49 w 99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92">
                  <a:moveTo>
                    <a:pt x="49" y="92"/>
                  </a:moveTo>
                  <a:cubicBezTo>
                    <a:pt x="55" y="92"/>
                    <a:pt x="61" y="91"/>
                    <a:pt x="66" y="89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89" y="79"/>
                    <a:pt x="99" y="53"/>
                    <a:pt x="89" y="32"/>
                  </a:cubicBezTo>
                  <a:cubicBezTo>
                    <a:pt x="80" y="10"/>
                    <a:pt x="54" y="0"/>
                    <a:pt x="32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0" y="19"/>
                    <a:pt x="0" y="45"/>
                    <a:pt x="9" y="66"/>
                  </a:cubicBezTo>
                  <a:cubicBezTo>
                    <a:pt x="17" y="83"/>
                    <a:pt x="32" y="92"/>
                    <a:pt x="49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6739" y="3500"/>
              <a:ext cx="172" cy="178"/>
            </a:xfrm>
            <a:custGeom>
              <a:avLst/>
              <a:gdLst>
                <a:gd name="T0" fmla="*/ 329 w 355"/>
                <a:gd name="T1" fmla="*/ 13 h 368"/>
                <a:gd name="T2" fmla="*/ 270 w 355"/>
                <a:gd name="T3" fmla="*/ 26 h 368"/>
                <a:gd name="T4" fmla="*/ 146 w 355"/>
                <a:gd name="T5" fmla="*/ 180 h 368"/>
                <a:gd name="T6" fmla="*/ 22 w 355"/>
                <a:gd name="T7" fmla="*/ 290 h 368"/>
                <a:gd name="T8" fmla="*/ 14 w 355"/>
                <a:gd name="T9" fmla="*/ 351 h 368"/>
                <a:gd name="T10" fmla="*/ 48 w 355"/>
                <a:gd name="T11" fmla="*/ 368 h 368"/>
                <a:gd name="T12" fmla="*/ 75 w 355"/>
                <a:gd name="T13" fmla="*/ 359 h 368"/>
                <a:gd name="T14" fmla="*/ 208 w 355"/>
                <a:gd name="T15" fmla="*/ 240 h 368"/>
                <a:gd name="T16" fmla="*/ 342 w 355"/>
                <a:gd name="T17" fmla="*/ 73 h 368"/>
                <a:gd name="T18" fmla="*/ 329 w 355"/>
                <a:gd name="T19" fmla="*/ 1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368">
                  <a:moveTo>
                    <a:pt x="329" y="13"/>
                  </a:moveTo>
                  <a:cubicBezTo>
                    <a:pt x="309" y="0"/>
                    <a:pt x="283" y="6"/>
                    <a:pt x="270" y="26"/>
                  </a:cubicBezTo>
                  <a:cubicBezTo>
                    <a:pt x="234" y="80"/>
                    <a:pt x="193" y="132"/>
                    <a:pt x="146" y="180"/>
                  </a:cubicBezTo>
                  <a:cubicBezTo>
                    <a:pt x="107" y="220"/>
                    <a:pt x="66" y="257"/>
                    <a:pt x="22" y="290"/>
                  </a:cubicBezTo>
                  <a:cubicBezTo>
                    <a:pt x="3" y="305"/>
                    <a:pt x="0" y="332"/>
                    <a:pt x="14" y="351"/>
                  </a:cubicBezTo>
                  <a:cubicBezTo>
                    <a:pt x="23" y="362"/>
                    <a:pt x="35" y="368"/>
                    <a:pt x="48" y="368"/>
                  </a:cubicBezTo>
                  <a:cubicBezTo>
                    <a:pt x="58" y="368"/>
                    <a:pt x="67" y="365"/>
                    <a:pt x="75" y="359"/>
                  </a:cubicBezTo>
                  <a:cubicBezTo>
                    <a:pt x="122" y="323"/>
                    <a:pt x="166" y="283"/>
                    <a:pt x="208" y="240"/>
                  </a:cubicBezTo>
                  <a:cubicBezTo>
                    <a:pt x="258" y="188"/>
                    <a:pt x="303" y="132"/>
                    <a:pt x="342" y="73"/>
                  </a:cubicBezTo>
                  <a:cubicBezTo>
                    <a:pt x="355" y="53"/>
                    <a:pt x="349" y="26"/>
                    <a:pt x="32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6686" y="3668"/>
              <a:ext cx="49" cy="45"/>
            </a:xfrm>
            <a:custGeom>
              <a:avLst/>
              <a:gdLst>
                <a:gd name="T0" fmla="*/ 30 w 101"/>
                <a:gd name="T1" fmla="*/ 12 h 94"/>
                <a:gd name="T2" fmla="*/ 28 w 101"/>
                <a:gd name="T3" fmla="*/ 13 h 94"/>
                <a:gd name="T4" fmla="*/ 12 w 101"/>
                <a:gd name="T5" fmla="*/ 72 h 94"/>
                <a:gd name="T6" fmla="*/ 49 w 101"/>
                <a:gd name="T7" fmla="*/ 94 h 94"/>
                <a:gd name="T8" fmla="*/ 71 w 101"/>
                <a:gd name="T9" fmla="*/ 88 h 94"/>
                <a:gd name="T10" fmla="*/ 74 w 101"/>
                <a:gd name="T11" fmla="*/ 86 h 94"/>
                <a:gd name="T12" fmla="*/ 89 w 101"/>
                <a:gd name="T13" fmla="*/ 27 h 94"/>
                <a:gd name="T14" fmla="*/ 30 w 101"/>
                <a:gd name="T15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94">
                  <a:moveTo>
                    <a:pt x="30" y="12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7" y="25"/>
                    <a:pt x="0" y="52"/>
                    <a:pt x="12" y="72"/>
                  </a:cubicBezTo>
                  <a:cubicBezTo>
                    <a:pt x="20" y="86"/>
                    <a:pt x="35" y="94"/>
                    <a:pt x="49" y="94"/>
                  </a:cubicBezTo>
                  <a:cubicBezTo>
                    <a:pt x="57" y="94"/>
                    <a:pt x="64" y="92"/>
                    <a:pt x="71" y="88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94" y="74"/>
                    <a:pt x="101" y="48"/>
                    <a:pt x="89" y="27"/>
                  </a:cubicBezTo>
                  <a:cubicBezTo>
                    <a:pt x="77" y="7"/>
                    <a:pt x="51" y="0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" name="Freeform 25"/>
            <p:cNvSpPr>
              <a:spLocks noEditPoints="1"/>
            </p:cNvSpPr>
            <p:nvPr/>
          </p:nvSpPr>
          <p:spPr bwMode="auto">
            <a:xfrm>
              <a:off x="6385" y="3134"/>
              <a:ext cx="529" cy="392"/>
            </a:xfrm>
            <a:custGeom>
              <a:avLst/>
              <a:gdLst>
                <a:gd name="T0" fmla="*/ 252 w 1092"/>
                <a:gd name="T1" fmla="*/ 318 h 812"/>
                <a:gd name="T2" fmla="*/ 153 w 1092"/>
                <a:gd name="T3" fmla="*/ 277 h 812"/>
                <a:gd name="T4" fmla="*/ 54 w 1092"/>
                <a:gd name="T5" fmla="*/ 318 h 812"/>
                <a:gd name="T6" fmla="*/ 54 w 1092"/>
                <a:gd name="T7" fmla="*/ 516 h 812"/>
                <a:gd name="T8" fmla="*/ 309 w 1092"/>
                <a:gd name="T9" fmla="*/ 771 h 812"/>
                <a:gd name="T10" fmla="*/ 408 w 1092"/>
                <a:gd name="T11" fmla="*/ 812 h 812"/>
                <a:gd name="T12" fmla="*/ 507 w 1092"/>
                <a:gd name="T13" fmla="*/ 771 h 812"/>
                <a:gd name="T14" fmla="*/ 1038 w 1092"/>
                <a:gd name="T15" fmla="*/ 240 h 812"/>
                <a:gd name="T16" fmla="*/ 1038 w 1092"/>
                <a:gd name="T17" fmla="*/ 41 h 812"/>
                <a:gd name="T18" fmla="*/ 939 w 1092"/>
                <a:gd name="T19" fmla="*/ 0 h 812"/>
                <a:gd name="T20" fmla="*/ 840 w 1092"/>
                <a:gd name="T21" fmla="*/ 41 h 812"/>
                <a:gd name="T22" fmla="*/ 408 w 1092"/>
                <a:gd name="T23" fmla="*/ 473 h 812"/>
                <a:gd name="T24" fmla="*/ 252 w 1092"/>
                <a:gd name="T25" fmla="*/ 318 h 812"/>
                <a:gd name="T26" fmla="*/ 901 w 1092"/>
                <a:gd name="T27" fmla="*/ 102 h 812"/>
                <a:gd name="T28" fmla="*/ 939 w 1092"/>
                <a:gd name="T29" fmla="*/ 87 h 812"/>
                <a:gd name="T30" fmla="*/ 977 w 1092"/>
                <a:gd name="T31" fmla="*/ 102 h 812"/>
                <a:gd name="T32" fmla="*/ 977 w 1092"/>
                <a:gd name="T33" fmla="*/ 179 h 812"/>
                <a:gd name="T34" fmla="*/ 446 w 1092"/>
                <a:gd name="T35" fmla="*/ 710 h 812"/>
                <a:gd name="T36" fmla="*/ 408 w 1092"/>
                <a:gd name="T37" fmla="*/ 725 h 812"/>
                <a:gd name="T38" fmla="*/ 370 w 1092"/>
                <a:gd name="T39" fmla="*/ 710 h 812"/>
                <a:gd name="T40" fmla="*/ 115 w 1092"/>
                <a:gd name="T41" fmla="*/ 455 h 812"/>
                <a:gd name="T42" fmla="*/ 115 w 1092"/>
                <a:gd name="T43" fmla="*/ 379 h 812"/>
                <a:gd name="T44" fmla="*/ 153 w 1092"/>
                <a:gd name="T45" fmla="*/ 363 h 812"/>
                <a:gd name="T46" fmla="*/ 191 w 1092"/>
                <a:gd name="T47" fmla="*/ 379 h 812"/>
                <a:gd name="T48" fmla="*/ 377 w 1092"/>
                <a:gd name="T49" fmla="*/ 565 h 812"/>
                <a:gd name="T50" fmla="*/ 408 w 1092"/>
                <a:gd name="T51" fmla="*/ 577 h 812"/>
                <a:gd name="T52" fmla="*/ 438 w 1092"/>
                <a:gd name="T53" fmla="*/ 565 h 812"/>
                <a:gd name="T54" fmla="*/ 901 w 1092"/>
                <a:gd name="T55" fmla="*/ 10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2" h="812">
                  <a:moveTo>
                    <a:pt x="252" y="318"/>
                  </a:moveTo>
                  <a:cubicBezTo>
                    <a:pt x="226" y="292"/>
                    <a:pt x="191" y="277"/>
                    <a:pt x="153" y="277"/>
                  </a:cubicBezTo>
                  <a:cubicBezTo>
                    <a:pt x="116" y="277"/>
                    <a:pt x="81" y="292"/>
                    <a:pt x="54" y="318"/>
                  </a:cubicBezTo>
                  <a:cubicBezTo>
                    <a:pt x="0" y="373"/>
                    <a:pt x="0" y="462"/>
                    <a:pt x="54" y="516"/>
                  </a:cubicBezTo>
                  <a:cubicBezTo>
                    <a:pt x="309" y="771"/>
                    <a:pt x="309" y="771"/>
                    <a:pt x="309" y="771"/>
                  </a:cubicBezTo>
                  <a:cubicBezTo>
                    <a:pt x="335" y="797"/>
                    <a:pt x="370" y="812"/>
                    <a:pt x="408" y="812"/>
                  </a:cubicBezTo>
                  <a:cubicBezTo>
                    <a:pt x="445" y="812"/>
                    <a:pt x="480" y="797"/>
                    <a:pt x="507" y="771"/>
                  </a:cubicBezTo>
                  <a:cubicBezTo>
                    <a:pt x="1038" y="240"/>
                    <a:pt x="1038" y="240"/>
                    <a:pt x="1038" y="240"/>
                  </a:cubicBezTo>
                  <a:cubicBezTo>
                    <a:pt x="1092" y="185"/>
                    <a:pt x="1092" y="96"/>
                    <a:pt x="1038" y="41"/>
                  </a:cubicBezTo>
                  <a:cubicBezTo>
                    <a:pt x="1011" y="15"/>
                    <a:pt x="976" y="0"/>
                    <a:pt x="939" y="0"/>
                  </a:cubicBezTo>
                  <a:cubicBezTo>
                    <a:pt x="901" y="0"/>
                    <a:pt x="866" y="15"/>
                    <a:pt x="840" y="41"/>
                  </a:cubicBezTo>
                  <a:cubicBezTo>
                    <a:pt x="408" y="473"/>
                    <a:pt x="408" y="473"/>
                    <a:pt x="408" y="473"/>
                  </a:cubicBezTo>
                  <a:lnTo>
                    <a:pt x="252" y="318"/>
                  </a:lnTo>
                  <a:close/>
                  <a:moveTo>
                    <a:pt x="901" y="102"/>
                  </a:moveTo>
                  <a:cubicBezTo>
                    <a:pt x="911" y="92"/>
                    <a:pt x="924" y="87"/>
                    <a:pt x="939" y="87"/>
                  </a:cubicBezTo>
                  <a:cubicBezTo>
                    <a:pt x="953" y="87"/>
                    <a:pt x="967" y="92"/>
                    <a:pt x="977" y="102"/>
                  </a:cubicBezTo>
                  <a:cubicBezTo>
                    <a:pt x="998" y="123"/>
                    <a:pt x="998" y="158"/>
                    <a:pt x="977" y="179"/>
                  </a:cubicBezTo>
                  <a:cubicBezTo>
                    <a:pt x="446" y="710"/>
                    <a:pt x="446" y="710"/>
                    <a:pt x="446" y="710"/>
                  </a:cubicBezTo>
                  <a:cubicBezTo>
                    <a:pt x="436" y="720"/>
                    <a:pt x="422" y="725"/>
                    <a:pt x="408" y="725"/>
                  </a:cubicBezTo>
                  <a:cubicBezTo>
                    <a:pt x="393" y="725"/>
                    <a:pt x="380" y="720"/>
                    <a:pt x="370" y="710"/>
                  </a:cubicBezTo>
                  <a:cubicBezTo>
                    <a:pt x="115" y="455"/>
                    <a:pt x="115" y="455"/>
                    <a:pt x="115" y="455"/>
                  </a:cubicBezTo>
                  <a:cubicBezTo>
                    <a:pt x="94" y="434"/>
                    <a:pt x="94" y="400"/>
                    <a:pt x="115" y="379"/>
                  </a:cubicBezTo>
                  <a:cubicBezTo>
                    <a:pt x="125" y="369"/>
                    <a:pt x="139" y="363"/>
                    <a:pt x="153" y="363"/>
                  </a:cubicBezTo>
                  <a:cubicBezTo>
                    <a:pt x="168" y="363"/>
                    <a:pt x="181" y="369"/>
                    <a:pt x="191" y="379"/>
                  </a:cubicBezTo>
                  <a:cubicBezTo>
                    <a:pt x="377" y="565"/>
                    <a:pt x="377" y="565"/>
                    <a:pt x="377" y="565"/>
                  </a:cubicBezTo>
                  <a:cubicBezTo>
                    <a:pt x="385" y="573"/>
                    <a:pt x="396" y="577"/>
                    <a:pt x="408" y="577"/>
                  </a:cubicBezTo>
                  <a:cubicBezTo>
                    <a:pt x="419" y="577"/>
                    <a:pt x="430" y="573"/>
                    <a:pt x="438" y="565"/>
                  </a:cubicBezTo>
                  <a:lnTo>
                    <a:pt x="90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B6848-B7B9-4892-8AEB-79BD28E781C9}"/>
              </a:ext>
            </a:extLst>
          </p:cNvPr>
          <p:cNvSpPr txBox="1"/>
          <p:nvPr/>
        </p:nvSpPr>
        <p:spPr>
          <a:xfrm>
            <a:off x="7110782" y="198222"/>
            <a:ext cx="404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Medium" panose="020B0602020204020303" pitchFamily="34" charset="-52"/>
              </a:rPr>
              <a:t>Экономия финансов - </a:t>
            </a:r>
            <a:r>
              <a:rPr lang="en-US" sz="2000" dirty="0">
                <a:latin typeface="Futura PT Medium" panose="020B0602020204020303" pitchFamily="34" charset="-52"/>
              </a:rPr>
              <a:t> </a:t>
            </a:r>
            <a:r>
              <a:rPr lang="ru-RU" sz="2000" dirty="0">
                <a:latin typeface="Futura PT Medium" panose="020B0602020204020303" pitchFamily="34" charset="-52"/>
              </a:rPr>
              <a:t>сокращение затрат на эксплуатацию спецтехники и удобрений</a:t>
            </a:r>
            <a:r>
              <a:rPr lang="en-US" sz="2000" dirty="0">
                <a:latin typeface="Futura PT Medium" panose="020B0602020204020303" pitchFamily="34" charset="-52"/>
              </a:rPr>
              <a:t> </a:t>
            </a:r>
            <a:r>
              <a:rPr lang="ru-RU" sz="2000" dirty="0">
                <a:latin typeface="Futura PT Medium" panose="020B0602020204020303" pitchFamily="34" charset="-52"/>
              </a:rPr>
              <a:t>/</a:t>
            </a:r>
            <a:r>
              <a:rPr lang="en-US" sz="2000" dirty="0">
                <a:latin typeface="Futura PT Medium" panose="020B0602020204020303" pitchFamily="34" charset="-52"/>
              </a:rPr>
              <a:t> </a:t>
            </a:r>
            <a:r>
              <a:rPr lang="ru-RU" sz="2000" dirty="0">
                <a:latin typeface="Futura PT Medium" panose="020B0602020204020303" pitchFamily="34" charset="-52"/>
              </a:rPr>
              <a:t>пестицидов.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A60FE-0B1E-47DB-A142-2BAFDC44BEB1}"/>
              </a:ext>
            </a:extLst>
          </p:cNvPr>
          <p:cNvSpPr txBox="1"/>
          <p:nvPr/>
        </p:nvSpPr>
        <p:spPr>
          <a:xfrm>
            <a:off x="7149652" y="2428735"/>
            <a:ext cx="4588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Medium" panose="020B0602020204020303" pitchFamily="34" charset="-52"/>
              </a:rPr>
              <a:t>Функциональность - дрон оснащён вместительным баком и распылителем, при этом он способен транспортироваться в труднодоступные места, и осуществлять точную дозировку и равномерное распыление.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DCDFA8-649C-4459-A72C-D1E4DB6F808A}"/>
              </a:ext>
            </a:extLst>
          </p:cNvPr>
          <p:cNvSpPr/>
          <p:nvPr/>
        </p:nvSpPr>
        <p:spPr>
          <a:xfrm>
            <a:off x="-89671" y="3812022"/>
            <a:ext cx="5613786" cy="12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solidFill>
                  <a:schemeClr val="bg1"/>
                </a:solidFill>
                <a:latin typeface="Futura PT Bold" panose="020B0902020204020203" pitchFamily="34" charset="-52"/>
              </a:rPr>
              <a:t>Преимущества</a:t>
            </a:r>
            <a:endParaRPr lang="en-US" sz="5400" b="1" dirty="0">
              <a:solidFill>
                <a:schemeClr val="bg1"/>
              </a:solidFill>
              <a:latin typeface="Futura PT Bold" panose="020B0902020204020203" pitchFamily="34" charset="-5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148875-88D4-40F9-A010-A1F07EEEDE3D}"/>
              </a:ext>
            </a:extLst>
          </p:cNvPr>
          <p:cNvSpPr/>
          <p:nvPr/>
        </p:nvSpPr>
        <p:spPr>
          <a:xfrm>
            <a:off x="11534702" y="198222"/>
            <a:ext cx="394849" cy="2553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9B45D8-3CBC-49B1-A126-A814122E2771}"/>
              </a:ext>
            </a:extLst>
          </p:cNvPr>
          <p:cNvSpPr/>
          <p:nvPr/>
        </p:nvSpPr>
        <p:spPr>
          <a:xfrm>
            <a:off x="11675271" y="400183"/>
            <a:ext cx="394849" cy="6124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CBB49B-E291-4AF0-8D92-CB93B988B6A0}"/>
              </a:ext>
            </a:extLst>
          </p:cNvPr>
          <p:cNvSpPr txBox="1"/>
          <p:nvPr/>
        </p:nvSpPr>
        <p:spPr>
          <a:xfrm>
            <a:off x="7087009" y="5664836"/>
            <a:ext cx="458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Medium" panose="020B0602020204020303" pitchFamily="34" charset="-52"/>
              </a:rPr>
              <a:t>Экономия времени фермеров и домохозяйств на обработку растений</a:t>
            </a:r>
            <a:r>
              <a:rPr lang="en-US" sz="2000" dirty="0">
                <a:latin typeface="Futura PT Medium" panose="020B0602020204020303" pitchFamily="34" charset="-52"/>
              </a:rPr>
              <a:t>.</a:t>
            </a:r>
            <a:endParaRPr lang="ru-RU" sz="2000" dirty="0">
              <a:latin typeface="Futura PT Medium" panose="020B06020202040203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3798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237"/>
          <p:cNvSpPr txBox="1"/>
          <p:nvPr/>
        </p:nvSpPr>
        <p:spPr>
          <a:xfrm>
            <a:off x="4666142" y="4231930"/>
            <a:ext cx="27286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Futura PT Medium" panose="020B0602020204020303" pitchFamily="34" charset="-52"/>
              </a:rPr>
              <a:t>Постоянные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Futura PT Medium" panose="020B0602020204020303" pitchFamily="34" charset="-52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7927709" y="2036273"/>
            <a:ext cx="288091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Futura PT Medium" panose="020B0602020204020303" pitchFamily="34" charset="-52"/>
              </a:rPr>
              <a:t>Переменные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Futura PT Medium" panose="020B06020202040203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7647" y="2019509"/>
            <a:ext cx="197361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Futura PT Medium" panose="020B0602020204020303" pitchFamily="34" charset="-52"/>
              </a:rPr>
              <a:t>Разовые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Futura PT Medium" panose="020B0602020204020303" pitchFamily="34" charset="-5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13" y="365125"/>
            <a:ext cx="10436478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Futura PT Bold" panose="020B0902020204020203" pitchFamily="34" charset="-52"/>
              </a:rPr>
              <a:t>Затраты (руб.)</a:t>
            </a:r>
            <a:endParaRPr lang="en-US" sz="4400" dirty="0">
              <a:latin typeface="Futura PT Bold" panose="020B0902020204020203" pitchFamily="34" charset="-52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989827" y="3876756"/>
            <a:ext cx="3183538" cy="296469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evron 23"/>
          <p:cNvSpPr/>
          <p:nvPr/>
        </p:nvSpPr>
        <p:spPr>
          <a:xfrm>
            <a:off x="4173365" y="3876756"/>
            <a:ext cx="3511356" cy="29646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684721" y="3876756"/>
            <a:ext cx="3511356" cy="296469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09001" y="2649381"/>
            <a:ext cx="30909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  <a:lumOff val="25000"/>
                  </a:schemeClr>
                </a:solidFill>
                <a:latin typeface="Futura PT Bold" panose="020B0902020204020203" pitchFamily="34" charset="-52"/>
              </a:rPr>
              <a:t>1430800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38383" y="5020309"/>
            <a:ext cx="2675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  <a:lumOff val="25000"/>
                  </a:schemeClr>
                </a:solidFill>
                <a:latin typeface="Futura PT Bold" panose="020B0902020204020203" pitchFamily="34" charset="-52"/>
              </a:rPr>
              <a:t>110000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88688" y="2671821"/>
            <a:ext cx="22605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  <a:lumOff val="25000"/>
                  </a:schemeClr>
                </a:solidFill>
                <a:latin typeface="Futura PT Bold" panose="020B0902020204020203" pitchFamily="34" charset="-52"/>
                <a:cs typeface="Poppins" panose="00000500000000000000" pitchFamily="2" charset="0"/>
              </a:rPr>
              <a:t>39663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79823" y="2622702"/>
            <a:ext cx="706992" cy="889036"/>
            <a:chOff x="9172576" y="1687513"/>
            <a:chExt cx="1430338" cy="1798638"/>
          </a:xfrm>
          <a:solidFill>
            <a:schemeClr val="accent6">
              <a:lumMod val="50000"/>
            </a:schemeClr>
          </a:solidFill>
          <a:effectLst/>
        </p:grpSpPr>
        <p:sp>
          <p:nvSpPr>
            <p:cNvPr id="40" name="Freeform 191"/>
            <p:cNvSpPr>
              <a:spLocks/>
            </p:cNvSpPr>
            <p:nvPr/>
          </p:nvSpPr>
          <p:spPr bwMode="auto">
            <a:xfrm>
              <a:off x="9902826" y="1687513"/>
              <a:ext cx="23813" cy="25400"/>
            </a:xfrm>
            <a:custGeom>
              <a:avLst/>
              <a:gdLst>
                <a:gd name="T0" fmla="*/ 0 w 26"/>
                <a:gd name="T1" fmla="*/ 7 h 27"/>
                <a:gd name="T2" fmla="*/ 20 w 26"/>
                <a:gd name="T3" fmla="*/ 2 h 27"/>
                <a:gd name="T4" fmla="*/ 25 w 26"/>
                <a:gd name="T5" fmla="*/ 22 h 27"/>
                <a:gd name="T6" fmla="*/ 0 w 26"/>
                <a:gd name="T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0" y="7"/>
                  </a:moveTo>
                  <a:cubicBezTo>
                    <a:pt x="1" y="0"/>
                    <a:pt x="12" y="3"/>
                    <a:pt x="20" y="2"/>
                  </a:cubicBezTo>
                  <a:cubicBezTo>
                    <a:pt x="19" y="11"/>
                    <a:pt x="26" y="13"/>
                    <a:pt x="25" y="22"/>
                  </a:cubicBezTo>
                  <a:cubicBezTo>
                    <a:pt x="6" y="27"/>
                    <a:pt x="8" y="12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2"/>
            <p:cNvSpPr>
              <a:spLocks/>
            </p:cNvSpPr>
            <p:nvPr/>
          </p:nvSpPr>
          <p:spPr bwMode="auto">
            <a:xfrm>
              <a:off x="10069513" y="1841501"/>
              <a:ext cx="7938" cy="6350"/>
            </a:xfrm>
            <a:custGeom>
              <a:avLst/>
              <a:gdLst>
                <a:gd name="T0" fmla="*/ 10 w 10"/>
                <a:gd name="T1" fmla="*/ 5 h 6"/>
                <a:gd name="T2" fmla="*/ 0 w 10"/>
                <a:gd name="T3" fmla="*/ 0 h 6"/>
                <a:gd name="T4" fmla="*/ 10 w 10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cubicBezTo>
                    <a:pt x="4" y="6"/>
                    <a:pt x="1" y="4"/>
                    <a:pt x="0" y="0"/>
                  </a:cubicBezTo>
                  <a:cubicBezTo>
                    <a:pt x="6" y="0"/>
                    <a:pt x="9" y="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3"/>
            <p:cNvSpPr>
              <a:spLocks/>
            </p:cNvSpPr>
            <p:nvPr/>
          </p:nvSpPr>
          <p:spPr bwMode="auto">
            <a:xfrm>
              <a:off x="10020301" y="1863726"/>
              <a:ext cx="26988" cy="26988"/>
            </a:xfrm>
            <a:custGeom>
              <a:avLst/>
              <a:gdLst>
                <a:gd name="T0" fmla="*/ 17 w 29"/>
                <a:gd name="T1" fmla="*/ 13 h 29"/>
                <a:gd name="T2" fmla="*/ 17 w 29"/>
                <a:gd name="T3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29">
                  <a:moveTo>
                    <a:pt x="17" y="13"/>
                  </a:moveTo>
                  <a:cubicBezTo>
                    <a:pt x="29" y="29"/>
                    <a:pt x="0" y="0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4"/>
            <p:cNvSpPr>
              <a:spLocks/>
            </p:cNvSpPr>
            <p:nvPr/>
          </p:nvSpPr>
          <p:spPr bwMode="auto">
            <a:xfrm>
              <a:off x="9604376" y="2000251"/>
              <a:ext cx="31750" cy="26988"/>
            </a:xfrm>
            <a:custGeom>
              <a:avLst/>
              <a:gdLst>
                <a:gd name="T0" fmla="*/ 20 w 33"/>
                <a:gd name="T1" fmla="*/ 0 h 30"/>
                <a:gd name="T2" fmla="*/ 30 w 33"/>
                <a:gd name="T3" fmla="*/ 30 h 30"/>
                <a:gd name="T4" fmla="*/ 5 w 33"/>
                <a:gd name="T5" fmla="*/ 25 h 30"/>
                <a:gd name="T6" fmla="*/ 20 w 3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0">
                  <a:moveTo>
                    <a:pt x="20" y="0"/>
                  </a:moveTo>
                  <a:cubicBezTo>
                    <a:pt x="33" y="0"/>
                    <a:pt x="30" y="17"/>
                    <a:pt x="30" y="30"/>
                  </a:cubicBezTo>
                  <a:cubicBezTo>
                    <a:pt x="13" y="28"/>
                    <a:pt x="24" y="16"/>
                    <a:pt x="5" y="25"/>
                  </a:cubicBezTo>
                  <a:cubicBezTo>
                    <a:pt x="0" y="6"/>
                    <a:pt x="15" y="9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5"/>
            <p:cNvSpPr>
              <a:spLocks/>
            </p:cNvSpPr>
            <p:nvPr/>
          </p:nvSpPr>
          <p:spPr bwMode="auto">
            <a:xfrm>
              <a:off x="10339388" y="2022476"/>
              <a:ext cx="31750" cy="28575"/>
            </a:xfrm>
            <a:custGeom>
              <a:avLst/>
              <a:gdLst>
                <a:gd name="T0" fmla="*/ 24 w 35"/>
                <a:gd name="T1" fmla="*/ 1 h 31"/>
                <a:gd name="T2" fmla="*/ 24 w 35"/>
                <a:gd name="T3" fmla="*/ 31 h 31"/>
                <a:gd name="T4" fmla="*/ 4 w 35"/>
                <a:gd name="T5" fmla="*/ 6 h 31"/>
                <a:gd name="T6" fmla="*/ 24 w 35"/>
                <a:gd name="T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1">
                  <a:moveTo>
                    <a:pt x="24" y="1"/>
                  </a:moveTo>
                  <a:cubicBezTo>
                    <a:pt x="13" y="14"/>
                    <a:pt x="35" y="13"/>
                    <a:pt x="24" y="31"/>
                  </a:cubicBezTo>
                  <a:cubicBezTo>
                    <a:pt x="14" y="25"/>
                    <a:pt x="0" y="25"/>
                    <a:pt x="4" y="6"/>
                  </a:cubicBezTo>
                  <a:cubicBezTo>
                    <a:pt x="13" y="7"/>
                    <a:pt x="14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6"/>
            <p:cNvSpPr>
              <a:spLocks/>
            </p:cNvSpPr>
            <p:nvPr/>
          </p:nvSpPr>
          <p:spPr bwMode="auto">
            <a:xfrm>
              <a:off x="9985376" y="2032001"/>
              <a:ext cx="28575" cy="28575"/>
            </a:xfrm>
            <a:custGeom>
              <a:avLst/>
              <a:gdLst>
                <a:gd name="T0" fmla="*/ 30 w 30"/>
                <a:gd name="T1" fmla="*/ 6 h 31"/>
                <a:gd name="T2" fmla="*/ 10 w 30"/>
                <a:gd name="T3" fmla="*/ 31 h 31"/>
                <a:gd name="T4" fmla="*/ 0 w 30"/>
                <a:gd name="T5" fmla="*/ 11 h 31"/>
                <a:gd name="T6" fmla="*/ 30 w 30"/>
                <a:gd name="T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1">
                  <a:moveTo>
                    <a:pt x="30" y="6"/>
                  </a:moveTo>
                  <a:cubicBezTo>
                    <a:pt x="29" y="20"/>
                    <a:pt x="13" y="20"/>
                    <a:pt x="10" y="31"/>
                  </a:cubicBezTo>
                  <a:cubicBezTo>
                    <a:pt x="3" y="28"/>
                    <a:pt x="0" y="20"/>
                    <a:pt x="0" y="11"/>
                  </a:cubicBezTo>
                  <a:cubicBezTo>
                    <a:pt x="13" y="5"/>
                    <a:pt x="15" y="0"/>
                    <a:pt x="3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97"/>
            <p:cNvSpPr>
              <a:spLocks/>
            </p:cNvSpPr>
            <p:nvPr/>
          </p:nvSpPr>
          <p:spPr bwMode="auto">
            <a:xfrm>
              <a:off x="10371138" y="2095501"/>
              <a:ext cx="17463" cy="20638"/>
            </a:xfrm>
            <a:custGeom>
              <a:avLst/>
              <a:gdLst>
                <a:gd name="T0" fmla="*/ 0 w 19"/>
                <a:gd name="T1" fmla="*/ 12 h 22"/>
                <a:gd name="T2" fmla="*/ 15 w 19"/>
                <a:gd name="T3" fmla="*/ 22 h 22"/>
                <a:gd name="T4" fmla="*/ 0 w 19"/>
                <a:gd name="T5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2">
                  <a:moveTo>
                    <a:pt x="0" y="12"/>
                  </a:moveTo>
                  <a:cubicBezTo>
                    <a:pt x="2" y="0"/>
                    <a:pt x="19" y="12"/>
                    <a:pt x="15" y="22"/>
                  </a:cubicBezTo>
                  <a:cubicBezTo>
                    <a:pt x="8" y="20"/>
                    <a:pt x="7" y="13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98"/>
            <p:cNvSpPr>
              <a:spLocks/>
            </p:cNvSpPr>
            <p:nvPr/>
          </p:nvSpPr>
          <p:spPr bwMode="auto">
            <a:xfrm>
              <a:off x="10440988" y="2198688"/>
              <a:ext cx="26988" cy="31750"/>
            </a:xfrm>
            <a:custGeom>
              <a:avLst/>
              <a:gdLst>
                <a:gd name="T0" fmla="*/ 4 w 29"/>
                <a:gd name="T1" fmla="*/ 25 h 35"/>
                <a:gd name="T2" fmla="*/ 14 w 29"/>
                <a:gd name="T3" fmla="*/ 0 h 35"/>
                <a:gd name="T4" fmla="*/ 29 w 29"/>
                <a:gd name="T5" fmla="*/ 25 h 35"/>
                <a:gd name="T6" fmla="*/ 4 w 29"/>
                <a:gd name="T7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5">
                  <a:moveTo>
                    <a:pt x="4" y="25"/>
                  </a:moveTo>
                  <a:cubicBezTo>
                    <a:pt x="0" y="10"/>
                    <a:pt x="18" y="16"/>
                    <a:pt x="14" y="0"/>
                  </a:cubicBezTo>
                  <a:cubicBezTo>
                    <a:pt x="18" y="9"/>
                    <a:pt x="27" y="14"/>
                    <a:pt x="29" y="25"/>
                  </a:cubicBezTo>
                  <a:cubicBezTo>
                    <a:pt x="17" y="26"/>
                    <a:pt x="13" y="35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9"/>
            <p:cNvSpPr>
              <a:spLocks/>
            </p:cNvSpPr>
            <p:nvPr/>
          </p:nvSpPr>
          <p:spPr bwMode="auto">
            <a:xfrm>
              <a:off x="9683751" y="2220913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1"/>
                    <a:pt x="6" y="2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0"/>
            <p:cNvSpPr>
              <a:spLocks/>
            </p:cNvSpPr>
            <p:nvPr/>
          </p:nvSpPr>
          <p:spPr bwMode="auto">
            <a:xfrm>
              <a:off x="10263188" y="2220913"/>
              <a:ext cx="6350" cy="11113"/>
            </a:xfrm>
            <a:custGeom>
              <a:avLst/>
              <a:gdLst>
                <a:gd name="T0" fmla="*/ 0 w 6"/>
                <a:gd name="T1" fmla="*/ 5 h 11"/>
                <a:gd name="T2" fmla="*/ 6 w 6"/>
                <a:gd name="T3" fmla="*/ 5 h 11"/>
                <a:gd name="T4" fmla="*/ 0 w 6"/>
                <a:gd name="T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1">
                  <a:moveTo>
                    <a:pt x="0" y="5"/>
                  </a:moveTo>
                  <a:cubicBezTo>
                    <a:pt x="1" y="0"/>
                    <a:pt x="6" y="3"/>
                    <a:pt x="6" y="5"/>
                  </a:cubicBezTo>
                  <a:cubicBezTo>
                    <a:pt x="5" y="11"/>
                    <a:pt x="0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1"/>
            <p:cNvSpPr>
              <a:spLocks/>
            </p:cNvSpPr>
            <p:nvPr/>
          </p:nvSpPr>
          <p:spPr bwMode="auto">
            <a:xfrm>
              <a:off x="10417176" y="2244726"/>
              <a:ext cx="60325" cy="38100"/>
            </a:xfrm>
            <a:custGeom>
              <a:avLst/>
              <a:gdLst>
                <a:gd name="T0" fmla="*/ 4 w 64"/>
                <a:gd name="T1" fmla="*/ 36 h 42"/>
                <a:gd name="T2" fmla="*/ 14 w 64"/>
                <a:gd name="T3" fmla="*/ 15 h 42"/>
                <a:gd name="T4" fmla="*/ 59 w 64"/>
                <a:gd name="T5" fmla="*/ 0 h 42"/>
                <a:gd name="T6" fmla="*/ 64 w 64"/>
                <a:gd name="T7" fmla="*/ 10 h 42"/>
                <a:gd name="T8" fmla="*/ 64 w 64"/>
                <a:gd name="T9" fmla="*/ 20 h 42"/>
                <a:gd name="T10" fmla="*/ 49 w 64"/>
                <a:gd name="T11" fmla="*/ 41 h 42"/>
                <a:gd name="T12" fmla="*/ 4 w 64"/>
                <a:gd name="T13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2">
                  <a:moveTo>
                    <a:pt x="4" y="36"/>
                  </a:moveTo>
                  <a:cubicBezTo>
                    <a:pt x="0" y="22"/>
                    <a:pt x="14" y="25"/>
                    <a:pt x="14" y="15"/>
                  </a:cubicBezTo>
                  <a:cubicBezTo>
                    <a:pt x="38" y="13"/>
                    <a:pt x="45" y="1"/>
                    <a:pt x="59" y="0"/>
                  </a:cubicBezTo>
                  <a:cubicBezTo>
                    <a:pt x="64" y="1"/>
                    <a:pt x="63" y="7"/>
                    <a:pt x="64" y="10"/>
                  </a:cubicBezTo>
                  <a:cubicBezTo>
                    <a:pt x="64" y="14"/>
                    <a:pt x="64" y="17"/>
                    <a:pt x="64" y="20"/>
                  </a:cubicBezTo>
                  <a:cubicBezTo>
                    <a:pt x="52" y="8"/>
                    <a:pt x="53" y="31"/>
                    <a:pt x="49" y="41"/>
                  </a:cubicBezTo>
                  <a:cubicBezTo>
                    <a:pt x="31" y="42"/>
                    <a:pt x="16" y="40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02"/>
            <p:cNvSpPr>
              <a:spLocks/>
            </p:cNvSpPr>
            <p:nvPr/>
          </p:nvSpPr>
          <p:spPr bwMode="auto">
            <a:xfrm>
              <a:off x="9409113" y="2316163"/>
              <a:ext cx="36513" cy="28575"/>
            </a:xfrm>
            <a:custGeom>
              <a:avLst/>
              <a:gdLst>
                <a:gd name="T0" fmla="*/ 40 w 40"/>
                <a:gd name="T1" fmla="*/ 13 h 30"/>
                <a:gd name="T2" fmla="*/ 35 w 40"/>
                <a:gd name="T3" fmla="*/ 28 h 30"/>
                <a:gd name="T4" fmla="*/ 0 w 40"/>
                <a:gd name="T5" fmla="*/ 23 h 30"/>
                <a:gd name="T6" fmla="*/ 40 w 40"/>
                <a:gd name="T7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0">
                  <a:moveTo>
                    <a:pt x="40" y="13"/>
                  </a:moveTo>
                  <a:cubicBezTo>
                    <a:pt x="38" y="17"/>
                    <a:pt x="35" y="21"/>
                    <a:pt x="35" y="28"/>
                  </a:cubicBezTo>
                  <a:cubicBezTo>
                    <a:pt x="22" y="28"/>
                    <a:pt x="7" y="30"/>
                    <a:pt x="0" y="23"/>
                  </a:cubicBezTo>
                  <a:cubicBezTo>
                    <a:pt x="8" y="13"/>
                    <a:pt x="26" y="0"/>
                    <a:pt x="4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3"/>
            <p:cNvSpPr>
              <a:spLocks/>
            </p:cNvSpPr>
            <p:nvPr/>
          </p:nvSpPr>
          <p:spPr bwMode="auto">
            <a:xfrm>
              <a:off x="9469438" y="2341563"/>
              <a:ext cx="14288" cy="22225"/>
            </a:xfrm>
            <a:custGeom>
              <a:avLst/>
              <a:gdLst>
                <a:gd name="T0" fmla="*/ 5 w 15"/>
                <a:gd name="T1" fmla="*/ 2 h 25"/>
                <a:gd name="T2" fmla="*/ 0 w 15"/>
                <a:gd name="T3" fmla="*/ 17 h 25"/>
                <a:gd name="T4" fmla="*/ 0 w 15"/>
                <a:gd name="T5" fmla="*/ 7 h 25"/>
                <a:gd name="T6" fmla="*/ 5 w 15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5">
                  <a:moveTo>
                    <a:pt x="5" y="2"/>
                  </a:moveTo>
                  <a:cubicBezTo>
                    <a:pt x="15" y="0"/>
                    <a:pt x="13" y="25"/>
                    <a:pt x="0" y="17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5" y="8"/>
                    <a:pt x="5" y="5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4"/>
            <p:cNvSpPr>
              <a:spLocks/>
            </p:cNvSpPr>
            <p:nvPr/>
          </p:nvSpPr>
          <p:spPr bwMode="auto">
            <a:xfrm>
              <a:off x="10371138" y="2351088"/>
              <a:ext cx="4763" cy="9525"/>
            </a:xfrm>
            <a:custGeom>
              <a:avLst/>
              <a:gdLst>
                <a:gd name="T0" fmla="*/ 0 w 5"/>
                <a:gd name="T1" fmla="*/ 6 h 11"/>
                <a:gd name="T2" fmla="*/ 5 w 5"/>
                <a:gd name="T3" fmla="*/ 6 h 11"/>
                <a:gd name="T4" fmla="*/ 0 w 5"/>
                <a:gd name="T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1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1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6"/>
            <p:cNvSpPr>
              <a:spLocks/>
            </p:cNvSpPr>
            <p:nvPr/>
          </p:nvSpPr>
          <p:spPr bwMode="auto">
            <a:xfrm>
              <a:off x="10394951" y="2398713"/>
              <a:ext cx="41275" cy="31750"/>
            </a:xfrm>
            <a:custGeom>
              <a:avLst/>
              <a:gdLst>
                <a:gd name="T0" fmla="*/ 13 w 44"/>
                <a:gd name="T1" fmla="*/ 4 h 34"/>
                <a:gd name="T2" fmla="*/ 38 w 44"/>
                <a:gd name="T3" fmla="*/ 14 h 34"/>
                <a:gd name="T4" fmla="*/ 28 w 44"/>
                <a:gd name="T5" fmla="*/ 34 h 34"/>
                <a:gd name="T6" fmla="*/ 3 w 44"/>
                <a:gd name="T7" fmla="*/ 9 h 34"/>
                <a:gd name="T8" fmla="*/ 13 w 44"/>
                <a:gd name="T9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4">
                  <a:moveTo>
                    <a:pt x="13" y="4"/>
                  </a:moveTo>
                  <a:cubicBezTo>
                    <a:pt x="28" y="0"/>
                    <a:pt x="19" y="21"/>
                    <a:pt x="38" y="14"/>
                  </a:cubicBezTo>
                  <a:cubicBezTo>
                    <a:pt x="44" y="30"/>
                    <a:pt x="22" y="18"/>
                    <a:pt x="28" y="34"/>
                  </a:cubicBezTo>
                  <a:cubicBezTo>
                    <a:pt x="14" y="31"/>
                    <a:pt x="0" y="29"/>
                    <a:pt x="3" y="9"/>
                  </a:cubicBezTo>
                  <a:cubicBezTo>
                    <a:pt x="9" y="10"/>
                    <a:pt x="12" y="8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7"/>
            <p:cNvSpPr>
              <a:spLocks/>
            </p:cNvSpPr>
            <p:nvPr/>
          </p:nvSpPr>
          <p:spPr bwMode="auto">
            <a:xfrm>
              <a:off x="9339264" y="2401888"/>
              <a:ext cx="23813" cy="19050"/>
            </a:xfrm>
            <a:custGeom>
              <a:avLst/>
              <a:gdLst>
                <a:gd name="T0" fmla="*/ 1 w 26"/>
                <a:gd name="T1" fmla="*/ 11 h 21"/>
                <a:gd name="T2" fmla="*/ 26 w 26"/>
                <a:gd name="T3" fmla="*/ 6 h 21"/>
                <a:gd name="T4" fmla="*/ 11 w 26"/>
                <a:gd name="T5" fmla="*/ 21 h 21"/>
                <a:gd name="T6" fmla="*/ 1 w 26"/>
                <a:gd name="T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1">
                  <a:moveTo>
                    <a:pt x="1" y="11"/>
                  </a:moveTo>
                  <a:cubicBezTo>
                    <a:pt x="0" y="0"/>
                    <a:pt x="19" y="9"/>
                    <a:pt x="26" y="6"/>
                  </a:cubicBezTo>
                  <a:cubicBezTo>
                    <a:pt x="26" y="15"/>
                    <a:pt x="10" y="9"/>
                    <a:pt x="11" y="21"/>
                  </a:cubicBezTo>
                  <a:cubicBezTo>
                    <a:pt x="6" y="20"/>
                    <a:pt x="8" y="11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8"/>
            <p:cNvSpPr>
              <a:spLocks/>
            </p:cNvSpPr>
            <p:nvPr/>
          </p:nvSpPr>
          <p:spPr bwMode="auto">
            <a:xfrm>
              <a:off x="9344026" y="2406651"/>
              <a:ext cx="50800" cy="49213"/>
            </a:xfrm>
            <a:custGeom>
              <a:avLst/>
              <a:gdLst>
                <a:gd name="T0" fmla="*/ 35 w 55"/>
                <a:gd name="T1" fmla="*/ 0 h 52"/>
                <a:gd name="T2" fmla="*/ 45 w 55"/>
                <a:gd name="T3" fmla="*/ 40 h 52"/>
                <a:gd name="T4" fmla="*/ 0 w 55"/>
                <a:gd name="T5" fmla="*/ 35 h 52"/>
                <a:gd name="T6" fmla="*/ 35 w 55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2">
                  <a:moveTo>
                    <a:pt x="35" y="0"/>
                  </a:moveTo>
                  <a:cubicBezTo>
                    <a:pt x="55" y="5"/>
                    <a:pt x="32" y="36"/>
                    <a:pt x="45" y="40"/>
                  </a:cubicBezTo>
                  <a:cubicBezTo>
                    <a:pt x="36" y="52"/>
                    <a:pt x="5" y="44"/>
                    <a:pt x="0" y="35"/>
                  </a:cubicBezTo>
                  <a:cubicBezTo>
                    <a:pt x="14" y="25"/>
                    <a:pt x="45" y="33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9"/>
            <p:cNvSpPr>
              <a:spLocks/>
            </p:cNvSpPr>
            <p:nvPr/>
          </p:nvSpPr>
          <p:spPr bwMode="auto">
            <a:xfrm>
              <a:off x="10347326" y="2425701"/>
              <a:ext cx="9525" cy="9525"/>
            </a:xfrm>
            <a:custGeom>
              <a:avLst/>
              <a:gdLst>
                <a:gd name="T0" fmla="*/ 0 w 10"/>
                <a:gd name="T1" fmla="*/ 0 h 10"/>
                <a:gd name="T2" fmla="*/ 10 w 10"/>
                <a:gd name="T3" fmla="*/ 0 h 10"/>
                <a:gd name="T4" fmla="*/ 10 w 10"/>
                <a:gd name="T5" fmla="*/ 10 h 10"/>
                <a:gd name="T6" fmla="*/ 0 w 10"/>
                <a:gd name="T7" fmla="*/ 1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3" y="0"/>
                    <a:pt x="6" y="0"/>
                    <a:pt x="10" y="0"/>
                  </a:cubicBezTo>
                  <a:cubicBezTo>
                    <a:pt x="10" y="3"/>
                    <a:pt x="10" y="7"/>
                    <a:pt x="10" y="10"/>
                  </a:cubicBezTo>
                  <a:cubicBezTo>
                    <a:pt x="6" y="10"/>
                    <a:pt x="3" y="10"/>
                    <a:pt x="0" y="10"/>
                  </a:cubicBezTo>
                  <a:cubicBezTo>
                    <a:pt x="0" y="7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0"/>
            <p:cNvSpPr>
              <a:spLocks/>
            </p:cNvSpPr>
            <p:nvPr/>
          </p:nvSpPr>
          <p:spPr bwMode="auto">
            <a:xfrm>
              <a:off x="9404351" y="2422526"/>
              <a:ext cx="19050" cy="31750"/>
            </a:xfrm>
            <a:custGeom>
              <a:avLst/>
              <a:gdLst>
                <a:gd name="T0" fmla="*/ 20 w 20"/>
                <a:gd name="T1" fmla="*/ 18 h 34"/>
                <a:gd name="T2" fmla="*/ 20 w 20"/>
                <a:gd name="T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4">
                  <a:moveTo>
                    <a:pt x="20" y="18"/>
                  </a:moveTo>
                  <a:cubicBezTo>
                    <a:pt x="9" y="34"/>
                    <a:pt x="0" y="0"/>
                    <a:pt x="2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1"/>
            <p:cNvSpPr>
              <a:spLocks/>
            </p:cNvSpPr>
            <p:nvPr/>
          </p:nvSpPr>
          <p:spPr bwMode="auto">
            <a:xfrm>
              <a:off x="9323389" y="2455863"/>
              <a:ext cx="31750" cy="44450"/>
            </a:xfrm>
            <a:custGeom>
              <a:avLst/>
              <a:gdLst>
                <a:gd name="T0" fmla="*/ 13 w 35"/>
                <a:gd name="T1" fmla="*/ 18 h 48"/>
                <a:gd name="T2" fmla="*/ 33 w 35"/>
                <a:gd name="T3" fmla="*/ 33 h 48"/>
                <a:gd name="T4" fmla="*/ 18 w 35"/>
                <a:gd name="T5" fmla="*/ 48 h 48"/>
                <a:gd name="T6" fmla="*/ 13 w 35"/>
                <a:gd name="T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13" y="18"/>
                  </a:moveTo>
                  <a:cubicBezTo>
                    <a:pt x="23" y="0"/>
                    <a:pt x="25" y="33"/>
                    <a:pt x="33" y="33"/>
                  </a:cubicBezTo>
                  <a:cubicBezTo>
                    <a:pt x="35" y="45"/>
                    <a:pt x="19" y="39"/>
                    <a:pt x="18" y="48"/>
                  </a:cubicBezTo>
                  <a:cubicBezTo>
                    <a:pt x="0" y="44"/>
                    <a:pt x="29" y="20"/>
                    <a:pt x="1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12"/>
            <p:cNvSpPr>
              <a:spLocks/>
            </p:cNvSpPr>
            <p:nvPr/>
          </p:nvSpPr>
          <p:spPr bwMode="auto">
            <a:xfrm>
              <a:off x="10488614" y="2476501"/>
              <a:ext cx="20638" cy="22225"/>
            </a:xfrm>
            <a:custGeom>
              <a:avLst/>
              <a:gdLst>
                <a:gd name="T0" fmla="*/ 12 w 22"/>
                <a:gd name="T1" fmla="*/ 0 h 24"/>
                <a:gd name="T2" fmla="*/ 22 w 22"/>
                <a:gd name="T3" fmla="*/ 10 h 24"/>
                <a:gd name="T4" fmla="*/ 12 w 22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4">
                  <a:moveTo>
                    <a:pt x="12" y="0"/>
                  </a:moveTo>
                  <a:cubicBezTo>
                    <a:pt x="18" y="1"/>
                    <a:pt x="15" y="10"/>
                    <a:pt x="22" y="10"/>
                  </a:cubicBezTo>
                  <a:cubicBezTo>
                    <a:pt x="18" y="24"/>
                    <a:pt x="0" y="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3"/>
            <p:cNvSpPr>
              <a:spLocks/>
            </p:cNvSpPr>
            <p:nvPr/>
          </p:nvSpPr>
          <p:spPr bwMode="auto">
            <a:xfrm>
              <a:off x="10494964" y="2497138"/>
              <a:ext cx="25400" cy="30163"/>
            </a:xfrm>
            <a:custGeom>
              <a:avLst/>
              <a:gdLst>
                <a:gd name="T0" fmla="*/ 26 w 28"/>
                <a:gd name="T1" fmla="*/ 2 h 32"/>
                <a:gd name="T2" fmla="*/ 26 w 28"/>
                <a:gd name="T3" fmla="*/ 17 h 32"/>
                <a:gd name="T4" fmla="*/ 11 w 28"/>
                <a:gd name="T5" fmla="*/ 32 h 32"/>
                <a:gd name="T6" fmla="*/ 1 w 28"/>
                <a:gd name="T7" fmla="*/ 7 h 32"/>
                <a:gd name="T8" fmla="*/ 26 w 28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26" y="2"/>
                  </a:moveTo>
                  <a:cubicBezTo>
                    <a:pt x="23" y="6"/>
                    <a:pt x="18" y="16"/>
                    <a:pt x="26" y="17"/>
                  </a:cubicBezTo>
                  <a:cubicBezTo>
                    <a:pt x="28" y="29"/>
                    <a:pt x="12" y="23"/>
                    <a:pt x="11" y="32"/>
                  </a:cubicBezTo>
                  <a:cubicBezTo>
                    <a:pt x="4" y="28"/>
                    <a:pt x="0" y="20"/>
                    <a:pt x="1" y="7"/>
                  </a:cubicBezTo>
                  <a:cubicBezTo>
                    <a:pt x="7" y="3"/>
                    <a:pt x="15" y="0"/>
                    <a:pt x="2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14"/>
            <p:cNvSpPr>
              <a:spLocks/>
            </p:cNvSpPr>
            <p:nvPr/>
          </p:nvSpPr>
          <p:spPr bwMode="auto">
            <a:xfrm>
              <a:off x="9636126" y="2525713"/>
              <a:ext cx="25400" cy="26988"/>
            </a:xfrm>
            <a:custGeom>
              <a:avLst/>
              <a:gdLst>
                <a:gd name="T0" fmla="*/ 12 w 29"/>
                <a:gd name="T1" fmla="*/ 12 h 29"/>
                <a:gd name="T2" fmla="*/ 12 w 29"/>
                <a:gd name="T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29">
                  <a:moveTo>
                    <a:pt x="12" y="12"/>
                  </a:moveTo>
                  <a:cubicBezTo>
                    <a:pt x="29" y="0"/>
                    <a:pt x="0" y="29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5"/>
            <p:cNvSpPr>
              <a:spLocks/>
            </p:cNvSpPr>
            <p:nvPr/>
          </p:nvSpPr>
          <p:spPr bwMode="auto">
            <a:xfrm>
              <a:off x="10193339" y="2532063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16"/>
            <p:cNvSpPr>
              <a:spLocks/>
            </p:cNvSpPr>
            <p:nvPr/>
          </p:nvSpPr>
          <p:spPr bwMode="auto">
            <a:xfrm>
              <a:off x="10258426" y="2541588"/>
              <a:ext cx="4763" cy="95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1" y="10"/>
                    <a:pt x="2" y="4"/>
                    <a:pt x="0" y="0"/>
                  </a:cubicBezTo>
                  <a:cubicBezTo>
                    <a:pt x="5" y="0"/>
                    <a:pt x="4" y="6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17"/>
            <p:cNvSpPr>
              <a:spLocks/>
            </p:cNvSpPr>
            <p:nvPr/>
          </p:nvSpPr>
          <p:spPr bwMode="auto">
            <a:xfrm>
              <a:off x="9474201" y="2614613"/>
              <a:ext cx="20638" cy="14288"/>
            </a:xfrm>
            <a:custGeom>
              <a:avLst/>
              <a:gdLst>
                <a:gd name="T0" fmla="*/ 0 w 22"/>
                <a:gd name="T1" fmla="*/ 6 h 16"/>
                <a:gd name="T2" fmla="*/ 21 w 22"/>
                <a:gd name="T3" fmla="*/ 1 h 16"/>
                <a:gd name="T4" fmla="*/ 16 w 22"/>
                <a:gd name="T5" fmla="*/ 16 h 16"/>
                <a:gd name="T6" fmla="*/ 5 w 22"/>
                <a:gd name="T7" fmla="*/ 16 h 16"/>
                <a:gd name="T8" fmla="*/ 0 w 22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6"/>
                  </a:moveTo>
                  <a:cubicBezTo>
                    <a:pt x="2" y="0"/>
                    <a:pt x="13" y="2"/>
                    <a:pt x="21" y="1"/>
                  </a:cubicBezTo>
                  <a:cubicBezTo>
                    <a:pt x="22" y="9"/>
                    <a:pt x="16" y="10"/>
                    <a:pt x="16" y="16"/>
                  </a:cubicBezTo>
                  <a:cubicBezTo>
                    <a:pt x="12" y="16"/>
                    <a:pt x="9" y="16"/>
                    <a:pt x="5" y="16"/>
                  </a:cubicBezTo>
                  <a:cubicBezTo>
                    <a:pt x="6" y="11"/>
                    <a:pt x="4" y="8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18"/>
            <p:cNvSpPr>
              <a:spLocks/>
            </p:cNvSpPr>
            <p:nvPr/>
          </p:nvSpPr>
          <p:spPr bwMode="auto">
            <a:xfrm>
              <a:off x="10352089" y="2684463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4"/>
                    <a:pt x="4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9"/>
            <p:cNvSpPr>
              <a:spLocks/>
            </p:cNvSpPr>
            <p:nvPr/>
          </p:nvSpPr>
          <p:spPr bwMode="auto">
            <a:xfrm>
              <a:off x="9526589" y="2732088"/>
              <a:ext cx="12700" cy="28575"/>
            </a:xfrm>
            <a:custGeom>
              <a:avLst/>
              <a:gdLst>
                <a:gd name="T0" fmla="*/ 5 w 15"/>
                <a:gd name="T1" fmla="*/ 0 h 31"/>
                <a:gd name="T2" fmla="*/ 15 w 15"/>
                <a:gd name="T3" fmla="*/ 15 h 31"/>
                <a:gd name="T4" fmla="*/ 5 w 15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31">
                  <a:moveTo>
                    <a:pt x="5" y="0"/>
                  </a:moveTo>
                  <a:cubicBezTo>
                    <a:pt x="12" y="1"/>
                    <a:pt x="6" y="15"/>
                    <a:pt x="15" y="15"/>
                  </a:cubicBezTo>
                  <a:cubicBezTo>
                    <a:pt x="9" y="31"/>
                    <a:pt x="0" y="1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20"/>
            <p:cNvSpPr>
              <a:spLocks/>
            </p:cNvSpPr>
            <p:nvPr/>
          </p:nvSpPr>
          <p:spPr bwMode="auto">
            <a:xfrm>
              <a:off x="9558339" y="2744788"/>
              <a:ext cx="23813" cy="28575"/>
            </a:xfrm>
            <a:custGeom>
              <a:avLst/>
              <a:gdLst>
                <a:gd name="T0" fmla="*/ 10 w 25"/>
                <a:gd name="T1" fmla="*/ 10 h 31"/>
                <a:gd name="T2" fmla="*/ 25 w 25"/>
                <a:gd name="T3" fmla="*/ 10 h 31"/>
                <a:gd name="T4" fmla="*/ 25 w 25"/>
                <a:gd name="T5" fmla="*/ 30 h 31"/>
                <a:gd name="T6" fmla="*/ 0 w 25"/>
                <a:gd name="T7" fmla="*/ 20 h 31"/>
                <a:gd name="T8" fmla="*/ 5 w 25"/>
                <a:gd name="T9" fmla="*/ 0 h 31"/>
                <a:gd name="T10" fmla="*/ 10 w 25"/>
                <a:gd name="T11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10" y="10"/>
                  </a:moveTo>
                  <a:cubicBezTo>
                    <a:pt x="12" y="17"/>
                    <a:pt x="16" y="8"/>
                    <a:pt x="25" y="10"/>
                  </a:cubicBezTo>
                  <a:cubicBezTo>
                    <a:pt x="25" y="16"/>
                    <a:pt x="25" y="23"/>
                    <a:pt x="25" y="30"/>
                  </a:cubicBezTo>
                  <a:cubicBezTo>
                    <a:pt x="12" y="31"/>
                    <a:pt x="9" y="22"/>
                    <a:pt x="0" y="20"/>
                  </a:cubicBezTo>
                  <a:cubicBezTo>
                    <a:pt x="4" y="15"/>
                    <a:pt x="5" y="8"/>
                    <a:pt x="5" y="0"/>
                  </a:cubicBezTo>
                  <a:cubicBezTo>
                    <a:pt x="10" y="1"/>
                    <a:pt x="17" y="9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21"/>
            <p:cNvSpPr>
              <a:spLocks/>
            </p:cNvSpPr>
            <p:nvPr/>
          </p:nvSpPr>
          <p:spPr bwMode="auto">
            <a:xfrm>
              <a:off x="10009189" y="2762251"/>
              <a:ext cx="12700" cy="6350"/>
            </a:xfrm>
            <a:custGeom>
              <a:avLst/>
              <a:gdLst>
                <a:gd name="T0" fmla="*/ 0 w 15"/>
                <a:gd name="T1" fmla="*/ 6 h 7"/>
                <a:gd name="T2" fmla="*/ 15 w 15"/>
                <a:gd name="T3" fmla="*/ 1 h 7"/>
                <a:gd name="T4" fmla="*/ 0 w 15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0" y="6"/>
                  </a:moveTo>
                  <a:cubicBezTo>
                    <a:pt x="1" y="0"/>
                    <a:pt x="9" y="2"/>
                    <a:pt x="15" y="1"/>
                  </a:cubicBezTo>
                  <a:cubicBezTo>
                    <a:pt x="14" y="7"/>
                    <a:pt x="6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22"/>
            <p:cNvSpPr>
              <a:spLocks/>
            </p:cNvSpPr>
            <p:nvPr/>
          </p:nvSpPr>
          <p:spPr bwMode="auto">
            <a:xfrm>
              <a:off x="9382126" y="2759076"/>
              <a:ext cx="46038" cy="60325"/>
            </a:xfrm>
            <a:custGeom>
              <a:avLst/>
              <a:gdLst>
                <a:gd name="T0" fmla="*/ 30 w 50"/>
                <a:gd name="T1" fmla="*/ 15 h 65"/>
                <a:gd name="T2" fmla="*/ 50 w 50"/>
                <a:gd name="T3" fmla="*/ 35 h 65"/>
                <a:gd name="T4" fmla="*/ 25 w 50"/>
                <a:gd name="T5" fmla="*/ 50 h 65"/>
                <a:gd name="T6" fmla="*/ 35 w 50"/>
                <a:gd name="T7" fmla="*/ 65 h 65"/>
                <a:gd name="T8" fmla="*/ 15 w 50"/>
                <a:gd name="T9" fmla="*/ 65 h 65"/>
                <a:gd name="T10" fmla="*/ 0 w 50"/>
                <a:gd name="T11" fmla="*/ 55 h 65"/>
                <a:gd name="T12" fmla="*/ 10 w 50"/>
                <a:gd name="T13" fmla="*/ 25 h 65"/>
                <a:gd name="T14" fmla="*/ 30 w 50"/>
                <a:gd name="T15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5">
                  <a:moveTo>
                    <a:pt x="30" y="15"/>
                  </a:moveTo>
                  <a:cubicBezTo>
                    <a:pt x="39" y="0"/>
                    <a:pt x="32" y="42"/>
                    <a:pt x="50" y="35"/>
                  </a:cubicBezTo>
                  <a:cubicBezTo>
                    <a:pt x="45" y="43"/>
                    <a:pt x="27" y="38"/>
                    <a:pt x="25" y="50"/>
                  </a:cubicBezTo>
                  <a:cubicBezTo>
                    <a:pt x="29" y="55"/>
                    <a:pt x="37" y="55"/>
                    <a:pt x="35" y="65"/>
                  </a:cubicBezTo>
                  <a:cubicBezTo>
                    <a:pt x="32" y="63"/>
                    <a:pt x="16" y="52"/>
                    <a:pt x="15" y="65"/>
                  </a:cubicBezTo>
                  <a:cubicBezTo>
                    <a:pt x="10" y="62"/>
                    <a:pt x="10" y="53"/>
                    <a:pt x="0" y="55"/>
                  </a:cubicBezTo>
                  <a:cubicBezTo>
                    <a:pt x="2" y="35"/>
                    <a:pt x="3" y="43"/>
                    <a:pt x="10" y="25"/>
                  </a:cubicBezTo>
                  <a:cubicBezTo>
                    <a:pt x="18" y="41"/>
                    <a:pt x="30" y="33"/>
                    <a:pt x="3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23"/>
            <p:cNvSpPr>
              <a:spLocks/>
            </p:cNvSpPr>
            <p:nvPr/>
          </p:nvSpPr>
          <p:spPr bwMode="auto">
            <a:xfrm>
              <a:off x="9423401" y="2771776"/>
              <a:ext cx="4763" cy="11113"/>
            </a:xfrm>
            <a:custGeom>
              <a:avLst/>
              <a:gdLst>
                <a:gd name="T0" fmla="*/ 0 w 5"/>
                <a:gd name="T1" fmla="*/ 6 h 11"/>
                <a:gd name="T2" fmla="*/ 5 w 5"/>
                <a:gd name="T3" fmla="*/ 6 h 11"/>
                <a:gd name="T4" fmla="*/ 0 w 5"/>
                <a:gd name="T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1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1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24"/>
            <p:cNvSpPr>
              <a:spLocks/>
            </p:cNvSpPr>
            <p:nvPr/>
          </p:nvSpPr>
          <p:spPr bwMode="auto">
            <a:xfrm>
              <a:off x="9307514" y="2800351"/>
              <a:ext cx="42863" cy="36513"/>
            </a:xfrm>
            <a:custGeom>
              <a:avLst/>
              <a:gdLst>
                <a:gd name="T0" fmla="*/ 5 w 47"/>
                <a:gd name="T1" fmla="*/ 15 h 40"/>
                <a:gd name="T2" fmla="*/ 0 w 47"/>
                <a:gd name="T3" fmla="*/ 10 h 40"/>
                <a:gd name="T4" fmla="*/ 0 w 47"/>
                <a:gd name="T5" fmla="*/ 0 h 40"/>
                <a:gd name="T6" fmla="*/ 30 w 47"/>
                <a:gd name="T7" fmla="*/ 15 h 40"/>
                <a:gd name="T8" fmla="*/ 25 w 47"/>
                <a:gd name="T9" fmla="*/ 40 h 40"/>
                <a:gd name="T10" fmla="*/ 5 w 47"/>
                <a:gd name="T11" fmla="*/ 25 h 40"/>
                <a:gd name="T12" fmla="*/ 5 w 47"/>
                <a:gd name="T13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0">
                  <a:moveTo>
                    <a:pt x="5" y="15"/>
                  </a:moveTo>
                  <a:cubicBezTo>
                    <a:pt x="1" y="16"/>
                    <a:pt x="0" y="13"/>
                    <a:pt x="0" y="10"/>
                  </a:cubicBezTo>
                  <a:cubicBezTo>
                    <a:pt x="0" y="7"/>
                    <a:pt x="0" y="3"/>
                    <a:pt x="0" y="0"/>
                  </a:cubicBezTo>
                  <a:cubicBezTo>
                    <a:pt x="12" y="0"/>
                    <a:pt x="27" y="22"/>
                    <a:pt x="30" y="15"/>
                  </a:cubicBezTo>
                  <a:cubicBezTo>
                    <a:pt x="47" y="22"/>
                    <a:pt x="20" y="27"/>
                    <a:pt x="25" y="40"/>
                  </a:cubicBezTo>
                  <a:cubicBezTo>
                    <a:pt x="16" y="26"/>
                    <a:pt x="19" y="28"/>
                    <a:pt x="5" y="25"/>
                  </a:cubicBezTo>
                  <a:cubicBezTo>
                    <a:pt x="5" y="17"/>
                    <a:pt x="13" y="3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25"/>
            <p:cNvSpPr>
              <a:spLocks/>
            </p:cNvSpPr>
            <p:nvPr/>
          </p:nvSpPr>
          <p:spPr bwMode="auto">
            <a:xfrm>
              <a:off x="9442451" y="2809876"/>
              <a:ext cx="26988" cy="26988"/>
            </a:xfrm>
            <a:custGeom>
              <a:avLst/>
              <a:gdLst>
                <a:gd name="T0" fmla="*/ 10 w 30"/>
                <a:gd name="T1" fmla="*/ 0 h 30"/>
                <a:gd name="T2" fmla="*/ 20 w 30"/>
                <a:gd name="T3" fmla="*/ 20 h 30"/>
                <a:gd name="T4" fmla="*/ 30 w 30"/>
                <a:gd name="T5" fmla="*/ 20 h 30"/>
                <a:gd name="T6" fmla="*/ 5 w 30"/>
                <a:gd name="T7" fmla="*/ 30 h 30"/>
                <a:gd name="T8" fmla="*/ 0 w 30"/>
                <a:gd name="T9" fmla="*/ 15 h 30"/>
                <a:gd name="T10" fmla="*/ 10 w 30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">
                  <a:moveTo>
                    <a:pt x="10" y="0"/>
                  </a:moveTo>
                  <a:cubicBezTo>
                    <a:pt x="19" y="1"/>
                    <a:pt x="22" y="9"/>
                    <a:pt x="20" y="20"/>
                  </a:cubicBezTo>
                  <a:cubicBezTo>
                    <a:pt x="24" y="20"/>
                    <a:pt x="27" y="20"/>
                    <a:pt x="30" y="20"/>
                  </a:cubicBezTo>
                  <a:cubicBezTo>
                    <a:pt x="26" y="27"/>
                    <a:pt x="14" y="27"/>
                    <a:pt x="5" y="30"/>
                  </a:cubicBezTo>
                  <a:cubicBezTo>
                    <a:pt x="2" y="19"/>
                    <a:pt x="20" y="14"/>
                    <a:pt x="0" y="15"/>
                  </a:cubicBezTo>
                  <a:cubicBezTo>
                    <a:pt x="4" y="10"/>
                    <a:pt x="12" y="1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26"/>
            <p:cNvSpPr>
              <a:spLocks/>
            </p:cNvSpPr>
            <p:nvPr/>
          </p:nvSpPr>
          <p:spPr bwMode="auto">
            <a:xfrm>
              <a:off x="9242426" y="2841626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27"/>
            <p:cNvSpPr>
              <a:spLocks/>
            </p:cNvSpPr>
            <p:nvPr/>
          </p:nvSpPr>
          <p:spPr bwMode="auto">
            <a:xfrm>
              <a:off x="9421814" y="2835276"/>
              <a:ext cx="26988" cy="26988"/>
            </a:xfrm>
            <a:custGeom>
              <a:avLst/>
              <a:gdLst>
                <a:gd name="T0" fmla="*/ 16 w 28"/>
                <a:gd name="T1" fmla="*/ 12 h 29"/>
                <a:gd name="T2" fmla="*/ 16 w 28"/>
                <a:gd name="T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9">
                  <a:moveTo>
                    <a:pt x="16" y="12"/>
                  </a:moveTo>
                  <a:cubicBezTo>
                    <a:pt x="28" y="29"/>
                    <a:pt x="0" y="0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8"/>
            <p:cNvSpPr>
              <a:spLocks/>
            </p:cNvSpPr>
            <p:nvPr/>
          </p:nvSpPr>
          <p:spPr bwMode="auto">
            <a:xfrm>
              <a:off x="9377364" y="2887663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9"/>
            <p:cNvSpPr>
              <a:spLocks/>
            </p:cNvSpPr>
            <p:nvPr/>
          </p:nvSpPr>
          <p:spPr bwMode="auto">
            <a:xfrm>
              <a:off x="10402889" y="2895601"/>
              <a:ext cx="19050" cy="30163"/>
            </a:xfrm>
            <a:custGeom>
              <a:avLst/>
              <a:gdLst>
                <a:gd name="T0" fmla="*/ 20 w 20"/>
                <a:gd name="T1" fmla="*/ 17 h 33"/>
                <a:gd name="T2" fmla="*/ 20 w 20"/>
                <a:gd name="T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3">
                  <a:moveTo>
                    <a:pt x="20" y="17"/>
                  </a:moveTo>
                  <a:cubicBezTo>
                    <a:pt x="8" y="33"/>
                    <a:pt x="0" y="0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0"/>
            <p:cNvSpPr>
              <a:spLocks/>
            </p:cNvSpPr>
            <p:nvPr/>
          </p:nvSpPr>
          <p:spPr bwMode="auto">
            <a:xfrm>
              <a:off x="10412414" y="2970213"/>
              <a:ext cx="9525" cy="11113"/>
            </a:xfrm>
            <a:custGeom>
              <a:avLst/>
              <a:gdLst>
                <a:gd name="T0" fmla="*/ 10 w 10"/>
                <a:gd name="T1" fmla="*/ 6 h 12"/>
                <a:gd name="T2" fmla="*/ 0 w 10"/>
                <a:gd name="T3" fmla="*/ 6 h 12"/>
                <a:gd name="T4" fmla="*/ 10 w 10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cubicBezTo>
                    <a:pt x="5" y="9"/>
                    <a:pt x="1" y="12"/>
                    <a:pt x="0" y="6"/>
                  </a:cubicBezTo>
                  <a:cubicBezTo>
                    <a:pt x="1" y="0"/>
                    <a:pt x="10" y="1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1"/>
            <p:cNvSpPr>
              <a:spLocks/>
            </p:cNvSpPr>
            <p:nvPr/>
          </p:nvSpPr>
          <p:spPr bwMode="auto">
            <a:xfrm>
              <a:off x="9223376" y="2989263"/>
              <a:ext cx="28575" cy="38100"/>
            </a:xfrm>
            <a:custGeom>
              <a:avLst/>
              <a:gdLst>
                <a:gd name="T0" fmla="*/ 15 w 30"/>
                <a:gd name="T1" fmla="*/ 0 h 40"/>
                <a:gd name="T2" fmla="*/ 30 w 30"/>
                <a:gd name="T3" fmla="*/ 0 h 40"/>
                <a:gd name="T4" fmla="*/ 0 w 30"/>
                <a:gd name="T5" fmla="*/ 35 h 40"/>
                <a:gd name="T6" fmla="*/ 15 w 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40">
                  <a:moveTo>
                    <a:pt x="15" y="0"/>
                  </a:moveTo>
                  <a:cubicBezTo>
                    <a:pt x="20" y="0"/>
                    <a:pt x="25" y="0"/>
                    <a:pt x="30" y="0"/>
                  </a:cubicBezTo>
                  <a:cubicBezTo>
                    <a:pt x="12" y="4"/>
                    <a:pt x="26" y="40"/>
                    <a:pt x="0" y="35"/>
                  </a:cubicBezTo>
                  <a:cubicBezTo>
                    <a:pt x="3" y="22"/>
                    <a:pt x="16" y="18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2"/>
            <p:cNvSpPr>
              <a:spLocks/>
            </p:cNvSpPr>
            <p:nvPr/>
          </p:nvSpPr>
          <p:spPr bwMode="auto">
            <a:xfrm>
              <a:off x="9317039" y="3008313"/>
              <a:ext cx="4763" cy="9525"/>
            </a:xfrm>
            <a:custGeom>
              <a:avLst/>
              <a:gdLst>
                <a:gd name="T0" fmla="*/ 0 w 5"/>
                <a:gd name="T1" fmla="*/ 5 h 11"/>
                <a:gd name="T2" fmla="*/ 5 w 5"/>
                <a:gd name="T3" fmla="*/ 5 h 11"/>
                <a:gd name="T4" fmla="*/ 0 w 5"/>
                <a:gd name="T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1">
                  <a:moveTo>
                    <a:pt x="0" y="5"/>
                  </a:moveTo>
                  <a:cubicBezTo>
                    <a:pt x="1" y="0"/>
                    <a:pt x="5" y="3"/>
                    <a:pt x="5" y="5"/>
                  </a:cubicBezTo>
                  <a:cubicBezTo>
                    <a:pt x="4" y="11"/>
                    <a:pt x="0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3"/>
            <p:cNvSpPr>
              <a:spLocks/>
            </p:cNvSpPr>
            <p:nvPr/>
          </p:nvSpPr>
          <p:spPr bwMode="auto">
            <a:xfrm>
              <a:off x="10567989" y="3016251"/>
              <a:ext cx="20638" cy="20638"/>
            </a:xfrm>
            <a:custGeom>
              <a:avLst/>
              <a:gdLst>
                <a:gd name="T0" fmla="*/ 2 w 22"/>
                <a:gd name="T1" fmla="*/ 2 h 22"/>
                <a:gd name="T2" fmla="*/ 22 w 22"/>
                <a:gd name="T3" fmla="*/ 7 h 22"/>
                <a:gd name="T4" fmla="*/ 12 w 22"/>
                <a:gd name="T5" fmla="*/ 12 h 22"/>
                <a:gd name="T6" fmla="*/ 7 w 22"/>
                <a:gd name="T7" fmla="*/ 22 h 22"/>
                <a:gd name="T8" fmla="*/ 2 w 22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" y="2"/>
                  </a:moveTo>
                  <a:cubicBezTo>
                    <a:pt x="13" y="0"/>
                    <a:pt x="16" y="6"/>
                    <a:pt x="22" y="7"/>
                  </a:cubicBezTo>
                  <a:cubicBezTo>
                    <a:pt x="21" y="13"/>
                    <a:pt x="13" y="20"/>
                    <a:pt x="12" y="12"/>
                  </a:cubicBezTo>
                  <a:cubicBezTo>
                    <a:pt x="7" y="13"/>
                    <a:pt x="8" y="19"/>
                    <a:pt x="7" y="22"/>
                  </a:cubicBezTo>
                  <a:cubicBezTo>
                    <a:pt x="0" y="21"/>
                    <a:pt x="3" y="1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4"/>
            <p:cNvSpPr>
              <a:spLocks/>
            </p:cNvSpPr>
            <p:nvPr/>
          </p:nvSpPr>
          <p:spPr bwMode="auto">
            <a:xfrm>
              <a:off x="10560051" y="3022601"/>
              <a:ext cx="4763" cy="9525"/>
            </a:xfrm>
            <a:custGeom>
              <a:avLst/>
              <a:gdLst>
                <a:gd name="T0" fmla="*/ 0 w 5"/>
                <a:gd name="T1" fmla="*/ 5 h 11"/>
                <a:gd name="T2" fmla="*/ 5 w 5"/>
                <a:gd name="T3" fmla="*/ 5 h 11"/>
                <a:gd name="T4" fmla="*/ 0 w 5"/>
                <a:gd name="T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1">
                  <a:moveTo>
                    <a:pt x="0" y="5"/>
                  </a:moveTo>
                  <a:cubicBezTo>
                    <a:pt x="1" y="0"/>
                    <a:pt x="5" y="3"/>
                    <a:pt x="5" y="5"/>
                  </a:cubicBezTo>
                  <a:cubicBezTo>
                    <a:pt x="4" y="11"/>
                    <a:pt x="0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5"/>
            <p:cNvSpPr>
              <a:spLocks/>
            </p:cNvSpPr>
            <p:nvPr/>
          </p:nvSpPr>
          <p:spPr bwMode="auto">
            <a:xfrm>
              <a:off x="10545764" y="3082926"/>
              <a:ext cx="34925" cy="33338"/>
            </a:xfrm>
            <a:custGeom>
              <a:avLst/>
              <a:gdLst>
                <a:gd name="T0" fmla="*/ 6 w 38"/>
                <a:gd name="T1" fmla="*/ 0 h 35"/>
                <a:gd name="T2" fmla="*/ 36 w 38"/>
                <a:gd name="T3" fmla="*/ 10 h 35"/>
                <a:gd name="T4" fmla="*/ 31 w 38"/>
                <a:gd name="T5" fmla="*/ 35 h 35"/>
                <a:gd name="T6" fmla="*/ 11 w 38"/>
                <a:gd name="T7" fmla="*/ 25 h 35"/>
                <a:gd name="T8" fmla="*/ 6 w 3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5">
                  <a:moveTo>
                    <a:pt x="6" y="0"/>
                  </a:moveTo>
                  <a:cubicBezTo>
                    <a:pt x="16" y="4"/>
                    <a:pt x="25" y="8"/>
                    <a:pt x="36" y="10"/>
                  </a:cubicBezTo>
                  <a:cubicBezTo>
                    <a:pt x="38" y="22"/>
                    <a:pt x="27" y="21"/>
                    <a:pt x="31" y="35"/>
                  </a:cubicBezTo>
                  <a:cubicBezTo>
                    <a:pt x="26" y="32"/>
                    <a:pt x="15" y="12"/>
                    <a:pt x="11" y="25"/>
                  </a:cubicBezTo>
                  <a:cubicBezTo>
                    <a:pt x="0" y="17"/>
                    <a:pt x="4" y="1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36"/>
            <p:cNvSpPr>
              <a:spLocks/>
            </p:cNvSpPr>
            <p:nvPr/>
          </p:nvSpPr>
          <p:spPr bwMode="auto">
            <a:xfrm>
              <a:off x="9572626" y="3106738"/>
              <a:ext cx="9525" cy="9525"/>
            </a:xfrm>
            <a:custGeom>
              <a:avLst/>
              <a:gdLst>
                <a:gd name="T0" fmla="*/ 0 w 10"/>
                <a:gd name="T1" fmla="*/ 0 h 10"/>
                <a:gd name="T2" fmla="*/ 10 w 10"/>
                <a:gd name="T3" fmla="*/ 0 h 10"/>
                <a:gd name="T4" fmla="*/ 10 w 10"/>
                <a:gd name="T5" fmla="*/ 10 h 10"/>
                <a:gd name="T6" fmla="*/ 0 w 10"/>
                <a:gd name="T7" fmla="*/ 1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3" y="0"/>
                    <a:pt x="6" y="0"/>
                    <a:pt x="10" y="0"/>
                  </a:cubicBezTo>
                  <a:cubicBezTo>
                    <a:pt x="10" y="3"/>
                    <a:pt x="10" y="6"/>
                    <a:pt x="10" y="10"/>
                  </a:cubicBezTo>
                  <a:cubicBezTo>
                    <a:pt x="6" y="10"/>
                    <a:pt x="3" y="10"/>
                    <a:pt x="0" y="10"/>
                  </a:cubicBezTo>
                  <a:cubicBezTo>
                    <a:pt x="0" y="6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37"/>
            <p:cNvSpPr>
              <a:spLocks/>
            </p:cNvSpPr>
            <p:nvPr/>
          </p:nvSpPr>
          <p:spPr bwMode="auto">
            <a:xfrm>
              <a:off x="9417051" y="3111501"/>
              <a:ext cx="38100" cy="47625"/>
            </a:xfrm>
            <a:custGeom>
              <a:avLst/>
              <a:gdLst>
                <a:gd name="T0" fmla="*/ 21 w 41"/>
                <a:gd name="T1" fmla="*/ 5 h 52"/>
                <a:gd name="T2" fmla="*/ 41 w 41"/>
                <a:gd name="T3" fmla="*/ 20 h 52"/>
                <a:gd name="T4" fmla="*/ 16 w 41"/>
                <a:gd name="T5" fmla="*/ 50 h 52"/>
                <a:gd name="T6" fmla="*/ 1 w 41"/>
                <a:gd name="T7" fmla="*/ 25 h 52"/>
                <a:gd name="T8" fmla="*/ 21 w 41"/>
                <a:gd name="T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21" y="5"/>
                  </a:moveTo>
                  <a:cubicBezTo>
                    <a:pt x="37" y="0"/>
                    <a:pt x="28" y="21"/>
                    <a:pt x="41" y="20"/>
                  </a:cubicBezTo>
                  <a:cubicBezTo>
                    <a:pt x="37" y="34"/>
                    <a:pt x="13" y="28"/>
                    <a:pt x="16" y="50"/>
                  </a:cubicBezTo>
                  <a:cubicBezTo>
                    <a:pt x="1" y="52"/>
                    <a:pt x="0" y="39"/>
                    <a:pt x="1" y="25"/>
                  </a:cubicBezTo>
                  <a:cubicBezTo>
                    <a:pt x="7" y="17"/>
                    <a:pt x="22" y="19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38"/>
            <p:cNvSpPr>
              <a:spLocks/>
            </p:cNvSpPr>
            <p:nvPr/>
          </p:nvSpPr>
          <p:spPr bwMode="auto">
            <a:xfrm>
              <a:off x="10267951" y="3152776"/>
              <a:ext cx="4763" cy="9525"/>
            </a:xfrm>
            <a:custGeom>
              <a:avLst/>
              <a:gdLst>
                <a:gd name="T0" fmla="*/ 1 w 6"/>
                <a:gd name="T1" fmla="*/ 10 h 10"/>
                <a:gd name="T2" fmla="*/ 6 w 6"/>
                <a:gd name="T3" fmla="*/ 0 h 10"/>
                <a:gd name="T4" fmla="*/ 1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1" y="10"/>
                  </a:moveTo>
                  <a:cubicBezTo>
                    <a:pt x="0" y="4"/>
                    <a:pt x="2" y="1"/>
                    <a:pt x="6" y="0"/>
                  </a:cubicBezTo>
                  <a:cubicBezTo>
                    <a:pt x="6" y="6"/>
                    <a:pt x="4" y="9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9"/>
            <p:cNvSpPr>
              <a:spLocks/>
            </p:cNvSpPr>
            <p:nvPr/>
          </p:nvSpPr>
          <p:spPr bwMode="auto">
            <a:xfrm>
              <a:off x="9705976" y="3155951"/>
              <a:ext cx="46038" cy="63500"/>
            </a:xfrm>
            <a:custGeom>
              <a:avLst/>
              <a:gdLst>
                <a:gd name="T0" fmla="*/ 45 w 49"/>
                <a:gd name="T1" fmla="*/ 21 h 69"/>
                <a:gd name="T2" fmla="*/ 35 w 49"/>
                <a:gd name="T3" fmla="*/ 26 h 69"/>
                <a:gd name="T4" fmla="*/ 25 w 49"/>
                <a:gd name="T5" fmla="*/ 66 h 69"/>
                <a:gd name="T6" fmla="*/ 5 w 49"/>
                <a:gd name="T7" fmla="*/ 41 h 69"/>
                <a:gd name="T8" fmla="*/ 15 w 49"/>
                <a:gd name="T9" fmla="*/ 41 h 69"/>
                <a:gd name="T10" fmla="*/ 45 w 49"/>
                <a:gd name="T11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9">
                  <a:moveTo>
                    <a:pt x="45" y="21"/>
                  </a:moveTo>
                  <a:cubicBezTo>
                    <a:pt x="45" y="26"/>
                    <a:pt x="39" y="25"/>
                    <a:pt x="35" y="26"/>
                  </a:cubicBezTo>
                  <a:cubicBezTo>
                    <a:pt x="49" y="41"/>
                    <a:pt x="25" y="49"/>
                    <a:pt x="25" y="66"/>
                  </a:cubicBezTo>
                  <a:cubicBezTo>
                    <a:pt x="7" y="69"/>
                    <a:pt x="3" y="58"/>
                    <a:pt x="5" y="41"/>
                  </a:cubicBezTo>
                  <a:cubicBezTo>
                    <a:pt x="8" y="41"/>
                    <a:pt x="12" y="41"/>
                    <a:pt x="15" y="41"/>
                  </a:cubicBezTo>
                  <a:cubicBezTo>
                    <a:pt x="0" y="22"/>
                    <a:pt x="33" y="0"/>
                    <a:pt x="4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0"/>
            <p:cNvSpPr>
              <a:spLocks/>
            </p:cNvSpPr>
            <p:nvPr/>
          </p:nvSpPr>
          <p:spPr bwMode="auto">
            <a:xfrm>
              <a:off x="9855201" y="3197226"/>
              <a:ext cx="9525" cy="11113"/>
            </a:xfrm>
            <a:custGeom>
              <a:avLst/>
              <a:gdLst>
                <a:gd name="T0" fmla="*/ 0 w 10"/>
                <a:gd name="T1" fmla="*/ 7 h 13"/>
                <a:gd name="T2" fmla="*/ 10 w 10"/>
                <a:gd name="T3" fmla="*/ 7 h 13"/>
                <a:gd name="T4" fmla="*/ 0 w 10"/>
                <a:gd name="T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3">
                  <a:moveTo>
                    <a:pt x="0" y="7"/>
                  </a:moveTo>
                  <a:cubicBezTo>
                    <a:pt x="3" y="0"/>
                    <a:pt x="5" y="7"/>
                    <a:pt x="10" y="7"/>
                  </a:cubicBezTo>
                  <a:cubicBezTo>
                    <a:pt x="9" y="13"/>
                    <a:pt x="1" y="12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41"/>
            <p:cNvSpPr>
              <a:spLocks/>
            </p:cNvSpPr>
            <p:nvPr/>
          </p:nvSpPr>
          <p:spPr bwMode="auto">
            <a:xfrm>
              <a:off x="10064751" y="3206751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42"/>
            <p:cNvSpPr>
              <a:spLocks/>
            </p:cNvSpPr>
            <p:nvPr/>
          </p:nvSpPr>
          <p:spPr bwMode="auto">
            <a:xfrm>
              <a:off x="10256839" y="3201988"/>
              <a:ext cx="30163" cy="19050"/>
            </a:xfrm>
            <a:custGeom>
              <a:avLst/>
              <a:gdLst>
                <a:gd name="T0" fmla="*/ 33 w 33"/>
                <a:gd name="T1" fmla="*/ 6 h 21"/>
                <a:gd name="T2" fmla="*/ 33 w 33"/>
                <a:gd name="T3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21">
                  <a:moveTo>
                    <a:pt x="33" y="6"/>
                  </a:moveTo>
                  <a:cubicBezTo>
                    <a:pt x="22" y="21"/>
                    <a:pt x="0" y="0"/>
                    <a:pt x="3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43"/>
            <p:cNvSpPr>
              <a:spLocks/>
            </p:cNvSpPr>
            <p:nvPr/>
          </p:nvSpPr>
          <p:spPr bwMode="auto">
            <a:xfrm>
              <a:off x="9850439" y="3209926"/>
              <a:ext cx="9525" cy="15875"/>
            </a:xfrm>
            <a:custGeom>
              <a:avLst/>
              <a:gdLst>
                <a:gd name="T0" fmla="*/ 0 w 11"/>
                <a:gd name="T1" fmla="*/ 2 h 17"/>
                <a:gd name="T2" fmla="*/ 10 w 11"/>
                <a:gd name="T3" fmla="*/ 17 h 17"/>
                <a:gd name="T4" fmla="*/ 0 w 11"/>
                <a:gd name="T5" fmla="*/ 12 h 17"/>
                <a:gd name="T6" fmla="*/ 0 w 11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7">
                  <a:moveTo>
                    <a:pt x="0" y="2"/>
                  </a:moveTo>
                  <a:cubicBezTo>
                    <a:pt x="11" y="0"/>
                    <a:pt x="10" y="9"/>
                    <a:pt x="10" y="17"/>
                  </a:cubicBezTo>
                  <a:cubicBezTo>
                    <a:pt x="6" y="16"/>
                    <a:pt x="5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44"/>
            <p:cNvSpPr>
              <a:spLocks/>
            </p:cNvSpPr>
            <p:nvPr/>
          </p:nvSpPr>
          <p:spPr bwMode="auto">
            <a:xfrm>
              <a:off x="10266364" y="3208338"/>
              <a:ext cx="44450" cy="41275"/>
            </a:xfrm>
            <a:custGeom>
              <a:avLst/>
              <a:gdLst>
                <a:gd name="T0" fmla="*/ 28 w 48"/>
                <a:gd name="T1" fmla="*/ 4 h 44"/>
                <a:gd name="T2" fmla="*/ 33 w 48"/>
                <a:gd name="T3" fmla="*/ 19 h 44"/>
                <a:gd name="T4" fmla="*/ 28 w 48"/>
                <a:gd name="T5" fmla="*/ 44 h 44"/>
                <a:gd name="T6" fmla="*/ 3 w 48"/>
                <a:gd name="T7" fmla="*/ 14 h 44"/>
                <a:gd name="T8" fmla="*/ 28 w 4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4">
                  <a:moveTo>
                    <a:pt x="28" y="4"/>
                  </a:moveTo>
                  <a:cubicBezTo>
                    <a:pt x="41" y="2"/>
                    <a:pt x="19" y="34"/>
                    <a:pt x="33" y="19"/>
                  </a:cubicBezTo>
                  <a:cubicBezTo>
                    <a:pt x="48" y="25"/>
                    <a:pt x="29" y="38"/>
                    <a:pt x="28" y="44"/>
                  </a:cubicBezTo>
                  <a:cubicBezTo>
                    <a:pt x="22" y="32"/>
                    <a:pt x="13" y="22"/>
                    <a:pt x="3" y="14"/>
                  </a:cubicBezTo>
                  <a:cubicBezTo>
                    <a:pt x="0" y="0"/>
                    <a:pt x="30" y="18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5"/>
            <p:cNvSpPr>
              <a:spLocks/>
            </p:cNvSpPr>
            <p:nvPr/>
          </p:nvSpPr>
          <p:spPr bwMode="auto">
            <a:xfrm>
              <a:off x="10180639" y="3221038"/>
              <a:ext cx="3175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46"/>
            <p:cNvSpPr>
              <a:spLocks/>
            </p:cNvSpPr>
            <p:nvPr/>
          </p:nvSpPr>
          <p:spPr bwMode="auto">
            <a:xfrm>
              <a:off x="10133014" y="3263901"/>
              <a:ext cx="33338" cy="17463"/>
            </a:xfrm>
            <a:custGeom>
              <a:avLst/>
              <a:gdLst>
                <a:gd name="T0" fmla="*/ 20 w 36"/>
                <a:gd name="T1" fmla="*/ 0 h 20"/>
                <a:gd name="T2" fmla="*/ 15 w 36"/>
                <a:gd name="T3" fmla="*/ 20 h 20"/>
                <a:gd name="T4" fmla="*/ 20 w 36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0">
                  <a:moveTo>
                    <a:pt x="20" y="0"/>
                  </a:moveTo>
                  <a:cubicBezTo>
                    <a:pt x="36" y="5"/>
                    <a:pt x="14" y="13"/>
                    <a:pt x="15" y="20"/>
                  </a:cubicBezTo>
                  <a:cubicBezTo>
                    <a:pt x="0" y="15"/>
                    <a:pt x="21" y="7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47"/>
            <p:cNvSpPr>
              <a:spLocks/>
            </p:cNvSpPr>
            <p:nvPr/>
          </p:nvSpPr>
          <p:spPr bwMode="auto">
            <a:xfrm>
              <a:off x="10202864" y="3260726"/>
              <a:ext cx="23813" cy="17463"/>
            </a:xfrm>
            <a:custGeom>
              <a:avLst/>
              <a:gdLst>
                <a:gd name="T0" fmla="*/ 25 w 26"/>
                <a:gd name="T1" fmla="*/ 8 h 19"/>
                <a:gd name="T2" fmla="*/ 0 w 26"/>
                <a:gd name="T3" fmla="*/ 13 h 19"/>
                <a:gd name="T4" fmla="*/ 25 w 26"/>
                <a:gd name="T5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">
                  <a:moveTo>
                    <a:pt x="25" y="8"/>
                  </a:moveTo>
                  <a:cubicBezTo>
                    <a:pt x="26" y="19"/>
                    <a:pt x="8" y="10"/>
                    <a:pt x="0" y="13"/>
                  </a:cubicBezTo>
                  <a:cubicBezTo>
                    <a:pt x="1" y="0"/>
                    <a:pt x="19" y="1"/>
                    <a:pt x="2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48"/>
            <p:cNvSpPr>
              <a:spLocks/>
            </p:cNvSpPr>
            <p:nvPr/>
          </p:nvSpPr>
          <p:spPr bwMode="auto">
            <a:xfrm>
              <a:off x="9855201" y="3268663"/>
              <a:ext cx="9525" cy="7938"/>
            </a:xfrm>
            <a:custGeom>
              <a:avLst/>
              <a:gdLst>
                <a:gd name="T0" fmla="*/ 0 w 10"/>
                <a:gd name="T1" fmla="*/ 10 h 10"/>
                <a:gd name="T2" fmla="*/ 0 w 10"/>
                <a:gd name="T3" fmla="*/ 0 h 10"/>
                <a:gd name="T4" fmla="*/ 10 w 10"/>
                <a:gd name="T5" fmla="*/ 0 h 10"/>
                <a:gd name="T6" fmla="*/ 10 w 10"/>
                <a:gd name="T7" fmla="*/ 10 h 10"/>
                <a:gd name="T8" fmla="*/ 0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cubicBezTo>
                    <a:pt x="0" y="7"/>
                    <a:pt x="0" y="3"/>
                    <a:pt x="0" y="0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0" y="3"/>
                    <a:pt x="10" y="7"/>
                    <a:pt x="10" y="10"/>
                  </a:cubicBezTo>
                  <a:cubicBezTo>
                    <a:pt x="7" y="10"/>
                    <a:pt x="4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49"/>
            <p:cNvSpPr>
              <a:spLocks/>
            </p:cNvSpPr>
            <p:nvPr/>
          </p:nvSpPr>
          <p:spPr bwMode="auto">
            <a:xfrm>
              <a:off x="10059989" y="3276601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50"/>
            <p:cNvSpPr>
              <a:spLocks/>
            </p:cNvSpPr>
            <p:nvPr/>
          </p:nvSpPr>
          <p:spPr bwMode="auto">
            <a:xfrm>
              <a:off x="10207626" y="3276601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51"/>
            <p:cNvSpPr>
              <a:spLocks noEditPoints="1"/>
            </p:cNvSpPr>
            <p:nvPr/>
          </p:nvSpPr>
          <p:spPr bwMode="auto">
            <a:xfrm>
              <a:off x="9228139" y="1704976"/>
              <a:ext cx="1374775" cy="1781175"/>
            </a:xfrm>
            <a:custGeom>
              <a:avLst/>
              <a:gdLst>
                <a:gd name="T0" fmla="*/ 952 w 1483"/>
                <a:gd name="T1" fmla="*/ 360 h 1929"/>
                <a:gd name="T2" fmla="*/ 1243 w 1483"/>
                <a:gd name="T3" fmla="*/ 425 h 1929"/>
                <a:gd name="T4" fmla="*/ 1208 w 1483"/>
                <a:gd name="T5" fmla="*/ 631 h 1929"/>
                <a:gd name="T6" fmla="*/ 1158 w 1483"/>
                <a:gd name="T7" fmla="*/ 816 h 1929"/>
                <a:gd name="T8" fmla="*/ 1102 w 1483"/>
                <a:gd name="T9" fmla="*/ 921 h 1929"/>
                <a:gd name="T10" fmla="*/ 1363 w 1483"/>
                <a:gd name="T11" fmla="*/ 881 h 1929"/>
                <a:gd name="T12" fmla="*/ 1107 w 1483"/>
                <a:gd name="T13" fmla="*/ 1042 h 1929"/>
                <a:gd name="T14" fmla="*/ 1303 w 1483"/>
                <a:gd name="T15" fmla="*/ 1262 h 1929"/>
                <a:gd name="T16" fmla="*/ 1238 w 1483"/>
                <a:gd name="T17" fmla="*/ 1382 h 1929"/>
                <a:gd name="T18" fmla="*/ 1483 w 1483"/>
                <a:gd name="T19" fmla="*/ 1372 h 1929"/>
                <a:gd name="T20" fmla="*/ 1273 w 1483"/>
                <a:gd name="T21" fmla="*/ 1533 h 1929"/>
                <a:gd name="T22" fmla="*/ 1133 w 1483"/>
                <a:gd name="T23" fmla="*/ 1608 h 1929"/>
                <a:gd name="T24" fmla="*/ 942 w 1483"/>
                <a:gd name="T25" fmla="*/ 1693 h 1929"/>
                <a:gd name="T26" fmla="*/ 696 w 1483"/>
                <a:gd name="T27" fmla="*/ 1633 h 1929"/>
                <a:gd name="T28" fmla="*/ 426 w 1483"/>
                <a:gd name="T29" fmla="*/ 1548 h 1929"/>
                <a:gd name="T30" fmla="*/ 306 w 1483"/>
                <a:gd name="T31" fmla="*/ 1417 h 1929"/>
                <a:gd name="T32" fmla="*/ 75 w 1483"/>
                <a:gd name="T33" fmla="*/ 1342 h 1929"/>
                <a:gd name="T34" fmla="*/ 291 w 1483"/>
                <a:gd name="T35" fmla="*/ 1257 h 1929"/>
                <a:gd name="T36" fmla="*/ 366 w 1483"/>
                <a:gd name="T37" fmla="*/ 1117 h 1929"/>
                <a:gd name="T38" fmla="*/ 110 w 1483"/>
                <a:gd name="T39" fmla="*/ 901 h 1929"/>
                <a:gd name="T40" fmla="*/ 331 w 1483"/>
                <a:gd name="T41" fmla="*/ 746 h 1929"/>
                <a:gd name="T42" fmla="*/ 391 w 1483"/>
                <a:gd name="T43" fmla="*/ 425 h 1929"/>
                <a:gd name="T44" fmla="*/ 456 w 1483"/>
                <a:gd name="T45" fmla="*/ 290 h 1929"/>
                <a:gd name="T46" fmla="*/ 772 w 1483"/>
                <a:gd name="T47" fmla="*/ 114 h 1929"/>
                <a:gd name="T48" fmla="*/ 110 w 1483"/>
                <a:gd name="T49" fmla="*/ 1287 h 1929"/>
                <a:gd name="T50" fmla="*/ 681 w 1483"/>
                <a:gd name="T51" fmla="*/ 260 h 1929"/>
                <a:gd name="T52" fmla="*/ 902 w 1483"/>
                <a:gd name="T53" fmla="*/ 295 h 1929"/>
                <a:gd name="T54" fmla="*/ 506 w 1483"/>
                <a:gd name="T55" fmla="*/ 340 h 1929"/>
                <a:gd name="T56" fmla="*/ 897 w 1483"/>
                <a:gd name="T57" fmla="*/ 360 h 1929"/>
                <a:gd name="T58" fmla="*/ 686 w 1483"/>
                <a:gd name="T59" fmla="*/ 430 h 1929"/>
                <a:gd name="T60" fmla="*/ 997 w 1483"/>
                <a:gd name="T61" fmla="*/ 485 h 1929"/>
                <a:gd name="T62" fmla="*/ 742 w 1483"/>
                <a:gd name="T63" fmla="*/ 510 h 1929"/>
                <a:gd name="T64" fmla="*/ 1178 w 1483"/>
                <a:gd name="T65" fmla="*/ 560 h 1929"/>
                <a:gd name="T66" fmla="*/ 837 w 1483"/>
                <a:gd name="T67" fmla="*/ 560 h 1929"/>
                <a:gd name="T68" fmla="*/ 371 w 1483"/>
                <a:gd name="T69" fmla="*/ 610 h 1929"/>
                <a:gd name="T70" fmla="*/ 962 w 1483"/>
                <a:gd name="T71" fmla="*/ 671 h 1929"/>
                <a:gd name="T72" fmla="*/ 917 w 1483"/>
                <a:gd name="T73" fmla="*/ 706 h 1929"/>
                <a:gd name="T74" fmla="*/ 291 w 1483"/>
                <a:gd name="T75" fmla="*/ 736 h 1929"/>
                <a:gd name="T76" fmla="*/ 451 w 1483"/>
                <a:gd name="T77" fmla="*/ 766 h 1929"/>
                <a:gd name="T78" fmla="*/ 727 w 1483"/>
                <a:gd name="T79" fmla="*/ 791 h 1929"/>
                <a:gd name="T80" fmla="*/ 631 w 1483"/>
                <a:gd name="T81" fmla="*/ 831 h 1929"/>
                <a:gd name="T82" fmla="*/ 977 w 1483"/>
                <a:gd name="T83" fmla="*/ 891 h 1929"/>
                <a:gd name="T84" fmla="*/ 546 w 1483"/>
                <a:gd name="T85" fmla="*/ 886 h 1929"/>
                <a:gd name="T86" fmla="*/ 496 w 1483"/>
                <a:gd name="T87" fmla="*/ 916 h 1929"/>
                <a:gd name="T88" fmla="*/ 341 w 1483"/>
                <a:gd name="T89" fmla="*/ 941 h 1929"/>
                <a:gd name="T90" fmla="*/ 1218 w 1483"/>
                <a:gd name="T91" fmla="*/ 966 h 1929"/>
                <a:gd name="T92" fmla="*/ 1153 w 1483"/>
                <a:gd name="T93" fmla="*/ 991 h 1929"/>
                <a:gd name="T94" fmla="*/ 797 w 1483"/>
                <a:gd name="T95" fmla="*/ 1062 h 1929"/>
                <a:gd name="T96" fmla="*/ 536 w 1483"/>
                <a:gd name="T97" fmla="*/ 1052 h 1929"/>
                <a:gd name="T98" fmla="*/ 947 w 1483"/>
                <a:gd name="T99" fmla="*/ 1102 h 1929"/>
                <a:gd name="T100" fmla="*/ 671 w 1483"/>
                <a:gd name="T101" fmla="*/ 1097 h 1929"/>
                <a:gd name="T102" fmla="*/ 1107 w 1483"/>
                <a:gd name="T103" fmla="*/ 1127 h 1929"/>
                <a:gd name="T104" fmla="*/ 967 w 1483"/>
                <a:gd name="T105" fmla="*/ 1197 h 1929"/>
                <a:gd name="T106" fmla="*/ 1243 w 1483"/>
                <a:gd name="T107" fmla="*/ 1212 h 1929"/>
                <a:gd name="T108" fmla="*/ 526 w 1483"/>
                <a:gd name="T109" fmla="*/ 1272 h 1929"/>
                <a:gd name="T110" fmla="*/ 421 w 1483"/>
                <a:gd name="T111" fmla="*/ 1297 h 1929"/>
                <a:gd name="T112" fmla="*/ 686 w 1483"/>
                <a:gd name="T113" fmla="*/ 1357 h 1929"/>
                <a:gd name="T114" fmla="*/ 1358 w 1483"/>
                <a:gd name="T115" fmla="*/ 1407 h 1929"/>
                <a:gd name="T116" fmla="*/ 526 w 1483"/>
                <a:gd name="T117" fmla="*/ 1447 h 1929"/>
                <a:gd name="T118" fmla="*/ 486 w 1483"/>
                <a:gd name="T119" fmla="*/ 1442 h 1929"/>
                <a:gd name="T120" fmla="*/ 486 w 1483"/>
                <a:gd name="T121" fmla="*/ 1473 h 1929"/>
                <a:gd name="T122" fmla="*/ 902 w 1483"/>
                <a:gd name="T123" fmla="*/ 1498 h 1929"/>
                <a:gd name="T124" fmla="*/ 887 w 1483"/>
                <a:gd name="T125" fmla="*/ 1578 h 1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3" h="1929">
                  <a:moveTo>
                    <a:pt x="832" y="210"/>
                  </a:moveTo>
                  <a:cubicBezTo>
                    <a:pt x="841" y="208"/>
                    <a:pt x="843" y="201"/>
                    <a:pt x="842" y="190"/>
                  </a:cubicBezTo>
                  <a:cubicBezTo>
                    <a:pt x="853" y="186"/>
                    <a:pt x="858" y="204"/>
                    <a:pt x="857" y="185"/>
                  </a:cubicBezTo>
                  <a:cubicBezTo>
                    <a:pt x="873" y="193"/>
                    <a:pt x="885" y="207"/>
                    <a:pt x="887" y="230"/>
                  </a:cubicBezTo>
                  <a:cubicBezTo>
                    <a:pt x="879" y="230"/>
                    <a:pt x="870" y="230"/>
                    <a:pt x="862" y="230"/>
                  </a:cubicBezTo>
                  <a:cubicBezTo>
                    <a:pt x="857" y="249"/>
                    <a:pt x="888" y="233"/>
                    <a:pt x="892" y="245"/>
                  </a:cubicBezTo>
                  <a:cubicBezTo>
                    <a:pt x="911" y="240"/>
                    <a:pt x="905" y="234"/>
                    <a:pt x="927" y="240"/>
                  </a:cubicBezTo>
                  <a:cubicBezTo>
                    <a:pt x="934" y="236"/>
                    <a:pt x="936" y="229"/>
                    <a:pt x="937" y="220"/>
                  </a:cubicBezTo>
                  <a:cubicBezTo>
                    <a:pt x="917" y="226"/>
                    <a:pt x="925" y="229"/>
                    <a:pt x="907" y="220"/>
                  </a:cubicBezTo>
                  <a:cubicBezTo>
                    <a:pt x="917" y="202"/>
                    <a:pt x="909" y="193"/>
                    <a:pt x="892" y="190"/>
                  </a:cubicBezTo>
                  <a:cubicBezTo>
                    <a:pt x="892" y="181"/>
                    <a:pt x="892" y="173"/>
                    <a:pt x="892" y="164"/>
                  </a:cubicBezTo>
                  <a:cubicBezTo>
                    <a:pt x="912" y="167"/>
                    <a:pt x="918" y="154"/>
                    <a:pt x="927" y="144"/>
                  </a:cubicBezTo>
                  <a:cubicBezTo>
                    <a:pt x="941" y="146"/>
                    <a:pt x="941" y="160"/>
                    <a:pt x="952" y="164"/>
                  </a:cubicBezTo>
                  <a:cubicBezTo>
                    <a:pt x="956" y="178"/>
                    <a:pt x="942" y="174"/>
                    <a:pt x="937" y="179"/>
                  </a:cubicBezTo>
                  <a:cubicBezTo>
                    <a:pt x="945" y="185"/>
                    <a:pt x="951" y="192"/>
                    <a:pt x="957" y="200"/>
                  </a:cubicBezTo>
                  <a:cubicBezTo>
                    <a:pt x="967" y="189"/>
                    <a:pt x="975" y="177"/>
                    <a:pt x="992" y="174"/>
                  </a:cubicBezTo>
                  <a:cubicBezTo>
                    <a:pt x="996" y="179"/>
                    <a:pt x="1001" y="182"/>
                    <a:pt x="1007" y="185"/>
                  </a:cubicBezTo>
                  <a:cubicBezTo>
                    <a:pt x="1010" y="195"/>
                    <a:pt x="1000" y="195"/>
                    <a:pt x="997" y="200"/>
                  </a:cubicBezTo>
                  <a:cubicBezTo>
                    <a:pt x="992" y="207"/>
                    <a:pt x="992" y="212"/>
                    <a:pt x="982" y="220"/>
                  </a:cubicBezTo>
                  <a:cubicBezTo>
                    <a:pt x="974" y="225"/>
                    <a:pt x="974" y="240"/>
                    <a:pt x="962" y="230"/>
                  </a:cubicBezTo>
                  <a:cubicBezTo>
                    <a:pt x="974" y="246"/>
                    <a:pt x="951" y="270"/>
                    <a:pt x="937" y="260"/>
                  </a:cubicBezTo>
                  <a:cubicBezTo>
                    <a:pt x="937" y="267"/>
                    <a:pt x="938" y="274"/>
                    <a:pt x="932" y="275"/>
                  </a:cubicBezTo>
                  <a:cubicBezTo>
                    <a:pt x="934" y="282"/>
                    <a:pt x="945" y="279"/>
                    <a:pt x="952" y="280"/>
                  </a:cubicBezTo>
                  <a:cubicBezTo>
                    <a:pt x="952" y="275"/>
                    <a:pt x="946" y="276"/>
                    <a:pt x="942" y="275"/>
                  </a:cubicBezTo>
                  <a:cubicBezTo>
                    <a:pt x="943" y="248"/>
                    <a:pt x="984" y="299"/>
                    <a:pt x="982" y="260"/>
                  </a:cubicBezTo>
                  <a:cubicBezTo>
                    <a:pt x="989" y="260"/>
                    <a:pt x="996" y="260"/>
                    <a:pt x="1002" y="260"/>
                  </a:cubicBezTo>
                  <a:cubicBezTo>
                    <a:pt x="1008" y="286"/>
                    <a:pt x="1006" y="299"/>
                    <a:pt x="987" y="310"/>
                  </a:cubicBezTo>
                  <a:cubicBezTo>
                    <a:pt x="988" y="316"/>
                    <a:pt x="996" y="314"/>
                    <a:pt x="1002" y="315"/>
                  </a:cubicBezTo>
                  <a:cubicBezTo>
                    <a:pt x="1002" y="327"/>
                    <a:pt x="994" y="330"/>
                    <a:pt x="997" y="345"/>
                  </a:cubicBezTo>
                  <a:cubicBezTo>
                    <a:pt x="985" y="333"/>
                    <a:pt x="966" y="343"/>
                    <a:pt x="972" y="365"/>
                  </a:cubicBezTo>
                  <a:cubicBezTo>
                    <a:pt x="962" y="367"/>
                    <a:pt x="959" y="361"/>
                    <a:pt x="952" y="360"/>
                  </a:cubicBezTo>
                  <a:cubicBezTo>
                    <a:pt x="936" y="357"/>
                    <a:pt x="950" y="385"/>
                    <a:pt x="932" y="380"/>
                  </a:cubicBezTo>
                  <a:cubicBezTo>
                    <a:pt x="937" y="387"/>
                    <a:pt x="945" y="390"/>
                    <a:pt x="952" y="395"/>
                  </a:cubicBezTo>
                  <a:cubicBezTo>
                    <a:pt x="961" y="397"/>
                    <a:pt x="962" y="391"/>
                    <a:pt x="962" y="385"/>
                  </a:cubicBezTo>
                  <a:cubicBezTo>
                    <a:pt x="978" y="383"/>
                    <a:pt x="973" y="400"/>
                    <a:pt x="992" y="395"/>
                  </a:cubicBezTo>
                  <a:cubicBezTo>
                    <a:pt x="996" y="380"/>
                    <a:pt x="975" y="389"/>
                    <a:pt x="982" y="370"/>
                  </a:cubicBezTo>
                  <a:cubicBezTo>
                    <a:pt x="996" y="376"/>
                    <a:pt x="1000" y="384"/>
                    <a:pt x="1017" y="375"/>
                  </a:cubicBezTo>
                  <a:cubicBezTo>
                    <a:pt x="1010" y="390"/>
                    <a:pt x="1020" y="396"/>
                    <a:pt x="1002" y="405"/>
                  </a:cubicBezTo>
                  <a:cubicBezTo>
                    <a:pt x="1004" y="412"/>
                    <a:pt x="1011" y="405"/>
                    <a:pt x="1012" y="400"/>
                  </a:cubicBezTo>
                  <a:cubicBezTo>
                    <a:pt x="1028" y="405"/>
                    <a:pt x="1006" y="413"/>
                    <a:pt x="1007" y="420"/>
                  </a:cubicBezTo>
                  <a:cubicBezTo>
                    <a:pt x="1023" y="423"/>
                    <a:pt x="1014" y="402"/>
                    <a:pt x="1027" y="415"/>
                  </a:cubicBezTo>
                  <a:cubicBezTo>
                    <a:pt x="1034" y="413"/>
                    <a:pt x="1028" y="406"/>
                    <a:pt x="1022" y="405"/>
                  </a:cubicBezTo>
                  <a:cubicBezTo>
                    <a:pt x="1026" y="398"/>
                    <a:pt x="1033" y="396"/>
                    <a:pt x="1042" y="395"/>
                  </a:cubicBezTo>
                  <a:cubicBezTo>
                    <a:pt x="1037" y="388"/>
                    <a:pt x="1037" y="382"/>
                    <a:pt x="1042" y="375"/>
                  </a:cubicBezTo>
                  <a:cubicBezTo>
                    <a:pt x="1046" y="378"/>
                    <a:pt x="1050" y="380"/>
                    <a:pt x="1057" y="380"/>
                  </a:cubicBezTo>
                  <a:cubicBezTo>
                    <a:pt x="1054" y="384"/>
                    <a:pt x="1050" y="394"/>
                    <a:pt x="1057" y="395"/>
                  </a:cubicBezTo>
                  <a:cubicBezTo>
                    <a:pt x="1057" y="401"/>
                    <a:pt x="1048" y="399"/>
                    <a:pt x="1042" y="400"/>
                  </a:cubicBezTo>
                  <a:cubicBezTo>
                    <a:pt x="1049" y="408"/>
                    <a:pt x="1049" y="420"/>
                    <a:pt x="1037" y="410"/>
                  </a:cubicBezTo>
                  <a:cubicBezTo>
                    <a:pt x="1051" y="426"/>
                    <a:pt x="1044" y="437"/>
                    <a:pt x="1032" y="450"/>
                  </a:cubicBezTo>
                  <a:cubicBezTo>
                    <a:pt x="1045" y="461"/>
                    <a:pt x="1045" y="467"/>
                    <a:pt x="1047" y="480"/>
                  </a:cubicBezTo>
                  <a:cubicBezTo>
                    <a:pt x="1080" y="483"/>
                    <a:pt x="1068" y="440"/>
                    <a:pt x="1102" y="445"/>
                  </a:cubicBezTo>
                  <a:cubicBezTo>
                    <a:pt x="1105" y="435"/>
                    <a:pt x="1114" y="401"/>
                    <a:pt x="1143" y="415"/>
                  </a:cubicBezTo>
                  <a:cubicBezTo>
                    <a:pt x="1141" y="425"/>
                    <a:pt x="1129" y="425"/>
                    <a:pt x="1128" y="435"/>
                  </a:cubicBezTo>
                  <a:cubicBezTo>
                    <a:pt x="1142" y="433"/>
                    <a:pt x="1152" y="426"/>
                    <a:pt x="1158" y="415"/>
                  </a:cubicBezTo>
                  <a:cubicBezTo>
                    <a:pt x="1146" y="395"/>
                    <a:pt x="1161" y="385"/>
                    <a:pt x="1168" y="370"/>
                  </a:cubicBezTo>
                  <a:cubicBezTo>
                    <a:pt x="1174" y="385"/>
                    <a:pt x="1182" y="372"/>
                    <a:pt x="1203" y="375"/>
                  </a:cubicBezTo>
                  <a:cubicBezTo>
                    <a:pt x="1203" y="384"/>
                    <a:pt x="1197" y="386"/>
                    <a:pt x="1198" y="395"/>
                  </a:cubicBezTo>
                  <a:cubicBezTo>
                    <a:pt x="1214" y="377"/>
                    <a:pt x="1235" y="395"/>
                    <a:pt x="1238" y="365"/>
                  </a:cubicBezTo>
                  <a:cubicBezTo>
                    <a:pt x="1241" y="368"/>
                    <a:pt x="1262" y="377"/>
                    <a:pt x="1258" y="360"/>
                  </a:cubicBezTo>
                  <a:cubicBezTo>
                    <a:pt x="1272" y="356"/>
                    <a:pt x="1271" y="367"/>
                    <a:pt x="1283" y="365"/>
                  </a:cubicBezTo>
                  <a:cubicBezTo>
                    <a:pt x="1284" y="373"/>
                    <a:pt x="1274" y="378"/>
                    <a:pt x="1283" y="380"/>
                  </a:cubicBezTo>
                  <a:cubicBezTo>
                    <a:pt x="1264" y="389"/>
                    <a:pt x="1266" y="420"/>
                    <a:pt x="1243" y="425"/>
                  </a:cubicBezTo>
                  <a:cubicBezTo>
                    <a:pt x="1268" y="405"/>
                    <a:pt x="1227" y="408"/>
                    <a:pt x="1213" y="415"/>
                  </a:cubicBezTo>
                  <a:cubicBezTo>
                    <a:pt x="1211" y="427"/>
                    <a:pt x="1222" y="426"/>
                    <a:pt x="1218" y="440"/>
                  </a:cubicBezTo>
                  <a:cubicBezTo>
                    <a:pt x="1213" y="440"/>
                    <a:pt x="1208" y="440"/>
                    <a:pt x="1203" y="440"/>
                  </a:cubicBezTo>
                  <a:cubicBezTo>
                    <a:pt x="1197" y="456"/>
                    <a:pt x="1188" y="437"/>
                    <a:pt x="1188" y="455"/>
                  </a:cubicBezTo>
                  <a:cubicBezTo>
                    <a:pt x="1155" y="451"/>
                    <a:pt x="1147" y="471"/>
                    <a:pt x="1128" y="480"/>
                  </a:cubicBezTo>
                  <a:cubicBezTo>
                    <a:pt x="1132" y="512"/>
                    <a:pt x="1156" y="468"/>
                    <a:pt x="1163" y="495"/>
                  </a:cubicBezTo>
                  <a:cubicBezTo>
                    <a:pt x="1172" y="487"/>
                    <a:pt x="1159" y="479"/>
                    <a:pt x="1173" y="470"/>
                  </a:cubicBezTo>
                  <a:cubicBezTo>
                    <a:pt x="1189" y="469"/>
                    <a:pt x="1197" y="476"/>
                    <a:pt x="1198" y="490"/>
                  </a:cubicBezTo>
                  <a:cubicBezTo>
                    <a:pt x="1173" y="492"/>
                    <a:pt x="1202" y="503"/>
                    <a:pt x="1198" y="515"/>
                  </a:cubicBezTo>
                  <a:cubicBezTo>
                    <a:pt x="1187" y="521"/>
                    <a:pt x="1186" y="537"/>
                    <a:pt x="1178" y="545"/>
                  </a:cubicBezTo>
                  <a:cubicBezTo>
                    <a:pt x="1180" y="553"/>
                    <a:pt x="1184" y="543"/>
                    <a:pt x="1193" y="545"/>
                  </a:cubicBezTo>
                  <a:cubicBezTo>
                    <a:pt x="1196" y="563"/>
                    <a:pt x="1191" y="574"/>
                    <a:pt x="1178" y="575"/>
                  </a:cubicBezTo>
                  <a:cubicBezTo>
                    <a:pt x="1183" y="578"/>
                    <a:pt x="1196" y="582"/>
                    <a:pt x="1198" y="600"/>
                  </a:cubicBezTo>
                  <a:cubicBezTo>
                    <a:pt x="1180" y="610"/>
                    <a:pt x="1181" y="597"/>
                    <a:pt x="1168" y="590"/>
                  </a:cubicBezTo>
                  <a:cubicBezTo>
                    <a:pt x="1187" y="602"/>
                    <a:pt x="1149" y="626"/>
                    <a:pt x="1173" y="626"/>
                  </a:cubicBezTo>
                  <a:cubicBezTo>
                    <a:pt x="1175" y="638"/>
                    <a:pt x="1163" y="636"/>
                    <a:pt x="1168" y="651"/>
                  </a:cubicBezTo>
                  <a:cubicBezTo>
                    <a:pt x="1149" y="656"/>
                    <a:pt x="1124" y="641"/>
                    <a:pt x="1138" y="631"/>
                  </a:cubicBezTo>
                  <a:cubicBezTo>
                    <a:pt x="1131" y="624"/>
                    <a:pt x="1122" y="621"/>
                    <a:pt x="1133" y="610"/>
                  </a:cubicBezTo>
                  <a:cubicBezTo>
                    <a:pt x="1115" y="617"/>
                    <a:pt x="1131" y="627"/>
                    <a:pt x="1123" y="641"/>
                  </a:cubicBezTo>
                  <a:cubicBezTo>
                    <a:pt x="1114" y="642"/>
                    <a:pt x="1114" y="636"/>
                    <a:pt x="1107" y="636"/>
                  </a:cubicBezTo>
                  <a:cubicBezTo>
                    <a:pt x="1101" y="637"/>
                    <a:pt x="1101" y="651"/>
                    <a:pt x="1107" y="651"/>
                  </a:cubicBezTo>
                  <a:cubicBezTo>
                    <a:pt x="1106" y="657"/>
                    <a:pt x="1097" y="656"/>
                    <a:pt x="1097" y="651"/>
                  </a:cubicBezTo>
                  <a:cubicBezTo>
                    <a:pt x="1087" y="650"/>
                    <a:pt x="1095" y="668"/>
                    <a:pt x="1092" y="676"/>
                  </a:cubicBezTo>
                  <a:cubicBezTo>
                    <a:pt x="1081" y="674"/>
                    <a:pt x="1074" y="677"/>
                    <a:pt x="1072" y="686"/>
                  </a:cubicBezTo>
                  <a:cubicBezTo>
                    <a:pt x="1083" y="691"/>
                    <a:pt x="1096" y="689"/>
                    <a:pt x="1112" y="686"/>
                  </a:cubicBezTo>
                  <a:cubicBezTo>
                    <a:pt x="1115" y="696"/>
                    <a:pt x="1109" y="699"/>
                    <a:pt x="1107" y="706"/>
                  </a:cubicBezTo>
                  <a:cubicBezTo>
                    <a:pt x="1123" y="705"/>
                    <a:pt x="1122" y="687"/>
                    <a:pt x="1138" y="686"/>
                  </a:cubicBezTo>
                  <a:cubicBezTo>
                    <a:pt x="1134" y="681"/>
                    <a:pt x="1132" y="674"/>
                    <a:pt x="1133" y="666"/>
                  </a:cubicBezTo>
                  <a:cubicBezTo>
                    <a:pt x="1137" y="668"/>
                    <a:pt x="1141" y="670"/>
                    <a:pt x="1143" y="676"/>
                  </a:cubicBezTo>
                  <a:cubicBezTo>
                    <a:pt x="1147" y="658"/>
                    <a:pt x="1183" y="673"/>
                    <a:pt x="1178" y="646"/>
                  </a:cubicBezTo>
                  <a:cubicBezTo>
                    <a:pt x="1193" y="646"/>
                    <a:pt x="1211" y="648"/>
                    <a:pt x="1208" y="631"/>
                  </a:cubicBezTo>
                  <a:cubicBezTo>
                    <a:pt x="1206" y="623"/>
                    <a:pt x="1201" y="633"/>
                    <a:pt x="1193" y="631"/>
                  </a:cubicBezTo>
                  <a:cubicBezTo>
                    <a:pt x="1208" y="620"/>
                    <a:pt x="1191" y="606"/>
                    <a:pt x="1208" y="595"/>
                  </a:cubicBezTo>
                  <a:cubicBezTo>
                    <a:pt x="1197" y="583"/>
                    <a:pt x="1201" y="585"/>
                    <a:pt x="1203" y="565"/>
                  </a:cubicBezTo>
                  <a:cubicBezTo>
                    <a:pt x="1213" y="562"/>
                    <a:pt x="1237" y="573"/>
                    <a:pt x="1233" y="555"/>
                  </a:cubicBezTo>
                  <a:cubicBezTo>
                    <a:pt x="1237" y="559"/>
                    <a:pt x="1240" y="564"/>
                    <a:pt x="1243" y="570"/>
                  </a:cubicBezTo>
                  <a:cubicBezTo>
                    <a:pt x="1249" y="570"/>
                    <a:pt x="1247" y="561"/>
                    <a:pt x="1248" y="555"/>
                  </a:cubicBezTo>
                  <a:cubicBezTo>
                    <a:pt x="1259" y="554"/>
                    <a:pt x="1264" y="559"/>
                    <a:pt x="1263" y="570"/>
                  </a:cubicBezTo>
                  <a:cubicBezTo>
                    <a:pt x="1272" y="575"/>
                    <a:pt x="1280" y="555"/>
                    <a:pt x="1283" y="570"/>
                  </a:cubicBezTo>
                  <a:cubicBezTo>
                    <a:pt x="1293" y="569"/>
                    <a:pt x="1284" y="548"/>
                    <a:pt x="1293" y="545"/>
                  </a:cubicBezTo>
                  <a:cubicBezTo>
                    <a:pt x="1303" y="547"/>
                    <a:pt x="1303" y="559"/>
                    <a:pt x="1313" y="560"/>
                  </a:cubicBezTo>
                  <a:cubicBezTo>
                    <a:pt x="1306" y="575"/>
                    <a:pt x="1288" y="579"/>
                    <a:pt x="1283" y="595"/>
                  </a:cubicBezTo>
                  <a:cubicBezTo>
                    <a:pt x="1272" y="585"/>
                    <a:pt x="1264" y="602"/>
                    <a:pt x="1258" y="610"/>
                  </a:cubicBezTo>
                  <a:cubicBezTo>
                    <a:pt x="1277" y="614"/>
                    <a:pt x="1289" y="626"/>
                    <a:pt x="1303" y="636"/>
                  </a:cubicBezTo>
                  <a:cubicBezTo>
                    <a:pt x="1304" y="645"/>
                    <a:pt x="1297" y="646"/>
                    <a:pt x="1298" y="656"/>
                  </a:cubicBezTo>
                  <a:cubicBezTo>
                    <a:pt x="1279" y="657"/>
                    <a:pt x="1254" y="631"/>
                    <a:pt x="1243" y="656"/>
                  </a:cubicBezTo>
                  <a:cubicBezTo>
                    <a:pt x="1234" y="656"/>
                    <a:pt x="1226" y="656"/>
                    <a:pt x="1218" y="656"/>
                  </a:cubicBezTo>
                  <a:cubicBezTo>
                    <a:pt x="1216" y="674"/>
                    <a:pt x="1230" y="677"/>
                    <a:pt x="1243" y="681"/>
                  </a:cubicBezTo>
                  <a:cubicBezTo>
                    <a:pt x="1236" y="692"/>
                    <a:pt x="1232" y="707"/>
                    <a:pt x="1213" y="706"/>
                  </a:cubicBezTo>
                  <a:cubicBezTo>
                    <a:pt x="1211" y="714"/>
                    <a:pt x="1217" y="714"/>
                    <a:pt x="1218" y="721"/>
                  </a:cubicBezTo>
                  <a:cubicBezTo>
                    <a:pt x="1226" y="720"/>
                    <a:pt x="1237" y="723"/>
                    <a:pt x="1238" y="716"/>
                  </a:cubicBezTo>
                  <a:cubicBezTo>
                    <a:pt x="1256" y="724"/>
                    <a:pt x="1226" y="723"/>
                    <a:pt x="1233" y="736"/>
                  </a:cubicBezTo>
                  <a:cubicBezTo>
                    <a:pt x="1234" y="742"/>
                    <a:pt x="1243" y="741"/>
                    <a:pt x="1243" y="736"/>
                  </a:cubicBezTo>
                  <a:cubicBezTo>
                    <a:pt x="1257" y="735"/>
                    <a:pt x="1235" y="761"/>
                    <a:pt x="1248" y="746"/>
                  </a:cubicBezTo>
                  <a:cubicBezTo>
                    <a:pt x="1263" y="754"/>
                    <a:pt x="1238" y="762"/>
                    <a:pt x="1238" y="771"/>
                  </a:cubicBezTo>
                  <a:cubicBezTo>
                    <a:pt x="1229" y="772"/>
                    <a:pt x="1227" y="765"/>
                    <a:pt x="1218" y="766"/>
                  </a:cubicBezTo>
                  <a:cubicBezTo>
                    <a:pt x="1205" y="770"/>
                    <a:pt x="1208" y="790"/>
                    <a:pt x="1193" y="791"/>
                  </a:cubicBezTo>
                  <a:cubicBezTo>
                    <a:pt x="1203" y="787"/>
                    <a:pt x="1191" y="763"/>
                    <a:pt x="1203" y="761"/>
                  </a:cubicBezTo>
                  <a:cubicBezTo>
                    <a:pt x="1201" y="755"/>
                    <a:pt x="1193" y="757"/>
                    <a:pt x="1193" y="751"/>
                  </a:cubicBezTo>
                  <a:cubicBezTo>
                    <a:pt x="1188" y="772"/>
                    <a:pt x="1170" y="769"/>
                    <a:pt x="1158" y="771"/>
                  </a:cubicBezTo>
                  <a:cubicBezTo>
                    <a:pt x="1165" y="785"/>
                    <a:pt x="1170" y="802"/>
                    <a:pt x="1188" y="806"/>
                  </a:cubicBezTo>
                  <a:cubicBezTo>
                    <a:pt x="1180" y="822"/>
                    <a:pt x="1176" y="819"/>
                    <a:pt x="1158" y="816"/>
                  </a:cubicBezTo>
                  <a:cubicBezTo>
                    <a:pt x="1167" y="792"/>
                    <a:pt x="1153" y="810"/>
                    <a:pt x="1143" y="801"/>
                  </a:cubicBezTo>
                  <a:cubicBezTo>
                    <a:pt x="1144" y="794"/>
                    <a:pt x="1151" y="793"/>
                    <a:pt x="1153" y="786"/>
                  </a:cubicBezTo>
                  <a:cubicBezTo>
                    <a:pt x="1145" y="793"/>
                    <a:pt x="1133" y="793"/>
                    <a:pt x="1138" y="776"/>
                  </a:cubicBezTo>
                  <a:cubicBezTo>
                    <a:pt x="1132" y="803"/>
                    <a:pt x="1082" y="786"/>
                    <a:pt x="1072" y="771"/>
                  </a:cubicBezTo>
                  <a:cubicBezTo>
                    <a:pt x="1055" y="786"/>
                    <a:pt x="1075" y="797"/>
                    <a:pt x="1072" y="816"/>
                  </a:cubicBezTo>
                  <a:cubicBezTo>
                    <a:pt x="1057" y="808"/>
                    <a:pt x="1039" y="831"/>
                    <a:pt x="1042" y="811"/>
                  </a:cubicBezTo>
                  <a:cubicBezTo>
                    <a:pt x="1037" y="811"/>
                    <a:pt x="1038" y="817"/>
                    <a:pt x="1037" y="821"/>
                  </a:cubicBezTo>
                  <a:cubicBezTo>
                    <a:pt x="1019" y="818"/>
                    <a:pt x="998" y="817"/>
                    <a:pt x="987" y="806"/>
                  </a:cubicBezTo>
                  <a:cubicBezTo>
                    <a:pt x="989" y="799"/>
                    <a:pt x="996" y="806"/>
                    <a:pt x="997" y="811"/>
                  </a:cubicBezTo>
                  <a:cubicBezTo>
                    <a:pt x="1011" y="808"/>
                    <a:pt x="1011" y="792"/>
                    <a:pt x="1017" y="781"/>
                  </a:cubicBezTo>
                  <a:cubicBezTo>
                    <a:pt x="996" y="781"/>
                    <a:pt x="995" y="802"/>
                    <a:pt x="977" y="806"/>
                  </a:cubicBezTo>
                  <a:cubicBezTo>
                    <a:pt x="982" y="818"/>
                    <a:pt x="999" y="817"/>
                    <a:pt x="997" y="836"/>
                  </a:cubicBezTo>
                  <a:cubicBezTo>
                    <a:pt x="1003" y="835"/>
                    <a:pt x="1001" y="827"/>
                    <a:pt x="1002" y="821"/>
                  </a:cubicBezTo>
                  <a:cubicBezTo>
                    <a:pt x="1009" y="824"/>
                    <a:pt x="1012" y="832"/>
                    <a:pt x="1012" y="841"/>
                  </a:cubicBezTo>
                  <a:cubicBezTo>
                    <a:pt x="1019" y="846"/>
                    <a:pt x="1027" y="836"/>
                    <a:pt x="1027" y="836"/>
                  </a:cubicBezTo>
                  <a:cubicBezTo>
                    <a:pt x="1032" y="837"/>
                    <a:pt x="1045" y="848"/>
                    <a:pt x="1047" y="856"/>
                  </a:cubicBezTo>
                  <a:cubicBezTo>
                    <a:pt x="1049" y="862"/>
                    <a:pt x="1056" y="857"/>
                    <a:pt x="1057" y="861"/>
                  </a:cubicBezTo>
                  <a:cubicBezTo>
                    <a:pt x="1062" y="870"/>
                    <a:pt x="1058" y="888"/>
                    <a:pt x="1062" y="896"/>
                  </a:cubicBezTo>
                  <a:cubicBezTo>
                    <a:pt x="1052" y="887"/>
                    <a:pt x="1048" y="885"/>
                    <a:pt x="1032" y="891"/>
                  </a:cubicBezTo>
                  <a:cubicBezTo>
                    <a:pt x="1031" y="883"/>
                    <a:pt x="1037" y="883"/>
                    <a:pt x="1037" y="876"/>
                  </a:cubicBezTo>
                  <a:cubicBezTo>
                    <a:pt x="1019" y="877"/>
                    <a:pt x="1023" y="894"/>
                    <a:pt x="1027" y="906"/>
                  </a:cubicBezTo>
                  <a:cubicBezTo>
                    <a:pt x="1018" y="897"/>
                    <a:pt x="1015" y="906"/>
                    <a:pt x="1002" y="906"/>
                  </a:cubicBezTo>
                  <a:cubicBezTo>
                    <a:pt x="1010" y="915"/>
                    <a:pt x="1012" y="930"/>
                    <a:pt x="1022" y="936"/>
                  </a:cubicBezTo>
                  <a:cubicBezTo>
                    <a:pt x="1035" y="930"/>
                    <a:pt x="1038" y="926"/>
                    <a:pt x="1032" y="911"/>
                  </a:cubicBezTo>
                  <a:cubicBezTo>
                    <a:pt x="1036" y="914"/>
                    <a:pt x="1040" y="916"/>
                    <a:pt x="1047" y="916"/>
                  </a:cubicBezTo>
                  <a:cubicBezTo>
                    <a:pt x="1056" y="905"/>
                    <a:pt x="1073" y="902"/>
                    <a:pt x="1092" y="901"/>
                  </a:cubicBezTo>
                  <a:cubicBezTo>
                    <a:pt x="1092" y="907"/>
                    <a:pt x="1094" y="910"/>
                    <a:pt x="1097" y="911"/>
                  </a:cubicBezTo>
                  <a:cubicBezTo>
                    <a:pt x="1094" y="920"/>
                    <a:pt x="1088" y="912"/>
                    <a:pt x="1082" y="911"/>
                  </a:cubicBezTo>
                  <a:cubicBezTo>
                    <a:pt x="1081" y="919"/>
                    <a:pt x="1066" y="936"/>
                    <a:pt x="1057" y="951"/>
                  </a:cubicBezTo>
                  <a:cubicBezTo>
                    <a:pt x="1074" y="950"/>
                    <a:pt x="1080" y="937"/>
                    <a:pt x="1102" y="941"/>
                  </a:cubicBezTo>
                  <a:cubicBezTo>
                    <a:pt x="1111" y="945"/>
                    <a:pt x="1111" y="918"/>
                    <a:pt x="1102" y="921"/>
                  </a:cubicBezTo>
                  <a:cubicBezTo>
                    <a:pt x="1103" y="903"/>
                    <a:pt x="1119" y="932"/>
                    <a:pt x="1117" y="916"/>
                  </a:cubicBezTo>
                  <a:cubicBezTo>
                    <a:pt x="1133" y="921"/>
                    <a:pt x="1112" y="930"/>
                    <a:pt x="1112" y="936"/>
                  </a:cubicBezTo>
                  <a:cubicBezTo>
                    <a:pt x="1123" y="936"/>
                    <a:pt x="1133" y="936"/>
                    <a:pt x="1143" y="936"/>
                  </a:cubicBezTo>
                  <a:cubicBezTo>
                    <a:pt x="1130" y="944"/>
                    <a:pt x="1121" y="955"/>
                    <a:pt x="1117" y="971"/>
                  </a:cubicBezTo>
                  <a:cubicBezTo>
                    <a:pt x="1076" y="968"/>
                    <a:pt x="1070" y="974"/>
                    <a:pt x="1042" y="976"/>
                  </a:cubicBezTo>
                  <a:cubicBezTo>
                    <a:pt x="1066" y="1002"/>
                    <a:pt x="1099" y="991"/>
                    <a:pt x="1133" y="981"/>
                  </a:cubicBezTo>
                  <a:cubicBezTo>
                    <a:pt x="1138" y="978"/>
                    <a:pt x="1159" y="965"/>
                    <a:pt x="1148" y="961"/>
                  </a:cubicBezTo>
                  <a:cubicBezTo>
                    <a:pt x="1152" y="954"/>
                    <a:pt x="1155" y="963"/>
                    <a:pt x="1168" y="956"/>
                  </a:cubicBezTo>
                  <a:cubicBezTo>
                    <a:pt x="1167" y="960"/>
                    <a:pt x="1163" y="961"/>
                    <a:pt x="1163" y="966"/>
                  </a:cubicBezTo>
                  <a:cubicBezTo>
                    <a:pt x="1167" y="964"/>
                    <a:pt x="1171" y="961"/>
                    <a:pt x="1178" y="961"/>
                  </a:cubicBezTo>
                  <a:cubicBezTo>
                    <a:pt x="1166" y="949"/>
                    <a:pt x="1152" y="940"/>
                    <a:pt x="1138" y="931"/>
                  </a:cubicBezTo>
                  <a:cubicBezTo>
                    <a:pt x="1133" y="915"/>
                    <a:pt x="1145" y="916"/>
                    <a:pt x="1148" y="906"/>
                  </a:cubicBezTo>
                  <a:cubicBezTo>
                    <a:pt x="1140" y="894"/>
                    <a:pt x="1135" y="887"/>
                    <a:pt x="1143" y="871"/>
                  </a:cubicBezTo>
                  <a:cubicBezTo>
                    <a:pt x="1137" y="874"/>
                    <a:pt x="1137" y="883"/>
                    <a:pt x="1128" y="881"/>
                  </a:cubicBezTo>
                  <a:cubicBezTo>
                    <a:pt x="1119" y="865"/>
                    <a:pt x="1152" y="857"/>
                    <a:pt x="1128" y="856"/>
                  </a:cubicBezTo>
                  <a:cubicBezTo>
                    <a:pt x="1132" y="841"/>
                    <a:pt x="1140" y="863"/>
                    <a:pt x="1153" y="856"/>
                  </a:cubicBezTo>
                  <a:cubicBezTo>
                    <a:pt x="1141" y="888"/>
                    <a:pt x="1163" y="899"/>
                    <a:pt x="1168" y="931"/>
                  </a:cubicBezTo>
                  <a:cubicBezTo>
                    <a:pt x="1181" y="927"/>
                    <a:pt x="1177" y="909"/>
                    <a:pt x="1188" y="926"/>
                  </a:cubicBezTo>
                  <a:cubicBezTo>
                    <a:pt x="1193" y="923"/>
                    <a:pt x="1194" y="901"/>
                    <a:pt x="1188" y="886"/>
                  </a:cubicBezTo>
                  <a:cubicBezTo>
                    <a:pt x="1196" y="888"/>
                    <a:pt x="1197" y="882"/>
                    <a:pt x="1198" y="876"/>
                  </a:cubicBezTo>
                  <a:cubicBezTo>
                    <a:pt x="1202" y="879"/>
                    <a:pt x="1206" y="881"/>
                    <a:pt x="1213" y="881"/>
                  </a:cubicBezTo>
                  <a:cubicBezTo>
                    <a:pt x="1213" y="888"/>
                    <a:pt x="1213" y="894"/>
                    <a:pt x="1213" y="901"/>
                  </a:cubicBezTo>
                  <a:cubicBezTo>
                    <a:pt x="1224" y="900"/>
                    <a:pt x="1232" y="902"/>
                    <a:pt x="1238" y="906"/>
                  </a:cubicBezTo>
                  <a:cubicBezTo>
                    <a:pt x="1234" y="894"/>
                    <a:pt x="1231" y="879"/>
                    <a:pt x="1233" y="861"/>
                  </a:cubicBezTo>
                  <a:cubicBezTo>
                    <a:pt x="1246" y="865"/>
                    <a:pt x="1243" y="851"/>
                    <a:pt x="1253" y="851"/>
                  </a:cubicBezTo>
                  <a:cubicBezTo>
                    <a:pt x="1271" y="859"/>
                    <a:pt x="1280" y="846"/>
                    <a:pt x="1293" y="861"/>
                  </a:cubicBezTo>
                  <a:cubicBezTo>
                    <a:pt x="1307" y="865"/>
                    <a:pt x="1306" y="854"/>
                    <a:pt x="1318" y="856"/>
                  </a:cubicBezTo>
                  <a:cubicBezTo>
                    <a:pt x="1316" y="866"/>
                    <a:pt x="1304" y="866"/>
                    <a:pt x="1303" y="876"/>
                  </a:cubicBezTo>
                  <a:cubicBezTo>
                    <a:pt x="1317" y="865"/>
                    <a:pt x="1340" y="863"/>
                    <a:pt x="1348" y="846"/>
                  </a:cubicBezTo>
                  <a:cubicBezTo>
                    <a:pt x="1352" y="849"/>
                    <a:pt x="1356" y="851"/>
                    <a:pt x="1363" y="851"/>
                  </a:cubicBezTo>
                  <a:cubicBezTo>
                    <a:pt x="1363" y="870"/>
                    <a:pt x="1357" y="865"/>
                    <a:pt x="1363" y="881"/>
                  </a:cubicBezTo>
                  <a:cubicBezTo>
                    <a:pt x="1356" y="886"/>
                    <a:pt x="1344" y="885"/>
                    <a:pt x="1348" y="901"/>
                  </a:cubicBezTo>
                  <a:cubicBezTo>
                    <a:pt x="1334" y="892"/>
                    <a:pt x="1327" y="857"/>
                    <a:pt x="1308" y="881"/>
                  </a:cubicBezTo>
                  <a:cubicBezTo>
                    <a:pt x="1307" y="892"/>
                    <a:pt x="1326" y="883"/>
                    <a:pt x="1333" y="886"/>
                  </a:cubicBezTo>
                  <a:cubicBezTo>
                    <a:pt x="1333" y="901"/>
                    <a:pt x="1318" y="901"/>
                    <a:pt x="1313" y="911"/>
                  </a:cubicBezTo>
                  <a:cubicBezTo>
                    <a:pt x="1317" y="910"/>
                    <a:pt x="1318" y="913"/>
                    <a:pt x="1318" y="916"/>
                  </a:cubicBezTo>
                  <a:cubicBezTo>
                    <a:pt x="1323" y="913"/>
                    <a:pt x="1323" y="905"/>
                    <a:pt x="1333" y="906"/>
                  </a:cubicBezTo>
                  <a:cubicBezTo>
                    <a:pt x="1331" y="912"/>
                    <a:pt x="1341" y="909"/>
                    <a:pt x="1343" y="911"/>
                  </a:cubicBezTo>
                  <a:cubicBezTo>
                    <a:pt x="1344" y="912"/>
                    <a:pt x="1342" y="921"/>
                    <a:pt x="1343" y="921"/>
                  </a:cubicBezTo>
                  <a:cubicBezTo>
                    <a:pt x="1356" y="927"/>
                    <a:pt x="1381" y="918"/>
                    <a:pt x="1393" y="916"/>
                  </a:cubicBezTo>
                  <a:cubicBezTo>
                    <a:pt x="1397" y="930"/>
                    <a:pt x="1386" y="929"/>
                    <a:pt x="1388" y="941"/>
                  </a:cubicBezTo>
                  <a:cubicBezTo>
                    <a:pt x="1376" y="941"/>
                    <a:pt x="1364" y="940"/>
                    <a:pt x="1363" y="951"/>
                  </a:cubicBezTo>
                  <a:cubicBezTo>
                    <a:pt x="1354" y="941"/>
                    <a:pt x="1345" y="950"/>
                    <a:pt x="1333" y="951"/>
                  </a:cubicBezTo>
                  <a:cubicBezTo>
                    <a:pt x="1327" y="952"/>
                    <a:pt x="1329" y="960"/>
                    <a:pt x="1328" y="966"/>
                  </a:cubicBezTo>
                  <a:cubicBezTo>
                    <a:pt x="1324" y="965"/>
                    <a:pt x="1323" y="961"/>
                    <a:pt x="1318" y="961"/>
                  </a:cubicBezTo>
                  <a:cubicBezTo>
                    <a:pt x="1319" y="957"/>
                    <a:pt x="1316" y="957"/>
                    <a:pt x="1313" y="956"/>
                  </a:cubicBezTo>
                  <a:cubicBezTo>
                    <a:pt x="1314" y="949"/>
                    <a:pt x="1328" y="955"/>
                    <a:pt x="1328" y="946"/>
                  </a:cubicBezTo>
                  <a:cubicBezTo>
                    <a:pt x="1327" y="933"/>
                    <a:pt x="1319" y="953"/>
                    <a:pt x="1308" y="946"/>
                  </a:cubicBezTo>
                  <a:cubicBezTo>
                    <a:pt x="1306" y="936"/>
                    <a:pt x="1309" y="931"/>
                    <a:pt x="1318" y="931"/>
                  </a:cubicBezTo>
                  <a:cubicBezTo>
                    <a:pt x="1320" y="918"/>
                    <a:pt x="1290" y="936"/>
                    <a:pt x="1298" y="916"/>
                  </a:cubicBezTo>
                  <a:cubicBezTo>
                    <a:pt x="1281" y="928"/>
                    <a:pt x="1258" y="933"/>
                    <a:pt x="1248" y="951"/>
                  </a:cubicBezTo>
                  <a:cubicBezTo>
                    <a:pt x="1249" y="961"/>
                    <a:pt x="1265" y="954"/>
                    <a:pt x="1268" y="961"/>
                  </a:cubicBezTo>
                  <a:cubicBezTo>
                    <a:pt x="1276" y="947"/>
                    <a:pt x="1278" y="958"/>
                    <a:pt x="1298" y="956"/>
                  </a:cubicBezTo>
                  <a:cubicBezTo>
                    <a:pt x="1300" y="970"/>
                    <a:pt x="1310" y="974"/>
                    <a:pt x="1313" y="986"/>
                  </a:cubicBezTo>
                  <a:cubicBezTo>
                    <a:pt x="1304" y="986"/>
                    <a:pt x="1302" y="993"/>
                    <a:pt x="1293" y="991"/>
                  </a:cubicBezTo>
                  <a:cubicBezTo>
                    <a:pt x="1291" y="965"/>
                    <a:pt x="1267" y="1008"/>
                    <a:pt x="1253" y="986"/>
                  </a:cubicBezTo>
                  <a:cubicBezTo>
                    <a:pt x="1250" y="999"/>
                    <a:pt x="1248" y="1007"/>
                    <a:pt x="1243" y="1026"/>
                  </a:cubicBezTo>
                  <a:cubicBezTo>
                    <a:pt x="1245" y="1026"/>
                    <a:pt x="1264" y="1038"/>
                    <a:pt x="1268" y="1031"/>
                  </a:cubicBezTo>
                  <a:cubicBezTo>
                    <a:pt x="1282" y="1056"/>
                    <a:pt x="1237" y="1041"/>
                    <a:pt x="1228" y="1031"/>
                  </a:cubicBezTo>
                  <a:cubicBezTo>
                    <a:pt x="1208" y="1037"/>
                    <a:pt x="1194" y="1047"/>
                    <a:pt x="1188" y="1067"/>
                  </a:cubicBezTo>
                  <a:cubicBezTo>
                    <a:pt x="1174" y="1054"/>
                    <a:pt x="1165" y="1063"/>
                    <a:pt x="1153" y="1047"/>
                  </a:cubicBezTo>
                  <a:cubicBezTo>
                    <a:pt x="1133" y="1051"/>
                    <a:pt x="1129" y="1051"/>
                    <a:pt x="1107" y="1042"/>
                  </a:cubicBezTo>
                  <a:cubicBezTo>
                    <a:pt x="1110" y="1056"/>
                    <a:pt x="1134" y="1049"/>
                    <a:pt x="1128" y="1072"/>
                  </a:cubicBezTo>
                  <a:cubicBezTo>
                    <a:pt x="1141" y="1070"/>
                    <a:pt x="1144" y="1061"/>
                    <a:pt x="1143" y="1082"/>
                  </a:cubicBezTo>
                  <a:cubicBezTo>
                    <a:pt x="1151" y="1082"/>
                    <a:pt x="1156" y="1078"/>
                    <a:pt x="1158" y="1072"/>
                  </a:cubicBezTo>
                  <a:cubicBezTo>
                    <a:pt x="1170" y="1088"/>
                    <a:pt x="1192" y="1066"/>
                    <a:pt x="1198" y="1092"/>
                  </a:cubicBezTo>
                  <a:cubicBezTo>
                    <a:pt x="1176" y="1079"/>
                    <a:pt x="1166" y="1106"/>
                    <a:pt x="1183" y="1112"/>
                  </a:cubicBezTo>
                  <a:cubicBezTo>
                    <a:pt x="1199" y="1103"/>
                    <a:pt x="1198" y="1077"/>
                    <a:pt x="1223" y="1077"/>
                  </a:cubicBezTo>
                  <a:cubicBezTo>
                    <a:pt x="1228" y="1100"/>
                    <a:pt x="1244" y="1089"/>
                    <a:pt x="1258" y="1097"/>
                  </a:cubicBezTo>
                  <a:cubicBezTo>
                    <a:pt x="1250" y="1103"/>
                    <a:pt x="1246" y="1111"/>
                    <a:pt x="1233" y="1112"/>
                  </a:cubicBezTo>
                  <a:cubicBezTo>
                    <a:pt x="1227" y="1130"/>
                    <a:pt x="1252" y="1120"/>
                    <a:pt x="1248" y="1137"/>
                  </a:cubicBezTo>
                  <a:cubicBezTo>
                    <a:pt x="1256" y="1140"/>
                    <a:pt x="1270" y="1127"/>
                    <a:pt x="1258" y="1127"/>
                  </a:cubicBezTo>
                  <a:cubicBezTo>
                    <a:pt x="1265" y="1115"/>
                    <a:pt x="1295" y="1123"/>
                    <a:pt x="1288" y="1142"/>
                  </a:cubicBezTo>
                  <a:cubicBezTo>
                    <a:pt x="1297" y="1141"/>
                    <a:pt x="1291" y="1125"/>
                    <a:pt x="1298" y="1122"/>
                  </a:cubicBezTo>
                  <a:cubicBezTo>
                    <a:pt x="1289" y="1119"/>
                    <a:pt x="1290" y="1107"/>
                    <a:pt x="1283" y="1102"/>
                  </a:cubicBezTo>
                  <a:cubicBezTo>
                    <a:pt x="1281" y="1088"/>
                    <a:pt x="1302" y="1098"/>
                    <a:pt x="1298" y="1082"/>
                  </a:cubicBezTo>
                  <a:cubicBezTo>
                    <a:pt x="1314" y="1079"/>
                    <a:pt x="1300" y="1106"/>
                    <a:pt x="1318" y="1102"/>
                  </a:cubicBezTo>
                  <a:cubicBezTo>
                    <a:pt x="1315" y="1110"/>
                    <a:pt x="1324" y="1131"/>
                    <a:pt x="1313" y="1132"/>
                  </a:cubicBezTo>
                  <a:cubicBezTo>
                    <a:pt x="1317" y="1141"/>
                    <a:pt x="1327" y="1144"/>
                    <a:pt x="1323" y="1162"/>
                  </a:cubicBezTo>
                  <a:cubicBezTo>
                    <a:pt x="1326" y="1156"/>
                    <a:pt x="1347" y="1133"/>
                    <a:pt x="1348" y="1157"/>
                  </a:cubicBezTo>
                  <a:cubicBezTo>
                    <a:pt x="1356" y="1144"/>
                    <a:pt x="1373" y="1140"/>
                    <a:pt x="1363" y="1122"/>
                  </a:cubicBezTo>
                  <a:cubicBezTo>
                    <a:pt x="1380" y="1123"/>
                    <a:pt x="1407" y="1115"/>
                    <a:pt x="1403" y="1137"/>
                  </a:cubicBezTo>
                  <a:cubicBezTo>
                    <a:pt x="1387" y="1143"/>
                    <a:pt x="1363" y="1144"/>
                    <a:pt x="1378" y="1167"/>
                  </a:cubicBezTo>
                  <a:cubicBezTo>
                    <a:pt x="1360" y="1170"/>
                    <a:pt x="1341" y="1169"/>
                    <a:pt x="1333" y="1192"/>
                  </a:cubicBezTo>
                  <a:cubicBezTo>
                    <a:pt x="1328" y="1192"/>
                    <a:pt x="1329" y="1186"/>
                    <a:pt x="1328" y="1182"/>
                  </a:cubicBezTo>
                  <a:cubicBezTo>
                    <a:pt x="1316" y="1184"/>
                    <a:pt x="1324" y="1205"/>
                    <a:pt x="1338" y="1197"/>
                  </a:cubicBezTo>
                  <a:cubicBezTo>
                    <a:pt x="1348" y="1227"/>
                    <a:pt x="1312" y="1211"/>
                    <a:pt x="1318" y="1237"/>
                  </a:cubicBezTo>
                  <a:cubicBezTo>
                    <a:pt x="1311" y="1231"/>
                    <a:pt x="1310" y="1235"/>
                    <a:pt x="1303" y="1237"/>
                  </a:cubicBezTo>
                  <a:cubicBezTo>
                    <a:pt x="1311" y="1247"/>
                    <a:pt x="1333" y="1244"/>
                    <a:pt x="1338" y="1257"/>
                  </a:cubicBezTo>
                  <a:cubicBezTo>
                    <a:pt x="1346" y="1239"/>
                    <a:pt x="1358" y="1236"/>
                    <a:pt x="1378" y="1242"/>
                  </a:cubicBezTo>
                  <a:cubicBezTo>
                    <a:pt x="1376" y="1254"/>
                    <a:pt x="1375" y="1265"/>
                    <a:pt x="1358" y="1262"/>
                  </a:cubicBezTo>
                  <a:cubicBezTo>
                    <a:pt x="1345" y="1264"/>
                    <a:pt x="1350" y="1284"/>
                    <a:pt x="1338" y="1287"/>
                  </a:cubicBezTo>
                  <a:cubicBezTo>
                    <a:pt x="1325" y="1280"/>
                    <a:pt x="1321" y="1264"/>
                    <a:pt x="1303" y="1262"/>
                  </a:cubicBezTo>
                  <a:cubicBezTo>
                    <a:pt x="1302" y="1254"/>
                    <a:pt x="1308" y="1253"/>
                    <a:pt x="1308" y="1247"/>
                  </a:cubicBezTo>
                  <a:cubicBezTo>
                    <a:pt x="1292" y="1243"/>
                    <a:pt x="1292" y="1255"/>
                    <a:pt x="1283" y="1257"/>
                  </a:cubicBezTo>
                  <a:cubicBezTo>
                    <a:pt x="1301" y="1270"/>
                    <a:pt x="1284" y="1283"/>
                    <a:pt x="1293" y="1302"/>
                  </a:cubicBezTo>
                  <a:cubicBezTo>
                    <a:pt x="1285" y="1300"/>
                    <a:pt x="1280" y="1295"/>
                    <a:pt x="1273" y="1292"/>
                  </a:cubicBezTo>
                  <a:cubicBezTo>
                    <a:pt x="1268" y="1296"/>
                    <a:pt x="1256" y="1318"/>
                    <a:pt x="1268" y="1322"/>
                  </a:cubicBezTo>
                  <a:cubicBezTo>
                    <a:pt x="1260" y="1333"/>
                    <a:pt x="1256" y="1319"/>
                    <a:pt x="1243" y="1327"/>
                  </a:cubicBezTo>
                  <a:cubicBezTo>
                    <a:pt x="1239" y="1300"/>
                    <a:pt x="1254" y="1292"/>
                    <a:pt x="1273" y="1287"/>
                  </a:cubicBezTo>
                  <a:cubicBezTo>
                    <a:pt x="1254" y="1275"/>
                    <a:pt x="1216" y="1259"/>
                    <a:pt x="1233" y="1227"/>
                  </a:cubicBezTo>
                  <a:cubicBezTo>
                    <a:pt x="1217" y="1230"/>
                    <a:pt x="1223" y="1230"/>
                    <a:pt x="1208" y="1227"/>
                  </a:cubicBezTo>
                  <a:cubicBezTo>
                    <a:pt x="1207" y="1242"/>
                    <a:pt x="1226" y="1239"/>
                    <a:pt x="1223" y="1257"/>
                  </a:cubicBezTo>
                  <a:cubicBezTo>
                    <a:pt x="1214" y="1255"/>
                    <a:pt x="1213" y="1261"/>
                    <a:pt x="1213" y="1267"/>
                  </a:cubicBezTo>
                  <a:cubicBezTo>
                    <a:pt x="1199" y="1257"/>
                    <a:pt x="1187" y="1246"/>
                    <a:pt x="1178" y="1232"/>
                  </a:cubicBezTo>
                  <a:cubicBezTo>
                    <a:pt x="1161" y="1229"/>
                    <a:pt x="1154" y="1235"/>
                    <a:pt x="1143" y="1237"/>
                  </a:cubicBezTo>
                  <a:cubicBezTo>
                    <a:pt x="1147" y="1251"/>
                    <a:pt x="1171" y="1245"/>
                    <a:pt x="1173" y="1262"/>
                  </a:cubicBezTo>
                  <a:cubicBezTo>
                    <a:pt x="1186" y="1261"/>
                    <a:pt x="1190" y="1252"/>
                    <a:pt x="1183" y="1267"/>
                  </a:cubicBezTo>
                  <a:cubicBezTo>
                    <a:pt x="1195" y="1266"/>
                    <a:pt x="1207" y="1266"/>
                    <a:pt x="1213" y="1272"/>
                  </a:cubicBezTo>
                  <a:cubicBezTo>
                    <a:pt x="1206" y="1285"/>
                    <a:pt x="1215" y="1288"/>
                    <a:pt x="1208" y="1292"/>
                  </a:cubicBezTo>
                  <a:cubicBezTo>
                    <a:pt x="1216" y="1300"/>
                    <a:pt x="1233" y="1300"/>
                    <a:pt x="1238" y="1312"/>
                  </a:cubicBezTo>
                  <a:cubicBezTo>
                    <a:pt x="1219" y="1325"/>
                    <a:pt x="1188" y="1353"/>
                    <a:pt x="1203" y="1382"/>
                  </a:cubicBezTo>
                  <a:cubicBezTo>
                    <a:pt x="1214" y="1383"/>
                    <a:pt x="1205" y="1365"/>
                    <a:pt x="1208" y="1357"/>
                  </a:cubicBezTo>
                  <a:cubicBezTo>
                    <a:pt x="1228" y="1356"/>
                    <a:pt x="1223" y="1374"/>
                    <a:pt x="1243" y="1362"/>
                  </a:cubicBezTo>
                  <a:cubicBezTo>
                    <a:pt x="1245" y="1350"/>
                    <a:pt x="1220" y="1365"/>
                    <a:pt x="1228" y="1347"/>
                  </a:cubicBezTo>
                  <a:cubicBezTo>
                    <a:pt x="1241" y="1344"/>
                    <a:pt x="1238" y="1357"/>
                    <a:pt x="1248" y="1357"/>
                  </a:cubicBezTo>
                  <a:cubicBezTo>
                    <a:pt x="1256" y="1359"/>
                    <a:pt x="1265" y="1339"/>
                    <a:pt x="1253" y="1337"/>
                  </a:cubicBezTo>
                  <a:cubicBezTo>
                    <a:pt x="1266" y="1329"/>
                    <a:pt x="1294" y="1335"/>
                    <a:pt x="1293" y="1312"/>
                  </a:cubicBezTo>
                  <a:cubicBezTo>
                    <a:pt x="1307" y="1314"/>
                    <a:pt x="1305" y="1334"/>
                    <a:pt x="1318" y="1337"/>
                  </a:cubicBezTo>
                  <a:cubicBezTo>
                    <a:pt x="1314" y="1346"/>
                    <a:pt x="1309" y="1338"/>
                    <a:pt x="1303" y="1337"/>
                  </a:cubicBezTo>
                  <a:cubicBezTo>
                    <a:pt x="1299" y="1350"/>
                    <a:pt x="1280" y="1348"/>
                    <a:pt x="1283" y="1367"/>
                  </a:cubicBezTo>
                  <a:cubicBezTo>
                    <a:pt x="1275" y="1367"/>
                    <a:pt x="1266" y="1367"/>
                    <a:pt x="1258" y="1367"/>
                  </a:cubicBezTo>
                  <a:cubicBezTo>
                    <a:pt x="1257" y="1376"/>
                    <a:pt x="1264" y="1378"/>
                    <a:pt x="1263" y="1387"/>
                  </a:cubicBezTo>
                  <a:cubicBezTo>
                    <a:pt x="1251" y="1389"/>
                    <a:pt x="1252" y="1378"/>
                    <a:pt x="1238" y="1382"/>
                  </a:cubicBezTo>
                  <a:cubicBezTo>
                    <a:pt x="1239" y="1388"/>
                    <a:pt x="1247" y="1387"/>
                    <a:pt x="1253" y="1387"/>
                  </a:cubicBezTo>
                  <a:cubicBezTo>
                    <a:pt x="1253" y="1394"/>
                    <a:pt x="1253" y="1401"/>
                    <a:pt x="1253" y="1407"/>
                  </a:cubicBezTo>
                  <a:cubicBezTo>
                    <a:pt x="1268" y="1401"/>
                    <a:pt x="1280" y="1391"/>
                    <a:pt x="1288" y="1377"/>
                  </a:cubicBezTo>
                  <a:cubicBezTo>
                    <a:pt x="1295" y="1381"/>
                    <a:pt x="1297" y="1388"/>
                    <a:pt x="1298" y="1397"/>
                  </a:cubicBezTo>
                  <a:cubicBezTo>
                    <a:pt x="1280" y="1388"/>
                    <a:pt x="1283" y="1398"/>
                    <a:pt x="1268" y="1402"/>
                  </a:cubicBezTo>
                  <a:cubicBezTo>
                    <a:pt x="1279" y="1408"/>
                    <a:pt x="1286" y="1418"/>
                    <a:pt x="1298" y="1422"/>
                  </a:cubicBezTo>
                  <a:cubicBezTo>
                    <a:pt x="1302" y="1419"/>
                    <a:pt x="1314" y="1399"/>
                    <a:pt x="1303" y="1397"/>
                  </a:cubicBezTo>
                  <a:cubicBezTo>
                    <a:pt x="1312" y="1385"/>
                    <a:pt x="1321" y="1407"/>
                    <a:pt x="1313" y="1382"/>
                  </a:cubicBezTo>
                  <a:cubicBezTo>
                    <a:pt x="1322" y="1393"/>
                    <a:pt x="1339" y="1388"/>
                    <a:pt x="1343" y="1392"/>
                  </a:cubicBezTo>
                  <a:cubicBezTo>
                    <a:pt x="1349" y="1391"/>
                    <a:pt x="1346" y="1387"/>
                    <a:pt x="1343" y="1387"/>
                  </a:cubicBezTo>
                  <a:cubicBezTo>
                    <a:pt x="1345" y="1381"/>
                    <a:pt x="1356" y="1383"/>
                    <a:pt x="1363" y="1382"/>
                  </a:cubicBezTo>
                  <a:cubicBezTo>
                    <a:pt x="1354" y="1378"/>
                    <a:pt x="1347" y="1371"/>
                    <a:pt x="1343" y="1362"/>
                  </a:cubicBezTo>
                  <a:cubicBezTo>
                    <a:pt x="1336" y="1364"/>
                    <a:pt x="1345" y="1369"/>
                    <a:pt x="1343" y="1377"/>
                  </a:cubicBezTo>
                  <a:cubicBezTo>
                    <a:pt x="1342" y="1370"/>
                    <a:pt x="1316" y="1357"/>
                    <a:pt x="1318" y="1377"/>
                  </a:cubicBezTo>
                  <a:cubicBezTo>
                    <a:pt x="1304" y="1373"/>
                    <a:pt x="1323" y="1360"/>
                    <a:pt x="1323" y="1352"/>
                  </a:cubicBezTo>
                  <a:cubicBezTo>
                    <a:pt x="1319" y="1355"/>
                    <a:pt x="1315" y="1357"/>
                    <a:pt x="1308" y="1357"/>
                  </a:cubicBezTo>
                  <a:cubicBezTo>
                    <a:pt x="1311" y="1351"/>
                    <a:pt x="1319" y="1348"/>
                    <a:pt x="1328" y="1347"/>
                  </a:cubicBezTo>
                  <a:cubicBezTo>
                    <a:pt x="1327" y="1364"/>
                    <a:pt x="1346" y="1346"/>
                    <a:pt x="1353" y="1362"/>
                  </a:cubicBezTo>
                  <a:cubicBezTo>
                    <a:pt x="1363" y="1350"/>
                    <a:pt x="1361" y="1357"/>
                    <a:pt x="1378" y="1352"/>
                  </a:cubicBezTo>
                  <a:cubicBezTo>
                    <a:pt x="1376" y="1359"/>
                    <a:pt x="1369" y="1360"/>
                    <a:pt x="1368" y="1367"/>
                  </a:cubicBezTo>
                  <a:cubicBezTo>
                    <a:pt x="1369" y="1379"/>
                    <a:pt x="1390" y="1370"/>
                    <a:pt x="1388" y="1362"/>
                  </a:cubicBezTo>
                  <a:cubicBezTo>
                    <a:pt x="1388" y="1354"/>
                    <a:pt x="1384" y="1349"/>
                    <a:pt x="1378" y="1347"/>
                  </a:cubicBezTo>
                  <a:cubicBezTo>
                    <a:pt x="1383" y="1342"/>
                    <a:pt x="1387" y="1346"/>
                    <a:pt x="1403" y="1342"/>
                  </a:cubicBezTo>
                  <a:cubicBezTo>
                    <a:pt x="1402" y="1335"/>
                    <a:pt x="1391" y="1338"/>
                    <a:pt x="1383" y="1337"/>
                  </a:cubicBezTo>
                  <a:cubicBezTo>
                    <a:pt x="1393" y="1313"/>
                    <a:pt x="1408" y="1351"/>
                    <a:pt x="1423" y="1337"/>
                  </a:cubicBezTo>
                  <a:cubicBezTo>
                    <a:pt x="1425" y="1345"/>
                    <a:pt x="1418" y="1346"/>
                    <a:pt x="1418" y="1352"/>
                  </a:cubicBezTo>
                  <a:cubicBezTo>
                    <a:pt x="1419" y="1363"/>
                    <a:pt x="1431" y="1346"/>
                    <a:pt x="1443" y="1352"/>
                  </a:cubicBezTo>
                  <a:cubicBezTo>
                    <a:pt x="1430" y="1330"/>
                    <a:pt x="1457" y="1329"/>
                    <a:pt x="1463" y="1327"/>
                  </a:cubicBezTo>
                  <a:cubicBezTo>
                    <a:pt x="1476" y="1337"/>
                    <a:pt x="1449" y="1340"/>
                    <a:pt x="1463" y="1357"/>
                  </a:cubicBezTo>
                  <a:cubicBezTo>
                    <a:pt x="1468" y="1355"/>
                    <a:pt x="1472" y="1353"/>
                    <a:pt x="1473" y="1347"/>
                  </a:cubicBezTo>
                  <a:cubicBezTo>
                    <a:pt x="1481" y="1351"/>
                    <a:pt x="1481" y="1363"/>
                    <a:pt x="1483" y="1372"/>
                  </a:cubicBezTo>
                  <a:cubicBezTo>
                    <a:pt x="1468" y="1376"/>
                    <a:pt x="1465" y="1367"/>
                    <a:pt x="1453" y="1367"/>
                  </a:cubicBezTo>
                  <a:cubicBezTo>
                    <a:pt x="1451" y="1379"/>
                    <a:pt x="1431" y="1372"/>
                    <a:pt x="1433" y="1387"/>
                  </a:cubicBezTo>
                  <a:cubicBezTo>
                    <a:pt x="1428" y="1387"/>
                    <a:pt x="1429" y="1381"/>
                    <a:pt x="1428" y="1377"/>
                  </a:cubicBezTo>
                  <a:cubicBezTo>
                    <a:pt x="1415" y="1381"/>
                    <a:pt x="1418" y="1400"/>
                    <a:pt x="1403" y="1402"/>
                  </a:cubicBezTo>
                  <a:cubicBezTo>
                    <a:pt x="1409" y="1417"/>
                    <a:pt x="1418" y="1419"/>
                    <a:pt x="1433" y="1412"/>
                  </a:cubicBezTo>
                  <a:cubicBezTo>
                    <a:pt x="1426" y="1428"/>
                    <a:pt x="1432" y="1429"/>
                    <a:pt x="1433" y="1447"/>
                  </a:cubicBezTo>
                  <a:cubicBezTo>
                    <a:pt x="1419" y="1445"/>
                    <a:pt x="1414" y="1433"/>
                    <a:pt x="1408" y="1422"/>
                  </a:cubicBezTo>
                  <a:cubicBezTo>
                    <a:pt x="1393" y="1450"/>
                    <a:pt x="1371" y="1420"/>
                    <a:pt x="1358" y="1437"/>
                  </a:cubicBezTo>
                  <a:cubicBezTo>
                    <a:pt x="1365" y="1447"/>
                    <a:pt x="1391" y="1438"/>
                    <a:pt x="1383" y="1463"/>
                  </a:cubicBezTo>
                  <a:cubicBezTo>
                    <a:pt x="1371" y="1460"/>
                    <a:pt x="1372" y="1472"/>
                    <a:pt x="1358" y="1468"/>
                  </a:cubicBezTo>
                  <a:cubicBezTo>
                    <a:pt x="1352" y="1490"/>
                    <a:pt x="1373" y="1486"/>
                    <a:pt x="1383" y="1493"/>
                  </a:cubicBezTo>
                  <a:cubicBezTo>
                    <a:pt x="1391" y="1488"/>
                    <a:pt x="1382" y="1485"/>
                    <a:pt x="1388" y="1473"/>
                  </a:cubicBezTo>
                  <a:cubicBezTo>
                    <a:pt x="1402" y="1481"/>
                    <a:pt x="1392" y="1512"/>
                    <a:pt x="1413" y="1513"/>
                  </a:cubicBezTo>
                  <a:cubicBezTo>
                    <a:pt x="1409" y="1520"/>
                    <a:pt x="1401" y="1523"/>
                    <a:pt x="1388" y="1523"/>
                  </a:cubicBezTo>
                  <a:cubicBezTo>
                    <a:pt x="1388" y="1504"/>
                    <a:pt x="1366" y="1508"/>
                    <a:pt x="1348" y="1508"/>
                  </a:cubicBezTo>
                  <a:cubicBezTo>
                    <a:pt x="1348" y="1491"/>
                    <a:pt x="1327" y="1499"/>
                    <a:pt x="1323" y="1498"/>
                  </a:cubicBezTo>
                  <a:cubicBezTo>
                    <a:pt x="1318" y="1496"/>
                    <a:pt x="1316" y="1489"/>
                    <a:pt x="1313" y="1488"/>
                  </a:cubicBezTo>
                  <a:cubicBezTo>
                    <a:pt x="1308" y="1485"/>
                    <a:pt x="1298" y="1490"/>
                    <a:pt x="1293" y="1488"/>
                  </a:cubicBezTo>
                  <a:cubicBezTo>
                    <a:pt x="1284" y="1482"/>
                    <a:pt x="1284" y="1473"/>
                    <a:pt x="1273" y="1468"/>
                  </a:cubicBezTo>
                  <a:cubicBezTo>
                    <a:pt x="1256" y="1467"/>
                    <a:pt x="1256" y="1484"/>
                    <a:pt x="1238" y="1483"/>
                  </a:cubicBezTo>
                  <a:cubicBezTo>
                    <a:pt x="1234" y="1478"/>
                    <a:pt x="1232" y="1471"/>
                    <a:pt x="1233" y="1463"/>
                  </a:cubicBezTo>
                  <a:cubicBezTo>
                    <a:pt x="1215" y="1458"/>
                    <a:pt x="1213" y="1470"/>
                    <a:pt x="1198" y="1468"/>
                  </a:cubicBezTo>
                  <a:cubicBezTo>
                    <a:pt x="1182" y="1466"/>
                    <a:pt x="1210" y="1482"/>
                    <a:pt x="1193" y="1483"/>
                  </a:cubicBezTo>
                  <a:cubicBezTo>
                    <a:pt x="1184" y="1484"/>
                    <a:pt x="1182" y="1478"/>
                    <a:pt x="1188" y="1478"/>
                  </a:cubicBezTo>
                  <a:cubicBezTo>
                    <a:pt x="1187" y="1475"/>
                    <a:pt x="1140" y="1461"/>
                    <a:pt x="1148" y="1493"/>
                  </a:cubicBezTo>
                  <a:cubicBezTo>
                    <a:pt x="1148" y="1498"/>
                    <a:pt x="1157" y="1497"/>
                    <a:pt x="1163" y="1498"/>
                  </a:cubicBezTo>
                  <a:cubicBezTo>
                    <a:pt x="1160" y="1520"/>
                    <a:pt x="1178" y="1514"/>
                    <a:pt x="1168" y="1533"/>
                  </a:cubicBezTo>
                  <a:cubicBezTo>
                    <a:pt x="1176" y="1535"/>
                    <a:pt x="1177" y="1529"/>
                    <a:pt x="1178" y="1523"/>
                  </a:cubicBezTo>
                  <a:cubicBezTo>
                    <a:pt x="1202" y="1520"/>
                    <a:pt x="1216" y="1528"/>
                    <a:pt x="1223" y="1543"/>
                  </a:cubicBezTo>
                  <a:cubicBezTo>
                    <a:pt x="1238" y="1536"/>
                    <a:pt x="1254" y="1536"/>
                    <a:pt x="1263" y="1548"/>
                  </a:cubicBezTo>
                  <a:cubicBezTo>
                    <a:pt x="1268" y="1544"/>
                    <a:pt x="1270" y="1539"/>
                    <a:pt x="1273" y="1533"/>
                  </a:cubicBezTo>
                  <a:cubicBezTo>
                    <a:pt x="1285" y="1533"/>
                    <a:pt x="1296" y="1533"/>
                    <a:pt x="1308" y="1533"/>
                  </a:cubicBezTo>
                  <a:cubicBezTo>
                    <a:pt x="1308" y="1544"/>
                    <a:pt x="1299" y="1547"/>
                    <a:pt x="1303" y="1563"/>
                  </a:cubicBezTo>
                  <a:cubicBezTo>
                    <a:pt x="1296" y="1558"/>
                    <a:pt x="1284" y="1558"/>
                    <a:pt x="1278" y="1553"/>
                  </a:cubicBezTo>
                  <a:cubicBezTo>
                    <a:pt x="1271" y="1561"/>
                    <a:pt x="1264" y="1569"/>
                    <a:pt x="1258" y="1578"/>
                  </a:cubicBezTo>
                  <a:cubicBezTo>
                    <a:pt x="1250" y="1569"/>
                    <a:pt x="1232" y="1570"/>
                    <a:pt x="1233" y="1553"/>
                  </a:cubicBezTo>
                  <a:cubicBezTo>
                    <a:pt x="1215" y="1559"/>
                    <a:pt x="1209" y="1576"/>
                    <a:pt x="1193" y="1583"/>
                  </a:cubicBezTo>
                  <a:cubicBezTo>
                    <a:pt x="1193" y="1577"/>
                    <a:pt x="1192" y="1574"/>
                    <a:pt x="1188" y="1573"/>
                  </a:cubicBezTo>
                  <a:cubicBezTo>
                    <a:pt x="1188" y="1567"/>
                    <a:pt x="1197" y="1569"/>
                    <a:pt x="1203" y="1568"/>
                  </a:cubicBezTo>
                  <a:cubicBezTo>
                    <a:pt x="1192" y="1560"/>
                    <a:pt x="1189" y="1545"/>
                    <a:pt x="1178" y="1538"/>
                  </a:cubicBezTo>
                  <a:cubicBezTo>
                    <a:pt x="1161" y="1543"/>
                    <a:pt x="1170" y="1548"/>
                    <a:pt x="1148" y="1543"/>
                  </a:cubicBezTo>
                  <a:cubicBezTo>
                    <a:pt x="1148" y="1538"/>
                    <a:pt x="1148" y="1533"/>
                    <a:pt x="1148" y="1528"/>
                  </a:cubicBezTo>
                  <a:cubicBezTo>
                    <a:pt x="1141" y="1530"/>
                    <a:pt x="1137" y="1534"/>
                    <a:pt x="1138" y="1543"/>
                  </a:cubicBezTo>
                  <a:cubicBezTo>
                    <a:pt x="1101" y="1539"/>
                    <a:pt x="1107" y="1570"/>
                    <a:pt x="1123" y="1583"/>
                  </a:cubicBezTo>
                  <a:cubicBezTo>
                    <a:pt x="1128" y="1584"/>
                    <a:pt x="1131" y="1582"/>
                    <a:pt x="1133" y="1578"/>
                  </a:cubicBezTo>
                  <a:cubicBezTo>
                    <a:pt x="1143" y="1590"/>
                    <a:pt x="1161" y="1600"/>
                    <a:pt x="1178" y="1593"/>
                  </a:cubicBezTo>
                  <a:cubicBezTo>
                    <a:pt x="1175" y="1599"/>
                    <a:pt x="1171" y="1603"/>
                    <a:pt x="1163" y="1603"/>
                  </a:cubicBezTo>
                  <a:cubicBezTo>
                    <a:pt x="1176" y="1622"/>
                    <a:pt x="1177" y="1587"/>
                    <a:pt x="1193" y="1593"/>
                  </a:cubicBezTo>
                  <a:cubicBezTo>
                    <a:pt x="1193" y="1610"/>
                    <a:pt x="1204" y="1594"/>
                    <a:pt x="1213" y="1608"/>
                  </a:cubicBezTo>
                  <a:cubicBezTo>
                    <a:pt x="1225" y="1599"/>
                    <a:pt x="1191" y="1574"/>
                    <a:pt x="1223" y="1573"/>
                  </a:cubicBezTo>
                  <a:cubicBezTo>
                    <a:pt x="1223" y="1578"/>
                    <a:pt x="1217" y="1577"/>
                    <a:pt x="1213" y="1578"/>
                  </a:cubicBezTo>
                  <a:cubicBezTo>
                    <a:pt x="1216" y="1593"/>
                    <a:pt x="1223" y="1573"/>
                    <a:pt x="1233" y="1578"/>
                  </a:cubicBezTo>
                  <a:cubicBezTo>
                    <a:pt x="1235" y="1586"/>
                    <a:pt x="1229" y="1587"/>
                    <a:pt x="1223" y="1588"/>
                  </a:cubicBezTo>
                  <a:cubicBezTo>
                    <a:pt x="1244" y="1605"/>
                    <a:pt x="1255" y="1610"/>
                    <a:pt x="1278" y="1618"/>
                  </a:cubicBezTo>
                  <a:cubicBezTo>
                    <a:pt x="1280" y="1630"/>
                    <a:pt x="1269" y="1629"/>
                    <a:pt x="1273" y="1643"/>
                  </a:cubicBezTo>
                  <a:cubicBezTo>
                    <a:pt x="1259" y="1634"/>
                    <a:pt x="1254" y="1646"/>
                    <a:pt x="1243" y="1633"/>
                  </a:cubicBezTo>
                  <a:cubicBezTo>
                    <a:pt x="1234" y="1631"/>
                    <a:pt x="1233" y="1637"/>
                    <a:pt x="1233" y="1643"/>
                  </a:cubicBezTo>
                  <a:cubicBezTo>
                    <a:pt x="1227" y="1641"/>
                    <a:pt x="1222" y="1637"/>
                    <a:pt x="1223" y="1628"/>
                  </a:cubicBezTo>
                  <a:cubicBezTo>
                    <a:pt x="1216" y="1623"/>
                    <a:pt x="1203" y="1633"/>
                    <a:pt x="1203" y="1633"/>
                  </a:cubicBezTo>
                  <a:cubicBezTo>
                    <a:pt x="1197" y="1632"/>
                    <a:pt x="1195" y="1621"/>
                    <a:pt x="1183" y="1618"/>
                  </a:cubicBezTo>
                  <a:cubicBezTo>
                    <a:pt x="1169" y="1614"/>
                    <a:pt x="1157" y="1620"/>
                    <a:pt x="1153" y="1603"/>
                  </a:cubicBezTo>
                  <a:cubicBezTo>
                    <a:pt x="1144" y="1602"/>
                    <a:pt x="1142" y="1609"/>
                    <a:pt x="1133" y="1608"/>
                  </a:cubicBezTo>
                  <a:cubicBezTo>
                    <a:pt x="1133" y="1604"/>
                    <a:pt x="1138" y="1603"/>
                    <a:pt x="1138" y="1598"/>
                  </a:cubicBezTo>
                  <a:cubicBezTo>
                    <a:pt x="1122" y="1594"/>
                    <a:pt x="1131" y="1615"/>
                    <a:pt x="1112" y="1608"/>
                  </a:cubicBezTo>
                  <a:cubicBezTo>
                    <a:pt x="1114" y="1601"/>
                    <a:pt x="1121" y="1600"/>
                    <a:pt x="1123" y="1593"/>
                  </a:cubicBezTo>
                  <a:cubicBezTo>
                    <a:pt x="1110" y="1595"/>
                    <a:pt x="1108" y="1562"/>
                    <a:pt x="1077" y="1568"/>
                  </a:cubicBezTo>
                  <a:cubicBezTo>
                    <a:pt x="1079" y="1559"/>
                    <a:pt x="1073" y="1558"/>
                    <a:pt x="1067" y="1558"/>
                  </a:cubicBezTo>
                  <a:cubicBezTo>
                    <a:pt x="1066" y="1566"/>
                    <a:pt x="1071" y="1567"/>
                    <a:pt x="1077" y="1568"/>
                  </a:cubicBezTo>
                  <a:cubicBezTo>
                    <a:pt x="1066" y="1594"/>
                    <a:pt x="1067" y="1602"/>
                    <a:pt x="1047" y="1618"/>
                  </a:cubicBezTo>
                  <a:cubicBezTo>
                    <a:pt x="1046" y="1629"/>
                    <a:pt x="1065" y="1620"/>
                    <a:pt x="1072" y="1623"/>
                  </a:cubicBezTo>
                  <a:cubicBezTo>
                    <a:pt x="1063" y="1635"/>
                    <a:pt x="1078" y="1647"/>
                    <a:pt x="1067" y="1663"/>
                  </a:cubicBezTo>
                  <a:cubicBezTo>
                    <a:pt x="1058" y="1664"/>
                    <a:pt x="1057" y="1657"/>
                    <a:pt x="1047" y="1658"/>
                  </a:cubicBezTo>
                  <a:cubicBezTo>
                    <a:pt x="1068" y="1648"/>
                    <a:pt x="1038" y="1648"/>
                    <a:pt x="1052" y="1633"/>
                  </a:cubicBezTo>
                  <a:cubicBezTo>
                    <a:pt x="1037" y="1629"/>
                    <a:pt x="1038" y="1642"/>
                    <a:pt x="1022" y="1638"/>
                  </a:cubicBezTo>
                  <a:cubicBezTo>
                    <a:pt x="1023" y="1632"/>
                    <a:pt x="1021" y="1629"/>
                    <a:pt x="1017" y="1628"/>
                  </a:cubicBezTo>
                  <a:cubicBezTo>
                    <a:pt x="1018" y="1617"/>
                    <a:pt x="1030" y="1634"/>
                    <a:pt x="1042" y="1628"/>
                  </a:cubicBezTo>
                  <a:cubicBezTo>
                    <a:pt x="1050" y="1609"/>
                    <a:pt x="1020" y="1627"/>
                    <a:pt x="1027" y="1608"/>
                  </a:cubicBezTo>
                  <a:cubicBezTo>
                    <a:pt x="1009" y="1612"/>
                    <a:pt x="1001" y="1632"/>
                    <a:pt x="1022" y="1638"/>
                  </a:cubicBezTo>
                  <a:cubicBezTo>
                    <a:pt x="1018" y="1652"/>
                    <a:pt x="1004" y="1628"/>
                    <a:pt x="1002" y="1648"/>
                  </a:cubicBezTo>
                  <a:cubicBezTo>
                    <a:pt x="994" y="1647"/>
                    <a:pt x="976" y="1617"/>
                    <a:pt x="997" y="1618"/>
                  </a:cubicBezTo>
                  <a:cubicBezTo>
                    <a:pt x="975" y="1601"/>
                    <a:pt x="966" y="1640"/>
                    <a:pt x="962" y="1658"/>
                  </a:cubicBezTo>
                  <a:cubicBezTo>
                    <a:pt x="944" y="1659"/>
                    <a:pt x="952" y="1634"/>
                    <a:pt x="932" y="1638"/>
                  </a:cubicBezTo>
                  <a:cubicBezTo>
                    <a:pt x="931" y="1634"/>
                    <a:pt x="934" y="1633"/>
                    <a:pt x="937" y="1633"/>
                  </a:cubicBezTo>
                  <a:cubicBezTo>
                    <a:pt x="936" y="1627"/>
                    <a:pt x="928" y="1629"/>
                    <a:pt x="922" y="1628"/>
                  </a:cubicBezTo>
                  <a:cubicBezTo>
                    <a:pt x="919" y="1610"/>
                    <a:pt x="937" y="1613"/>
                    <a:pt x="952" y="1613"/>
                  </a:cubicBezTo>
                  <a:cubicBezTo>
                    <a:pt x="952" y="1606"/>
                    <a:pt x="952" y="1600"/>
                    <a:pt x="952" y="1593"/>
                  </a:cubicBezTo>
                  <a:cubicBezTo>
                    <a:pt x="943" y="1588"/>
                    <a:pt x="935" y="1608"/>
                    <a:pt x="932" y="1593"/>
                  </a:cubicBezTo>
                  <a:cubicBezTo>
                    <a:pt x="920" y="1598"/>
                    <a:pt x="916" y="1610"/>
                    <a:pt x="917" y="1628"/>
                  </a:cubicBezTo>
                  <a:cubicBezTo>
                    <a:pt x="910" y="1623"/>
                    <a:pt x="880" y="1614"/>
                    <a:pt x="897" y="1628"/>
                  </a:cubicBezTo>
                  <a:cubicBezTo>
                    <a:pt x="888" y="1646"/>
                    <a:pt x="887" y="1615"/>
                    <a:pt x="877" y="1618"/>
                  </a:cubicBezTo>
                  <a:cubicBezTo>
                    <a:pt x="881" y="1625"/>
                    <a:pt x="907" y="1678"/>
                    <a:pt x="912" y="1653"/>
                  </a:cubicBezTo>
                  <a:cubicBezTo>
                    <a:pt x="917" y="1668"/>
                    <a:pt x="932" y="1673"/>
                    <a:pt x="947" y="1678"/>
                  </a:cubicBezTo>
                  <a:cubicBezTo>
                    <a:pt x="948" y="1686"/>
                    <a:pt x="942" y="1687"/>
                    <a:pt x="942" y="1693"/>
                  </a:cubicBezTo>
                  <a:cubicBezTo>
                    <a:pt x="947" y="1691"/>
                    <a:pt x="951" y="1689"/>
                    <a:pt x="952" y="1683"/>
                  </a:cubicBezTo>
                  <a:cubicBezTo>
                    <a:pt x="962" y="1691"/>
                    <a:pt x="971" y="1701"/>
                    <a:pt x="972" y="1718"/>
                  </a:cubicBezTo>
                  <a:cubicBezTo>
                    <a:pt x="949" y="1720"/>
                    <a:pt x="942" y="1705"/>
                    <a:pt x="912" y="1703"/>
                  </a:cubicBezTo>
                  <a:cubicBezTo>
                    <a:pt x="912" y="1695"/>
                    <a:pt x="910" y="1684"/>
                    <a:pt x="917" y="1683"/>
                  </a:cubicBezTo>
                  <a:cubicBezTo>
                    <a:pt x="914" y="1678"/>
                    <a:pt x="905" y="1678"/>
                    <a:pt x="907" y="1668"/>
                  </a:cubicBezTo>
                  <a:cubicBezTo>
                    <a:pt x="896" y="1674"/>
                    <a:pt x="893" y="1688"/>
                    <a:pt x="882" y="1693"/>
                  </a:cubicBezTo>
                  <a:cubicBezTo>
                    <a:pt x="877" y="1682"/>
                    <a:pt x="883" y="1650"/>
                    <a:pt x="852" y="1653"/>
                  </a:cubicBezTo>
                  <a:cubicBezTo>
                    <a:pt x="845" y="1662"/>
                    <a:pt x="862" y="1662"/>
                    <a:pt x="862" y="1663"/>
                  </a:cubicBezTo>
                  <a:cubicBezTo>
                    <a:pt x="863" y="1675"/>
                    <a:pt x="844" y="1666"/>
                    <a:pt x="837" y="1678"/>
                  </a:cubicBezTo>
                  <a:cubicBezTo>
                    <a:pt x="823" y="1667"/>
                    <a:pt x="832" y="1648"/>
                    <a:pt x="817" y="1648"/>
                  </a:cubicBezTo>
                  <a:cubicBezTo>
                    <a:pt x="819" y="1637"/>
                    <a:pt x="827" y="1622"/>
                    <a:pt x="817" y="1613"/>
                  </a:cubicBezTo>
                  <a:cubicBezTo>
                    <a:pt x="802" y="1618"/>
                    <a:pt x="801" y="1637"/>
                    <a:pt x="802" y="1658"/>
                  </a:cubicBezTo>
                  <a:cubicBezTo>
                    <a:pt x="798" y="1658"/>
                    <a:pt x="795" y="1658"/>
                    <a:pt x="792" y="1658"/>
                  </a:cubicBezTo>
                  <a:cubicBezTo>
                    <a:pt x="795" y="1677"/>
                    <a:pt x="783" y="1679"/>
                    <a:pt x="787" y="1698"/>
                  </a:cubicBezTo>
                  <a:cubicBezTo>
                    <a:pt x="785" y="1707"/>
                    <a:pt x="817" y="1688"/>
                    <a:pt x="802" y="1708"/>
                  </a:cubicBezTo>
                  <a:cubicBezTo>
                    <a:pt x="817" y="1708"/>
                    <a:pt x="835" y="1711"/>
                    <a:pt x="832" y="1693"/>
                  </a:cubicBezTo>
                  <a:cubicBezTo>
                    <a:pt x="841" y="1695"/>
                    <a:pt x="836" y="1712"/>
                    <a:pt x="852" y="1708"/>
                  </a:cubicBezTo>
                  <a:cubicBezTo>
                    <a:pt x="849" y="1711"/>
                    <a:pt x="831" y="1723"/>
                    <a:pt x="847" y="1728"/>
                  </a:cubicBezTo>
                  <a:cubicBezTo>
                    <a:pt x="843" y="1744"/>
                    <a:pt x="823" y="1731"/>
                    <a:pt x="822" y="1738"/>
                  </a:cubicBezTo>
                  <a:cubicBezTo>
                    <a:pt x="811" y="1743"/>
                    <a:pt x="812" y="1713"/>
                    <a:pt x="807" y="1728"/>
                  </a:cubicBezTo>
                  <a:cubicBezTo>
                    <a:pt x="795" y="1730"/>
                    <a:pt x="801" y="1714"/>
                    <a:pt x="792" y="1713"/>
                  </a:cubicBezTo>
                  <a:cubicBezTo>
                    <a:pt x="780" y="1717"/>
                    <a:pt x="787" y="1744"/>
                    <a:pt x="802" y="1738"/>
                  </a:cubicBezTo>
                  <a:cubicBezTo>
                    <a:pt x="799" y="1746"/>
                    <a:pt x="794" y="1751"/>
                    <a:pt x="792" y="1758"/>
                  </a:cubicBezTo>
                  <a:cubicBezTo>
                    <a:pt x="789" y="1751"/>
                    <a:pt x="772" y="1757"/>
                    <a:pt x="772" y="1748"/>
                  </a:cubicBezTo>
                  <a:cubicBezTo>
                    <a:pt x="758" y="1804"/>
                    <a:pt x="773" y="1874"/>
                    <a:pt x="777" y="1929"/>
                  </a:cubicBezTo>
                  <a:cubicBezTo>
                    <a:pt x="747" y="1929"/>
                    <a:pt x="717" y="1929"/>
                    <a:pt x="686" y="1929"/>
                  </a:cubicBezTo>
                  <a:cubicBezTo>
                    <a:pt x="697" y="1852"/>
                    <a:pt x="705" y="1774"/>
                    <a:pt x="702" y="1683"/>
                  </a:cubicBezTo>
                  <a:cubicBezTo>
                    <a:pt x="702" y="1674"/>
                    <a:pt x="698" y="1670"/>
                    <a:pt x="691" y="1668"/>
                  </a:cubicBezTo>
                  <a:cubicBezTo>
                    <a:pt x="699" y="1653"/>
                    <a:pt x="687" y="1651"/>
                    <a:pt x="696" y="1638"/>
                  </a:cubicBezTo>
                  <a:cubicBezTo>
                    <a:pt x="692" y="1637"/>
                    <a:pt x="692" y="1640"/>
                    <a:pt x="691" y="1643"/>
                  </a:cubicBezTo>
                  <a:cubicBezTo>
                    <a:pt x="683" y="1640"/>
                    <a:pt x="688" y="1631"/>
                    <a:pt x="696" y="1633"/>
                  </a:cubicBezTo>
                  <a:cubicBezTo>
                    <a:pt x="693" y="1614"/>
                    <a:pt x="703" y="1583"/>
                    <a:pt x="691" y="1573"/>
                  </a:cubicBezTo>
                  <a:cubicBezTo>
                    <a:pt x="677" y="1573"/>
                    <a:pt x="703" y="1586"/>
                    <a:pt x="681" y="1583"/>
                  </a:cubicBezTo>
                  <a:cubicBezTo>
                    <a:pt x="681" y="1589"/>
                    <a:pt x="683" y="1592"/>
                    <a:pt x="686" y="1593"/>
                  </a:cubicBezTo>
                  <a:cubicBezTo>
                    <a:pt x="671" y="1595"/>
                    <a:pt x="678" y="1621"/>
                    <a:pt x="656" y="1618"/>
                  </a:cubicBezTo>
                  <a:cubicBezTo>
                    <a:pt x="660" y="1623"/>
                    <a:pt x="668" y="1623"/>
                    <a:pt x="666" y="1633"/>
                  </a:cubicBezTo>
                  <a:cubicBezTo>
                    <a:pt x="653" y="1619"/>
                    <a:pt x="656" y="1639"/>
                    <a:pt x="641" y="1638"/>
                  </a:cubicBezTo>
                  <a:cubicBezTo>
                    <a:pt x="656" y="1652"/>
                    <a:pt x="629" y="1666"/>
                    <a:pt x="636" y="1678"/>
                  </a:cubicBezTo>
                  <a:cubicBezTo>
                    <a:pt x="633" y="1687"/>
                    <a:pt x="625" y="1681"/>
                    <a:pt x="626" y="1673"/>
                  </a:cubicBezTo>
                  <a:cubicBezTo>
                    <a:pt x="612" y="1679"/>
                    <a:pt x="591" y="1678"/>
                    <a:pt x="576" y="1683"/>
                  </a:cubicBezTo>
                  <a:cubicBezTo>
                    <a:pt x="591" y="1659"/>
                    <a:pt x="560" y="1635"/>
                    <a:pt x="571" y="1603"/>
                  </a:cubicBezTo>
                  <a:cubicBezTo>
                    <a:pt x="584" y="1604"/>
                    <a:pt x="588" y="1596"/>
                    <a:pt x="586" y="1583"/>
                  </a:cubicBezTo>
                  <a:cubicBezTo>
                    <a:pt x="595" y="1590"/>
                    <a:pt x="598" y="1587"/>
                    <a:pt x="596" y="1573"/>
                  </a:cubicBezTo>
                  <a:cubicBezTo>
                    <a:pt x="610" y="1572"/>
                    <a:pt x="606" y="1581"/>
                    <a:pt x="616" y="1573"/>
                  </a:cubicBezTo>
                  <a:cubicBezTo>
                    <a:pt x="615" y="1567"/>
                    <a:pt x="607" y="1569"/>
                    <a:pt x="601" y="1568"/>
                  </a:cubicBezTo>
                  <a:cubicBezTo>
                    <a:pt x="608" y="1559"/>
                    <a:pt x="624" y="1560"/>
                    <a:pt x="631" y="1553"/>
                  </a:cubicBezTo>
                  <a:cubicBezTo>
                    <a:pt x="620" y="1542"/>
                    <a:pt x="632" y="1537"/>
                    <a:pt x="636" y="1528"/>
                  </a:cubicBezTo>
                  <a:cubicBezTo>
                    <a:pt x="617" y="1527"/>
                    <a:pt x="623" y="1551"/>
                    <a:pt x="601" y="1548"/>
                  </a:cubicBezTo>
                  <a:cubicBezTo>
                    <a:pt x="604" y="1527"/>
                    <a:pt x="591" y="1550"/>
                    <a:pt x="576" y="1543"/>
                  </a:cubicBezTo>
                  <a:cubicBezTo>
                    <a:pt x="565" y="1552"/>
                    <a:pt x="574" y="1556"/>
                    <a:pt x="566" y="1563"/>
                  </a:cubicBezTo>
                  <a:cubicBezTo>
                    <a:pt x="557" y="1571"/>
                    <a:pt x="542" y="1556"/>
                    <a:pt x="541" y="1573"/>
                  </a:cubicBezTo>
                  <a:cubicBezTo>
                    <a:pt x="528" y="1576"/>
                    <a:pt x="531" y="1562"/>
                    <a:pt x="526" y="1558"/>
                  </a:cubicBezTo>
                  <a:cubicBezTo>
                    <a:pt x="520" y="1559"/>
                    <a:pt x="523" y="1563"/>
                    <a:pt x="526" y="1563"/>
                  </a:cubicBezTo>
                  <a:cubicBezTo>
                    <a:pt x="519" y="1570"/>
                    <a:pt x="504" y="1576"/>
                    <a:pt x="496" y="1568"/>
                  </a:cubicBezTo>
                  <a:cubicBezTo>
                    <a:pt x="502" y="1574"/>
                    <a:pt x="498" y="1576"/>
                    <a:pt x="496" y="1583"/>
                  </a:cubicBezTo>
                  <a:cubicBezTo>
                    <a:pt x="489" y="1582"/>
                    <a:pt x="494" y="1568"/>
                    <a:pt x="486" y="1568"/>
                  </a:cubicBezTo>
                  <a:cubicBezTo>
                    <a:pt x="478" y="1564"/>
                    <a:pt x="478" y="1591"/>
                    <a:pt x="486" y="1588"/>
                  </a:cubicBezTo>
                  <a:cubicBezTo>
                    <a:pt x="477" y="1587"/>
                    <a:pt x="470" y="1606"/>
                    <a:pt x="466" y="1623"/>
                  </a:cubicBezTo>
                  <a:cubicBezTo>
                    <a:pt x="454" y="1623"/>
                    <a:pt x="451" y="1614"/>
                    <a:pt x="436" y="1618"/>
                  </a:cubicBezTo>
                  <a:cubicBezTo>
                    <a:pt x="442" y="1605"/>
                    <a:pt x="444" y="1589"/>
                    <a:pt x="456" y="1583"/>
                  </a:cubicBezTo>
                  <a:cubicBezTo>
                    <a:pt x="438" y="1573"/>
                    <a:pt x="432" y="1563"/>
                    <a:pt x="441" y="1548"/>
                  </a:cubicBezTo>
                  <a:cubicBezTo>
                    <a:pt x="434" y="1554"/>
                    <a:pt x="433" y="1550"/>
                    <a:pt x="426" y="1548"/>
                  </a:cubicBezTo>
                  <a:cubicBezTo>
                    <a:pt x="426" y="1562"/>
                    <a:pt x="435" y="1565"/>
                    <a:pt x="421" y="1558"/>
                  </a:cubicBezTo>
                  <a:cubicBezTo>
                    <a:pt x="421" y="1566"/>
                    <a:pt x="421" y="1574"/>
                    <a:pt x="421" y="1583"/>
                  </a:cubicBezTo>
                  <a:cubicBezTo>
                    <a:pt x="418" y="1580"/>
                    <a:pt x="397" y="1571"/>
                    <a:pt x="396" y="1583"/>
                  </a:cubicBezTo>
                  <a:cubicBezTo>
                    <a:pt x="384" y="1582"/>
                    <a:pt x="395" y="1566"/>
                    <a:pt x="401" y="1568"/>
                  </a:cubicBezTo>
                  <a:cubicBezTo>
                    <a:pt x="401" y="1554"/>
                    <a:pt x="385" y="1557"/>
                    <a:pt x="386" y="1543"/>
                  </a:cubicBezTo>
                  <a:cubicBezTo>
                    <a:pt x="410" y="1544"/>
                    <a:pt x="410" y="1516"/>
                    <a:pt x="406" y="1503"/>
                  </a:cubicBezTo>
                  <a:cubicBezTo>
                    <a:pt x="427" y="1509"/>
                    <a:pt x="412" y="1479"/>
                    <a:pt x="431" y="1483"/>
                  </a:cubicBezTo>
                  <a:cubicBezTo>
                    <a:pt x="423" y="1464"/>
                    <a:pt x="399" y="1516"/>
                    <a:pt x="401" y="1478"/>
                  </a:cubicBezTo>
                  <a:cubicBezTo>
                    <a:pt x="364" y="1471"/>
                    <a:pt x="402" y="1511"/>
                    <a:pt x="371" y="1513"/>
                  </a:cubicBezTo>
                  <a:cubicBezTo>
                    <a:pt x="369" y="1504"/>
                    <a:pt x="375" y="1503"/>
                    <a:pt x="381" y="1503"/>
                  </a:cubicBezTo>
                  <a:cubicBezTo>
                    <a:pt x="372" y="1495"/>
                    <a:pt x="382" y="1468"/>
                    <a:pt x="361" y="1473"/>
                  </a:cubicBezTo>
                  <a:cubicBezTo>
                    <a:pt x="360" y="1487"/>
                    <a:pt x="378" y="1482"/>
                    <a:pt x="371" y="1503"/>
                  </a:cubicBezTo>
                  <a:cubicBezTo>
                    <a:pt x="363" y="1511"/>
                    <a:pt x="345" y="1493"/>
                    <a:pt x="346" y="1518"/>
                  </a:cubicBezTo>
                  <a:cubicBezTo>
                    <a:pt x="327" y="1496"/>
                    <a:pt x="305" y="1526"/>
                    <a:pt x="301" y="1548"/>
                  </a:cubicBezTo>
                  <a:cubicBezTo>
                    <a:pt x="268" y="1542"/>
                    <a:pt x="262" y="1563"/>
                    <a:pt x="255" y="1583"/>
                  </a:cubicBezTo>
                  <a:cubicBezTo>
                    <a:pt x="251" y="1582"/>
                    <a:pt x="250" y="1578"/>
                    <a:pt x="245" y="1578"/>
                  </a:cubicBezTo>
                  <a:cubicBezTo>
                    <a:pt x="246" y="1574"/>
                    <a:pt x="243" y="1573"/>
                    <a:pt x="240" y="1573"/>
                  </a:cubicBezTo>
                  <a:cubicBezTo>
                    <a:pt x="238" y="1563"/>
                    <a:pt x="270" y="1559"/>
                    <a:pt x="245" y="1558"/>
                  </a:cubicBezTo>
                  <a:cubicBezTo>
                    <a:pt x="255" y="1548"/>
                    <a:pt x="255" y="1554"/>
                    <a:pt x="250" y="1538"/>
                  </a:cubicBezTo>
                  <a:cubicBezTo>
                    <a:pt x="265" y="1542"/>
                    <a:pt x="263" y="1531"/>
                    <a:pt x="275" y="1533"/>
                  </a:cubicBezTo>
                  <a:cubicBezTo>
                    <a:pt x="275" y="1542"/>
                    <a:pt x="259" y="1536"/>
                    <a:pt x="260" y="1548"/>
                  </a:cubicBezTo>
                  <a:cubicBezTo>
                    <a:pt x="277" y="1551"/>
                    <a:pt x="286" y="1527"/>
                    <a:pt x="286" y="1503"/>
                  </a:cubicBezTo>
                  <a:cubicBezTo>
                    <a:pt x="270" y="1506"/>
                    <a:pt x="265" y="1519"/>
                    <a:pt x="255" y="1528"/>
                  </a:cubicBezTo>
                  <a:cubicBezTo>
                    <a:pt x="240" y="1529"/>
                    <a:pt x="245" y="1511"/>
                    <a:pt x="240" y="1503"/>
                  </a:cubicBezTo>
                  <a:cubicBezTo>
                    <a:pt x="255" y="1520"/>
                    <a:pt x="250" y="1479"/>
                    <a:pt x="230" y="1488"/>
                  </a:cubicBezTo>
                  <a:cubicBezTo>
                    <a:pt x="235" y="1479"/>
                    <a:pt x="242" y="1468"/>
                    <a:pt x="250" y="1478"/>
                  </a:cubicBezTo>
                  <a:cubicBezTo>
                    <a:pt x="244" y="1471"/>
                    <a:pt x="248" y="1470"/>
                    <a:pt x="250" y="1463"/>
                  </a:cubicBezTo>
                  <a:cubicBezTo>
                    <a:pt x="241" y="1457"/>
                    <a:pt x="230" y="1452"/>
                    <a:pt x="220" y="1447"/>
                  </a:cubicBezTo>
                  <a:cubicBezTo>
                    <a:pt x="220" y="1423"/>
                    <a:pt x="243" y="1403"/>
                    <a:pt x="265" y="1417"/>
                  </a:cubicBezTo>
                  <a:cubicBezTo>
                    <a:pt x="268" y="1429"/>
                    <a:pt x="256" y="1428"/>
                    <a:pt x="260" y="1442"/>
                  </a:cubicBezTo>
                  <a:cubicBezTo>
                    <a:pt x="282" y="1440"/>
                    <a:pt x="277" y="1412"/>
                    <a:pt x="306" y="1417"/>
                  </a:cubicBezTo>
                  <a:cubicBezTo>
                    <a:pt x="319" y="1421"/>
                    <a:pt x="302" y="1394"/>
                    <a:pt x="316" y="1397"/>
                  </a:cubicBezTo>
                  <a:cubicBezTo>
                    <a:pt x="310" y="1386"/>
                    <a:pt x="281" y="1417"/>
                    <a:pt x="296" y="1387"/>
                  </a:cubicBezTo>
                  <a:cubicBezTo>
                    <a:pt x="277" y="1388"/>
                    <a:pt x="276" y="1394"/>
                    <a:pt x="260" y="1387"/>
                  </a:cubicBezTo>
                  <a:cubicBezTo>
                    <a:pt x="264" y="1392"/>
                    <a:pt x="272" y="1393"/>
                    <a:pt x="270" y="1402"/>
                  </a:cubicBezTo>
                  <a:cubicBezTo>
                    <a:pt x="255" y="1397"/>
                    <a:pt x="243" y="1407"/>
                    <a:pt x="230" y="1392"/>
                  </a:cubicBezTo>
                  <a:cubicBezTo>
                    <a:pt x="225" y="1407"/>
                    <a:pt x="229" y="1430"/>
                    <a:pt x="200" y="1432"/>
                  </a:cubicBezTo>
                  <a:cubicBezTo>
                    <a:pt x="203" y="1422"/>
                    <a:pt x="193" y="1423"/>
                    <a:pt x="185" y="1422"/>
                  </a:cubicBezTo>
                  <a:cubicBezTo>
                    <a:pt x="190" y="1405"/>
                    <a:pt x="183" y="1407"/>
                    <a:pt x="195" y="1397"/>
                  </a:cubicBezTo>
                  <a:cubicBezTo>
                    <a:pt x="189" y="1387"/>
                    <a:pt x="171" y="1388"/>
                    <a:pt x="175" y="1367"/>
                  </a:cubicBezTo>
                  <a:cubicBezTo>
                    <a:pt x="187" y="1369"/>
                    <a:pt x="194" y="1366"/>
                    <a:pt x="195" y="1357"/>
                  </a:cubicBezTo>
                  <a:cubicBezTo>
                    <a:pt x="189" y="1350"/>
                    <a:pt x="162" y="1364"/>
                    <a:pt x="155" y="1372"/>
                  </a:cubicBezTo>
                  <a:cubicBezTo>
                    <a:pt x="157" y="1380"/>
                    <a:pt x="162" y="1370"/>
                    <a:pt x="170" y="1372"/>
                  </a:cubicBezTo>
                  <a:cubicBezTo>
                    <a:pt x="170" y="1379"/>
                    <a:pt x="169" y="1386"/>
                    <a:pt x="175" y="1387"/>
                  </a:cubicBezTo>
                  <a:cubicBezTo>
                    <a:pt x="175" y="1397"/>
                    <a:pt x="156" y="1379"/>
                    <a:pt x="155" y="1397"/>
                  </a:cubicBezTo>
                  <a:cubicBezTo>
                    <a:pt x="148" y="1388"/>
                    <a:pt x="151" y="1368"/>
                    <a:pt x="135" y="1367"/>
                  </a:cubicBezTo>
                  <a:cubicBezTo>
                    <a:pt x="133" y="1373"/>
                    <a:pt x="132" y="1384"/>
                    <a:pt x="115" y="1387"/>
                  </a:cubicBezTo>
                  <a:cubicBezTo>
                    <a:pt x="126" y="1398"/>
                    <a:pt x="111" y="1404"/>
                    <a:pt x="115" y="1422"/>
                  </a:cubicBezTo>
                  <a:cubicBezTo>
                    <a:pt x="108" y="1419"/>
                    <a:pt x="106" y="1412"/>
                    <a:pt x="105" y="1402"/>
                  </a:cubicBezTo>
                  <a:cubicBezTo>
                    <a:pt x="111" y="1403"/>
                    <a:pt x="114" y="1401"/>
                    <a:pt x="115" y="1397"/>
                  </a:cubicBezTo>
                  <a:cubicBezTo>
                    <a:pt x="114" y="1387"/>
                    <a:pt x="102" y="1387"/>
                    <a:pt x="95" y="1382"/>
                  </a:cubicBezTo>
                  <a:cubicBezTo>
                    <a:pt x="84" y="1385"/>
                    <a:pt x="101" y="1390"/>
                    <a:pt x="90" y="1397"/>
                  </a:cubicBezTo>
                  <a:cubicBezTo>
                    <a:pt x="80" y="1395"/>
                    <a:pt x="90" y="1374"/>
                    <a:pt x="70" y="1382"/>
                  </a:cubicBezTo>
                  <a:cubicBezTo>
                    <a:pt x="70" y="1377"/>
                    <a:pt x="76" y="1378"/>
                    <a:pt x="80" y="1377"/>
                  </a:cubicBezTo>
                  <a:cubicBezTo>
                    <a:pt x="79" y="1373"/>
                    <a:pt x="75" y="1372"/>
                    <a:pt x="75" y="1367"/>
                  </a:cubicBezTo>
                  <a:cubicBezTo>
                    <a:pt x="61" y="1370"/>
                    <a:pt x="49" y="1375"/>
                    <a:pt x="35" y="1377"/>
                  </a:cubicBezTo>
                  <a:cubicBezTo>
                    <a:pt x="34" y="1359"/>
                    <a:pt x="28" y="1365"/>
                    <a:pt x="15" y="1367"/>
                  </a:cubicBezTo>
                  <a:cubicBezTo>
                    <a:pt x="20" y="1346"/>
                    <a:pt x="1" y="1348"/>
                    <a:pt x="0" y="1332"/>
                  </a:cubicBezTo>
                  <a:cubicBezTo>
                    <a:pt x="4" y="1331"/>
                    <a:pt x="5" y="1334"/>
                    <a:pt x="5" y="1337"/>
                  </a:cubicBezTo>
                  <a:cubicBezTo>
                    <a:pt x="11" y="1336"/>
                    <a:pt x="9" y="1328"/>
                    <a:pt x="10" y="1322"/>
                  </a:cubicBezTo>
                  <a:cubicBezTo>
                    <a:pt x="20" y="1316"/>
                    <a:pt x="17" y="1331"/>
                    <a:pt x="20" y="1332"/>
                  </a:cubicBezTo>
                  <a:cubicBezTo>
                    <a:pt x="35" y="1339"/>
                    <a:pt x="61" y="1331"/>
                    <a:pt x="75" y="1342"/>
                  </a:cubicBezTo>
                  <a:cubicBezTo>
                    <a:pt x="71" y="1318"/>
                    <a:pt x="41" y="1319"/>
                    <a:pt x="20" y="1312"/>
                  </a:cubicBezTo>
                  <a:cubicBezTo>
                    <a:pt x="32" y="1299"/>
                    <a:pt x="71" y="1313"/>
                    <a:pt x="65" y="1282"/>
                  </a:cubicBezTo>
                  <a:cubicBezTo>
                    <a:pt x="76" y="1293"/>
                    <a:pt x="98" y="1286"/>
                    <a:pt x="105" y="1277"/>
                  </a:cubicBezTo>
                  <a:cubicBezTo>
                    <a:pt x="83" y="1266"/>
                    <a:pt x="111" y="1256"/>
                    <a:pt x="110" y="1237"/>
                  </a:cubicBezTo>
                  <a:cubicBezTo>
                    <a:pt x="120" y="1237"/>
                    <a:pt x="116" y="1251"/>
                    <a:pt x="130" y="1247"/>
                  </a:cubicBezTo>
                  <a:cubicBezTo>
                    <a:pt x="132" y="1255"/>
                    <a:pt x="125" y="1256"/>
                    <a:pt x="125" y="1262"/>
                  </a:cubicBezTo>
                  <a:cubicBezTo>
                    <a:pt x="126" y="1269"/>
                    <a:pt x="140" y="1264"/>
                    <a:pt x="140" y="1272"/>
                  </a:cubicBezTo>
                  <a:cubicBezTo>
                    <a:pt x="154" y="1278"/>
                    <a:pt x="149" y="1228"/>
                    <a:pt x="155" y="1257"/>
                  </a:cubicBezTo>
                  <a:cubicBezTo>
                    <a:pt x="169" y="1253"/>
                    <a:pt x="153" y="1237"/>
                    <a:pt x="140" y="1242"/>
                  </a:cubicBezTo>
                  <a:cubicBezTo>
                    <a:pt x="136" y="1222"/>
                    <a:pt x="135" y="1216"/>
                    <a:pt x="145" y="1202"/>
                  </a:cubicBezTo>
                  <a:cubicBezTo>
                    <a:pt x="158" y="1210"/>
                    <a:pt x="161" y="1230"/>
                    <a:pt x="170" y="1242"/>
                  </a:cubicBezTo>
                  <a:cubicBezTo>
                    <a:pt x="174" y="1239"/>
                    <a:pt x="178" y="1237"/>
                    <a:pt x="185" y="1237"/>
                  </a:cubicBezTo>
                  <a:cubicBezTo>
                    <a:pt x="186" y="1233"/>
                    <a:pt x="183" y="1232"/>
                    <a:pt x="180" y="1232"/>
                  </a:cubicBezTo>
                  <a:cubicBezTo>
                    <a:pt x="184" y="1223"/>
                    <a:pt x="192" y="1229"/>
                    <a:pt x="190" y="1237"/>
                  </a:cubicBezTo>
                  <a:cubicBezTo>
                    <a:pt x="196" y="1233"/>
                    <a:pt x="204" y="1230"/>
                    <a:pt x="215" y="1232"/>
                  </a:cubicBezTo>
                  <a:cubicBezTo>
                    <a:pt x="214" y="1245"/>
                    <a:pt x="222" y="1248"/>
                    <a:pt x="235" y="1247"/>
                  </a:cubicBezTo>
                  <a:cubicBezTo>
                    <a:pt x="230" y="1266"/>
                    <a:pt x="236" y="1303"/>
                    <a:pt x="260" y="1307"/>
                  </a:cubicBezTo>
                  <a:cubicBezTo>
                    <a:pt x="251" y="1319"/>
                    <a:pt x="271" y="1334"/>
                    <a:pt x="286" y="1337"/>
                  </a:cubicBezTo>
                  <a:cubicBezTo>
                    <a:pt x="299" y="1331"/>
                    <a:pt x="272" y="1324"/>
                    <a:pt x="270" y="1317"/>
                  </a:cubicBezTo>
                  <a:cubicBezTo>
                    <a:pt x="260" y="1307"/>
                    <a:pt x="293" y="1328"/>
                    <a:pt x="306" y="1327"/>
                  </a:cubicBezTo>
                  <a:cubicBezTo>
                    <a:pt x="306" y="1331"/>
                    <a:pt x="306" y="1334"/>
                    <a:pt x="306" y="1337"/>
                  </a:cubicBezTo>
                  <a:cubicBezTo>
                    <a:pt x="317" y="1336"/>
                    <a:pt x="324" y="1338"/>
                    <a:pt x="326" y="1347"/>
                  </a:cubicBezTo>
                  <a:cubicBezTo>
                    <a:pt x="330" y="1345"/>
                    <a:pt x="334" y="1342"/>
                    <a:pt x="341" y="1342"/>
                  </a:cubicBezTo>
                  <a:cubicBezTo>
                    <a:pt x="337" y="1326"/>
                    <a:pt x="314" y="1332"/>
                    <a:pt x="326" y="1312"/>
                  </a:cubicBezTo>
                  <a:cubicBezTo>
                    <a:pt x="321" y="1299"/>
                    <a:pt x="316" y="1326"/>
                    <a:pt x="301" y="1317"/>
                  </a:cubicBezTo>
                  <a:cubicBezTo>
                    <a:pt x="301" y="1304"/>
                    <a:pt x="303" y="1293"/>
                    <a:pt x="311" y="1287"/>
                  </a:cubicBezTo>
                  <a:cubicBezTo>
                    <a:pt x="310" y="1278"/>
                    <a:pt x="294" y="1284"/>
                    <a:pt x="296" y="1272"/>
                  </a:cubicBezTo>
                  <a:cubicBezTo>
                    <a:pt x="284" y="1282"/>
                    <a:pt x="276" y="1296"/>
                    <a:pt x="250" y="1292"/>
                  </a:cubicBezTo>
                  <a:cubicBezTo>
                    <a:pt x="252" y="1284"/>
                    <a:pt x="247" y="1283"/>
                    <a:pt x="240" y="1282"/>
                  </a:cubicBezTo>
                  <a:cubicBezTo>
                    <a:pt x="251" y="1265"/>
                    <a:pt x="243" y="1260"/>
                    <a:pt x="250" y="1242"/>
                  </a:cubicBezTo>
                  <a:cubicBezTo>
                    <a:pt x="273" y="1238"/>
                    <a:pt x="275" y="1254"/>
                    <a:pt x="291" y="1257"/>
                  </a:cubicBezTo>
                  <a:cubicBezTo>
                    <a:pt x="302" y="1256"/>
                    <a:pt x="293" y="1236"/>
                    <a:pt x="296" y="1227"/>
                  </a:cubicBezTo>
                  <a:cubicBezTo>
                    <a:pt x="306" y="1243"/>
                    <a:pt x="306" y="1213"/>
                    <a:pt x="311" y="1227"/>
                  </a:cubicBezTo>
                  <a:cubicBezTo>
                    <a:pt x="324" y="1222"/>
                    <a:pt x="299" y="1216"/>
                    <a:pt x="301" y="1207"/>
                  </a:cubicBezTo>
                  <a:cubicBezTo>
                    <a:pt x="300" y="1198"/>
                    <a:pt x="309" y="1194"/>
                    <a:pt x="301" y="1192"/>
                  </a:cubicBezTo>
                  <a:cubicBezTo>
                    <a:pt x="309" y="1176"/>
                    <a:pt x="314" y="1205"/>
                    <a:pt x="331" y="1197"/>
                  </a:cubicBezTo>
                  <a:cubicBezTo>
                    <a:pt x="332" y="1205"/>
                    <a:pt x="338" y="1220"/>
                    <a:pt x="346" y="1227"/>
                  </a:cubicBezTo>
                  <a:cubicBezTo>
                    <a:pt x="349" y="1229"/>
                    <a:pt x="363" y="1227"/>
                    <a:pt x="371" y="1232"/>
                  </a:cubicBezTo>
                  <a:cubicBezTo>
                    <a:pt x="372" y="1232"/>
                    <a:pt x="376" y="1242"/>
                    <a:pt x="376" y="1242"/>
                  </a:cubicBezTo>
                  <a:cubicBezTo>
                    <a:pt x="380" y="1243"/>
                    <a:pt x="386" y="1234"/>
                    <a:pt x="391" y="1232"/>
                  </a:cubicBezTo>
                  <a:cubicBezTo>
                    <a:pt x="391" y="1232"/>
                    <a:pt x="397" y="1237"/>
                    <a:pt x="401" y="1232"/>
                  </a:cubicBezTo>
                  <a:cubicBezTo>
                    <a:pt x="393" y="1229"/>
                    <a:pt x="383" y="1204"/>
                    <a:pt x="391" y="1202"/>
                  </a:cubicBezTo>
                  <a:cubicBezTo>
                    <a:pt x="382" y="1194"/>
                    <a:pt x="373" y="1187"/>
                    <a:pt x="376" y="1167"/>
                  </a:cubicBezTo>
                  <a:cubicBezTo>
                    <a:pt x="394" y="1167"/>
                    <a:pt x="403" y="1157"/>
                    <a:pt x="411" y="1147"/>
                  </a:cubicBezTo>
                  <a:cubicBezTo>
                    <a:pt x="416" y="1147"/>
                    <a:pt x="415" y="1153"/>
                    <a:pt x="416" y="1157"/>
                  </a:cubicBezTo>
                  <a:cubicBezTo>
                    <a:pt x="416" y="1160"/>
                    <a:pt x="416" y="1163"/>
                    <a:pt x="416" y="1167"/>
                  </a:cubicBezTo>
                  <a:cubicBezTo>
                    <a:pt x="412" y="1164"/>
                    <a:pt x="408" y="1162"/>
                    <a:pt x="401" y="1162"/>
                  </a:cubicBezTo>
                  <a:cubicBezTo>
                    <a:pt x="403" y="1171"/>
                    <a:pt x="420" y="1166"/>
                    <a:pt x="416" y="1182"/>
                  </a:cubicBezTo>
                  <a:cubicBezTo>
                    <a:pt x="411" y="1182"/>
                    <a:pt x="406" y="1182"/>
                    <a:pt x="401" y="1182"/>
                  </a:cubicBezTo>
                  <a:cubicBezTo>
                    <a:pt x="400" y="1187"/>
                    <a:pt x="422" y="1192"/>
                    <a:pt x="406" y="1197"/>
                  </a:cubicBezTo>
                  <a:cubicBezTo>
                    <a:pt x="420" y="1199"/>
                    <a:pt x="411" y="1225"/>
                    <a:pt x="426" y="1227"/>
                  </a:cubicBezTo>
                  <a:cubicBezTo>
                    <a:pt x="432" y="1226"/>
                    <a:pt x="431" y="1217"/>
                    <a:pt x="426" y="1217"/>
                  </a:cubicBezTo>
                  <a:cubicBezTo>
                    <a:pt x="435" y="1201"/>
                    <a:pt x="447" y="1203"/>
                    <a:pt x="446" y="1187"/>
                  </a:cubicBezTo>
                  <a:cubicBezTo>
                    <a:pt x="458" y="1188"/>
                    <a:pt x="465" y="1195"/>
                    <a:pt x="481" y="1192"/>
                  </a:cubicBezTo>
                  <a:cubicBezTo>
                    <a:pt x="471" y="1182"/>
                    <a:pt x="458" y="1175"/>
                    <a:pt x="436" y="1177"/>
                  </a:cubicBezTo>
                  <a:cubicBezTo>
                    <a:pt x="442" y="1168"/>
                    <a:pt x="440" y="1150"/>
                    <a:pt x="451" y="1147"/>
                  </a:cubicBezTo>
                  <a:cubicBezTo>
                    <a:pt x="446" y="1133"/>
                    <a:pt x="433" y="1156"/>
                    <a:pt x="426" y="1142"/>
                  </a:cubicBezTo>
                  <a:cubicBezTo>
                    <a:pt x="428" y="1134"/>
                    <a:pt x="433" y="1129"/>
                    <a:pt x="436" y="1122"/>
                  </a:cubicBezTo>
                  <a:cubicBezTo>
                    <a:pt x="434" y="1112"/>
                    <a:pt x="422" y="1113"/>
                    <a:pt x="426" y="1097"/>
                  </a:cubicBezTo>
                  <a:cubicBezTo>
                    <a:pt x="416" y="1106"/>
                    <a:pt x="413" y="1097"/>
                    <a:pt x="401" y="1097"/>
                  </a:cubicBezTo>
                  <a:cubicBezTo>
                    <a:pt x="397" y="1097"/>
                    <a:pt x="386" y="1113"/>
                    <a:pt x="396" y="1112"/>
                  </a:cubicBezTo>
                  <a:cubicBezTo>
                    <a:pt x="386" y="1124"/>
                    <a:pt x="378" y="1107"/>
                    <a:pt x="366" y="1117"/>
                  </a:cubicBezTo>
                  <a:cubicBezTo>
                    <a:pt x="368" y="1106"/>
                    <a:pt x="356" y="1105"/>
                    <a:pt x="356" y="1112"/>
                  </a:cubicBezTo>
                  <a:cubicBezTo>
                    <a:pt x="350" y="1109"/>
                    <a:pt x="345" y="1079"/>
                    <a:pt x="351" y="1082"/>
                  </a:cubicBezTo>
                  <a:cubicBezTo>
                    <a:pt x="334" y="1060"/>
                    <a:pt x="307" y="1079"/>
                    <a:pt x="296" y="1057"/>
                  </a:cubicBezTo>
                  <a:cubicBezTo>
                    <a:pt x="287" y="1069"/>
                    <a:pt x="255" y="1079"/>
                    <a:pt x="250" y="1057"/>
                  </a:cubicBezTo>
                  <a:cubicBezTo>
                    <a:pt x="246" y="1059"/>
                    <a:pt x="242" y="1062"/>
                    <a:pt x="235" y="1062"/>
                  </a:cubicBezTo>
                  <a:cubicBezTo>
                    <a:pt x="238" y="1046"/>
                    <a:pt x="229" y="1041"/>
                    <a:pt x="220" y="1037"/>
                  </a:cubicBezTo>
                  <a:cubicBezTo>
                    <a:pt x="225" y="1030"/>
                    <a:pt x="234" y="1027"/>
                    <a:pt x="235" y="1016"/>
                  </a:cubicBezTo>
                  <a:cubicBezTo>
                    <a:pt x="241" y="1017"/>
                    <a:pt x="240" y="1026"/>
                    <a:pt x="240" y="1031"/>
                  </a:cubicBezTo>
                  <a:cubicBezTo>
                    <a:pt x="255" y="1017"/>
                    <a:pt x="271" y="1059"/>
                    <a:pt x="286" y="1031"/>
                  </a:cubicBezTo>
                  <a:cubicBezTo>
                    <a:pt x="289" y="1052"/>
                    <a:pt x="310" y="1025"/>
                    <a:pt x="311" y="1047"/>
                  </a:cubicBezTo>
                  <a:cubicBezTo>
                    <a:pt x="318" y="1044"/>
                    <a:pt x="323" y="1039"/>
                    <a:pt x="331" y="1037"/>
                  </a:cubicBezTo>
                  <a:cubicBezTo>
                    <a:pt x="328" y="1026"/>
                    <a:pt x="316" y="1027"/>
                    <a:pt x="326" y="1016"/>
                  </a:cubicBezTo>
                  <a:cubicBezTo>
                    <a:pt x="337" y="1015"/>
                    <a:pt x="345" y="1017"/>
                    <a:pt x="351" y="1021"/>
                  </a:cubicBezTo>
                  <a:cubicBezTo>
                    <a:pt x="355" y="1021"/>
                    <a:pt x="356" y="1016"/>
                    <a:pt x="361" y="1016"/>
                  </a:cubicBezTo>
                  <a:cubicBezTo>
                    <a:pt x="350" y="1003"/>
                    <a:pt x="333" y="994"/>
                    <a:pt x="311" y="991"/>
                  </a:cubicBezTo>
                  <a:cubicBezTo>
                    <a:pt x="311" y="995"/>
                    <a:pt x="311" y="998"/>
                    <a:pt x="311" y="1001"/>
                  </a:cubicBezTo>
                  <a:cubicBezTo>
                    <a:pt x="304" y="1000"/>
                    <a:pt x="306" y="991"/>
                    <a:pt x="311" y="991"/>
                  </a:cubicBezTo>
                  <a:cubicBezTo>
                    <a:pt x="310" y="982"/>
                    <a:pt x="294" y="988"/>
                    <a:pt x="291" y="981"/>
                  </a:cubicBezTo>
                  <a:cubicBezTo>
                    <a:pt x="278" y="972"/>
                    <a:pt x="299" y="981"/>
                    <a:pt x="306" y="981"/>
                  </a:cubicBezTo>
                  <a:cubicBezTo>
                    <a:pt x="312" y="959"/>
                    <a:pt x="288" y="966"/>
                    <a:pt x="286" y="951"/>
                  </a:cubicBezTo>
                  <a:cubicBezTo>
                    <a:pt x="279" y="953"/>
                    <a:pt x="280" y="961"/>
                    <a:pt x="286" y="961"/>
                  </a:cubicBezTo>
                  <a:cubicBezTo>
                    <a:pt x="257" y="976"/>
                    <a:pt x="272" y="929"/>
                    <a:pt x="250" y="926"/>
                  </a:cubicBezTo>
                  <a:cubicBezTo>
                    <a:pt x="242" y="933"/>
                    <a:pt x="220" y="956"/>
                    <a:pt x="240" y="961"/>
                  </a:cubicBezTo>
                  <a:cubicBezTo>
                    <a:pt x="235" y="966"/>
                    <a:pt x="201" y="957"/>
                    <a:pt x="200" y="941"/>
                  </a:cubicBezTo>
                  <a:cubicBezTo>
                    <a:pt x="187" y="945"/>
                    <a:pt x="183" y="958"/>
                    <a:pt x="170" y="961"/>
                  </a:cubicBezTo>
                  <a:cubicBezTo>
                    <a:pt x="155" y="957"/>
                    <a:pt x="182" y="954"/>
                    <a:pt x="175" y="941"/>
                  </a:cubicBezTo>
                  <a:cubicBezTo>
                    <a:pt x="172" y="936"/>
                    <a:pt x="164" y="936"/>
                    <a:pt x="165" y="926"/>
                  </a:cubicBezTo>
                  <a:cubicBezTo>
                    <a:pt x="180" y="928"/>
                    <a:pt x="176" y="910"/>
                    <a:pt x="180" y="901"/>
                  </a:cubicBezTo>
                  <a:cubicBezTo>
                    <a:pt x="175" y="901"/>
                    <a:pt x="176" y="907"/>
                    <a:pt x="175" y="911"/>
                  </a:cubicBezTo>
                  <a:cubicBezTo>
                    <a:pt x="166" y="905"/>
                    <a:pt x="158" y="898"/>
                    <a:pt x="150" y="891"/>
                  </a:cubicBezTo>
                  <a:cubicBezTo>
                    <a:pt x="139" y="897"/>
                    <a:pt x="130" y="904"/>
                    <a:pt x="110" y="901"/>
                  </a:cubicBezTo>
                  <a:cubicBezTo>
                    <a:pt x="110" y="894"/>
                    <a:pt x="110" y="888"/>
                    <a:pt x="110" y="881"/>
                  </a:cubicBezTo>
                  <a:cubicBezTo>
                    <a:pt x="129" y="883"/>
                    <a:pt x="133" y="871"/>
                    <a:pt x="140" y="861"/>
                  </a:cubicBezTo>
                  <a:cubicBezTo>
                    <a:pt x="146" y="862"/>
                    <a:pt x="144" y="870"/>
                    <a:pt x="145" y="876"/>
                  </a:cubicBezTo>
                  <a:cubicBezTo>
                    <a:pt x="162" y="885"/>
                    <a:pt x="155" y="861"/>
                    <a:pt x="155" y="861"/>
                  </a:cubicBezTo>
                  <a:cubicBezTo>
                    <a:pt x="156" y="859"/>
                    <a:pt x="178" y="841"/>
                    <a:pt x="165" y="831"/>
                  </a:cubicBezTo>
                  <a:cubicBezTo>
                    <a:pt x="168" y="817"/>
                    <a:pt x="186" y="819"/>
                    <a:pt x="185" y="801"/>
                  </a:cubicBezTo>
                  <a:cubicBezTo>
                    <a:pt x="201" y="805"/>
                    <a:pt x="212" y="815"/>
                    <a:pt x="215" y="831"/>
                  </a:cubicBezTo>
                  <a:cubicBezTo>
                    <a:pt x="201" y="829"/>
                    <a:pt x="204" y="809"/>
                    <a:pt x="190" y="806"/>
                  </a:cubicBezTo>
                  <a:cubicBezTo>
                    <a:pt x="187" y="820"/>
                    <a:pt x="200" y="816"/>
                    <a:pt x="200" y="826"/>
                  </a:cubicBezTo>
                  <a:cubicBezTo>
                    <a:pt x="190" y="859"/>
                    <a:pt x="216" y="883"/>
                    <a:pt x="250" y="886"/>
                  </a:cubicBezTo>
                  <a:cubicBezTo>
                    <a:pt x="249" y="890"/>
                    <a:pt x="245" y="891"/>
                    <a:pt x="245" y="896"/>
                  </a:cubicBezTo>
                  <a:cubicBezTo>
                    <a:pt x="245" y="903"/>
                    <a:pt x="252" y="898"/>
                    <a:pt x="250" y="896"/>
                  </a:cubicBezTo>
                  <a:cubicBezTo>
                    <a:pt x="260" y="906"/>
                    <a:pt x="254" y="918"/>
                    <a:pt x="265" y="926"/>
                  </a:cubicBezTo>
                  <a:cubicBezTo>
                    <a:pt x="274" y="927"/>
                    <a:pt x="276" y="920"/>
                    <a:pt x="286" y="921"/>
                  </a:cubicBezTo>
                  <a:cubicBezTo>
                    <a:pt x="279" y="906"/>
                    <a:pt x="279" y="881"/>
                    <a:pt x="286" y="866"/>
                  </a:cubicBezTo>
                  <a:cubicBezTo>
                    <a:pt x="276" y="856"/>
                    <a:pt x="268" y="858"/>
                    <a:pt x="255" y="861"/>
                  </a:cubicBezTo>
                  <a:cubicBezTo>
                    <a:pt x="256" y="855"/>
                    <a:pt x="254" y="852"/>
                    <a:pt x="250" y="851"/>
                  </a:cubicBezTo>
                  <a:cubicBezTo>
                    <a:pt x="258" y="843"/>
                    <a:pt x="278" y="834"/>
                    <a:pt x="286" y="841"/>
                  </a:cubicBezTo>
                  <a:cubicBezTo>
                    <a:pt x="293" y="827"/>
                    <a:pt x="272" y="816"/>
                    <a:pt x="286" y="811"/>
                  </a:cubicBezTo>
                  <a:cubicBezTo>
                    <a:pt x="273" y="808"/>
                    <a:pt x="282" y="783"/>
                    <a:pt x="265" y="796"/>
                  </a:cubicBezTo>
                  <a:cubicBezTo>
                    <a:pt x="256" y="783"/>
                    <a:pt x="254" y="764"/>
                    <a:pt x="240" y="756"/>
                  </a:cubicBezTo>
                  <a:cubicBezTo>
                    <a:pt x="243" y="737"/>
                    <a:pt x="260" y="762"/>
                    <a:pt x="255" y="736"/>
                  </a:cubicBezTo>
                  <a:cubicBezTo>
                    <a:pt x="270" y="749"/>
                    <a:pt x="275" y="722"/>
                    <a:pt x="301" y="731"/>
                  </a:cubicBezTo>
                  <a:cubicBezTo>
                    <a:pt x="293" y="714"/>
                    <a:pt x="270" y="679"/>
                    <a:pt x="306" y="676"/>
                  </a:cubicBezTo>
                  <a:cubicBezTo>
                    <a:pt x="290" y="667"/>
                    <a:pt x="264" y="670"/>
                    <a:pt x="255" y="656"/>
                  </a:cubicBezTo>
                  <a:cubicBezTo>
                    <a:pt x="254" y="641"/>
                    <a:pt x="267" y="640"/>
                    <a:pt x="265" y="626"/>
                  </a:cubicBezTo>
                  <a:cubicBezTo>
                    <a:pt x="276" y="629"/>
                    <a:pt x="267" y="651"/>
                    <a:pt x="286" y="646"/>
                  </a:cubicBezTo>
                  <a:cubicBezTo>
                    <a:pt x="280" y="668"/>
                    <a:pt x="301" y="664"/>
                    <a:pt x="311" y="671"/>
                  </a:cubicBezTo>
                  <a:cubicBezTo>
                    <a:pt x="296" y="686"/>
                    <a:pt x="322" y="692"/>
                    <a:pt x="336" y="696"/>
                  </a:cubicBezTo>
                  <a:cubicBezTo>
                    <a:pt x="335" y="710"/>
                    <a:pt x="327" y="717"/>
                    <a:pt x="311" y="716"/>
                  </a:cubicBezTo>
                  <a:cubicBezTo>
                    <a:pt x="314" y="729"/>
                    <a:pt x="325" y="735"/>
                    <a:pt x="331" y="746"/>
                  </a:cubicBezTo>
                  <a:cubicBezTo>
                    <a:pt x="338" y="746"/>
                    <a:pt x="338" y="716"/>
                    <a:pt x="341" y="741"/>
                  </a:cubicBezTo>
                  <a:cubicBezTo>
                    <a:pt x="345" y="740"/>
                    <a:pt x="346" y="736"/>
                    <a:pt x="351" y="736"/>
                  </a:cubicBezTo>
                  <a:cubicBezTo>
                    <a:pt x="347" y="712"/>
                    <a:pt x="340" y="718"/>
                    <a:pt x="346" y="691"/>
                  </a:cubicBezTo>
                  <a:cubicBezTo>
                    <a:pt x="355" y="695"/>
                    <a:pt x="364" y="699"/>
                    <a:pt x="376" y="701"/>
                  </a:cubicBezTo>
                  <a:cubicBezTo>
                    <a:pt x="380" y="692"/>
                    <a:pt x="394" y="693"/>
                    <a:pt x="391" y="676"/>
                  </a:cubicBezTo>
                  <a:cubicBezTo>
                    <a:pt x="389" y="669"/>
                    <a:pt x="378" y="671"/>
                    <a:pt x="371" y="671"/>
                  </a:cubicBezTo>
                  <a:cubicBezTo>
                    <a:pt x="363" y="660"/>
                    <a:pt x="376" y="656"/>
                    <a:pt x="361" y="646"/>
                  </a:cubicBezTo>
                  <a:cubicBezTo>
                    <a:pt x="351" y="639"/>
                    <a:pt x="323" y="649"/>
                    <a:pt x="321" y="631"/>
                  </a:cubicBezTo>
                  <a:cubicBezTo>
                    <a:pt x="315" y="631"/>
                    <a:pt x="316" y="640"/>
                    <a:pt x="316" y="646"/>
                  </a:cubicBezTo>
                  <a:cubicBezTo>
                    <a:pt x="292" y="640"/>
                    <a:pt x="277" y="628"/>
                    <a:pt x="260" y="616"/>
                  </a:cubicBezTo>
                  <a:cubicBezTo>
                    <a:pt x="269" y="609"/>
                    <a:pt x="280" y="605"/>
                    <a:pt x="286" y="595"/>
                  </a:cubicBezTo>
                  <a:cubicBezTo>
                    <a:pt x="291" y="605"/>
                    <a:pt x="298" y="607"/>
                    <a:pt x="306" y="595"/>
                  </a:cubicBezTo>
                  <a:cubicBezTo>
                    <a:pt x="316" y="597"/>
                    <a:pt x="307" y="617"/>
                    <a:pt x="316" y="621"/>
                  </a:cubicBezTo>
                  <a:cubicBezTo>
                    <a:pt x="324" y="621"/>
                    <a:pt x="319" y="585"/>
                    <a:pt x="331" y="605"/>
                  </a:cubicBezTo>
                  <a:cubicBezTo>
                    <a:pt x="340" y="610"/>
                    <a:pt x="334" y="577"/>
                    <a:pt x="341" y="595"/>
                  </a:cubicBezTo>
                  <a:cubicBezTo>
                    <a:pt x="352" y="595"/>
                    <a:pt x="334" y="583"/>
                    <a:pt x="341" y="570"/>
                  </a:cubicBezTo>
                  <a:cubicBezTo>
                    <a:pt x="340" y="561"/>
                    <a:pt x="324" y="567"/>
                    <a:pt x="321" y="560"/>
                  </a:cubicBezTo>
                  <a:cubicBezTo>
                    <a:pt x="323" y="548"/>
                    <a:pt x="325" y="535"/>
                    <a:pt x="341" y="535"/>
                  </a:cubicBezTo>
                  <a:cubicBezTo>
                    <a:pt x="337" y="525"/>
                    <a:pt x="325" y="498"/>
                    <a:pt x="321" y="505"/>
                  </a:cubicBezTo>
                  <a:cubicBezTo>
                    <a:pt x="305" y="500"/>
                    <a:pt x="323" y="488"/>
                    <a:pt x="326" y="485"/>
                  </a:cubicBezTo>
                  <a:cubicBezTo>
                    <a:pt x="324" y="471"/>
                    <a:pt x="310" y="477"/>
                    <a:pt x="306" y="485"/>
                  </a:cubicBezTo>
                  <a:cubicBezTo>
                    <a:pt x="290" y="473"/>
                    <a:pt x="307" y="455"/>
                    <a:pt x="296" y="445"/>
                  </a:cubicBezTo>
                  <a:cubicBezTo>
                    <a:pt x="310" y="431"/>
                    <a:pt x="316" y="467"/>
                    <a:pt x="341" y="460"/>
                  </a:cubicBezTo>
                  <a:cubicBezTo>
                    <a:pt x="339" y="472"/>
                    <a:pt x="350" y="471"/>
                    <a:pt x="346" y="485"/>
                  </a:cubicBezTo>
                  <a:cubicBezTo>
                    <a:pt x="357" y="486"/>
                    <a:pt x="348" y="467"/>
                    <a:pt x="351" y="460"/>
                  </a:cubicBezTo>
                  <a:cubicBezTo>
                    <a:pt x="357" y="462"/>
                    <a:pt x="361" y="467"/>
                    <a:pt x="361" y="475"/>
                  </a:cubicBezTo>
                  <a:cubicBezTo>
                    <a:pt x="377" y="462"/>
                    <a:pt x="389" y="484"/>
                    <a:pt x="396" y="495"/>
                  </a:cubicBezTo>
                  <a:cubicBezTo>
                    <a:pt x="411" y="492"/>
                    <a:pt x="414" y="500"/>
                    <a:pt x="426" y="500"/>
                  </a:cubicBezTo>
                  <a:cubicBezTo>
                    <a:pt x="429" y="492"/>
                    <a:pt x="416" y="478"/>
                    <a:pt x="416" y="490"/>
                  </a:cubicBezTo>
                  <a:cubicBezTo>
                    <a:pt x="404" y="478"/>
                    <a:pt x="392" y="467"/>
                    <a:pt x="381" y="455"/>
                  </a:cubicBezTo>
                  <a:cubicBezTo>
                    <a:pt x="382" y="443"/>
                    <a:pt x="387" y="434"/>
                    <a:pt x="391" y="425"/>
                  </a:cubicBezTo>
                  <a:cubicBezTo>
                    <a:pt x="413" y="423"/>
                    <a:pt x="407" y="440"/>
                    <a:pt x="426" y="430"/>
                  </a:cubicBezTo>
                  <a:cubicBezTo>
                    <a:pt x="427" y="438"/>
                    <a:pt x="447" y="452"/>
                    <a:pt x="451" y="440"/>
                  </a:cubicBezTo>
                  <a:cubicBezTo>
                    <a:pt x="477" y="452"/>
                    <a:pt x="435" y="476"/>
                    <a:pt x="451" y="490"/>
                  </a:cubicBezTo>
                  <a:cubicBezTo>
                    <a:pt x="451" y="495"/>
                    <a:pt x="445" y="494"/>
                    <a:pt x="441" y="495"/>
                  </a:cubicBezTo>
                  <a:cubicBezTo>
                    <a:pt x="439" y="507"/>
                    <a:pt x="455" y="501"/>
                    <a:pt x="456" y="510"/>
                  </a:cubicBezTo>
                  <a:cubicBezTo>
                    <a:pt x="457" y="529"/>
                    <a:pt x="452" y="512"/>
                    <a:pt x="441" y="515"/>
                  </a:cubicBezTo>
                  <a:cubicBezTo>
                    <a:pt x="440" y="536"/>
                    <a:pt x="461" y="536"/>
                    <a:pt x="461" y="555"/>
                  </a:cubicBezTo>
                  <a:cubicBezTo>
                    <a:pt x="476" y="559"/>
                    <a:pt x="471" y="542"/>
                    <a:pt x="486" y="545"/>
                  </a:cubicBezTo>
                  <a:cubicBezTo>
                    <a:pt x="497" y="563"/>
                    <a:pt x="478" y="579"/>
                    <a:pt x="496" y="595"/>
                  </a:cubicBezTo>
                  <a:cubicBezTo>
                    <a:pt x="501" y="575"/>
                    <a:pt x="513" y="593"/>
                    <a:pt x="516" y="570"/>
                  </a:cubicBezTo>
                  <a:cubicBezTo>
                    <a:pt x="520" y="574"/>
                    <a:pt x="541" y="583"/>
                    <a:pt x="536" y="565"/>
                  </a:cubicBezTo>
                  <a:cubicBezTo>
                    <a:pt x="532" y="560"/>
                    <a:pt x="525" y="566"/>
                    <a:pt x="516" y="555"/>
                  </a:cubicBezTo>
                  <a:cubicBezTo>
                    <a:pt x="517" y="543"/>
                    <a:pt x="517" y="531"/>
                    <a:pt x="511" y="525"/>
                  </a:cubicBezTo>
                  <a:cubicBezTo>
                    <a:pt x="505" y="527"/>
                    <a:pt x="501" y="532"/>
                    <a:pt x="501" y="540"/>
                  </a:cubicBezTo>
                  <a:cubicBezTo>
                    <a:pt x="491" y="536"/>
                    <a:pt x="486" y="526"/>
                    <a:pt x="486" y="510"/>
                  </a:cubicBezTo>
                  <a:cubicBezTo>
                    <a:pt x="483" y="505"/>
                    <a:pt x="474" y="505"/>
                    <a:pt x="476" y="495"/>
                  </a:cubicBezTo>
                  <a:cubicBezTo>
                    <a:pt x="469" y="499"/>
                    <a:pt x="467" y="506"/>
                    <a:pt x="466" y="515"/>
                  </a:cubicBezTo>
                  <a:cubicBezTo>
                    <a:pt x="455" y="508"/>
                    <a:pt x="470" y="503"/>
                    <a:pt x="461" y="490"/>
                  </a:cubicBezTo>
                  <a:cubicBezTo>
                    <a:pt x="468" y="491"/>
                    <a:pt x="475" y="491"/>
                    <a:pt x="476" y="485"/>
                  </a:cubicBezTo>
                  <a:cubicBezTo>
                    <a:pt x="485" y="505"/>
                    <a:pt x="513" y="483"/>
                    <a:pt x="516" y="465"/>
                  </a:cubicBezTo>
                  <a:cubicBezTo>
                    <a:pt x="528" y="475"/>
                    <a:pt x="539" y="484"/>
                    <a:pt x="531" y="500"/>
                  </a:cubicBezTo>
                  <a:cubicBezTo>
                    <a:pt x="544" y="503"/>
                    <a:pt x="549" y="498"/>
                    <a:pt x="546" y="485"/>
                  </a:cubicBezTo>
                  <a:cubicBezTo>
                    <a:pt x="551" y="502"/>
                    <a:pt x="566" y="481"/>
                    <a:pt x="571" y="500"/>
                  </a:cubicBezTo>
                  <a:cubicBezTo>
                    <a:pt x="587" y="491"/>
                    <a:pt x="574" y="485"/>
                    <a:pt x="576" y="465"/>
                  </a:cubicBezTo>
                  <a:cubicBezTo>
                    <a:pt x="563" y="464"/>
                    <a:pt x="560" y="472"/>
                    <a:pt x="561" y="485"/>
                  </a:cubicBezTo>
                  <a:cubicBezTo>
                    <a:pt x="551" y="477"/>
                    <a:pt x="546" y="463"/>
                    <a:pt x="531" y="460"/>
                  </a:cubicBezTo>
                  <a:cubicBezTo>
                    <a:pt x="534" y="451"/>
                    <a:pt x="525" y="431"/>
                    <a:pt x="536" y="430"/>
                  </a:cubicBezTo>
                  <a:cubicBezTo>
                    <a:pt x="532" y="415"/>
                    <a:pt x="510" y="417"/>
                    <a:pt x="511" y="395"/>
                  </a:cubicBezTo>
                  <a:cubicBezTo>
                    <a:pt x="505" y="383"/>
                    <a:pt x="481" y="388"/>
                    <a:pt x="481" y="370"/>
                  </a:cubicBezTo>
                  <a:cubicBezTo>
                    <a:pt x="456" y="374"/>
                    <a:pt x="456" y="373"/>
                    <a:pt x="441" y="360"/>
                  </a:cubicBezTo>
                  <a:cubicBezTo>
                    <a:pt x="454" y="348"/>
                    <a:pt x="465" y="312"/>
                    <a:pt x="456" y="290"/>
                  </a:cubicBezTo>
                  <a:cubicBezTo>
                    <a:pt x="460" y="292"/>
                    <a:pt x="464" y="295"/>
                    <a:pt x="471" y="295"/>
                  </a:cubicBezTo>
                  <a:cubicBezTo>
                    <a:pt x="449" y="281"/>
                    <a:pt x="431" y="288"/>
                    <a:pt x="411" y="265"/>
                  </a:cubicBezTo>
                  <a:cubicBezTo>
                    <a:pt x="409" y="253"/>
                    <a:pt x="434" y="267"/>
                    <a:pt x="426" y="250"/>
                  </a:cubicBezTo>
                  <a:cubicBezTo>
                    <a:pt x="443" y="258"/>
                    <a:pt x="463" y="253"/>
                    <a:pt x="481" y="250"/>
                  </a:cubicBezTo>
                  <a:cubicBezTo>
                    <a:pt x="486" y="263"/>
                    <a:pt x="495" y="273"/>
                    <a:pt x="501" y="285"/>
                  </a:cubicBezTo>
                  <a:cubicBezTo>
                    <a:pt x="517" y="278"/>
                    <a:pt x="518" y="284"/>
                    <a:pt x="536" y="285"/>
                  </a:cubicBezTo>
                  <a:cubicBezTo>
                    <a:pt x="534" y="295"/>
                    <a:pt x="540" y="298"/>
                    <a:pt x="541" y="305"/>
                  </a:cubicBezTo>
                  <a:cubicBezTo>
                    <a:pt x="555" y="307"/>
                    <a:pt x="575" y="287"/>
                    <a:pt x="571" y="315"/>
                  </a:cubicBezTo>
                  <a:cubicBezTo>
                    <a:pt x="580" y="315"/>
                    <a:pt x="588" y="315"/>
                    <a:pt x="596" y="315"/>
                  </a:cubicBezTo>
                  <a:cubicBezTo>
                    <a:pt x="599" y="304"/>
                    <a:pt x="589" y="305"/>
                    <a:pt x="581" y="305"/>
                  </a:cubicBezTo>
                  <a:cubicBezTo>
                    <a:pt x="579" y="295"/>
                    <a:pt x="588" y="275"/>
                    <a:pt x="571" y="280"/>
                  </a:cubicBezTo>
                  <a:cubicBezTo>
                    <a:pt x="594" y="254"/>
                    <a:pt x="555" y="247"/>
                    <a:pt x="576" y="225"/>
                  </a:cubicBezTo>
                  <a:cubicBezTo>
                    <a:pt x="585" y="231"/>
                    <a:pt x="595" y="242"/>
                    <a:pt x="606" y="235"/>
                  </a:cubicBezTo>
                  <a:cubicBezTo>
                    <a:pt x="612" y="236"/>
                    <a:pt x="610" y="245"/>
                    <a:pt x="616" y="245"/>
                  </a:cubicBezTo>
                  <a:cubicBezTo>
                    <a:pt x="612" y="263"/>
                    <a:pt x="602" y="248"/>
                    <a:pt x="586" y="250"/>
                  </a:cubicBezTo>
                  <a:cubicBezTo>
                    <a:pt x="586" y="253"/>
                    <a:pt x="586" y="256"/>
                    <a:pt x="586" y="260"/>
                  </a:cubicBezTo>
                  <a:cubicBezTo>
                    <a:pt x="601" y="276"/>
                    <a:pt x="619" y="253"/>
                    <a:pt x="631" y="250"/>
                  </a:cubicBezTo>
                  <a:cubicBezTo>
                    <a:pt x="635" y="217"/>
                    <a:pt x="621" y="221"/>
                    <a:pt x="621" y="200"/>
                  </a:cubicBezTo>
                  <a:cubicBezTo>
                    <a:pt x="604" y="183"/>
                    <a:pt x="563" y="191"/>
                    <a:pt x="571" y="149"/>
                  </a:cubicBezTo>
                  <a:cubicBezTo>
                    <a:pt x="581" y="157"/>
                    <a:pt x="594" y="136"/>
                    <a:pt x="601" y="139"/>
                  </a:cubicBezTo>
                  <a:cubicBezTo>
                    <a:pt x="611" y="145"/>
                    <a:pt x="591" y="170"/>
                    <a:pt x="621" y="164"/>
                  </a:cubicBezTo>
                  <a:cubicBezTo>
                    <a:pt x="627" y="186"/>
                    <a:pt x="635" y="204"/>
                    <a:pt x="636" y="230"/>
                  </a:cubicBezTo>
                  <a:cubicBezTo>
                    <a:pt x="634" y="214"/>
                    <a:pt x="672" y="212"/>
                    <a:pt x="661" y="205"/>
                  </a:cubicBezTo>
                  <a:cubicBezTo>
                    <a:pt x="669" y="193"/>
                    <a:pt x="674" y="197"/>
                    <a:pt x="686" y="200"/>
                  </a:cubicBezTo>
                  <a:cubicBezTo>
                    <a:pt x="688" y="188"/>
                    <a:pt x="685" y="181"/>
                    <a:pt x="676" y="179"/>
                  </a:cubicBezTo>
                  <a:cubicBezTo>
                    <a:pt x="684" y="167"/>
                    <a:pt x="689" y="160"/>
                    <a:pt x="681" y="144"/>
                  </a:cubicBezTo>
                  <a:cubicBezTo>
                    <a:pt x="708" y="130"/>
                    <a:pt x="720" y="158"/>
                    <a:pt x="742" y="139"/>
                  </a:cubicBezTo>
                  <a:cubicBezTo>
                    <a:pt x="741" y="126"/>
                    <a:pt x="720" y="134"/>
                    <a:pt x="727" y="114"/>
                  </a:cubicBezTo>
                  <a:cubicBezTo>
                    <a:pt x="735" y="114"/>
                    <a:pt x="743" y="114"/>
                    <a:pt x="752" y="114"/>
                  </a:cubicBezTo>
                  <a:cubicBezTo>
                    <a:pt x="753" y="122"/>
                    <a:pt x="747" y="123"/>
                    <a:pt x="747" y="129"/>
                  </a:cubicBezTo>
                  <a:cubicBezTo>
                    <a:pt x="762" y="132"/>
                    <a:pt x="760" y="116"/>
                    <a:pt x="772" y="114"/>
                  </a:cubicBezTo>
                  <a:cubicBezTo>
                    <a:pt x="762" y="99"/>
                    <a:pt x="754" y="82"/>
                    <a:pt x="737" y="74"/>
                  </a:cubicBezTo>
                  <a:cubicBezTo>
                    <a:pt x="741" y="65"/>
                    <a:pt x="749" y="60"/>
                    <a:pt x="752" y="49"/>
                  </a:cubicBezTo>
                  <a:cubicBezTo>
                    <a:pt x="756" y="49"/>
                    <a:pt x="756" y="55"/>
                    <a:pt x="757" y="59"/>
                  </a:cubicBezTo>
                  <a:cubicBezTo>
                    <a:pt x="767" y="58"/>
                    <a:pt x="767" y="46"/>
                    <a:pt x="772" y="39"/>
                  </a:cubicBezTo>
                  <a:cubicBezTo>
                    <a:pt x="760" y="29"/>
                    <a:pt x="767" y="31"/>
                    <a:pt x="762" y="14"/>
                  </a:cubicBezTo>
                  <a:cubicBezTo>
                    <a:pt x="785" y="0"/>
                    <a:pt x="800" y="8"/>
                    <a:pt x="827" y="14"/>
                  </a:cubicBezTo>
                  <a:cubicBezTo>
                    <a:pt x="825" y="21"/>
                    <a:pt x="818" y="22"/>
                    <a:pt x="817" y="29"/>
                  </a:cubicBezTo>
                  <a:cubicBezTo>
                    <a:pt x="820" y="44"/>
                    <a:pt x="827" y="24"/>
                    <a:pt x="837" y="29"/>
                  </a:cubicBezTo>
                  <a:cubicBezTo>
                    <a:pt x="827" y="38"/>
                    <a:pt x="841" y="42"/>
                    <a:pt x="837" y="59"/>
                  </a:cubicBezTo>
                  <a:cubicBezTo>
                    <a:pt x="819" y="75"/>
                    <a:pt x="810" y="99"/>
                    <a:pt x="797" y="119"/>
                  </a:cubicBezTo>
                  <a:cubicBezTo>
                    <a:pt x="797" y="124"/>
                    <a:pt x="803" y="123"/>
                    <a:pt x="807" y="124"/>
                  </a:cubicBezTo>
                  <a:cubicBezTo>
                    <a:pt x="796" y="129"/>
                    <a:pt x="802" y="150"/>
                    <a:pt x="787" y="149"/>
                  </a:cubicBezTo>
                  <a:cubicBezTo>
                    <a:pt x="789" y="173"/>
                    <a:pt x="788" y="177"/>
                    <a:pt x="792" y="205"/>
                  </a:cubicBezTo>
                  <a:cubicBezTo>
                    <a:pt x="803" y="206"/>
                    <a:pt x="811" y="203"/>
                    <a:pt x="812" y="195"/>
                  </a:cubicBezTo>
                  <a:cubicBezTo>
                    <a:pt x="816" y="199"/>
                    <a:pt x="812" y="210"/>
                    <a:pt x="832" y="210"/>
                  </a:cubicBezTo>
                  <a:close/>
                  <a:moveTo>
                    <a:pt x="215" y="1407"/>
                  </a:moveTo>
                  <a:cubicBezTo>
                    <a:pt x="215" y="1412"/>
                    <a:pt x="224" y="1414"/>
                    <a:pt x="225" y="1407"/>
                  </a:cubicBezTo>
                  <a:cubicBezTo>
                    <a:pt x="220" y="1408"/>
                    <a:pt x="218" y="1400"/>
                    <a:pt x="215" y="1407"/>
                  </a:cubicBezTo>
                  <a:close/>
                  <a:moveTo>
                    <a:pt x="175" y="1347"/>
                  </a:moveTo>
                  <a:cubicBezTo>
                    <a:pt x="172" y="1347"/>
                    <a:pt x="169" y="1347"/>
                    <a:pt x="165" y="1347"/>
                  </a:cubicBezTo>
                  <a:cubicBezTo>
                    <a:pt x="165" y="1351"/>
                    <a:pt x="165" y="1354"/>
                    <a:pt x="165" y="1357"/>
                  </a:cubicBezTo>
                  <a:cubicBezTo>
                    <a:pt x="169" y="1357"/>
                    <a:pt x="172" y="1357"/>
                    <a:pt x="175" y="1357"/>
                  </a:cubicBezTo>
                  <a:cubicBezTo>
                    <a:pt x="175" y="1354"/>
                    <a:pt x="175" y="1351"/>
                    <a:pt x="175" y="1347"/>
                  </a:cubicBezTo>
                  <a:close/>
                  <a:moveTo>
                    <a:pt x="225" y="1317"/>
                  </a:moveTo>
                  <a:cubicBezTo>
                    <a:pt x="221" y="1303"/>
                    <a:pt x="202" y="1303"/>
                    <a:pt x="200" y="1287"/>
                  </a:cubicBezTo>
                  <a:cubicBezTo>
                    <a:pt x="187" y="1292"/>
                    <a:pt x="183" y="1301"/>
                    <a:pt x="170" y="1287"/>
                  </a:cubicBezTo>
                  <a:cubicBezTo>
                    <a:pt x="176" y="1271"/>
                    <a:pt x="169" y="1274"/>
                    <a:pt x="175" y="1262"/>
                  </a:cubicBezTo>
                  <a:cubicBezTo>
                    <a:pt x="152" y="1259"/>
                    <a:pt x="158" y="1285"/>
                    <a:pt x="145" y="1292"/>
                  </a:cubicBezTo>
                  <a:cubicBezTo>
                    <a:pt x="139" y="1290"/>
                    <a:pt x="125" y="1288"/>
                    <a:pt x="120" y="1272"/>
                  </a:cubicBezTo>
                  <a:cubicBezTo>
                    <a:pt x="120" y="1275"/>
                    <a:pt x="119" y="1278"/>
                    <a:pt x="115" y="1277"/>
                  </a:cubicBezTo>
                  <a:cubicBezTo>
                    <a:pt x="115" y="1282"/>
                    <a:pt x="111" y="1283"/>
                    <a:pt x="110" y="1287"/>
                  </a:cubicBezTo>
                  <a:cubicBezTo>
                    <a:pt x="128" y="1294"/>
                    <a:pt x="136" y="1311"/>
                    <a:pt x="140" y="1332"/>
                  </a:cubicBezTo>
                  <a:cubicBezTo>
                    <a:pt x="160" y="1331"/>
                    <a:pt x="168" y="1341"/>
                    <a:pt x="190" y="1337"/>
                  </a:cubicBezTo>
                  <a:cubicBezTo>
                    <a:pt x="191" y="1331"/>
                    <a:pt x="189" y="1323"/>
                    <a:pt x="195" y="1322"/>
                  </a:cubicBezTo>
                  <a:cubicBezTo>
                    <a:pt x="205" y="1321"/>
                    <a:pt x="205" y="1329"/>
                    <a:pt x="210" y="1332"/>
                  </a:cubicBezTo>
                  <a:cubicBezTo>
                    <a:pt x="211" y="1328"/>
                    <a:pt x="215" y="1326"/>
                    <a:pt x="220" y="1327"/>
                  </a:cubicBezTo>
                  <a:cubicBezTo>
                    <a:pt x="233" y="1348"/>
                    <a:pt x="250" y="1342"/>
                    <a:pt x="270" y="1347"/>
                  </a:cubicBezTo>
                  <a:cubicBezTo>
                    <a:pt x="266" y="1326"/>
                    <a:pt x="246" y="1308"/>
                    <a:pt x="225" y="1317"/>
                  </a:cubicBezTo>
                  <a:close/>
                  <a:moveTo>
                    <a:pt x="782" y="44"/>
                  </a:moveTo>
                  <a:cubicBezTo>
                    <a:pt x="782" y="41"/>
                    <a:pt x="782" y="38"/>
                    <a:pt x="787" y="39"/>
                  </a:cubicBezTo>
                  <a:cubicBezTo>
                    <a:pt x="786" y="33"/>
                    <a:pt x="785" y="27"/>
                    <a:pt x="777" y="29"/>
                  </a:cubicBezTo>
                  <a:cubicBezTo>
                    <a:pt x="777" y="35"/>
                    <a:pt x="776" y="43"/>
                    <a:pt x="782" y="44"/>
                  </a:cubicBezTo>
                  <a:close/>
                  <a:moveTo>
                    <a:pt x="817" y="69"/>
                  </a:moveTo>
                  <a:cubicBezTo>
                    <a:pt x="815" y="58"/>
                    <a:pt x="807" y="49"/>
                    <a:pt x="817" y="39"/>
                  </a:cubicBezTo>
                  <a:cubicBezTo>
                    <a:pt x="790" y="38"/>
                    <a:pt x="784" y="73"/>
                    <a:pt x="817" y="69"/>
                  </a:cubicBezTo>
                  <a:close/>
                  <a:moveTo>
                    <a:pt x="787" y="84"/>
                  </a:moveTo>
                  <a:cubicBezTo>
                    <a:pt x="787" y="81"/>
                    <a:pt x="787" y="78"/>
                    <a:pt x="792" y="79"/>
                  </a:cubicBezTo>
                  <a:cubicBezTo>
                    <a:pt x="791" y="73"/>
                    <a:pt x="790" y="67"/>
                    <a:pt x="782" y="69"/>
                  </a:cubicBezTo>
                  <a:cubicBezTo>
                    <a:pt x="782" y="75"/>
                    <a:pt x="781" y="83"/>
                    <a:pt x="787" y="84"/>
                  </a:cubicBezTo>
                  <a:close/>
                  <a:moveTo>
                    <a:pt x="762" y="134"/>
                  </a:moveTo>
                  <a:cubicBezTo>
                    <a:pt x="750" y="151"/>
                    <a:pt x="778" y="122"/>
                    <a:pt x="762" y="134"/>
                  </a:cubicBezTo>
                  <a:close/>
                  <a:moveTo>
                    <a:pt x="747" y="164"/>
                  </a:moveTo>
                  <a:cubicBezTo>
                    <a:pt x="733" y="180"/>
                    <a:pt x="762" y="151"/>
                    <a:pt x="747" y="164"/>
                  </a:cubicBezTo>
                  <a:close/>
                  <a:moveTo>
                    <a:pt x="696" y="310"/>
                  </a:moveTo>
                  <a:cubicBezTo>
                    <a:pt x="696" y="304"/>
                    <a:pt x="689" y="304"/>
                    <a:pt x="681" y="305"/>
                  </a:cubicBezTo>
                  <a:cubicBezTo>
                    <a:pt x="682" y="311"/>
                    <a:pt x="689" y="310"/>
                    <a:pt x="696" y="310"/>
                  </a:cubicBezTo>
                  <a:close/>
                  <a:moveTo>
                    <a:pt x="767" y="205"/>
                  </a:moveTo>
                  <a:cubicBezTo>
                    <a:pt x="757" y="196"/>
                    <a:pt x="760" y="205"/>
                    <a:pt x="747" y="205"/>
                  </a:cubicBezTo>
                  <a:cubicBezTo>
                    <a:pt x="743" y="190"/>
                    <a:pt x="731" y="183"/>
                    <a:pt x="712" y="185"/>
                  </a:cubicBezTo>
                  <a:cubicBezTo>
                    <a:pt x="703" y="195"/>
                    <a:pt x="700" y="199"/>
                    <a:pt x="707" y="215"/>
                  </a:cubicBezTo>
                  <a:cubicBezTo>
                    <a:pt x="691" y="212"/>
                    <a:pt x="689" y="227"/>
                    <a:pt x="696" y="235"/>
                  </a:cubicBezTo>
                  <a:cubicBezTo>
                    <a:pt x="683" y="241"/>
                    <a:pt x="673" y="243"/>
                    <a:pt x="681" y="260"/>
                  </a:cubicBezTo>
                  <a:cubicBezTo>
                    <a:pt x="652" y="262"/>
                    <a:pt x="650" y="336"/>
                    <a:pt x="681" y="320"/>
                  </a:cubicBezTo>
                  <a:cubicBezTo>
                    <a:pt x="658" y="310"/>
                    <a:pt x="693" y="294"/>
                    <a:pt x="712" y="295"/>
                  </a:cubicBezTo>
                  <a:cubicBezTo>
                    <a:pt x="715" y="321"/>
                    <a:pt x="738" y="301"/>
                    <a:pt x="727" y="325"/>
                  </a:cubicBezTo>
                  <a:cubicBezTo>
                    <a:pt x="746" y="328"/>
                    <a:pt x="732" y="297"/>
                    <a:pt x="757" y="305"/>
                  </a:cubicBezTo>
                  <a:cubicBezTo>
                    <a:pt x="757" y="295"/>
                    <a:pt x="760" y="288"/>
                    <a:pt x="767" y="285"/>
                  </a:cubicBezTo>
                  <a:cubicBezTo>
                    <a:pt x="773" y="286"/>
                    <a:pt x="776" y="292"/>
                    <a:pt x="787" y="290"/>
                  </a:cubicBezTo>
                  <a:cubicBezTo>
                    <a:pt x="777" y="277"/>
                    <a:pt x="786" y="239"/>
                    <a:pt x="782" y="235"/>
                  </a:cubicBezTo>
                  <a:cubicBezTo>
                    <a:pt x="774" y="243"/>
                    <a:pt x="756" y="217"/>
                    <a:pt x="767" y="205"/>
                  </a:cubicBezTo>
                  <a:close/>
                  <a:moveTo>
                    <a:pt x="957" y="210"/>
                  </a:moveTo>
                  <a:cubicBezTo>
                    <a:pt x="957" y="205"/>
                    <a:pt x="948" y="203"/>
                    <a:pt x="947" y="210"/>
                  </a:cubicBezTo>
                  <a:cubicBezTo>
                    <a:pt x="953" y="209"/>
                    <a:pt x="955" y="217"/>
                    <a:pt x="957" y="210"/>
                  </a:cubicBezTo>
                  <a:close/>
                  <a:moveTo>
                    <a:pt x="797" y="215"/>
                  </a:moveTo>
                  <a:cubicBezTo>
                    <a:pt x="785" y="231"/>
                    <a:pt x="814" y="202"/>
                    <a:pt x="797" y="215"/>
                  </a:cubicBezTo>
                  <a:close/>
                  <a:moveTo>
                    <a:pt x="807" y="255"/>
                  </a:moveTo>
                  <a:cubicBezTo>
                    <a:pt x="808" y="243"/>
                    <a:pt x="806" y="236"/>
                    <a:pt x="797" y="235"/>
                  </a:cubicBezTo>
                  <a:cubicBezTo>
                    <a:pt x="798" y="244"/>
                    <a:pt x="792" y="260"/>
                    <a:pt x="807" y="255"/>
                  </a:cubicBezTo>
                  <a:close/>
                  <a:moveTo>
                    <a:pt x="817" y="295"/>
                  </a:moveTo>
                  <a:cubicBezTo>
                    <a:pt x="824" y="295"/>
                    <a:pt x="828" y="297"/>
                    <a:pt x="832" y="300"/>
                  </a:cubicBezTo>
                  <a:cubicBezTo>
                    <a:pt x="830" y="290"/>
                    <a:pt x="839" y="290"/>
                    <a:pt x="842" y="285"/>
                  </a:cubicBezTo>
                  <a:cubicBezTo>
                    <a:pt x="830" y="275"/>
                    <a:pt x="849" y="259"/>
                    <a:pt x="832" y="250"/>
                  </a:cubicBezTo>
                  <a:cubicBezTo>
                    <a:pt x="842" y="275"/>
                    <a:pt x="825" y="276"/>
                    <a:pt x="817" y="295"/>
                  </a:cubicBezTo>
                  <a:close/>
                  <a:moveTo>
                    <a:pt x="892" y="250"/>
                  </a:moveTo>
                  <a:cubicBezTo>
                    <a:pt x="888" y="251"/>
                    <a:pt x="882" y="250"/>
                    <a:pt x="882" y="255"/>
                  </a:cubicBezTo>
                  <a:cubicBezTo>
                    <a:pt x="886" y="254"/>
                    <a:pt x="892" y="255"/>
                    <a:pt x="892" y="250"/>
                  </a:cubicBezTo>
                  <a:close/>
                  <a:moveTo>
                    <a:pt x="927" y="265"/>
                  </a:moveTo>
                  <a:cubicBezTo>
                    <a:pt x="927" y="258"/>
                    <a:pt x="926" y="246"/>
                    <a:pt x="922" y="255"/>
                  </a:cubicBezTo>
                  <a:cubicBezTo>
                    <a:pt x="922" y="262"/>
                    <a:pt x="923" y="274"/>
                    <a:pt x="927" y="265"/>
                  </a:cubicBezTo>
                  <a:close/>
                  <a:moveTo>
                    <a:pt x="812" y="260"/>
                  </a:moveTo>
                  <a:cubicBezTo>
                    <a:pt x="806" y="260"/>
                    <a:pt x="798" y="259"/>
                    <a:pt x="797" y="265"/>
                  </a:cubicBezTo>
                  <a:cubicBezTo>
                    <a:pt x="803" y="264"/>
                    <a:pt x="811" y="266"/>
                    <a:pt x="812" y="260"/>
                  </a:cubicBezTo>
                  <a:close/>
                  <a:moveTo>
                    <a:pt x="902" y="295"/>
                  </a:moveTo>
                  <a:cubicBezTo>
                    <a:pt x="902" y="279"/>
                    <a:pt x="910" y="282"/>
                    <a:pt x="917" y="265"/>
                  </a:cubicBezTo>
                  <a:cubicBezTo>
                    <a:pt x="899" y="262"/>
                    <a:pt x="881" y="289"/>
                    <a:pt x="902" y="295"/>
                  </a:cubicBezTo>
                  <a:close/>
                  <a:moveTo>
                    <a:pt x="611" y="290"/>
                  </a:moveTo>
                  <a:cubicBezTo>
                    <a:pt x="616" y="290"/>
                    <a:pt x="617" y="294"/>
                    <a:pt x="621" y="295"/>
                  </a:cubicBezTo>
                  <a:cubicBezTo>
                    <a:pt x="621" y="287"/>
                    <a:pt x="622" y="277"/>
                    <a:pt x="611" y="280"/>
                  </a:cubicBezTo>
                  <a:cubicBezTo>
                    <a:pt x="611" y="283"/>
                    <a:pt x="611" y="286"/>
                    <a:pt x="611" y="290"/>
                  </a:cubicBezTo>
                  <a:close/>
                  <a:moveTo>
                    <a:pt x="937" y="290"/>
                  </a:moveTo>
                  <a:cubicBezTo>
                    <a:pt x="925" y="307"/>
                    <a:pt x="954" y="278"/>
                    <a:pt x="937" y="290"/>
                  </a:cubicBezTo>
                  <a:close/>
                  <a:moveTo>
                    <a:pt x="957" y="285"/>
                  </a:moveTo>
                  <a:cubicBezTo>
                    <a:pt x="953" y="286"/>
                    <a:pt x="947" y="285"/>
                    <a:pt x="947" y="290"/>
                  </a:cubicBezTo>
                  <a:cubicBezTo>
                    <a:pt x="951" y="289"/>
                    <a:pt x="957" y="290"/>
                    <a:pt x="957" y="285"/>
                  </a:cubicBezTo>
                  <a:close/>
                  <a:moveTo>
                    <a:pt x="842" y="295"/>
                  </a:moveTo>
                  <a:cubicBezTo>
                    <a:pt x="842" y="308"/>
                    <a:pt x="833" y="305"/>
                    <a:pt x="842" y="315"/>
                  </a:cubicBezTo>
                  <a:cubicBezTo>
                    <a:pt x="793" y="325"/>
                    <a:pt x="808" y="372"/>
                    <a:pt x="807" y="425"/>
                  </a:cubicBezTo>
                  <a:cubicBezTo>
                    <a:pt x="827" y="413"/>
                    <a:pt x="826" y="439"/>
                    <a:pt x="847" y="440"/>
                  </a:cubicBezTo>
                  <a:cubicBezTo>
                    <a:pt x="856" y="426"/>
                    <a:pt x="870" y="408"/>
                    <a:pt x="862" y="390"/>
                  </a:cubicBezTo>
                  <a:cubicBezTo>
                    <a:pt x="881" y="391"/>
                    <a:pt x="864" y="386"/>
                    <a:pt x="867" y="375"/>
                  </a:cubicBezTo>
                  <a:cubicBezTo>
                    <a:pt x="884" y="380"/>
                    <a:pt x="875" y="359"/>
                    <a:pt x="877" y="350"/>
                  </a:cubicBezTo>
                  <a:cubicBezTo>
                    <a:pt x="871" y="349"/>
                    <a:pt x="863" y="351"/>
                    <a:pt x="862" y="345"/>
                  </a:cubicBezTo>
                  <a:cubicBezTo>
                    <a:pt x="877" y="334"/>
                    <a:pt x="865" y="319"/>
                    <a:pt x="862" y="300"/>
                  </a:cubicBezTo>
                  <a:cubicBezTo>
                    <a:pt x="871" y="300"/>
                    <a:pt x="875" y="296"/>
                    <a:pt x="877" y="290"/>
                  </a:cubicBezTo>
                  <a:cubicBezTo>
                    <a:pt x="855" y="288"/>
                    <a:pt x="860" y="305"/>
                    <a:pt x="842" y="295"/>
                  </a:cubicBezTo>
                  <a:close/>
                  <a:moveTo>
                    <a:pt x="787" y="305"/>
                  </a:moveTo>
                  <a:cubicBezTo>
                    <a:pt x="787" y="300"/>
                    <a:pt x="783" y="292"/>
                    <a:pt x="782" y="300"/>
                  </a:cubicBezTo>
                  <a:cubicBezTo>
                    <a:pt x="781" y="305"/>
                    <a:pt x="786" y="313"/>
                    <a:pt x="787" y="305"/>
                  </a:cubicBezTo>
                  <a:close/>
                  <a:moveTo>
                    <a:pt x="807" y="300"/>
                  </a:moveTo>
                  <a:cubicBezTo>
                    <a:pt x="807" y="297"/>
                    <a:pt x="803" y="294"/>
                    <a:pt x="802" y="300"/>
                  </a:cubicBezTo>
                  <a:cubicBezTo>
                    <a:pt x="802" y="303"/>
                    <a:pt x="806" y="305"/>
                    <a:pt x="807" y="300"/>
                  </a:cubicBezTo>
                  <a:close/>
                  <a:moveTo>
                    <a:pt x="887" y="305"/>
                  </a:moveTo>
                  <a:cubicBezTo>
                    <a:pt x="914" y="315"/>
                    <a:pt x="903" y="287"/>
                    <a:pt x="887" y="305"/>
                  </a:cubicBezTo>
                  <a:close/>
                  <a:moveTo>
                    <a:pt x="506" y="340"/>
                  </a:moveTo>
                  <a:cubicBezTo>
                    <a:pt x="500" y="347"/>
                    <a:pt x="501" y="352"/>
                    <a:pt x="511" y="355"/>
                  </a:cubicBezTo>
                  <a:cubicBezTo>
                    <a:pt x="520" y="345"/>
                    <a:pt x="512" y="342"/>
                    <a:pt x="511" y="330"/>
                  </a:cubicBezTo>
                  <a:cubicBezTo>
                    <a:pt x="490" y="336"/>
                    <a:pt x="498" y="313"/>
                    <a:pt x="486" y="310"/>
                  </a:cubicBezTo>
                  <a:cubicBezTo>
                    <a:pt x="482" y="330"/>
                    <a:pt x="497" y="333"/>
                    <a:pt x="506" y="340"/>
                  </a:cubicBezTo>
                  <a:close/>
                  <a:moveTo>
                    <a:pt x="772" y="315"/>
                  </a:moveTo>
                  <a:cubicBezTo>
                    <a:pt x="772" y="310"/>
                    <a:pt x="763" y="308"/>
                    <a:pt x="762" y="315"/>
                  </a:cubicBezTo>
                  <a:cubicBezTo>
                    <a:pt x="767" y="314"/>
                    <a:pt x="769" y="322"/>
                    <a:pt x="772" y="315"/>
                  </a:cubicBezTo>
                  <a:close/>
                  <a:moveTo>
                    <a:pt x="591" y="325"/>
                  </a:moveTo>
                  <a:cubicBezTo>
                    <a:pt x="586" y="319"/>
                    <a:pt x="588" y="324"/>
                    <a:pt x="591" y="330"/>
                  </a:cubicBezTo>
                  <a:cubicBezTo>
                    <a:pt x="595" y="337"/>
                    <a:pt x="596" y="331"/>
                    <a:pt x="591" y="325"/>
                  </a:cubicBezTo>
                  <a:close/>
                  <a:moveTo>
                    <a:pt x="681" y="335"/>
                  </a:moveTo>
                  <a:cubicBezTo>
                    <a:pt x="681" y="330"/>
                    <a:pt x="673" y="329"/>
                    <a:pt x="671" y="335"/>
                  </a:cubicBezTo>
                  <a:cubicBezTo>
                    <a:pt x="677" y="334"/>
                    <a:pt x="679" y="342"/>
                    <a:pt x="681" y="335"/>
                  </a:cubicBezTo>
                  <a:close/>
                  <a:moveTo>
                    <a:pt x="772" y="365"/>
                  </a:moveTo>
                  <a:cubicBezTo>
                    <a:pt x="770" y="355"/>
                    <a:pt x="750" y="364"/>
                    <a:pt x="747" y="355"/>
                  </a:cubicBezTo>
                  <a:cubicBezTo>
                    <a:pt x="743" y="381"/>
                    <a:pt x="743" y="387"/>
                    <a:pt x="737" y="415"/>
                  </a:cubicBezTo>
                  <a:cubicBezTo>
                    <a:pt x="750" y="415"/>
                    <a:pt x="749" y="429"/>
                    <a:pt x="757" y="435"/>
                  </a:cubicBezTo>
                  <a:cubicBezTo>
                    <a:pt x="752" y="414"/>
                    <a:pt x="781" y="443"/>
                    <a:pt x="782" y="420"/>
                  </a:cubicBezTo>
                  <a:cubicBezTo>
                    <a:pt x="773" y="411"/>
                    <a:pt x="766" y="427"/>
                    <a:pt x="762" y="410"/>
                  </a:cubicBezTo>
                  <a:cubicBezTo>
                    <a:pt x="777" y="404"/>
                    <a:pt x="743" y="406"/>
                    <a:pt x="752" y="390"/>
                  </a:cubicBezTo>
                  <a:cubicBezTo>
                    <a:pt x="768" y="401"/>
                    <a:pt x="761" y="389"/>
                    <a:pt x="767" y="385"/>
                  </a:cubicBezTo>
                  <a:cubicBezTo>
                    <a:pt x="774" y="394"/>
                    <a:pt x="783" y="402"/>
                    <a:pt x="792" y="410"/>
                  </a:cubicBezTo>
                  <a:cubicBezTo>
                    <a:pt x="792" y="387"/>
                    <a:pt x="792" y="363"/>
                    <a:pt x="792" y="340"/>
                  </a:cubicBezTo>
                  <a:cubicBezTo>
                    <a:pt x="780" y="347"/>
                    <a:pt x="773" y="327"/>
                    <a:pt x="772" y="340"/>
                  </a:cubicBezTo>
                  <a:cubicBezTo>
                    <a:pt x="780" y="338"/>
                    <a:pt x="780" y="367"/>
                    <a:pt x="772" y="365"/>
                  </a:cubicBezTo>
                  <a:close/>
                  <a:moveTo>
                    <a:pt x="742" y="355"/>
                  </a:moveTo>
                  <a:cubicBezTo>
                    <a:pt x="738" y="355"/>
                    <a:pt x="735" y="355"/>
                    <a:pt x="732" y="355"/>
                  </a:cubicBezTo>
                  <a:cubicBezTo>
                    <a:pt x="732" y="358"/>
                    <a:pt x="732" y="362"/>
                    <a:pt x="732" y="365"/>
                  </a:cubicBezTo>
                  <a:cubicBezTo>
                    <a:pt x="738" y="364"/>
                    <a:pt x="743" y="363"/>
                    <a:pt x="742" y="355"/>
                  </a:cubicBezTo>
                  <a:close/>
                  <a:moveTo>
                    <a:pt x="887" y="355"/>
                  </a:moveTo>
                  <a:cubicBezTo>
                    <a:pt x="892" y="355"/>
                    <a:pt x="893" y="359"/>
                    <a:pt x="897" y="360"/>
                  </a:cubicBezTo>
                  <a:cubicBezTo>
                    <a:pt x="897" y="353"/>
                    <a:pt x="899" y="349"/>
                    <a:pt x="902" y="345"/>
                  </a:cubicBezTo>
                  <a:cubicBezTo>
                    <a:pt x="897" y="345"/>
                    <a:pt x="892" y="345"/>
                    <a:pt x="887" y="345"/>
                  </a:cubicBezTo>
                  <a:cubicBezTo>
                    <a:pt x="887" y="348"/>
                    <a:pt x="887" y="352"/>
                    <a:pt x="887" y="355"/>
                  </a:cubicBezTo>
                  <a:close/>
                  <a:moveTo>
                    <a:pt x="591" y="365"/>
                  </a:moveTo>
                  <a:cubicBezTo>
                    <a:pt x="597" y="360"/>
                    <a:pt x="592" y="361"/>
                    <a:pt x="586" y="365"/>
                  </a:cubicBezTo>
                  <a:cubicBezTo>
                    <a:pt x="579" y="369"/>
                    <a:pt x="585" y="370"/>
                    <a:pt x="591" y="365"/>
                  </a:cubicBezTo>
                  <a:close/>
                  <a:moveTo>
                    <a:pt x="702" y="390"/>
                  </a:moveTo>
                  <a:cubicBezTo>
                    <a:pt x="706" y="407"/>
                    <a:pt x="712" y="423"/>
                    <a:pt x="727" y="430"/>
                  </a:cubicBezTo>
                  <a:cubicBezTo>
                    <a:pt x="721" y="417"/>
                    <a:pt x="742" y="406"/>
                    <a:pt x="727" y="400"/>
                  </a:cubicBezTo>
                  <a:cubicBezTo>
                    <a:pt x="725" y="405"/>
                    <a:pt x="718" y="412"/>
                    <a:pt x="717" y="405"/>
                  </a:cubicBezTo>
                  <a:cubicBezTo>
                    <a:pt x="723" y="405"/>
                    <a:pt x="736" y="385"/>
                    <a:pt x="727" y="385"/>
                  </a:cubicBezTo>
                  <a:cubicBezTo>
                    <a:pt x="718" y="403"/>
                    <a:pt x="716" y="397"/>
                    <a:pt x="702" y="390"/>
                  </a:cubicBezTo>
                  <a:close/>
                  <a:moveTo>
                    <a:pt x="1007" y="390"/>
                  </a:moveTo>
                  <a:cubicBezTo>
                    <a:pt x="1003" y="391"/>
                    <a:pt x="997" y="390"/>
                    <a:pt x="997" y="395"/>
                  </a:cubicBezTo>
                  <a:cubicBezTo>
                    <a:pt x="1001" y="394"/>
                    <a:pt x="1007" y="395"/>
                    <a:pt x="1007" y="390"/>
                  </a:cubicBezTo>
                  <a:close/>
                  <a:moveTo>
                    <a:pt x="707" y="425"/>
                  </a:moveTo>
                  <a:cubicBezTo>
                    <a:pt x="698" y="420"/>
                    <a:pt x="697" y="408"/>
                    <a:pt x="691" y="400"/>
                  </a:cubicBezTo>
                  <a:cubicBezTo>
                    <a:pt x="679" y="398"/>
                    <a:pt x="681" y="409"/>
                    <a:pt x="666" y="405"/>
                  </a:cubicBezTo>
                  <a:cubicBezTo>
                    <a:pt x="667" y="420"/>
                    <a:pt x="656" y="425"/>
                    <a:pt x="651" y="435"/>
                  </a:cubicBezTo>
                  <a:cubicBezTo>
                    <a:pt x="666" y="439"/>
                    <a:pt x="657" y="443"/>
                    <a:pt x="656" y="455"/>
                  </a:cubicBezTo>
                  <a:cubicBezTo>
                    <a:pt x="670" y="461"/>
                    <a:pt x="680" y="463"/>
                    <a:pt x="686" y="465"/>
                  </a:cubicBezTo>
                  <a:cubicBezTo>
                    <a:pt x="688" y="469"/>
                    <a:pt x="687" y="475"/>
                    <a:pt x="691" y="475"/>
                  </a:cubicBezTo>
                  <a:cubicBezTo>
                    <a:pt x="690" y="467"/>
                    <a:pt x="698" y="462"/>
                    <a:pt x="702" y="470"/>
                  </a:cubicBezTo>
                  <a:cubicBezTo>
                    <a:pt x="701" y="490"/>
                    <a:pt x="671" y="480"/>
                    <a:pt x="661" y="490"/>
                  </a:cubicBezTo>
                  <a:cubicBezTo>
                    <a:pt x="665" y="491"/>
                    <a:pt x="671" y="490"/>
                    <a:pt x="671" y="495"/>
                  </a:cubicBezTo>
                  <a:cubicBezTo>
                    <a:pt x="668" y="496"/>
                    <a:pt x="666" y="499"/>
                    <a:pt x="666" y="505"/>
                  </a:cubicBezTo>
                  <a:cubicBezTo>
                    <a:pt x="678" y="505"/>
                    <a:pt x="681" y="514"/>
                    <a:pt x="696" y="510"/>
                  </a:cubicBezTo>
                  <a:cubicBezTo>
                    <a:pt x="695" y="500"/>
                    <a:pt x="703" y="500"/>
                    <a:pt x="707" y="495"/>
                  </a:cubicBezTo>
                  <a:cubicBezTo>
                    <a:pt x="698" y="496"/>
                    <a:pt x="694" y="490"/>
                    <a:pt x="707" y="490"/>
                  </a:cubicBezTo>
                  <a:cubicBezTo>
                    <a:pt x="698" y="473"/>
                    <a:pt x="711" y="466"/>
                    <a:pt x="717" y="450"/>
                  </a:cubicBezTo>
                  <a:cubicBezTo>
                    <a:pt x="706" y="444"/>
                    <a:pt x="689" y="444"/>
                    <a:pt x="686" y="430"/>
                  </a:cubicBezTo>
                  <a:cubicBezTo>
                    <a:pt x="693" y="418"/>
                    <a:pt x="705" y="436"/>
                    <a:pt x="707" y="425"/>
                  </a:cubicBezTo>
                  <a:close/>
                  <a:moveTo>
                    <a:pt x="1213" y="405"/>
                  </a:moveTo>
                  <a:cubicBezTo>
                    <a:pt x="1196" y="390"/>
                    <a:pt x="1198" y="424"/>
                    <a:pt x="1213" y="405"/>
                  </a:cubicBezTo>
                  <a:close/>
                  <a:moveTo>
                    <a:pt x="937" y="425"/>
                  </a:moveTo>
                  <a:cubicBezTo>
                    <a:pt x="937" y="418"/>
                    <a:pt x="939" y="414"/>
                    <a:pt x="942" y="410"/>
                  </a:cubicBezTo>
                  <a:cubicBezTo>
                    <a:pt x="939" y="410"/>
                    <a:pt x="935" y="410"/>
                    <a:pt x="932" y="410"/>
                  </a:cubicBezTo>
                  <a:cubicBezTo>
                    <a:pt x="926" y="417"/>
                    <a:pt x="927" y="422"/>
                    <a:pt x="937" y="425"/>
                  </a:cubicBezTo>
                  <a:close/>
                  <a:moveTo>
                    <a:pt x="606" y="450"/>
                  </a:moveTo>
                  <a:cubicBezTo>
                    <a:pt x="596" y="444"/>
                    <a:pt x="607" y="424"/>
                    <a:pt x="591" y="415"/>
                  </a:cubicBezTo>
                  <a:cubicBezTo>
                    <a:pt x="587" y="433"/>
                    <a:pt x="597" y="462"/>
                    <a:pt x="606" y="450"/>
                  </a:cubicBezTo>
                  <a:close/>
                  <a:moveTo>
                    <a:pt x="897" y="425"/>
                  </a:moveTo>
                  <a:cubicBezTo>
                    <a:pt x="895" y="414"/>
                    <a:pt x="869" y="420"/>
                    <a:pt x="872" y="430"/>
                  </a:cubicBezTo>
                  <a:cubicBezTo>
                    <a:pt x="881" y="421"/>
                    <a:pt x="910" y="432"/>
                    <a:pt x="897" y="425"/>
                  </a:cubicBezTo>
                  <a:close/>
                  <a:moveTo>
                    <a:pt x="892" y="475"/>
                  </a:moveTo>
                  <a:cubicBezTo>
                    <a:pt x="901" y="469"/>
                    <a:pt x="921" y="475"/>
                    <a:pt x="927" y="455"/>
                  </a:cubicBezTo>
                  <a:cubicBezTo>
                    <a:pt x="911" y="460"/>
                    <a:pt x="920" y="439"/>
                    <a:pt x="907" y="440"/>
                  </a:cubicBezTo>
                  <a:cubicBezTo>
                    <a:pt x="910" y="457"/>
                    <a:pt x="875" y="461"/>
                    <a:pt x="892" y="475"/>
                  </a:cubicBezTo>
                  <a:close/>
                  <a:moveTo>
                    <a:pt x="1128" y="460"/>
                  </a:moveTo>
                  <a:cubicBezTo>
                    <a:pt x="1128" y="463"/>
                    <a:pt x="1128" y="466"/>
                    <a:pt x="1133" y="465"/>
                  </a:cubicBezTo>
                  <a:cubicBezTo>
                    <a:pt x="1135" y="455"/>
                    <a:pt x="1143" y="449"/>
                    <a:pt x="1148" y="440"/>
                  </a:cubicBezTo>
                  <a:cubicBezTo>
                    <a:pt x="1140" y="441"/>
                    <a:pt x="1129" y="438"/>
                    <a:pt x="1128" y="445"/>
                  </a:cubicBezTo>
                  <a:cubicBezTo>
                    <a:pt x="1131" y="446"/>
                    <a:pt x="1133" y="449"/>
                    <a:pt x="1133" y="455"/>
                  </a:cubicBezTo>
                  <a:cubicBezTo>
                    <a:pt x="1118" y="447"/>
                    <a:pt x="1076" y="473"/>
                    <a:pt x="1087" y="490"/>
                  </a:cubicBezTo>
                  <a:cubicBezTo>
                    <a:pt x="1111" y="489"/>
                    <a:pt x="1127" y="470"/>
                    <a:pt x="1128" y="460"/>
                  </a:cubicBezTo>
                  <a:close/>
                  <a:moveTo>
                    <a:pt x="832" y="450"/>
                  </a:moveTo>
                  <a:cubicBezTo>
                    <a:pt x="828" y="451"/>
                    <a:pt x="822" y="450"/>
                    <a:pt x="822" y="455"/>
                  </a:cubicBezTo>
                  <a:cubicBezTo>
                    <a:pt x="826" y="454"/>
                    <a:pt x="832" y="455"/>
                    <a:pt x="832" y="450"/>
                  </a:cubicBezTo>
                  <a:close/>
                  <a:moveTo>
                    <a:pt x="997" y="485"/>
                  </a:moveTo>
                  <a:cubicBezTo>
                    <a:pt x="1002" y="475"/>
                    <a:pt x="1016" y="474"/>
                    <a:pt x="1022" y="465"/>
                  </a:cubicBezTo>
                  <a:cubicBezTo>
                    <a:pt x="1005" y="461"/>
                    <a:pt x="1001" y="475"/>
                    <a:pt x="992" y="465"/>
                  </a:cubicBezTo>
                  <a:cubicBezTo>
                    <a:pt x="1000" y="474"/>
                    <a:pt x="991" y="497"/>
                    <a:pt x="997" y="485"/>
                  </a:cubicBezTo>
                  <a:close/>
                  <a:moveTo>
                    <a:pt x="631" y="475"/>
                  </a:moveTo>
                  <a:cubicBezTo>
                    <a:pt x="647" y="489"/>
                    <a:pt x="618" y="460"/>
                    <a:pt x="631" y="475"/>
                  </a:cubicBezTo>
                  <a:close/>
                  <a:moveTo>
                    <a:pt x="737" y="490"/>
                  </a:moveTo>
                  <a:cubicBezTo>
                    <a:pt x="742" y="497"/>
                    <a:pt x="759" y="472"/>
                    <a:pt x="742" y="475"/>
                  </a:cubicBezTo>
                  <a:cubicBezTo>
                    <a:pt x="741" y="475"/>
                    <a:pt x="742" y="480"/>
                    <a:pt x="742" y="480"/>
                  </a:cubicBezTo>
                  <a:cubicBezTo>
                    <a:pt x="741" y="481"/>
                    <a:pt x="737" y="491"/>
                    <a:pt x="737" y="490"/>
                  </a:cubicBezTo>
                  <a:close/>
                  <a:moveTo>
                    <a:pt x="626" y="490"/>
                  </a:moveTo>
                  <a:cubicBezTo>
                    <a:pt x="616" y="490"/>
                    <a:pt x="620" y="477"/>
                    <a:pt x="606" y="480"/>
                  </a:cubicBezTo>
                  <a:cubicBezTo>
                    <a:pt x="605" y="499"/>
                    <a:pt x="623" y="494"/>
                    <a:pt x="626" y="490"/>
                  </a:cubicBezTo>
                  <a:close/>
                  <a:moveTo>
                    <a:pt x="1032" y="505"/>
                  </a:moveTo>
                  <a:cubicBezTo>
                    <a:pt x="1036" y="502"/>
                    <a:pt x="1045" y="475"/>
                    <a:pt x="1027" y="480"/>
                  </a:cubicBezTo>
                  <a:cubicBezTo>
                    <a:pt x="1030" y="487"/>
                    <a:pt x="1021" y="506"/>
                    <a:pt x="1032" y="505"/>
                  </a:cubicBezTo>
                  <a:close/>
                  <a:moveTo>
                    <a:pt x="366" y="500"/>
                  </a:moveTo>
                  <a:cubicBezTo>
                    <a:pt x="367" y="508"/>
                    <a:pt x="364" y="519"/>
                    <a:pt x="371" y="520"/>
                  </a:cubicBezTo>
                  <a:cubicBezTo>
                    <a:pt x="369" y="508"/>
                    <a:pt x="394" y="497"/>
                    <a:pt x="381" y="490"/>
                  </a:cubicBezTo>
                  <a:cubicBezTo>
                    <a:pt x="379" y="497"/>
                    <a:pt x="374" y="500"/>
                    <a:pt x="366" y="500"/>
                  </a:cubicBezTo>
                  <a:close/>
                  <a:moveTo>
                    <a:pt x="752" y="540"/>
                  </a:moveTo>
                  <a:cubicBezTo>
                    <a:pt x="760" y="537"/>
                    <a:pt x="781" y="546"/>
                    <a:pt x="782" y="535"/>
                  </a:cubicBezTo>
                  <a:cubicBezTo>
                    <a:pt x="773" y="529"/>
                    <a:pt x="787" y="505"/>
                    <a:pt x="762" y="505"/>
                  </a:cubicBezTo>
                  <a:cubicBezTo>
                    <a:pt x="756" y="515"/>
                    <a:pt x="755" y="529"/>
                    <a:pt x="752" y="540"/>
                  </a:cubicBezTo>
                  <a:close/>
                  <a:moveTo>
                    <a:pt x="767" y="495"/>
                  </a:moveTo>
                  <a:cubicBezTo>
                    <a:pt x="754" y="493"/>
                    <a:pt x="749" y="489"/>
                    <a:pt x="742" y="500"/>
                  </a:cubicBezTo>
                  <a:cubicBezTo>
                    <a:pt x="746" y="501"/>
                    <a:pt x="747" y="504"/>
                    <a:pt x="747" y="510"/>
                  </a:cubicBezTo>
                  <a:cubicBezTo>
                    <a:pt x="759" y="511"/>
                    <a:pt x="762" y="503"/>
                    <a:pt x="767" y="495"/>
                  </a:cubicBezTo>
                  <a:close/>
                  <a:moveTo>
                    <a:pt x="601" y="505"/>
                  </a:moveTo>
                  <a:cubicBezTo>
                    <a:pt x="581" y="488"/>
                    <a:pt x="589" y="521"/>
                    <a:pt x="601" y="505"/>
                  </a:cubicBezTo>
                  <a:close/>
                  <a:moveTo>
                    <a:pt x="646" y="505"/>
                  </a:moveTo>
                  <a:cubicBezTo>
                    <a:pt x="642" y="506"/>
                    <a:pt x="636" y="505"/>
                    <a:pt x="636" y="510"/>
                  </a:cubicBezTo>
                  <a:cubicBezTo>
                    <a:pt x="640" y="509"/>
                    <a:pt x="646" y="510"/>
                    <a:pt x="646" y="505"/>
                  </a:cubicBezTo>
                  <a:close/>
                  <a:moveTo>
                    <a:pt x="732" y="520"/>
                  </a:moveTo>
                  <a:cubicBezTo>
                    <a:pt x="732" y="514"/>
                    <a:pt x="740" y="516"/>
                    <a:pt x="742" y="510"/>
                  </a:cubicBezTo>
                  <a:cubicBezTo>
                    <a:pt x="735" y="510"/>
                    <a:pt x="735" y="504"/>
                    <a:pt x="727" y="505"/>
                  </a:cubicBezTo>
                  <a:cubicBezTo>
                    <a:pt x="727" y="511"/>
                    <a:pt x="726" y="519"/>
                    <a:pt x="732" y="520"/>
                  </a:cubicBezTo>
                  <a:close/>
                  <a:moveTo>
                    <a:pt x="1047" y="510"/>
                  </a:moveTo>
                  <a:cubicBezTo>
                    <a:pt x="1043" y="511"/>
                    <a:pt x="1037" y="510"/>
                    <a:pt x="1037" y="515"/>
                  </a:cubicBezTo>
                  <a:cubicBezTo>
                    <a:pt x="1041" y="514"/>
                    <a:pt x="1047" y="515"/>
                    <a:pt x="1047" y="510"/>
                  </a:cubicBezTo>
                  <a:close/>
                  <a:moveTo>
                    <a:pt x="822" y="520"/>
                  </a:moveTo>
                  <a:cubicBezTo>
                    <a:pt x="822" y="518"/>
                    <a:pt x="818" y="515"/>
                    <a:pt x="817" y="520"/>
                  </a:cubicBezTo>
                  <a:cubicBezTo>
                    <a:pt x="817" y="523"/>
                    <a:pt x="821" y="526"/>
                    <a:pt x="822" y="520"/>
                  </a:cubicBezTo>
                  <a:close/>
                  <a:moveTo>
                    <a:pt x="366" y="545"/>
                  </a:moveTo>
                  <a:cubicBezTo>
                    <a:pt x="372" y="552"/>
                    <a:pt x="387" y="550"/>
                    <a:pt x="401" y="550"/>
                  </a:cubicBezTo>
                  <a:cubicBezTo>
                    <a:pt x="393" y="564"/>
                    <a:pt x="422" y="564"/>
                    <a:pt x="421" y="555"/>
                  </a:cubicBezTo>
                  <a:cubicBezTo>
                    <a:pt x="409" y="544"/>
                    <a:pt x="415" y="515"/>
                    <a:pt x="386" y="520"/>
                  </a:cubicBezTo>
                  <a:cubicBezTo>
                    <a:pt x="385" y="535"/>
                    <a:pt x="379" y="534"/>
                    <a:pt x="366" y="545"/>
                  </a:cubicBezTo>
                  <a:close/>
                  <a:moveTo>
                    <a:pt x="1133" y="530"/>
                  </a:moveTo>
                  <a:cubicBezTo>
                    <a:pt x="1132" y="525"/>
                    <a:pt x="1124" y="524"/>
                    <a:pt x="1123" y="530"/>
                  </a:cubicBezTo>
                  <a:cubicBezTo>
                    <a:pt x="1124" y="536"/>
                    <a:pt x="1128" y="533"/>
                    <a:pt x="1133" y="530"/>
                  </a:cubicBezTo>
                  <a:close/>
                  <a:moveTo>
                    <a:pt x="1082" y="540"/>
                  </a:moveTo>
                  <a:cubicBezTo>
                    <a:pt x="1081" y="529"/>
                    <a:pt x="1069" y="529"/>
                    <a:pt x="1067" y="540"/>
                  </a:cubicBezTo>
                  <a:cubicBezTo>
                    <a:pt x="1071" y="541"/>
                    <a:pt x="1077" y="540"/>
                    <a:pt x="1077" y="545"/>
                  </a:cubicBezTo>
                  <a:cubicBezTo>
                    <a:pt x="1087" y="543"/>
                    <a:pt x="1099" y="544"/>
                    <a:pt x="1097" y="530"/>
                  </a:cubicBezTo>
                  <a:cubicBezTo>
                    <a:pt x="1088" y="529"/>
                    <a:pt x="1087" y="537"/>
                    <a:pt x="1082" y="540"/>
                  </a:cubicBezTo>
                  <a:close/>
                  <a:moveTo>
                    <a:pt x="1062" y="540"/>
                  </a:moveTo>
                  <a:cubicBezTo>
                    <a:pt x="1062" y="538"/>
                    <a:pt x="1058" y="535"/>
                    <a:pt x="1057" y="540"/>
                  </a:cubicBezTo>
                  <a:cubicBezTo>
                    <a:pt x="1057" y="543"/>
                    <a:pt x="1061" y="546"/>
                    <a:pt x="1062" y="540"/>
                  </a:cubicBezTo>
                  <a:close/>
                  <a:moveTo>
                    <a:pt x="1138" y="550"/>
                  </a:moveTo>
                  <a:cubicBezTo>
                    <a:pt x="1128" y="539"/>
                    <a:pt x="1107" y="539"/>
                    <a:pt x="1097" y="550"/>
                  </a:cubicBezTo>
                  <a:cubicBezTo>
                    <a:pt x="1104" y="551"/>
                    <a:pt x="1109" y="552"/>
                    <a:pt x="1107" y="560"/>
                  </a:cubicBezTo>
                  <a:cubicBezTo>
                    <a:pt x="1102" y="555"/>
                    <a:pt x="1090" y="555"/>
                    <a:pt x="1077" y="555"/>
                  </a:cubicBezTo>
                  <a:cubicBezTo>
                    <a:pt x="1078" y="563"/>
                    <a:pt x="1076" y="574"/>
                    <a:pt x="1082" y="575"/>
                  </a:cubicBezTo>
                  <a:cubicBezTo>
                    <a:pt x="1081" y="544"/>
                    <a:pt x="1104" y="590"/>
                    <a:pt x="1123" y="585"/>
                  </a:cubicBezTo>
                  <a:cubicBezTo>
                    <a:pt x="1129" y="562"/>
                    <a:pt x="1166" y="566"/>
                    <a:pt x="1178" y="560"/>
                  </a:cubicBezTo>
                  <a:cubicBezTo>
                    <a:pt x="1172" y="560"/>
                    <a:pt x="1172" y="552"/>
                    <a:pt x="1173" y="545"/>
                  </a:cubicBezTo>
                  <a:cubicBezTo>
                    <a:pt x="1156" y="537"/>
                    <a:pt x="1156" y="549"/>
                    <a:pt x="1138" y="550"/>
                  </a:cubicBezTo>
                  <a:close/>
                  <a:moveTo>
                    <a:pt x="707" y="565"/>
                  </a:moveTo>
                  <a:cubicBezTo>
                    <a:pt x="707" y="564"/>
                    <a:pt x="716" y="570"/>
                    <a:pt x="717" y="570"/>
                  </a:cubicBezTo>
                  <a:cubicBezTo>
                    <a:pt x="718" y="571"/>
                    <a:pt x="719" y="563"/>
                    <a:pt x="722" y="570"/>
                  </a:cubicBezTo>
                  <a:cubicBezTo>
                    <a:pt x="722" y="571"/>
                    <a:pt x="705" y="584"/>
                    <a:pt x="717" y="590"/>
                  </a:cubicBezTo>
                  <a:cubicBezTo>
                    <a:pt x="733" y="590"/>
                    <a:pt x="741" y="582"/>
                    <a:pt x="762" y="585"/>
                  </a:cubicBezTo>
                  <a:cubicBezTo>
                    <a:pt x="756" y="567"/>
                    <a:pt x="780" y="578"/>
                    <a:pt x="777" y="560"/>
                  </a:cubicBezTo>
                  <a:cubicBezTo>
                    <a:pt x="757" y="555"/>
                    <a:pt x="740" y="553"/>
                    <a:pt x="727" y="565"/>
                  </a:cubicBezTo>
                  <a:cubicBezTo>
                    <a:pt x="728" y="558"/>
                    <a:pt x="735" y="557"/>
                    <a:pt x="737" y="550"/>
                  </a:cubicBezTo>
                  <a:cubicBezTo>
                    <a:pt x="727" y="553"/>
                    <a:pt x="705" y="539"/>
                    <a:pt x="717" y="550"/>
                  </a:cubicBezTo>
                  <a:cubicBezTo>
                    <a:pt x="719" y="559"/>
                    <a:pt x="708" y="558"/>
                    <a:pt x="707" y="565"/>
                  </a:cubicBezTo>
                  <a:close/>
                  <a:moveTo>
                    <a:pt x="1052" y="545"/>
                  </a:moveTo>
                  <a:cubicBezTo>
                    <a:pt x="1048" y="546"/>
                    <a:pt x="1042" y="545"/>
                    <a:pt x="1042" y="550"/>
                  </a:cubicBezTo>
                  <a:cubicBezTo>
                    <a:pt x="1046" y="549"/>
                    <a:pt x="1052" y="550"/>
                    <a:pt x="1052" y="545"/>
                  </a:cubicBezTo>
                  <a:close/>
                  <a:moveTo>
                    <a:pt x="1072" y="555"/>
                  </a:moveTo>
                  <a:cubicBezTo>
                    <a:pt x="1065" y="558"/>
                    <a:pt x="1046" y="550"/>
                    <a:pt x="1047" y="560"/>
                  </a:cubicBezTo>
                  <a:cubicBezTo>
                    <a:pt x="1055" y="568"/>
                    <a:pt x="1073" y="578"/>
                    <a:pt x="1072" y="555"/>
                  </a:cubicBezTo>
                  <a:close/>
                  <a:moveTo>
                    <a:pt x="421" y="580"/>
                  </a:moveTo>
                  <a:cubicBezTo>
                    <a:pt x="422" y="569"/>
                    <a:pt x="417" y="564"/>
                    <a:pt x="406" y="565"/>
                  </a:cubicBezTo>
                  <a:cubicBezTo>
                    <a:pt x="411" y="585"/>
                    <a:pt x="378" y="567"/>
                    <a:pt x="381" y="585"/>
                  </a:cubicBezTo>
                  <a:cubicBezTo>
                    <a:pt x="405" y="576"/>
                    <a:pt x="406" y="590"/>
                    <a:pt x="411" y="610"/>
                  </a:cubicBezTo>
                  <a:cubicBezTo>
                    <a:pt x="434" y="615"/>
                    <a:pt x="472" y="617"/>
                    <a:pt x="456" y="646"/>
                  </a:cubicBezTo>
                  <a:cubicBezTo>
                    <a:pt x="472" y="645"/>
                    <a:pt x="472" y="629"/>
                    <a:pt x="486" y="626"/>
                  </a:cubicBezTo>
                  <a:cubicBezTo>
                    <a:pt x="468" y="633"/>
                    <a:pt x="483" y="609"/>
                    <a:pt x="471" y="610"/>
                  </a:cubicBezTo>
                  <a:cubicBezTo>
                    <a:pt x="453" y="621"/>
                    <a:pt x="453" y="572"/>
                    <a:pt x="441" y="560"/>
                  </a:cubicBezTo>
                  <a:cubicBezTo>
                    <a:pt x="435" y="568"/>
                    <a:pt x="437" y="583"/>
                    <a:pt x="421" y="580"/>
                  </a:cubicBezTo>
                  <a:close/>
                  <a:moveTo>
                    <a:pt x="832" y="590"/>
                  </a:moveTo>
                  <a:cubicBezTo>
                    <a:pt x="843" y="596"/>
                    <a:pt x="852" y="603"/>
                    <a:pt x="872" y="600"/>
                  </a:cubicBezTo>
                  <a:cubicBezTo>
                    <a:pt x="872" y="594"/>
                    <a:pt x="872" y="587"/>
                    <a:pt x="872" y="580"/>
                  </a:cubicBezTo>
                  <a:cubicBezTo>
                    <a:pt x="851" y="583"/>
                    <a:pt x="846" y="570"/>
                    <a:pt x="837" y="560"/>
                  </a:cubicBezTo>
                  <a:cubicBezTo>
                    <a:pt x="830" y="575"/>
                    <a:pt x="841" y="577"/>
                    <a:pt x="832" y="590"/>
                  </a:cubicBezTo>
                  <a:close/>
                  <a:moveTo>
                    <a:pt x="1037" y="570"/>
                  </a:moveTo>
                  <a:cubicBezTo>
                    <a:pt x="1029" y="570"/>
                    <a:pt x="1033" y="558"/>
                    <a:pt x="1022" y="560"/>
                  </a:cubicBezTo>
                  <a:cubicBezTo>
                    <a:pt x="1018" y="571"/>
                    <a:pt x="1035" y="583"/>
                    <a:pt x="1037" y="570"/>
                  </a:cubicBezTo>
                  <a:close/>
                  <a:moveTo>
                    <a:pt x="1228" y="626"/>
                  </a:moveTo>
                  <a:cubicBezTo>
                    <a:pt x="1229" y="605"/>
                    <a:pt x="1254" y="608"/>
                    <a:pt x="1263" y="595"/>
                  </a:cubicBezTo>
                  <a:cubicBezTo>
                    <a:pt x="1264" y="583"/>
                    <a:pt x="1264" y="571"/>
                    <a:pt x="1253" y="570"/>
                  </a:cubicBezTo>
                  <a:cubicBezTo>
                    <a:pt x="1250" y="591"/>
                    <a:pt x="1206" y="612"/>
                    <a:pt x="1228" y="626"/>
                  </a:cubicBezTo>
                  <a:close/>
                  <a:moveTo>
                    <a:pt x="376" y="600"/>
                  </a:moveTo>
                  <a:cubicBezTo>
                    <a:pt x="383" y="602"/>
                    <a:pt x="384" y="609"/>
                    <a:pt x="391" y="610"/>
                  </a:cubicBezTo>
                  <a:cubicBezTo>
                    <a:pt x="387" y="597"/>
                    <a:pt x="401" y="600"/>
                    <a:pt x="401" y="590"/>
                  </a:cubicBezTo>
                  <a:cubicBezTo>
                    <a:pt x="388" y="590"/>
                    <a:pt x="376" y="590"/>
                    <a:pt x="376" y="600"/>
                  </a:cubicBezTo>
                  <a:close/>
                  <a:moveTo>
                    <a:pt x="992" y="600"/>
                  </a:moveTo>
                  <a:cubicBezTo>
                    <a:pt x="995" y="598"/>
                    <a:pt x="992" y="590"/>
                    <a:pt x="987" y="595"/>
                  </a:cubicBezTo>
                  <a:cubicBezTo>
                    <a:pt x="984" y="598"/>
                    <a:pt x="987" y="606"/>
                    <a:pt x="992" y="600"/>
                  </a:cubicBezTo>
                  <a:close/>
                  <a:moveTo>
                    <a:pt x="1042" y="590"/>
                  </a:moveTo>
                  <a:cubicBezTo>
                    <a:pt x="1038" y="586"/>
                    <a:pt x="1028" y="595"/>
                    <a:pt x="1027" y="595"/>
                  </a:cubicBezTo>
                  <a:cubicBezTo>
                    <a:pt x="1011" y="611"/>
                    <a:pt x="1050" y="598"/>
                    <a:pt x="1042" y="590"/>
                  </a:cubicBezTo>
                  <a:close/>
                  <a:moveTo>
                    <a:pt x="606" y="616"/>
                  </a:moveTo>
                  <a:cubicBezTo>
                    <a:pt x="617" y="642"/>
                    <a:pt x="636" y="670"/>
                    <a:pt x="661" y="656"/>
                  </a:cubicBezTo>
                  <a:cubicBezTo>
                    <a:pt x="663" y="677"/>
                    <a:pt x="679" y="653"/>
                    <a:pt x="691" y="666"/>
                  </a:cubicBezTo>
                  <a:cubicBezTo>
                    <a:pt x="694" y="641"/>
                    <a:pt x="674" y="632"/>
                    <a:pt x="656" y="616"/>
                  </a:cubicBezTo>
                  <a:cubicBezTo>
                    <a:pt x="659" y="599"/>
                    <a:pt x="638" y="609"/>
                    <a:pt x="651" y="595"/>
                  </a:cubicBezTo>
                  <a:cubicBezTo>
                    <a:pt x="634" y="607"/>
                    <a:pt x="620" y="597"/>
                    <a:pt x="606" y="616"/>
                  </a:cubicBezTo>
                  <a:close/>
                  <a:moveTo>
                    <a:pt x="757" y="610"/>
                  </a:moveTo>
                  <a:cubicBezTo>
                    <a:pt x="760" y="610"/>
                    <a:pt x="763" y="610"/>
                    <a:pt x="767" y="610"/>
                  </a:cubicBezTo>
                  <a:cubicBezTo>
                    <a:pt x="767" y="604"/>
                    <a:pt x="773" y="604"/>
                    <a:pt x="772" y="595"/>
                  </a:cubicBezTo>
                  <a:cubicBezTo>
                    <a:pt x="767" y="595"/>
                    <a:pt x="762" y="595"/>
                    <a:pt x="757" y="595"/>
                  </a:cubicBezTo>
                  <a:cubicBezTo>
                    <a:pt x="757" y="600"/>
                    <a:pt x="757" y="605"/>
                    <a:pt x="757" y="610"/>
                  </a:cubicBezTo>
                  <a:close/>
                  <a:moveTo>
                    <a:pt x="351" y="610"/>
                  </a:moveTo>
                  <a:cubicBezTo>
                    <a:pt x="357" y="610"/>
                    <a:pt x="364" y="610"/>
                    <a:pt x="371" y="610"/>
                  </a:cubicBezTo>
                  <a:cubicBezTo>
                    <a:pt x="371" y="607"/>
                    <a:pt x="371" y="604"/>
                    <a:pt x="371" y="600"/>
                  </a:cubicBezTo>
                  <a:cubicBezTo>
                    <a:pt x="364" y="600"/>
                    <a:pt x="357" y="600"/>
                    <a:pt x="351" y="600"/>
                  </a:cubicBezTo>
                  <a:cubicBezTo>
                    <a:pt x="351" y="604"/>
                    <a:pt x="351" y="607"/>
                    <a:pt x="351" y="610"/>
                  </a:cubicBezTo>
                  <a:close/>
                  <a:moveTo>
                    <a:pt x="601" y="600"/>
                  </a:moveTo>
                  <a:cubicBezTo>
                    <a:pt x="598" y="596"/>
                    <a:pt x="597" y="610"/>
                    <a:pt x="596" y="610"/>
                  </a:cubicBezTo>
                  <a:cubicBezTo>
                    <a:pt x="589" y="625"/>
                    <a:pt x="605" y="606"/>
                    <a:pt x="601" y="600"/>
                  </a:cubicBezTo>
                  <a:close/>
                  <a:moveTo>
                    <a:pt x="947" y="605"/>
                  </a:moveTo>
                  <a:cubicBezTo>
                    <a:pt x="943" y="607"/>
                    <a:pt x="937" y="606"/>
                    <a:pt x="937" y="610"/>
                  </a:cubicBezTo>
                  <a:cubicBezTo>
                    <a:pt x="941" y="609"/>
                    <a:pt x="947" y="610"/>
                    <a:pt x="947" y="605"/>
                  </a:cubicBezTo>
                  <a:close/>
                  <a:moveTo>
                    <a:pt x="521" y="626"/>
                  </a:moveTo>
                  <a:cubicBezTo>
                    <a:pt x="515" y="625"/>
                    <a:pt x="514" y="619"/>
                    <a:pt x="506" y="621"/>
                  </a:cubicBezTo>
                  <a:cubicBezTo>
                    <a:pt x="498" y="633"/>
                    <a:pt x="523" y="635"/>
                    <a:pt x="521" y="626"/>
                  </a:cubicBezTo>
                  <a:close/>
                  <a:moveTo>
                    <a:pt x="892" y="641"/>
                  </a:moveTo>
                  <a:cubicBezTo>
                    <a:pt x="905" y="650"/>
                    <a:pt x="907" y="638"/>
                    <a:pt x="922" y="646"/>
                  </a:cubicBezTo>
                  <a:cubicBezTo>
                    <a:pt x="922" y="639"/>
                    <a:pt x="922" y="632"/>
                    <a:pt x="922" y="626"/>
                  </a:cubicBezTo>
                  <a:cubicBezTo>
                    <a:pt x="915" y="628"/>
                    <a:pt x="896" y="620"/>
                    <a:pt x="897" y="631"/>
                  </a:cubicBezTo>
                  <a:cubicBezTo>
                    <a:pt x="906" y="633"/>
                    <a:pt x="895" y="636"/>
                    <a:pt x="892" y="641"/>
                  </a:cubicBezTo>
                  <a:close/>
                  <a:moveTo>
                    <a:pt x="867" y="641"/>
                  </a:moveTo>
                  <a:cubicBezTo>
                    <a:pt x="870" y="641"/>
                    <a:pt x="874" y="641"/>
                    <a:pt x="877" y="641"/>
                  </a:cubicBezTo>
                  <a:cubicBezTo>
                    <a:pt x="877" y="637"/>
                    <a:pt x="877" y="634"/>
                    <a:pt x="877" y="631"/>
                  </a:cubicBezTo>
                  <a:cubicBezTo>
                    <a:pt x="874" y="631"/>
                    <a:pt x="870" y="631"/>
                    <a:pt x="867" y="631"/>
                  </a:cubicBezTo>
                  <a:cubicBezTo>
                    <a:pt x="867" y="634"/>
                    <a:pt x="867" y="637"/>
                    <a:pt x="867" y="641"/>
                  </a:cubicBezTo>
                  <a:close/>
                  <a:moveTo>
                    <a:pt x="932" y="636"/>
                  </a:moveTo>
                  <a:cubicBezTo>
                    <a:pt x="947" y="649"/>
                    <a:pt x="918" y="620"/>
                    <a:pt x="932" y="636"/>
                  </a:cubicBezTo>
                  <a:close/>
                  <a:moveTo>
                    <a:pt x="767" y="641"/>
                  </a:moveTo>
                  <a:cubicBezTo>
                    <a:pt x="763" y="642"/>
                    <a:pt x="757" y="641"/>
                    <a:pt x="757" y="646"/>
                  </a:cubicBezTo>
                  <a:cubicBezTo>
                    <a:pt x="761" y="644"/>
                    <a:pt x="767" y="645"/>
                    <a:pt x="767" y="641"/>
                  </a:cubicBezTo>
                  <a:close/>
                  <a:moveTo>
                    <a:pt x="431" y="671"/>
                  </a:moveTo>
                  <a:cubicBezTo>
                    <a:pt x="430" y="663"/>
                    <a:pt x="433" y="652"/>
                    <a:pt x="426" y="651"/>
                  </a:cubicBezTo>
                  <a:cubicBezTo>
                    <a:pt x="419" y="657"/>
                    <a:pt x="419" y="669"/>
                    <a:pt x="431" y="671"/>
                  </a:cubicBezTo>
                  <a:close/>
                  <a:moveTo>
                    <a:pt x="962" y="671"/>
                  </a:moveTo>
                  <a:cubicBezTo>
                    <a:pt x="970" y="670"/>
                    <a:pt x="979" y="671"/>
                    <a:pt x="977" y="661"/>
                  </a:cubicBezTo>
                  <a:cubicBezTo>
                    <a:pt x="974" y="661"/>
                    <a:pt x="970" y="661"/>
                    <a:pt x="967" y="661"/>
                  </a:cubicBezTo>
                  <a:cubicBezTo>
                    <a:pt x="967" y="666"/>
                    <a:pt x="963" y="667"/>
                    <a:pt x="962" y="671"/>
                  </a:cubicBezTo>
                  <a:close/>
                  <a:moveTo>
                    <a:pt x="596" y="691"/>
                  </a:moveTo>
                  <a:cubicBezTo>
                    <a:pt x="597" y="670"/>
                    <a:pt x="563" y="658"/>
                    <a:pt x="546" y="671"/>
                  </a:cubicBezTo>
                  <a:cubicBezTo>
                    <a:pt x="560" y="682"/>
                    <a:pt x="579" y="712"/>
                    <a:pt x="596" y="691"/>
                  </a:cubicBezTo>
                  <a:close/>
                  <a:moveTo>
                    <a:pt x="1163" y="691"/>
                  </a:moveTo>
                  <a:cubicBezTo>
                    <a:pt x="1187" y="692"/>
                    <a:pt x="1205" y="686"/>
                    <a:pt x="1208" y="666"/>
                  </a:cubicBezTo>
                  <a:cubicBezTo>
                    <a:pt x="1189" y="670"/>
                    <a:pt x="1169" y="674"/>
                    <a:pt x="1163" y="691"/>
                  </a:cubicBezTo>
                  <a:close/>
                  <a:moveTo>
                    <a:pt x="456" y="696"/>
                  </a:moveTo>
                  <a:cubicBezTo>
                    <a:pt x="459" y="696"/>
                    <a:pt x="463" y="696"/>
                    <a:pt x="466" y="696"/>
                  </a:cubicBezTo>
                  <a:cubicBezTo>
                    <a:pt x="466" y="692"/>
                    <a:pt x="466" y="689"/>
                    <a:pt x="466" y="686"/>
                  </a:cubicBezTo>
                  <a:cubicBezTo>
                    <a:pt x="463" y="686"/>
                    <a:pt x="459" y="686"/>
                    <a:pt x="456" y="686"/>
                  </a:cubicBezTo>
                  <a:cubicBezTo>
                    <a:pt x="456" y="689"/>
                    <a:pt x="456" y="692"/>
                    <a:pt x="456" y="696"/>
                  </a:cubicBezTo>
                  <a:close/>
                  <a:moveTo>
                    <a:pt x="857" y="711"/>
                  </a:moveTo>
                  <a:cubicBezTo>
                    <a:pt x="850" y="713"/>
                    <a:pt x="848" y="717"/>
                    <a:pt x="842" y="711"/>
                  </a:cubicBezTo>
                  <a:cubicBezTo>
                    <a:pt x="838" y="725"/>
                    <a:pt x="849" y="724"/>
                    <a:pt x="847" y="736"/>
                  </a:cubicBezTo>
                  <a:cubicBezTo>
                    <a:pt x="863" y="729"/>
                    <a:pt x="877" y="748"/>
                    <a:pt x="882" y="736"/>
                  </a:cubicBezTo>
                  <a:cubicBezTo>
                    <a:pt x="880" y="729"/>
                    <a:pt x="879" y="708"/>
                    <a:pt x="882" y="696"/>
                  </a:cubicBezTo>
                  <a:cubicBezTo>
                    <a:pt x="867" y="697"/>
                    <a:pt x="867" y="684"/>
                    <a:pt x="852" y="686"/>
                  </a:cubicBezTo>
                  <a:cubicBezTo>
                    <a:pt x="842" y="695"/>
                    <a:pt x="848" y="706"/>
                    <a:pt x="857" y="711"/>
                  </a:cubicBezTo>
                  <a:close/>
                  <a:moveTo>
                    <a:pt x="301" y="706"/>
                  </a:moveTo>
                  <a:cubicBezTo>
                    <a:pt x="300" y="701"/>
                    <a:pt x="322" y="696"/>
                    <a:pt x="306" y="691"/>
                  </a:cubicBezTo>
                  <a:cubicBezTo>
                    <a:pt x="306" y="696"/>
                    <a:pt x="284" y="701"/>
                    <a:pt x="301" y="706"/>
                  </a:cubicBezTo>
                  <a:close/>
                  <a:moveTo>
                    <a:pt x="616" y="706"/>
                  </a:moveTo>
                  <a:cubicBezTo>
                    <a:pt x="622" y="705"/>
                    <a:pt x="631" y="707"/>
                    <a:pt x="631" y="701"/>
                  </a:cubicBezTo>
                  <a:cubicBezTo>
                    <a:pt x="625" y="701"/>
                    <a:pt x="613" y="684"/>
                    <a:pt x="611" y="696"/>
                  </a:cubicBezTo>
                  <a:cubicBezTo>
                    <a:pt x="615" y="697"/>
                    <a:pt x="617" y="700"/>
                    <a:pt x="616" y="706"/>
                  </a:cubicBezTo>
                  <a:close/>
                  <a:moveTo>
                    <a:pt x="917" y="706"/>
                  </a:moveTo>
                  <a:cubicBezTo>
                    <a:pt x="917" y="703"/>
                    <a:pt x="913" y="700"/>
                    <a:pt x="912" y="706"/>
                  </a:cubicBezTo>
                  <a:cubicBezTo>
                    <a:pt x="912" y="709"/>
                    <a:pt x="916" y="711"/>
                    <a:pt x="917" y="706"/>
                  </a:cubicBezTo>
                  <a:close/>
                  <a:moveTo>
                    <a:pt x="596" y="726"/>
                  </a:moveTo>
                  <a:cubicBezTo>
                    <a:pt x="596" y="710"/>
                    <a:pt x="585" y="704"/>
                    <a:pt x="566" y="706"/>
                  </a:cubicBezTo>
                  <a:cubicBezTo>
                    <a:pt x="567" y="725"/>
                    <a:pt x="589" y="723"/>
                    <a:pt x="601" y="731"/>
                  </a:cubicBezTo>
                  <a:cubicBezTo>
                    <a:pt x="604" y="714"/>
                    <a:pt x="639" y="728"/>
                    <a:pt x="646" y="716"/>
                  </a:cubicBezTo>
                  <a:cubicBezTo>
                    <a:pt x="626" y="710"/>
                    <a:pt x="605" y="708"/>
                    <a:pt x="596" y="726"/>
                  </a:cubicBezTo>
                  <a:close/>
                  <a:moveTo>
                    <a:pt x="762" y="716"/>
                  </a:moveTo>
                  <a:cubicBezTo>
                    <a:pt x="762" y="713"/>
                    <a:pt x="758" y="710"/>
                    <a:pt x="757" y="716"/>
                  </a:cubicBezTo>
                  <a:cubicBezTo>
                    <a:pt x="757" y="719"/>
                    <a:pt x="761" y="721"/>
                    <a:pt x="762" y="716"/>
                  </a:cubicBezTo>
                  <a:close/>
                  <a:moveTo>
                    <a:pt x="531" y="741"/>
                  </a:moveTo>
                  <a:cubicBezTo>
                    <a:pt x="551" y="746"/>
                    <a:pt x="552" y="738"/>
                    <a:pt x="566" y="746"/>
                  </a:cubicBezTo>
                  <a:cubicBezTo>
                    <a:pt x="567" y="742"/>
                    <a:pt x="566" y="736"/>
                    <a:pt x="571" y="736"/>
                  </a:cubicBezTo>
                  <a:cubicBezTo>
                    <a:pt x="573" y="725"/>
                    <a:pt x="556" y="708"/>
                    <a:pt x="551" y="721"/>
                  </a:cubicBezTo>
                  <a:cubicBezTo>
                    <a:pt x="568" y="736"/>
                    <a:pt x="531" y="719"/>
                    <a:pt x="531" y="741"/>
                  </a:cubicBezTo>
                  <a:close/>
                  <a:moveTo>
                    <a:pt x="526" y="726"/>
                  </a:moveTo>
                  <a:cubicBezTo>
                    <a:pt x="502" y="712"/>
                    <a:pt x="514" y="742"/>
                    <a:pt x="526" y="726"/>
                  </a:cubicBezTo>
                  <a:close/>
                  <a:moveTo>
                    <a:pt x="1112" y="731"/>
                  </a:moveTo>
                  <a:cubicBezTo>
                    <a:pt x="1113" y="726"/>
                    <a:pt x="1109" y="718"/>
                    <a:pt x="1107" y="726"/>
                  </a:cubicBezTo>
                  <a:cubicBezTo>
                    <a:pt x="1107" y="731"/>
                    <a:pt x="1111" y="739"/>
                    <a:pt x="1112" y="731"/>
                  </a:cubicBezTo>
                  <a:close/>
                  <a:moveTo>
                    <a:pt x="702" y="736"/>
                  </a:moveTo>
                  <a:cubicBezTo>
                    <a:pt x="693" y="737"/>
                    <a:pt x="676" y="722"/>
                    <a:pt x="671" y="736"/>
                  </a:cubicBezTo>
                  <a:cubicBezTo>
                    <a:pt x="680" y="737"/>
                    <a:pt x="694" y="742"/>
                    <a:pt x="702" y="736"/>
                  </a:cubicBezTo>
                  <a:close/>
                  <a:moveTo>
                    <a:pt x="1153" y="741"/>
                  </a:moveTo>
                  <a:cubicBezTo>
                    <a:pt x="1154" y="750"/>
                    <a:pt x="1148" y="766"/>
                    <a:pt x="1163" y="761"/>
                  </a:cubicBezTo>
                  <a:cubicBezTo>
                    <a:pt x="1169" y="758"/>
                    <a:pt x="1159" y="741"/>
                    <a:pt x="1183" y="746"/>
                  </a:cubicBezTo>
                  <a:cubicBezTo>
                    <a:pt x="1182" y="740"/>
                    <a:pt x="1183" y="732"/>
                    <a:pt x="1178" y="731"/>
                  </a:cubicBezTo>
                  <a:cubicBezTo>
                    <a:pt x="1173" y="738"/>
                    <a:pt x="1165" y="742"/>
                    <a:pt x="1153" y="741"/>
                  </a:cubicBezTo>
                  <a:close/>
                  <a:moveTo>
                    <a:pt x="306" y="751"/>
                  </a:moveTo>
                  <a:cubicBezTo>
                    <a:pt x="293" y="751"/>
                    <a:pt x="298" y="770"/>
                    <a:pt x="291" y="776"/>
                  </a:cubicBezTo>
                  <a:cubicBezTo>
                    <a:pt x="300" y="777"/>
                    <a:pt x="302" y="771"/>
                    <a:pt x="301" y="761"/>
                  </a:cubicBezTo>
                  <a:cubicBezTo>
                    <a:pt x="308" y="755"/>
                    <a:pt x="323" y="757"/>
                    <a:pt x="321" y="741"/>
                  </a:cubicBezTo>
                  <a:cubicBezTo>
                    <a:pt x="308" y="732"/>
                    <a:pt x="305" y="743"/>
                    <a:pt x="291" y="736"/>
                  </a:cubicBezTo>
                  <a:cubicBezTo>
                    <a:pt x="283" y="754"/>
                    <a:pt x="308" y="739"/>
                    <a:pt x="306" y="751"/>
                  </a:cubicBezTo>
                  <a:close/>
                  <a:moveTo>
                    <a:pt x="797" y="766"/>
                  </a:moveTo>
                  <a:cubicBezTo>
                    <a:pt x="811" y="765"/>
                    <a:pt x="818" y="757"/>
                    <a:pt x="817" y="741"/>
                  </a:cubicBezTo>
                  <a:cubicBezTo>
                    <a:pt x="810" y="739"/>
                    <a:pt x="807" y="734"/>
                    <a:pt x="797" y="736"/>
                  </a:cubicBezTo>
                  <a:cubicBezTo>
                    <a:pt x="787" y="745"/>
                    <a:pt x="795" y="754"/>
                    <a:pt x="797" y="766"/>
                  </a:cubicBezTo>
                  <a:close/>
                  <a:moveTo>
                    <a:pt x="461" y="741"/>
                  </a:moveTo>
                  <a:cubicBezTo>
                    <a:pt x="457" y="742"/>
                    <a:pt x="451" y="741"/>
                    <a:pt x="451" y="746"/>
                  </a:cubicBezTo>
                  <a:cubicBezTo>
                    <a:pt x="455" y="745"/>
                    <a:pt x="461" y="746"/>
                    <a:pt x="461" y="741"/>
                  </a:cubicBezTo>
                  <a:close/>
                  <a:moveTo>
                    <a:pt x="601" y="751"/>
                  </a:moveTo>
                  <a:cubicBezTo>
                    <a:pt x="600" y="772"/>
                    <a:pt x="618" y="766"/>
                    <a:pt x="621" y="771"/>
                  </a:cubicBezTo>
                  <a:cubicBezTo>
                    <a:pt x="622" y="774"/>
                    <a:pt x="622" y="777"/>
                    <a:pt x="626" y="776"/>
                  </a:cubicBezTo>
                  <a:cubicBezTo>
                    <a:pt x="626" y="764"/>
                    <a:pt x="626" y="752"/>
                    <a:pt x="631" y="746"/>
                  </a:cubicBezTo>
                  <a:cubicBezTo>
                    <a:pt x="628" y="744"/>
                    <a:pt x="612" y="733"/>
                    <a:pt x="611" y="746"/>
                  </a:cubicBezTo>
                  <a:cubicBezTo>
                    <a:pt x="631" y="754"/>
                    <a:pt x="610" y="766"/>
                    <a:pt x="601" y="751"/>
                  </a:cubicBezTo>
                  <a:close/>
                  <a:moveTo>
                    <a:pt x="656" y="746"/>
                  </a:moveTo>
                  <a:cubicBezTo>
                    <a:pt x="650" y="746"/>
                    <a:pt x="643" y="746"/>
                    <a:pt x="636" y="746"/>
                  </a:cubicBezTo>
                  <a:cubicBezTo>
                    <a:pt x="628" y="768"/>
                    <a:pt x="658" y="759"/>
                    <a:pt x="656" y="746"/>
                  </a:cubicBezTo>
                  <a:close/>
                  <a:moveTo>
                    <a:pt x="847" y="761"/>
                  </a:moveTo>
                  <a:cubicBezTo>
                    <a:pt x="847" y="754"/>
                    <a:pt x="856" y="756"/>
                    <a:pt x="857" y="751"/>
                  </a:cubicBezTo>
                  <a:cubicBezTo>
                    <a:pt x="850" y="751"/>
                    <a:pt x="850" y="744"/>
                    <a:pt x="842" y="746"/>
                  </a:cubicBezTo>
                  <a:cubicBezTo>
                    <a:pt x="843" y="752"/>
                    <a:pt x="841" y="760"/>
                    <a:pt x="847" y="761"/>
                  </a:cubicBezTo>
                  <a:close/>
                  <a:moveTo>
                    <a:pt x="937" y="766"/>
                  </a:moveTo>
                  <a:cubicBezTo>
                    <a:pt x="939" y="756"/>
                    <a:pt x="951" y="756"/>
                    <a:pt x="952" y="746"/>
                  </a:cubicBezTo>
                  <a:cubicBezTo>
                    <a:pt x="943" y="746"/>
                    <a:pt x="925" y="761"/>
                    <a:pt x="937" y="766"/>
                  </a:cubicBezTo>
                  <a:close/>
                  <a:moveTo>
                    <a:pt x="742" y="756"/>
                  </a:moveTo>
                  <a:cubicBezTo>
                    <a:pt x="738" y="757"/>
                    <a:pt x="732" y="756"/>
                    <a:pt x="732" y="761"/>
                  </a:cubicBezTo>
                  <a:cubicBezTo>
                    <a:pt x="735" y="760"/>
                    <a:pt x="741" y="761"/>
                    <a:pt x="742" y="756"/>
                  </a:cubicBezTo>
                  <a:close/>
                  <a:moveTo>
                    <a:pt x="366" y="766"/>
                  </a:moveTo>
                  <a:cubicBezTo>
                    <a:pt x="354" y="783"/>
                    <a:pt x="383" y="754"/>
                    <a:pt x="366" y="766"/>
                  </a:cubicBezTo>
                  <a:close/>
                  <a:moveTo>
                    <a:pt x="456" y="766"/>
                  </a:moveTo>
                  <a:cubicBezTo>
                    <a:pt x="456" y="763"/>
                    <a:pt x="452" y="760"/>
                    <a:pt x="451" y="766"/>
                  </a:cubicBezTo>
                  <a:cubicBezTo>
                    <a:pt x="451" y="769"/>
                    <a:pt x="455" y="772"/>
                    <a:pt x="456" y="766"/>
                  </a:cubicBezTo>
                  <a:close/>
                  <a:moveTo>
                    <a:pt x="581" y="781"/>
                  </a:moveTo>
                  <a:cubicBezTo>
                    <a:pt x="581" y="784"/>
                    <a:pt x="580" y="787"/>
                    <a:pt x="576" y="786"/>
                  </a:cubicBezTo>
                  <a:cubicBezTo>
                    <a:pt x="578" y="763"/>
                    <a:pt x="545" y="755"/>
                    <a:pt x="536" y="771"/>
                  </a:cubicBezTo>
                  <a:cubicBezTo>
                    <a:pt x="560" y="766"/>
                    <a:pt x="549" y="794"/>
                    <a:pt x="571" y="791"/>
                  </a:cubicBezTo>
                  <a:cubicBezTo>
                    <a:pt x="570" y="785"/>
                    <a:pt x="595" y="791"/>
                    <a:pt x="581" y="781"/>
                  </a:cubicBezTo>
                  <a:close/>
                  <a:moveTo>
                    <a:pt x="917" y="776"/>
                  </a:moveTo>
                  <a:cubicBezTo>
                    <a:pt x="920" y="776"/>
                    <a:pt x="924" y="776"/>
                    <a:pt x="927" y="776"/>
                  </a:cubicBezTo>
                  <a:cubicBezTo>
                    <a:pt x="927" y="773"/>
                    <a:pt x="927" y="769"/>
                    <a:pt x="927" y="766"/>
                  </a:cubicBezTo>
                  <a:cubicBezTo>
                    <a:pt x="924" y="766"/>
                    <a:pt x="920" y="766"/>
                    <a:pt x="917" y="766"/>
                  </a:cubicBezTo>
                  <a:cubicBezTo>
                    <a:pt x="917" y="769"/>
                    <a:pt x="917" y="773"/>
                    <a:pt x="917" y="776"/>
                  </a:cubicBezTo>
                  <a:close/>
                  <a:moveTo>
                    <a:pt x="1017" y="776"/>
                  </a:moveTo>
                  <a:cubicBezTo>
                    <a:pt x="1025" y="775"/>
                    <a:pt x="1035" y="777"/>
                    <a:pt x="1032" y="766"/>
                  </a:cubicBezTo>
                  <a:cubicBezTo>
                    <a:pt x="1029" y="766"/>
                    <a:pt x="1026" y="766"/>
                    <a:pt x="1022" y="766"/>
                  </a:cubicBezTo>
                  <a:cubicBezTo>
                    <a:pt x="1022" y="771"/>
                    <a:pt x="1018" y="772"/>
                    <a:pt x="1017" y="776"/>
                  </a:cubicBezTo>
                  <a:close/>
                  <a:moveTo>
                    <a:pt x="501" y="796"/>
                  </a:moveTo>
                  <a:cubicBezTo>
                    <a:pt x="511" y="788"/>
                    <a:pt x="481" y="762"/>
                    <a:pt x="471" y="776"/>
                  </a:cubicBezTo>
                  <a:cubicBezTo>
                    <a:pt x="482" y="781"/>
                    <a:pt x="494" y="786"/>
                    <a:pt x="501" y="796"/>
                  </a:cubicBezTo>
                  <a:close/>
                  <a:moveTo>
                    <a:pt x="351" y="781"/>
                  </a:moveTo>
                  <a:cubicBezTo>
                    <a:pt x="347" y="782"/>
                    <a:pt x="341" y="781"/>
                    <a:pt x="341" y="786"/>
                  </a:cubicBezTo>
                  <a:cubicBezTo>
                    <a:pt x="345" y="785"/>
                    <a:pt x="351" y="786"/>
                    <a:pt x="351" y="781"/>
                  </a:cubicBezTo>
                  <a:close/>
                  <a:moveTo>
                    <a:pt x="676" y="796"/>
                  </a:moveTo>
                  <a:cubicBezTo>
                    <a:pt x="667" y="812"/>
                    <a:pt x="650" y="820"/>
                    <a:pt x="646" y="841"/>
                  </a:cubicBezTo>
                  <a:cubicBezTo>
                    <a:pt x="654" y="842"/>
                    <a:pt x="655" y="849"/>
                    <a:pt x="661" y="851"/>
                  </a:cubicBezTo>
                  <a:cubicBezTo>
                    <a:pt x="667" y="840"/>
                    <a:pt x="681" y="837"/>
                    <a:pt x="686" y="826"/>
                  </a:cubicBezTo>
                  <a:cubicBezTo>
                    <a:pt x="691" y="841"/>
                    <a:pt x="699" y="819"/>
                    <a:pt x="712" y="826"/>
                  </a:cubicBezTo>
                  <a:cubicBezTo>
                    <a:pt x="699" y="843"/>
                    <a:pt x="730" y="850"/>
                    <a:pt x="717" y="866"/>
                  </a:cubicBezTo>
                  <a:cubicBezTo>
                    <a:pt x="726" y="861"/>
                    <a:pt x="733" y="881"/>
                    <a:pt x="737" y="866"/>
                  </a:cubicBezTo>
                  <a:cubicBezTo>
                    <a:pt x="718" y="859"/>
                    <a:pt x="751" y="865"/>
                    <a:pt x="747" y="856"/>
                  </a:cubicBezTo>
                  <a:cubicBezTo>
                    <a:pt x="742" y="848"/>
                    <a:pt x="752" y="820"/>
                    <a:pt x="752" y="811"/>
                  </a:cubicBezTo>
                  <a:cubicBezTo>
                    <a:pt x="737" y="804"/>
                    <a:pt x="723" y="821"/>
                    <a:pt x="727" y="791"/>
                  </a:cubicBezTo>
                  <a:cubicBezTo>
                    <a:pt x="713" y="796"/>
                    <a:pt x="696" y="797"/>
                    <a:pt x="676" y="796"/>
                  </a:cubicBezTo>
                  <a:close/>
                  <a:moveTo>
                    <a:pt x="717" y="781"/>
                  </a:moveTo>
                  <a:cubicBezTo>
                    <a:pt x="704" y="780"/>
                    <a:pt x="692" y="780"/>
                    <a:pt x="691" y="791"/>
                  </a:cubicBezTo>
                  <a:cubicBezTo>
                    <a:pt x="701" y="789"/>
                    <a:pt x="722" y="798"/>
                    <a:pt x="717" y="781"/>
                  </a:cubicBezTo>
                  <a:close/>
                  <a:moveTo>
                    <a:pt x="1027" y="791"/>
                  </a:moveTo>
                  <a:cubicBezTo>
                    <a:pt x="1035" y="799"/>
                    <a:pt x="1050" y="797"/>
                    <a:pt x="1047" y="781"/>
                  </a:cubicBezTo>
                  <a:cubicBezTo>
                    <a:pt x="1036" y="779"/>
                    <a:pt x="1028" y="782"/>
                    <a:pt x="1027" y="791"/>
                  </a:cubicBezTo>
                  <a:close/>
                  <a:moveTo>
                    <a:pt x="301" y="811"/>
                  </a:moveTo>
                  <a:cubicBezTo>
                    <a:pt x="313" y="806"/>
                    <a:pt x="321" y="798"/>
                    <a:pt x="326" y="786"/>
                  </a:cubicBezTo>
                  <a:cubicBezTo>
                    <a:pt x="319" y="786"/>
                    <a:pt x="312" y="786"/>
                    <a:pt x="306" y="786"/>
                  </a:cubicBezTo>
                  <a:cubicBezTo>
                    <a:pt x="307" y="798"/>
                    <a:pt x="305" y="805"/>
                    <a:pt x="301" y="811"/>
                  </a:cubicBezTo>
                  <a:close/>
                  <a:moveTo>
                    <a:pt x="797" y="801"/>
                  </a:moveTo>
                  <a:cubicBezTo>
                    <a:pt x="797" y="794"/>
                    <a:pt x="796" y="782"/>
                    <a:pt x="792" y="791"/>
                  </a:cubicBezTo>
                  <a:cubicBezTo>
                    <a:pt x="791" y="798"/>
                    <a:pt x="793" y="810"/>
                    <a:pt x="797" y="801"/>
                  </a:cubicBezTo>
                  <a:close/>
                  <a:moveTo>
                    <a:pt x="311" y="821"/>
                  </a:moveTo>
                  <a:cubicBezTo>
                    <a:pt x="310" y="838"/>
                    <a:pt x="303" y="845"/>
                    <a:pt x="316" y="856"/>
                  </a:cubicBezTo>
                  <a:cubicBezTo>
                    <a:pt x="311" y="828"/>
                    <a:pt x="346" y="839"/>
                    <a:pt x="346" y="816"/>
                  </a:cubicBezTo>
                  <a:cubicBezTo>
                    <a:pt x="339" y="816"/>
                    <a:pt x="335" y="814"/>
                    <a:pt x="331" y="811"/>
                  </a:cubicBezTo>
                  <a:cubicBezTo>
                    <a:pt x="336" y="826"/>
                    <a:pt x="319" y="820"/>
                    <a:pt x="311" y="821"/>
                  </a:cubicBezTo>
                  <a:close/>
                  <a:moveTo>
                    <a:pt x="566" y="826"/>
                  </a:moveTo>
                  <a:cubicBezTo>
                    <a:pt x="581" y="840"/>
                    <a:pt x="552" y="811"/>
                    <a:pt x="566" y="826"/>
                  </a:cubicBezTo>
                  <a:close/>
                  <a:moveTo>
                    <a:pt x="371" y="836"/>
                  </a:moveTo>
                  <a:cubicBezTo>
                    <a:pt x="379" y="836"/>
                    <a:pt x="388" y="837"/>
                    <a:pt x="386" y="826"/>
                  </a:cubicBezTo>
                  <a:cubicBezTo>
                    <a:pt x="382" y="826"/>
                    <a:pt x="379" y="826"/>
                    <a:pt x="376" y="826"/>
                  </a:cubicBezTo>
                  <a:cubicBezTo>
                    <a:pt x="376" y="831"/>
                    <a:pt x="372" y="832"/>
                    <a:pt x="371" y="836"/>
                  </a:cubicBezTo>
                  <a:close/>
                  <a:moveTo>
                    <a:pt x="516" y="831"/>
                  </a:moveTo>
                  <a:cubicBezTo>
                    <a:pt x="516" y="828"/>
                    <a:pt x="512" y="825"/>
                    <a:pt x="511" y="831"/>
                  </a:cubicBezTo>
                  <a:cubicBezTo>
                    <a:pt x="511" y="834"/>
                    <a:pt x="515" y="837"/>
                    <a:pt x="516" y="831"/>
                  </a:cubicBezTo>
                  <a:close/>
                  <a:moveTo>
                    <a:pt x="631" y="831"/>
                  </a:moveTo>
                  <a:cubicBezTo>
                    <a:pt x="628" y="830"/>
                    <a:pt x="612" y="819"/>
                    <a:pt x="611" y="831"/>
                  </a:cubicBezTo>
                  <a:cubicBezTo>
                    <a:pt x="614" y="832"/>
                    <a:pt x="631" y="843"/>
                    <a:pt x="631" y="831"/>
                  </a:cubicBezTo>
                  <a:close/>
                  <a:moveTo>
                    <a:pt x="401" y="871"/>
                  </a:moveTo>
                  <a:cubicBezTo>
                    <a:pt x="371" y="864"/>
                    <a:pt x="393" y="891"/>
                    <a:pt x="371" y="876"/>
                  </a:cubicBezTo>
                  <a:cubicBezTo>
                    <a:pt x="368" y="906"/>
                    <a:pt x="361" y="921"/>
                    <a:pt x="361" y="941"/>
                  </a:cubicBezTo>
                  <a:cubicBezTo>
                    <a:pt x="379" y="949"/>
                    <a:pt x="364" y="924"/>
                    <a:pt x="376" y="926"/>
                  </a:cubicBezTo>
                  <a:cubicBezTo>
                    <a:pt x="388" y="927"/>
                    <a:pt x="403" y="952"/>
                    <a:pt x="411" y="941"/>
                  </a:cubicBezTo>
                  <a:cubicBezTo>
                    <a:pt x="399" y="940"/>
                    <a:pt x="411" y="923"/>
                    <a:pt x="416" y="921"/>
                  </a:cubicBezTo>
                  <a:cubicBezTo>
                    <a:pt x="422" y="927"/>
                    <a:pt x="434" y="927"/>
                    <a:pt x="446" y="926"/>
                  </a:cubicBezTo>
                  <a:cubicBezTo>
                    <a:pt x="451" y="916"/>
                    <a:pt x="455" y="905"/>
                    <a:pt x="466" y="901"/>
                  </a:cubicBezTo>
                  <a:cubicBezTo>
                    <a:pt x="466" y="926"/>
                    <a:pt x="469" y="909"/>
                    <a:pt x="476" y="906"/>
                  </a:cubicBezTo>
                  <a:cubicBezTo>
                    <a:pt x="487" y="902"/>
                    <a:pt x="512" y="903"/>
                    <a:pt x="501" y="891"/>
                  </a:cubicBezTo>
                  <a:cubicBezTo>
                    <a:pt x="494" y="891"/>
                    <a:pt x="488" y="891"/>
                    <a:pt x="481" y="891"/>
                  </a:cubicBezTo>
                  <a:cubicBezTo>
                    <a:pt x="479" y="878"/>
                    <a:pt x="468" y="874"/>
                    <a:pt x="456" y="871"/>
                  </a:cubicBezTo>
                  <a:cubicBezTo>
                    <a:pt x="459" y="855"/>
                    <a:pt x="434" y="855"/>
                    <a:pt x="426" y="851"/>
                  </a:cubicBezTo>
                  <a:cubicBezTo>
                    <a:pt x="417" y="847"/>
                    <a:pt x="409" y="828"/>
                    <a:pt x="406" y="841"/>
                  </a:cubicBezTo>
                  <a:cubicBezTo>
                    <a:pt x="418" y="845"/>
                    <a:pt x="392" y="853"/>
                    <a:pt x="401" y="871"/>
                  </a:cubicBezTo>
                  <a:close/>
                  <a:moveTo>
                    <a:pt x="526" y="846"/>
                  </a:moveTo>
                  <a:cubicBezTo>
                    <a:pt x="536" y="846"/>
                    <a:pt x="532" y="860"/>
                    <a:pt x="546" y="856"/>
                  </a:cubicBezTo>
                  <a:cubicBezTo>
                    <a:pt x="545" y="847"/>
                    <a:pt x="543" y="839"/>
                    <a:pt x="536" y="836"/>
                  </a:cubicBezTo>
                  <a:cubicBezTo>
                    <a:pt x="536" y="843"/>
                    <a:pt x="527" y="841"/>
                    <a:pt x="526" y="846"/>
                  </a:cubicBezTo>
                  <a:close/>
                  <a:moveTo>
                    <a:pt x="932" y="841"/>
                  </a:moveTo>
                  <a:cubicBezTo>
                    <a:pt x="932" y="838"/>
                    <a:pt x="928" y="835"/>
                    <a:pt x="927" y="841"/>
                  </a:cubicBezTo>
                  <a:cubicBezTo>
                    <a:pt x="927" y="844"/>
                    <a:pt x="931" y="847"/>
                    <a:pt x="932" y="841"/>
                  </a:cubicBezTo>
                  <a:close/>
                  <a:moveTo>
                    <a:pt x="611" y="861"/>
                  </a:moveTo>
                  <a:cubicBezTo>
                    <a:pt x="605" y="836"/>
                    <a:pt x="588" y="853"/>
                    <a:pt x="611" y="861"/>
                  </a:cubicBezTo>
                  <a:close/>
                  <a:moveTo>
                    <a:pt x="185" y="856"/>
                  </a:moveTo>
                  <a:cubicBezTo>
                    <a:pt x="185" y="853"/>
                    <a:pt x="181" y="850"/>
                    <a:pt x="180" y="856"/>
                  </a:cubicBezTo>
                  <a:cubicBezTo>
                    <a:pt x="180" y="859"/>
                    <a:pt x="184" y="862"/>
                    <a:pt x="185" y="856"/>
                  </a:cubicBezTo>
                  <a:close/>
                  <a:moveTo>
                    <a:pt x="977" y="891"/>
                  </a:moveTo>
                  <a:cubicBezTo>
                    <a:pt x="1001" y="899"/>
                    <a:pt x="989" y="858"/>
                    <a:pt x="1007" y="876"/>
                  </a:cubicBezTo>
                  <a:cubicBezTo>
                    <a:pt x="1010" y="856"/>
                    <a:pt x="996" y="854"/>
                    <a:pt x="982" y="851"/>
                  </a:cubicBezTo>
                  <a:cubicBezTo>
                    <a:pt x="975" y="865"/>
                    <a:pt x="984" y="872"/>
                    <a:pt x="977" y="891"/>
                  </a:cubicBezTo>
                  <a:close/>
                  <a:moveTo>
                    <a:pt x="326" y="861"/>
                  </a:moveTo>
                  <a:cubicBezTo>
                    <a:pt x="319" y="863"/>
                    <a:pt x="324" y="869"/>
                    <a:pt x="331" y="866"/>
                  </a:cubicBezTo>
                  <a:cubicBezTo>
                    <a:pt x="334" y="864"/>
                    <a:pt x="338" y="857"/>
                    <a:pt x="331" y="861"/>
                  </a:cubicBezTo>
                  <a:cubicBezTo>
                    <a:pt x="329" y="862"/>
                    <a:pt x="327" y="861"/>
                    <a:pt x="326" y="861"/>
                  </a:cubicBezTo>
                  <a:close/>
                  <a:moveTo>
                    <a:pt x="847" y="881"/>
                  </a:moveTo>
                  <a:cubicBezTo>
                    <a:pt x="845" y="863"/>
                    <a:pt x="825" y="863"/>
                    <a:pt x="812" y="856"/>
                  </a:cubicBezTo>
                  <a:cubicBezTo>
                    <a:pt x="809" y="872"/>
                    <a:pt x="822" y="872"/>
                    <a:pt x="837" y="871"/>
                  </a:cubicBezTo>
                  <a:cubicBezTo>
                    <a:pt x="839" y="881"/>
                    <a:pt x="839" y="893"/>
                    <a:pt x="852" y="891"/>
                  </a:cubicBezTo>
                  <a:cubicBezTo>
                    <a:pt x="856" y="890"/>
                    <a:pt x="865" y="869"/>
                    <a:pt x="857" y="871"/>
                  </a:cubicBezTo>
                  <a:cubicBezTo>
                    <a:pt x="856" y="877"/>
                    <a:pt x="851" y="879"/>
                    <a:pt x="847" y="881"/>
                  </a:cubicBezTo>
                  <a:close/>
                  <a:moveTo>
                    <a:pt x="371" y="861"/>
                  </a:moveTo>
                  <a:cubicBezTo>
                    <a:pt x="365" y="862"/>
                    <a:pt x="356" y="860"/>
                    <a:pt x="356" y="866"/>
                  </a:cubicBezTo>
                  <a:cubicBezTo>
                    <a:pt x="362" y="865"/>
                    <a:pt x="370" y="867"/>
                    <a:pt x="371" y="861"/>
                  </a:cubicBezTo>
                  <a:close/>
                  <a:moveTo>
                    <a:pt x="316" y="886"/>
                  </a:moveTo>
                  <a:cubicBezTo>
                    <a:pt x="321" y="886"/>
                    <a:pt x="326" y="886"/>
                    <a:pt x="331" y="886"/>
                  </a:cubicBezTo>
                  <a:cubicBezTo>
                    <a:pt x="335" y="876"/>
                    <a:pt x="314" y="867"/>
                    <a:pt x="316" y="876"/>
                  </a:cubicBezTo>
                  <a:cubicBezTo>
                    <a:pt x="322" y="877"/>
                    <a:pt x="319" y="882"/>
                    <a:pt x="316" y="886"/>
                  </a:cubicBezTo>
                  <a:close/>
                  <a:moveTo>
                    <a:pt x="621" y="871"/>
                  </a:moveTo>
                  <a:cubicBezTo>
                    <a:pt x="617" y="872"/>
                    <a:pt x="611" y="871"/>
                    <a:pt x="611" y="876"/>
                  </a:cubicBezTo>
                  <a:cubicBezTo>
                    <a:pt x="615" y="875"/>
                    <a:pt x="621" y="876"/>
                    <a:pt x="621" y="871"/>
                  </a:cubicBezTo>
                  <a:close/>
                  <a:moveTo>
                    <a:pt x="160" y="886"/>
                  </a:moveTo>
                  <a:cubicBezTo>
                    <a:pt x="167" y="892"/>
                    <a:pt x="172" y="892"/>
                    <a:pt x="175" y="881"/>
                  </a:cubicBezTo>
                  <a:cubicBezTo>
                    <a:pt x="168" y="881"/>
                    <a:pt x="164" y="879"/>
                    <a:pt x="160" y="876"/>
                  </a:cubicBezTo>
                  <a:cubicBezTo>
                    <a:pt x="160" y="879"/>
                    <a:pt x="160" y="883"/>
                    <a:pt x="160" y="886"/>
                  </a:cubicBezTo>
                  <a:close/>
                  <a:moveTo>
                    <a:pt x="1183" y="961"/>
                  </a:moveTo>
                  <a:cubicBezTo>
                    <a:pt x="1221" y="951"/>
                    <a:pt x="1249" y="931"/>
                    <a:pt x="1283" y="916"/>
                  </a:cubicBezTo>
                  <a:cubicBezTo>
                    <a:pt x="1281" y="901"/>
                    <a:pt x="1288" y="877"/>
                    <a:pt x="1273" y="876"/>
                  </a:cubicBezTo>
                  <a:cubicBezTo>
                    <a:pt x="1278" y="910"/>
                    <a:pt x="1230" y="905"/>
                    <a:pt x="1243" y="931"/>
                  </a:cubicBezTo>
                  <a:cubicBezTo>
                    <a:pt x="1214" y="932"/>
                    <a:pt x="1199" y="948"/>
                    <a:pt x="1183" y="961"/>
                  </a:cubicBezTo>
                  <a:close/>
                  <a:moveTo>
                    <a:pt x="561" y="891"/>
                  </a:moveTo>
                  <a:cubicBezTo>
                    <a:pt x="555" y="891"/>
                    <a:pt x="554" y="885"/>
                    <a:pt x="546" y="886"/>
                  </a:cubicBezTo>
                  <a:cubicBezTo>
                    <a:pt x="538" y="898"/>
                    <a:pt x="563" y="901"/>
                    <a:pt x="561" y="891"/>
                  </a:cubicBezTo>
                  <a:close/>
                  <a:moveTo>
                    <a:pt x="862" y="906"/>
                  </a:moveTo>
                  <a:cubicBezTo>
                    <a:pt x="879" y="910"/>
                    <a:pt x="881" y="887"/>
                    <a:pt x="867" y="886"/>
                  </a:cubicBezTo>
                  <a:cubicBezTo>
                    <a:pt x="868" y="896"/>
                    <a:pt x="861" y="897"/>
                    <a:pt x="862" y="906"/>
                  </a:cubicBezTo>
                  <a:close/>
                  <a:moveTo>
                    <a:pt x="205" y="891"/>
                  </a:moveTo>
                  <a:cubicBezTo>
                    <a:pt x="199" y="892"/>
                    <a:pt x="191" y="890"/>
                    <a:pt x="190" y="896"/>
                  </a:cubicBezTo>
                  <a:cubicBezTo>
                    <a:pt x="196" y="895"/>
                    <a:pt x="205" y="897"/>
                    <a:pt x="205" y="891"/>
                  </a:cubicBezTo>
                  <a:close/>
                  <a:moveTo>
                    <a:pt x="676" y="911"/>
                  </a:moveTo>
                  <a:cubicBezTo>
                    <a:pt x="688" y="912"/>
                    <a:pt x="706" y="894"/>
                    <a:pt x="696" y="891"/>
                  </a:cubicBezTo>
                  <a:cubicBezTo>
                    <a:pt x="694" y="902"/>
                    <a:pt x="667" y="889"/>
                    <a:pt x="676" y="911"/>
                  </a:cubicBezTo>
                  <a:close/>
                  <a:moveTo>
                    <a:pt x="686" y="921"/>
                  </a:moveTo>
                  <a:cubicBezTo>
                    <a:pt x="699" y="921"/>
                    <a:pt x="704" y="912"/>
                    <a:pt x="712" y="906"/>
                  </a:cubicBezTo>
                  <a:cubicBezTo>
                    <a:pt x="697" y="905"/>
                    <a:pt x="684" y="906"/>
                    <a:pt x="686" y="921"/>
                  </a:cubicBezTo>
                  <a:close/>
                  <a:moveTo>
                    <a:pt x="912" y="896"/>
                  </a:moveTo>
                  <a:cubicBezTo>
                    <a:pt x="912" y="893"/>
                    <a:pt x="908" y="890"/>
                    <a:pt x="907" y="896"/>
                  </a:cubicBezTo>
                  <a:cubicBezTo>
                    <a:pt x="907" y="899"/>
                    <a:pt x="911" y="902"/>
                    <a:pt x="912" y="896"/>
                  </a:cubicBezTo>
                  <a:close/>
                  <a:moveTo>
                    <a:pt x="190" y="906"/>
                  </a:moveTo>
                  <a:cubicBezTo>
                    <a:pt x="198" y="921"/>
                    <a:pt x="208" y="904"/>
                    <a:pt x="205" y="931"/>
                  </a:cubicBezTo>
                  <a:cubicBezTo>
                    <a:pt x="220" y="929"/>
                    <a:pt x="236" y="928"/>
                    <a:pt x="240" y="916"/>
                  </a:cubicBezTo>
                  <a:cubicBezTo>
                    <a:pt x="232" y="916"/>
                    <a:pt x="228" y="912"/>
                    <a:pt x="225" y="906"/>
                  </a:cubicBezTo>
                  <a:cubicBezTo>
                    <a:pt x="228" y="906"/>
                    <a:pt x="231" y="902"/>
                    <a:pt x="225" y="901"/>
                  </a:cubicBezTo>
                  <a:cubicBezTo>
                    <a:pt x="219" y="920"/>
                    <a:pt x="195" y="889"/>
                    <a:pt x="190" y="906"/>
                  </a:cubicBezTo>
                  <a:close/>
                  <a:moveTo>
                    <a:pt x="837" y="916"/>
                  </a:moveTo>
                  <a:cubicBezTo>
                    <a:pt x="837" y="913"/>
                    <a:pt x="838" y="910"/>
                    <a:pt x="842" y="911"/>
                  </a:cubicBezTo>
                  <a:cubicBezTo>
                    <a:pt x="842" y="908"/>
                    <a:pt x="842" y="905"/>
                    <a:pt x="842" y="901"/>
                  </a:cubicBezTo>
                  <a:cubicBezTo>
                    <a:pt x="836" y="902"/>
                    <a:pt x="828" y="900"/>
                    <a:pt x="827" y="906"/>
                  </a:cubicBezTo>
                  <a:cubicBezTo>
                    <a:pt x="833" y="906"/>
                    <a:pt x="831" y="915"/>
                    <a:pt x="837" y="916"/>
                  </a:cubicBezTo>
                  <a:close/>
                  <a:moveTo>
                    <a:pt x="937" y="911"/>
                  </a:moveTo>
                  <a:cubicBezTo>
                    <a:pt x="937" y="906"/>
                    <a:pt x="928" y="905"/>
                    <a:pt x="927" y="911"/>
                  </a:cubicBezTo>
                  <a:cubicBezTo>
                    <a:pt x="933" y="911"/>
                    <a:pt x="935" y="918"/>
                    <a:pt x="937" y="911"/>
                  </a:cubicBezTo>
                  <a:close/>
                  <a:moveTo>
                    <a:pt x="496" y="916"/>
                  </a:moveTo>
                  <a:cubicBezTo>
                    <a:pt x="496" y="913"/>
                    <a:pt x="492" y="911"/>
                    <a:pt x="491" y="916"/>
                  </a:cubicBezTo>
                  <a:cubicBezTo>
                    <a:pt x="491" y="919"/>
                    <a:pt x="495" y="922"/>
                    <a:pt x="496" y="916"/>
                  </a:cubicBezTo>
                  <a:close/>
                  <a:moveTo>
                    <a:pt x="516" y="916"/>
                  </a:moveTo>
                  <a:cubicBezTo>
                    <a:pt x="516" y="913"/>
                    <a:pt x="512" y="911"/>
                    <a:pt x="511" y="916"/>
                  </a:cubicBezTo>
                  <a:cubicBezTo>
                    <a:pt x="511" y="919"/>
                    <a:pt x="515" y="922"/>
                    <a:pt x="516" y="916"/>
                  </a:cubicBezTo>
                  <a:close/>
                  <a:moveTo>
                    <a:pt x="336" y="916"/>
                  </a:moveTo>
                  <a:cubicBezTo>
                    <a:pt x="332" y="917"/>
                    <a:pt x="326" y="916"/>
                    <a:pt x="326" y="921"/>
                  </a:cubicBezTo>
                  <a:cubicBezTo>
                    <a:pt x="330" y="920"/>
                    <a:pt x="336" y="921"/>
                    <a:pt x="336" y="916"/>
                  </a:cubicBezTo>
                  <a:close/>
                  <a:moveTo>
                    <a:pt x="902" y="931"/>
                  </a:moveTo>
                  <a:cubicBezTo>
                    <a:pt x="903" y="921"/>
                    <a:pt x="921" y="927"/>
                    <a:pt x="922" y="916"/>
                  </a:cubicBezTo>
                  <a:cubicBezTo>
                    <a:pt x="910" y="914"/>
                    <a:pt x="887" y="924"/>
                    <a:pt x="902" y="931"/>
                  </a:cubicBezTo>
                  <a:close/>
                  <a:moveTo>
                    <a:pt x="832" y="926"/>
                  </a:moveTo>
                  <a:cubicBezTo>
                    <a:pt x="832" y="923"/>
                    <a:pt x="828" y="921"/>
                    <a:pt x="827" y="926"/>
                  </a:cubicBezTo>
                  <a:cubicBezTo>
                    <a:pt x="827" y="929"/>
                    <a:pt x="831" y="932"/>
                    <a:pt x="832" y="926"/>
                  </a:cubicBezTo>
                  <a:close/>
                  <a:moveTo>
                    <a:pt x="967" y="931"/>
                  </a:moveTo>
                  <a:cubicBezTo>
                    <a:pt x="971" y="928"/>
                    <a:pt x="938" y="915"/>
                    <a:pt x="957" y="926"/>
                  </a:cubicBezTo>
                  <a:cubicBezTo>
                    <a:pt x="958" y="927"/>
                    <a:pt x="962" y="935"/>
                    <a:pt x="967" y="931"/>
                  </a:cubicBezTo>
                  <a:close/>
                  <a:moveTo>
                    <a:pt x="797" y="961"/>
                  </a:moveTo>
                  <a:cubicBezTo>
                    <a:pt x="812" y="959"/>
                    <a:pt x="822" y="949"/>
                    <a:pt x="827" y="936"/>
                  </a:cubicBezTo>
                  <a:cubicBezTo>
                    <a:pt x="820" y="936"/>
                    <a:pt x="820" y="930"/>
                    <a:pt x="812" y="931"/>
                  </a:cubicBezTo>
                  <a:cubicBezTo>
                    <a:pt x="811" y="946"/>
                    <a:pt x="793" y="942"/>
                    <a:pt x="797" y="961"/>
                  </a:cubicBezTo>
                  <a:close/>
                  <a:moveTo>
                    <a:pt x="892" y="961"/>
                  </a:moveTo>
                  <a:cubicBezTo>
                    <a:pt x="914" y="969"/>
                    <a:pt x="937" y="953"/>
                    <a:pt x="927" y="981"/>
                  </a:cubicBezTo>
                  <a:cubicBezTo>
                    <a:pt x="943" y="986"/>
                    <a:pt x="937" y="968"/>
                    <a:pt x="947" y="966"/>
                  </a:cubicBezTo>
                  <a:cubicBezTo>
                    <a:pt x="947" y="969"/>
                    <a:pt x="948" y="972"/>
                    <a:pt x="952" y="971"/>
                  </a:cubicBezTo>
                  <a:cubicBezTo>
                    <a:pt x="951" y="956"/>
                    <a:pt x="958" y="932"/>
                    <a:pt x="942" y="931"/>
                  </a:cubicBezTo>
                  <a:cubicBezTo>
                    <a:pt x="948" y="945"/>
                    <a:pt x="926" y="945"/>
                    <a:pt x="932" y="931"/>
                  </a:cubicBezTo>
                  <a:cubicBezTo>
                    <a:pt x="917" y="935"/>
                    <a:pt x="922" y="935"/>
                    <a:pt x="907" y="931"/>
                  </a:cubicBezTo>
                  <a:cubicBezTo>
                    <a:pt x="919" y="952"/>
                    <a:pt x="902" y="951"/>
                    <a:pt x="892" y="961"/>
                  </a:cubicBezTo>
                  <a:close/>
                  <a:moveTo>
                    <a:pt x="336" y="951"/>
                  </a:moveTo>
                  <a:cubicBezTo>
                    <a:pt x="338" y="955"/>
                    <a:pt x="352" y="922"/>
                    <a:pt x="341" y="941"/>
                  </a:cubicBezTo>
                  <a:cubicBezTo>
                    <a:pt x="340" y="942"/>
                    <a:pt x="331" y="946"/>
                    <a:pt x="336" y="951"/>
                  </a:cubicBezTo>
                  <a:close/>
                  <a:moveTo>
                    <a:pt x="466" y="986"/>
                  </a:moveTo>
                  <a:cubicBezTo>
                    <a:pt x="492" y="990"/>
                    <a:pt x="514" y="950"/>
                    <a:pt x="496" y="941"/>
                  </a:cubicBezTo>
                  <a:cubicBezTo>
                    <a:pt x="493" y="963"/>
                    <a:pt x="472" y="967"/>
                    <a:pt x="466" y="986"/>
                  </a:cubicBezTo>
                  <a:close/>
                  <a:moveTo>
                    <a:pt x="591" y="941"/>
                  </a:moveTo>
                  <a:cubicBezTo>
                    <a:pt x="587" y="942"/>
                    <a:pt x="581" y="941"/>
                    <a:pt x="581" y="946"/>
                  </a:cubicBezTo>
                  <a:cubicBezTo>
                    <a:pt x="585" y="945"/>
                    <a:pt x="591" y="946"/>
                    <a:pt x="591" y="941"/>
                  </a:cubicBezTo>
                  <a:close/>
                  <a:moveTo>
                    <a:pt x="737" y="966"/>
                  </a:moveTo>
                  <a:cubicBezTo>
                    <a:pt x="743" y="950"/>
                    <a:pt x="720" y="963"/>
                    <a:pt x="727" y="946"/>
                  </a:cubicBezTo>
                  <a:cubicBezTo>
                    <a:pt x="710" y="950"/>
                    <a:pt x="716" y="951"/>
                    <a:pt x="707" y="941"/>
                  </a:cubicBezTo>
                  <a:cubicBezTo>
                    <a:pt x="700" y="952"/>
                    <a:pt x="693" y="961"/>
                    <a:pt x="686" y="971"/>
                  </a:cubicBezTo>
                  <a:cubicBezTo>
                    <a:pt x="699" y="968"/>
                    <a:pt x="705" y="973"/>
                    <a:pt x="702" y="986"/>
                  </a:cubicBezTo>
                  <a:cubicBezTo>
                    <a:pt x="717" y="992"/>
                    <a:pt x="714" y="979"/>
                    <a:pt x="722" y="976"/>
                  </a:cubicBezTo>
                  <a:cubicBezTo>
                    <a:pt x="732" y="992"/>
                    <a:pt x="710" y="956"/>
                    <a:pt x="737" y="966"/>
                  </a:cubicBezTo>
                  <a:close/>
                  <a:moveTo>
                    <a:pt x="787" y="951"/>
                  </a:moveTo>
                  <a:cubicBezTo>
                    <a:pt x="787" y="946"/>
                    <a:pt x="783" y="938"/>
                    <a:pt x="782" y="946"/>
                  </a:cubicBezTo>
                  <a:cubicBezTo>
                    <a:pt x="781" y="952"/>
                    <a:pt x="786" y="959"/>
                    <a:pt x="787" y="951"/>
                  </a:cubicBezTo>
                  <a:close/>
                  <a:moveTo>
                    <a:pt x="1017" y="956"/>
                  </a:moveTo>
                  <a:cubicBezTo>
                    <a:pt x="1031" y="960"/>
                    <a:pt x="1027" y="946"/>
                    <a:pt x="1032" y="941"/>
                  </a:cubicBezTo>
                  <a:cubicBezTo>
                    <a:pt x="1021" y="940"/>
                    <a:pt x="1016" y="945"/>
                    <a:pt x="1017" y="956"/>
                  </a:cubicBezTo>
                  <a:close/>
                  <a:moveTo>
                    <a:pt x="401" y="951"/>
                  </a:moveTo>
                  <a:cubicBezTo>
                    <a:pt x="399" y="957"/>
                    <a:pt x="411" y="967"/>
                    <a:pt x="416" y="971"/>
                  </a:cubicBezTo>
                  <a:cubicBezTo>
                    <a:pt x="422" y="976"/>
                    <a:pt x="435" y="990"/>
                    <a:pt x="441" y="976"/>
                  </a:cubicBezTo>
                  <a:cubicBezTo>
                    <a:pt x="439" y="966"/>
                    <a:pt x="427" y="939"/>
                    <a:pt x="401" y="951"/>
                  </a:cubicBezTo>
                  <a:close/>
                  <a:moveTo>
                    <a:pt x="997" y="946"/>
                  </a:moveTo>
                  <a:cubicBezTo>
                    <a:pt x="993" y="947"/>
                    <a:pt x="987" y="946"/>
                    <a:pt x="987" y="951"/>
                  </a:cubicBezTo>
                  <a:cubicBezTo>
                    <a:pt x="991" y="950"/>
                    <a:pt x="997" y="951"/>
                    <a:pt x="997" y="946"/>
                  </a:cubicBezTo>
                  <a:close/>
                  <a:moveTo>
                    <a:pt x="686" y="956"/>
                  </a:moveTo>
                  <a:cubicBezTo>
                    <a:pt x="686" y="954"/>
                    <a:pt x="682" y="951"/>
                    <a:pt x="681" y="956"/>
                  </a:cubicBezTo>
                  <a:cubicBezTo>
                    <a:pt x="681" y="959"/>
                    <a:pt x="686" y="962"/>
                    <a:pt x="686" y="956"/>
                  </a:cubicBezTo>
                  <a:close/>
                  <a:moveTo>
                    <a:pt x="1218" y="966"/>
                  </a:moveTo>
                  <a:cubicBezTo>
                    <a:pt x="1218" y="964"/>
                    <a:pt x="1214" y="961"/>
                    <a:pt x="1213" y="966"/>
                  </a:cubicBezTo>
                  <a:cubicBezTo>
                    <a:pt x="1213" y="969"/>
                    <a:pt x="1217" y="972"/>
                    <a:pt x="1218" y="966"/>
                  </a:cubicBezTo>
                  <a:close/>
                  <a:moveTo>
                    <a:pt x="521" y="971"/>
                  </a:moveTo>
                  <a:cubicBezTo>
                    <a:pt x="521" y="969"/>
                    <a:pt x="517" y="966"/>
                    <a:pt x="516" y="971"/>
                  </a:cubicBezTo>
                  <a:cubicBezTo>
                    <a:pt x="516" y="974"/>
                    <a:pt x="520" y="977"/>
                    <a:pt x="521" y="971"/>
                  </a:cubicBezTo>
                  <a:close/>
                  <a:moveTo>
                    <a:pt x="827" y="971"/>
                  </a:moveTo>
                  <a:cubicBezTo>
                    <a:pt x="842" y="985"/>
                    <a:pt x="813" y="956"/>
                    <a:pt x="827" y="971"/>
                  </a:cubicBezTo>
                  <a:close/>
                  <a:moveTo>
                    <a:pt x="391" y="991"/>
                  </a:moveTo>
                  <a:cubicBezTo>
                    <a:pt x="382" y="987"/>
                    <a:pt x="376" y="979"/>
                    <a:pt x="366" y="976"/>
                  </a:cubicBezTo>
                  <a:cubicBezTo>
                    <a:pt x="366" y="987"/>
                    <a:pt x="386" y="1002"/>
                    <a:pt x="391" y="991"/>
                  </a:cubicBezTo>
                  <a:close/>
                  <a:moveTo>
                    <a:pt x="476" y="1011"/>
                  </a:moveTo>
                  <a:cubicBezTo>
                    <a:pt x="462" y="1015"/>
                    <a:pt x="480" y="988"/>
                    <a:pt x="466" y="991"/>
                  </a:cubicBezTo>
                  <a:cubicBezTo>
                    <a:pt x="465" y="995"/>
                    <a:pt x="462" y="997"/>
                    <a:pt x="456" y="996"/>
                  </a:cubicBezTo>
                  <a:cubicBezTo>
                    <a:pt x="455" y="1007"/>
                    <a:pt x="475" y="1020"/>
                    <a:pt x="476" y="1011"/>
                  </a:cubicBezTo>
                  <a:close/>
                  <a:moveTo>
                    <a:pt x="727" y="996"/>
                  </a:moveTo>
                  <a:cubicBezTo>
                    <a:pt x="714" y="1013"/>
                    <a:pt x="743" y="984"/>
                    <a:pt x="727" y="996"/>
                  </a:cubicBezTo>
                  <a:close/>
                  <a:moveTo>
                    <a:pt x="852" y="1006"/>
                  </a:moveTo>
                  <a:cubicBezTo>
                    <a:pt x="855" y="1006"/>
                    <a:pt x="859" y="1006"/>
                    <a:pt x="862" y="1006"/>
                  </a:cubicBezTo>
                  <a:cubicBezTo>
                    <a:pt x="862" y="1000"/>
                    <a:pt x="868" y="999"/>
                    <a:pt x="867" y="991"/>
                  </a:cubicBezTo>
                  <a:cubicBezTo>
                    <a:pt x="862" y="991"/>
                    <a:pt x="857" y="991"/>
                    <a:pt x="852" y="991"/>
                  </a:cubicBezTo>
                  <a:cubicBezTo>
                    <a:pt x="852" y="996"/>
                    <a:pt x="852" y="1001"/>
                    <a:pt x="852" y="1006"/>
                  </a:cubicBezTo>
                  <a:close/>
                  <a:moveTo>
                    <a:pt x="1128" y="1006"/>
                  </a:moveTo>
                  <a:cubicBezTo>
                    <a:pt x="1127" y="983"/>
                    <a:pt x="1105" y="1010"/>
                    <a:pt x="1092" y="1006"/>
                  </a:cubicBezTo>
                  <a:cubicBezTo>
                    <a:pt x="1095" y="1034"/>
                    <a:pt x="1139" y="1020"/>
                    <a:pt x="1153" y="1037"/>
                  </a:cubicBezTo>
                  <a:cubicBezTo>
                    <a:pt x="1153" y="1031"/>
                    <a:pt x="1160" y="1031"/>
                    <a:pt x="1168" y="1031"/>
                  </a:cubicBezTo>
                  <a:cubicBezTo>
                    <a:pt x="1169" y="1028"/>
                    <a:pt x="1168" y="1022"/>
                    <a:pt x="1173" y="1021"/>
                  </a:cubicBezTo>
                  <a:cubicBezTo>
                    <a:pt x="1180" y="1027"/>
                    <a:pt x="1204" y="1031"/>
                    <a:pt x="1203" y="1006"/>
                  </a:cubicBezTo>
                  <a:cubicBezTo>
                    <a:pt x="1190" y="1006"/>
                    <a:pt x="1187" y="1014"/>
                    <a:pt x="1178" y="1016"/>
                  </a:cubicBezTo>
                  <a:cubicBezTo>
                    <a:pt x="1177" y="996"/>
                    <a:pt x="1174" y="1015"/>
                    <a:pt x="1168" y="1016"/>
                  </a:cubicBezTo>
                  <a:cubicBezTo>
                    <a:pt x="1172" y="992"/>
                    <a:pt x="1148" y="1014"/>
                    <a:pt x="1163" y="991"/>
                  </a:cubicBezTo>
                  <a:cubicBezTo>
                    <a:pt x="1159" y="991"/>
                    <a:pt x="1156" y="991"/>
                    <a:pt x="1153" y="991"/>
                  </a:cubicBezTo>
                  <a:cubicBezTo>
                    <a:pt x="1145" y="1006"/>
                    <a:pt x="1136" y="990"/>
                    <a:pt x="1128" y="1006"/>
                  </a:cubicBezTo>
                  <a:close/>
                  <a:moveTo>
                    <a:pt x="1208" y="1001"/>
                  </a:moveTo>
                  <a:cubicBezTo>
                    <a:pt x="1208" y="1004"/>
                    <a:pt x="1208" y="1007"/>
                    <a:pt x="1213" y="1006"/>
                  </a:cubicBezTo>
                  <a:cubicBezTo>
                    <a:pt x="1215" y="998"/>
                    <a:pt x="1219" y="1007"/>
                    <a:pt x="1228" y="1006"/>
                  </a:cubicBezTo>
                  <a:cubicBezTo>
                    <a:pt x="1232" y="990"/>
                    <a:pt x="1211" y="999"/>
                    <a:pt x="1208" y="991"/>
                  </a:cubicBezTo>
                  <a:cubicBezTo>
                    <a:pt x="1208" y="995"/>
                    <a:pt x="1208" y="998"/>
                    <a:pt x="1208" y="1001"/>
                  </a:cubicBezTo>
                  <a:close/>
                  <a:moveTo>
                    <a:pt x="581" y="1021"/>
                  </a:moveTo>
                  <a:cubicBezTo>
                    <a:pt x="582" y="1014"/>
                    <a:pt x="580" y="1002"/>
                    <a:pt x="576" y="1011"/>
                  </a:cubicBezTo>
                  <a:cubicBezTo>
                    <a:pt x="576" y="1018"/>
                    <a:pt x="577" y="1031"/>
                    <a:pt x="581" y="1021"/>
                  </a:cubicBezTo>
                  <a:close/>
                  <a:moveTo>
                    <a:pt x="722" y="1006"/>
                  </a:moveTo>
                  <a:cubicBezTo>
                    <a:pt x="718" y="1008"/>
                    <a:pt x="712" y="1007"/>
                    <a:pt x="712" y="1011"/>
                  </a:cubicBezTo>
                  <a:cubicBezTo>
                    <a:pt x="715" y="1010"/>
                    <a:pt x="721" y="1011"/>
                    <a:pt x="722" y="1006"/>
                  </a:cubicBezTo>
                  <a:close/>
                  <a:moveTo>
                    <a:pt x="947" y="1011"/>
                  </a:moveTo>
                  <a:cubicBezTo>
                    <a:pt x="935" y="1028"/>
                    <a:pt x="964" y="999"/>
                    <a:pt x="947" y="1011"/>
                  </a:cubicBezTo>
                  <a:close/>
                  <a:moveTo>
                    <a:pt x="541" y="1021"/>
                  </a:moveTo>
                  <a:cubicBezTo>
                    <a:pt x="529" y="1038"/>
                    <a:pt x="558" y="1009"/>
                    <a:pt x="541" y="1021"/>
                  </a:cubicBezTo>
                  <a:close/>
                  <a:moveTo>
                    <a:pt x="376" y="1042"/>
                  </a:moveTo>
                  <a:cubicBezTo>
                    <a:pt x="392" y="1037"/>
                    <a:pt x="395" y="1046"/>
                    <a:pt x="401" y="1052"/>
                  </a:cubicBezTo>
                  <a:cubicBezTo>
                    <a:pt x="402" y="1048"/>
                    <a:pt x="401" y="1042"/>
                    <a:pt x="406" y="1042"/>
                  </a:cubicBezTo>
                  <a:cubicBezTo>
                    <a:pt x="407" y="1029"/>
                    <a:pt x="398" y="1026"/>
                    <a:pt x="391" y="1021"/>
                  </a:cubicBezTo>
                  <a:cubicBezTo>
                    <a:pt x="392" y="1035"/>
                    <a:pt x="371" y="1025"/>
                    <a:pt x="376" y="1042"/>
                  </a:cubicBezTo>
                  <a:close/>
                  <a:moveTo>
                    <a:pt x="441" y="1031"/>
                  </a:moveTo>
                  <a:cubicBezTo>
                    <a:pt x="451" y="1031"/>
                    <a:pt x="461" y="1031"/>
                    <a:pt x="471" y="1031"/>
                  </a:cubicBezTo>
                  <a:cubicBezTo>
                    <a:pt x="474" y="1011"/>
                    <a:pt x="442" y="1024"/>
                    <a:pt x="441" y="1031"/>
                  </a:cubicBezTo>
                  <a:close/>
                  <a:moveTo>
                    <a:pt x="857" y="1057"/>
                  </a:moveTo>
                  <a:cubicBezTo>
                    <a:pt x="868" y="1056"/>
                    <a:pt x="850" y="1044"/>
                    <a:pt x="857" y="1031"/>
                  </a:cubicBezTo>
                  <a:cubicBezTo>
                    <a:pt x="849" y="1031"/>
                    <a:pt x="840" y="1031"/>
                    <a:pt x="832" y="1031"/>
                  </a:cubicBezTo>
                  <a:cubicBezTo>
                    <a:pt x="834" y="1046"/>
                    <a:pt x="842" y="1054"/>
                    <a:pt x="857" y="1057"/>
                  </a:cubicBezTo>
                  <a:close/>
                  <a:moveTo>
                    <a:pt x="892" y="1097"/>
                  </a:moveTo>
                  <a:cubicBezTo>
                    <a:pt x="849" y="1079"/>
                    <a:pt x="841" y="1027"/>
                    <a:pt x="782" y="1026"/>
                  </a:cubicBezTo>
                  <a:cubicBezTo>
                    <a:pt x="775" y="1050"/>
                    <a:pt x="791" y="1051"/>
                    <a:pt x="797" y="1062"/>
                  </a:cubicBezTo>
                  <a:cubicBezTo>
                    <a:pt x="804" y="1077"/>
                    <a:pt x="795" y="1081"/>
                    <a:pt x="802" y="1092"/>
                  </a:cubicBezTo>
                  <a:cubicBezTo>
                    <a:pt x="833" y="1080"/>
                    <a:pt x="869" y="1102"/>
                    <a:pt x="892" y="1127"/>
                  </a:cubicBezTo>
                  <a:cubicBezTo>
                    <a:pt x="898" y="1111"/>
                    <a:pt x="892" y="1115"/>
                    <a:pt x="892" y="1097"/>
                  </a:cubicBezTo>
                  <a:close/>
                  <a:moveTo>
                    <a:pt x="892" y="1052"/>
                  </a:moveTo>
                  <a:cubicBezTo>
                    <a:pt x="888" y="1053"/>
                    <a:pt x="882" y="1052"/>
                    <a:pt x="882" y="1057"/>
                  </a:cubicBezTo>
                  <a:cubicBezTo>
                    <a:pt x="899" y="1052"/>
                    <a:pt x="899" y="1064"/>
                    <a:pt x="892" y="1072"/>
                  </a:cubicBezTo>
                  <a:cubicBezTo>
                    <a:pt x="903" y="1081"/>
                    <a:pt x="921" y="1083"/>
                    <a:pt x="927" y="1097"/>
                  </a:cubicBezTo>
                  <a:cubicBezTo>
                    <a:pt x="928" y="1083"/>
                    <a:pt x="942" y="1081"/>
                    <a:pt x="952" y="1077"/>
                  </a:cubicBezTo>
                  <a:cubicBezTo>
                    <a:pt x="951" y="1063"/>
                    <a:pt x="942" y="1060"/>
                    <a:pt x="962" y="1062"/>
                  </a:cubicBezTo>
                  <a:cubicBezTo>
                    <a:pt x="962" y="1045"/>
                    <a:pt x="971" y="1040"/>
                    <a:pt x="957" y="1031"/>
                  </a:cubicBezTo>
                  <a:cubicBezTo>
                    <a:pt x="949" y="1040"/>
                    <a:pt x="943" y="1051"/>
                    <a:pt x="937" y="1062"/>
                  </a:cubicBezTo>
                  <a:cubicBezTo>
                    <a:pt x="926" y="1058"/>
                    <a:pt x="912" y="1047"/>
                    <a:pt x="902" y="1057"/>
                  </a:cubicBezTo>
                  <a:cubicBezTo>
                    <a:pt x="909" y="1042"/>
                    <a:pt x="872" y="1039"/>
                    <a:pt x="887" y="1047"/>
                  </a:cubicBezTo>
                  <a:cubicBezTo>
                    <a:pt x="890" y="1047"/>
                    <a:pt x="893" y="1047"/>
                    <a:pt x="892" y="1052"/>
                  </a:cubicBezTo>
                  <a:close/>
                  <a:moveTo>
                    <a:pt x="426" y="1047"/>
                  </a:moveTo>
                  <a:cubicBezTo>
                    <a:pt x="429" y="1044"/>
                    <a:pt x="397" y="1030"/>
                    <a:pt x="416" y="1042"/>
                  </a:cubicBezTo>
                  <a:cubicBezTo>
                    <a:pt x="417" y="1042"/>
                    <a:pt x="421" y="1051"/>
                    <a:pt x="426" y="1047"/>
                  </a:cubicBezTo>
                  <a:close/>
                  <a:moveTo>
                    <a:pt x="586" y="1052"/>
                  </a:moveTo>
                  <a:cubicBezTo>
                    <a:pt x="601" y="1059"/>
                    <a:pt x="601" y="1029"/>
                    <a:pt x="586" y="1037"/>
                  </a:cubicBezTo>
                  <a:cubicBezTo>
                    <a:pt x="586" y="1042"/>
                    <a:pt x="586" y="1047"/>
                    <a:pt x="586" y="1052"/>
                  </a:cubicBezTo>
                  <a:close/>
                  <a:moveTo>
                    <a:pt x="777" y="1042"/>
                  </a:moveTo>
                  <a:cubicBezTo>
                    <a:pt x="777" y="1039"/>
                    <a:pt x="773" y="1036"/>
                    <a:pt x="772" y="1042"/>
                  </a:cubicBezTo>
                  <a:cubicBezTo>
                    <a:pt x="772" y="1044"/>
                    <a:pt x="776" y="1047"/>
                    <a:pt x="777" y="1042"/>
                  </a:cubicBezTo>
                  <a:close/>
                  <a:moveTo>
                    <a:pt x="917" y="1042"/>
                  </a:moveTo>
                  <a:cubicBezTo>
                    <a:pt x="917" y="1039"/>
                    <a:pt x="913" y="1036"/>
                    <a:pt x="912" y="1042"/>
                  </a:cubicBezTo>
                  <a:cubicBezTo>
                    <a:pt x="912" y="1044"/>
                    <a:pt x="916" y="1047"/>
                    <a:pt x="917" y="1042"/>
                  </a:cubicBezTo>
                  <a:close/>
                  <a:moveTo>
                    <a:pt x="536" y="1052"/>
                  </a:moveTo>
                  <a:cubicBezTo>
                    <a:pt x="541" y="1052"/>
                    <a:pt x="546" y="1052"/>
                    <a:pt x="551" y="1052"/>
                  </a:cubicBezTo>
                  <a:cubicBezTo>
                    <a:pt x="551" y="1048"/>
                    <a:pt x="551" y="1045"/>
                    <a:pt x="551" y="1042"/>
                  </a:cubicBezTo>
                  <a:cubicBezTo>
                    <a:pt x="546" y="1042"/>
                    <a:pt x="541" y="1042"/>
                    <a:pt x="536" y="1042"/>
                  </a:cubicBezTo>
                  <a:cubicBezTo>
                    <a:pt x="536" y="1045"/>
                    <a:pt x="536" y="1048"/>
                    <a:pt x="536" y="1052"/>
                  </a:cubicBezTo>
                  <a:close/>
                  <a:moveTo>
                    <a:pt x="1097" y="1057"/>
                  </a:moveTo>
                  <a:cubicBezTo>
                    <a:pt x="1101" y="1043"/>
                    <a:pt x="1087" y="1047"/>
                    <a:pt x="1082" y="1042"/>
                  </a:cubicBezTo>
                  <a:cubicBezTo>
                    <a:pt x="1079" y="1055"/>
                    <a:pt x="1093" y="1051"/>
                    <a:pt x="1097" y="1057"/>
                  </a:cubicBezTo>
                  <a:close/>
                  <a:moveTo>
                    <a:pt x="456" y="1052"/>
                  </a:moveTo>
                  <a:cubicBezTo>
                    <a:pt x="444" y="1054"/>
                    <a:pt x="445" y="1042"/>
                    <a:pt x="431" y="1047"/>
                  </a:cubicBezTo>
                  <a:cubicBezTo>
                    <a:pt x="423" y="1062"/>
                    <a:pt x="457" y="1060"/>
                    <a:pt x="456" y="1052"/>
                  </a:cubicBezTo>
                  <a:close/>
                  <a:moveTo>
                    <a:pt x="1002" y="1067"/>
                  </a:moveTo>
                  <a:cubicBezTo>
                    <a:pt x="1003" y="1061"/>
                    <a:pt x="1011" y="1055"/>
                    <a:pt x="1002" y="1052"/>
                  </a:cubicBezTo>
                  <a:cubicBezTo>
                    <a:pt x="1001" y="1057"/>
                    <a:pt x="993" y="1063"/>
                    <a:pt x="1002" y="1067"/>
                  </a:cubicBezTo>
                  <a:close/>
                  <a:moveTo>
                    <a:pt x="451" y="1072"/>
                  </a:moveTo>
                  <a:cubicBezTo>
                    <a:pt x="447" y="1063"/>
                    <a:pt x="463" y="1074"/>
                    <a:pt x="461" y="1077"/>
                  </a:cubicBezTo>
                  <a:cubicBezTo>
                    <a:pt x="463" y="1073"/>
                    <a:pt x="459" y="1065"/>
                    <a:pt x="461" y="1062"/>
                  </a:cubicBezTo>
                  <a:cubicBezTo>
                    <a:pt x="443" y="1062"/>
                    <a:pt x="448" y="1066"/>
                    <a:pt x="451" y="1072"/>
                  </a:cubicBezTo>
                  <a:close/>
                  <a:moveTo>
                    <a:pt x="982" y="1067"/>
                  </a:moveTo>
                  <a:cubicBezTo>
                    <a:pt x="982" y="1064"/>
                    <a:pt x="978" y="1061"/>
                    <a:pt x="977" y="1067"/>
                  </a:cubicBezTo>
                  <a:cubicBezTo>
                    <a:pt x="977" y="1069"/>
                    <a:pt x="981" y="1072"/>
                    <a:pt x="982" y="1067"/>
                  </a:cubicBezTo>
                  <a:close/>
                  <a:moveTo>
                    <a:pt x="1037" y="1097"/>
                  </a:moveTo>
                  <a:cubicBezTo>
                    <a:pt x="1061" y="1108"/>
                    <a:pt x="1066" y="1056"/>
                    <a:pt x="1057" y="1067"/>
                  </a:cubicBezTo>
                  <a:cubicBezTo>
                    <a:pt x="1058" y="1084"/>
                    <a:pt x="1034" y="1076"/>
                    <a:pt x="1037" y="1097"/>
                  </a:cubicBezTo>
                  <a:close/>
                  <a:moveTo>
                    <a:pt x="1082" y="1097"/>
                  </a:moveTo>
                  <a:cubicBezTo>
                    <a:pt x="1094" y="1103"/>
                    <a:pt x="1104" y="1111"/>
                    <a:pt x="1112" y="1097"/>
                  </a:cubicBezTo>
                  <a:cubicBezTo>
                    <a:pt x="1104" y="1092"/>
                    <a:pt x="1101" y="1083"/>
                    <a:pt x="1107" y="1077"/>
                  </a:cubicBezTo>
                  <a:cubicBezTo>
                    <a:pt x="1097" y="1075"/>
                    <a:pt x="1094" y="1067"/>
                    <a:pt x="1087" y="1062"/>
                  </a:cubicBezTo>
                  <a:cubicBezTo>
                    <a:pt x="1091" y="1079"/>
                    <a:pt x="1080" y="1081"/>
                    <a:pt x="1082" y="1097"/>
                  </a:cubicBezTo>
                  <a:close/>
                  <a:moveTo>
                    <a:pt x="471" y="1092"/>
                  </a:moveTo>
                  <a:cubicBezTo>
                    <a:pt x="485" y="1092"/>
                    <a:pt x="481" y="1083"/>
                    <a:pt x="491" y="1092"/>
                  </a:cubicBezTo>
                  <a:cubicBezTo>
                    <a:pt x="491" y="1083"/>
                    <a:pt x="492" y="1076"/>
                    <a:pt x="496" y="1072"/>
                  </a:cubicBezTo>
                  <a:cubicBezTo>
                    <a:pt x="490" y="1071"/>
                    <a:pt x="489" y="1065"/>
                    <a:pt x="481" y="1067"/>
                  </a:cubicBezTo>
                  <a:cubicBezTo>
                    <a:pt x="488" y="1086"/>
                    <a:pt x="467" y="1076"/>
                    <a:pt x="471" y="1092"/>
                  </a:cubicBezTo>
                  <a:close/>
                  <a:moveTo>
                    <a:pt x="962" y="1077"/>
                  </a:moveTo>
                  <a:cubicBezTo>
                    <a:pt x="969" y="1097"/>
                    <a:pt x="953" y="1094"/>
                    <a:pt x="947" y="1102"/>
                  </a:cubicBezTo>
                  <a:cubicBezTo>
                    <a:pt x="971" y="1113"/>
                    <a:pt x="924" y="1139"/>
                    <a:pt x="942" y="1162"/>
                  </a:cubicBezTo>
                  <a:cubicBezTo>
                    <a:pt x="947" y="1162"/>
                    <a:pt x="952" y="1162"/>
                    <a:pt x="957" y="1162"/>
                  </a:cubicBezTo>
                  <a:cubicBezTo>
                    <a:pt x="958" y="1149"/>
                    <a:pt x="966" y="1146"/>
                    <a:pt x="957" y="1137"/>
                  </a:cubicBezTo>
                  <a:cubicBezTo>
                    <a:pt x="961" y="1132"/>
                    <a:pt x="989" y="1126"/>
                    <a:pt x="992" y="1137"/>
                  </a:cubicBezTo>
                  <a:cubicBezTo>
                    <a:pt x="984" y="1137"/>
                    <a:pt x="975" y="1136"/>
                    <a:pt x="977" y="1147"/>
                  </a:cubicBezTo>
                  <a:cubicBezTo>
                    <a:pt x="992" y="1140"/>
                    <a:pt x="1003" y="1142"/>
                    <a:pt x="1012" y="1152"/>
                  </a:cubicBezTo>
                  <a:cubicBezTo>
                    <a:pt x="1010" y="1131"/>
                    <a:pt x="1034" y="1136"/>
                    <a:pt x="1037" y="1122"/>
                  </a:cubicBezTo>
                  <a:cubicBezTo>
                    <a:pt x="1031" y="1122"/>
                    <a:pt x="1033" y="1113"/>
                    <a:pt x="1027" y="1112"/>
                  </a:cubicBezTo>
                  <a:cubicBezTo>
                    <a:pt x="1022" y="1126"/>
                    <a:pt x="1023" y="1096"/>
                    <a:pt x="1012" y="1112"/>
                  </a:cubicBezTo>
                  <a:cubicBezTo>
                    <a:pt x="1013" y="1092"/>
                    <a:pt x="1011" y="1089"/>
                    <a:pt x="1002" y="1102"/>
                  </a:cubicBezTo>
                  <a:cubicBezTo>
                    <a:pt x="1007" y="1086"/>
                    <a:pt x="994" y="1086"/>
                    <a:pt x="992" y="1077"/>
                  </a:cubicBezTo>
                  <a:cubicBezTo>
                    <a:pt x="1000" y="1075"/>
                    <a:pt x="993" y="1068"/>
                    <a:pt x="987" y="1067"/>
                  </a:cubicBezTo>
                  <a:cubicBezTo>
                    <a:pt x="992" y="1083"/>
                    <a:pt x="972" y="1074"/>
                    <a:pt x="962" y="1077"/>
                  </a:cubicBezTo>
                  <a:close/>
                  <a:moveTo>
                    <a:pt x="1002" y="1072"/>
                  </a:moveTo>
                  <a:cubicBezTo>
                    <a:pt x="1002" y="1075"/>
                    <a:pt x="1002" y="1078"/>
                    <a:pt x="1002" y="1082"/>
                  </a:cubicBezTo>
                  <a:cubicBezTo>
                    <a:pt x="1006" y="1082"/>
                    <a:pt x="1009" y="1082"/>
                    <a:pt x="1012" y="1082"/>
                  </a:cubicBezTo>
                  <a:cubicBezTo>
                    <a:pt x="1018" y="1074"/>
                    <a:pt x="1018" y="1069"/>
                    <a:pt x="1007" y="1067"/>
                  </a:cubicBezTo>
                  <a:cubicBezTo>
                    <a:pt x="1007" y="1070"/>
                    <a:pt x="1006" y="1073"/>
                    <a:pt x="1002" y="1072"/>
                  </a:cubicBezTo>
                  <a:close/>
                  <a:moveTo>
                    <a:pt x="767" y="1107"/>
                  </a:moveTo>
                  <a:cubicBezTo>
                    <a:pt x="760" y="1107"/>
                    <a:pt x="762" y="1098"/>
                    <a:pt x="757" y="1097"/>
                  </a:cubicBezTo>
                  <a:cubicBezTo>
                    <a:pt x="757" y="1102"/>
                    <a:pt x="757" y="1107"/>
                    <a:pt x="757" y="1112"/>
                  </a:cubicBezTo>
                  <a:cubicBezTo>
                    <a:pt x="773" y="1111"/>
                    <a:pt x="784" y="1105"/>
                    <a:pt x="787" y="1092"/>
                  </a:cubicBezTo>
                  <a:cubicBezTo>
                    <a:pt x="780" y="1092"/>
                    <a:pt x="776" y="1089"/>
                    <a:pt x="772" y="1087"/>
                  </a:cubicBezTo>
                  <a:cubicBezTo>
                    <a:pt x="771" y="1094"/>
                    <a:pt x="773" y="1105"/>
                    <a:pt x="767" y="1107"/>
                  </a:cubicBezTo>
                  <a:close/>
                  <a:moveTo>
                    <a:pt x="917" y="1107"/>
                  </a:moveTo>
                  <a:cubicBezTo>
                    <a:pt x="920" y="1094"/>
                    <a:pt x="915" y="1089"/>
                    <a:pt x="902" y="1092"/>
                  </a:cubicBezTo>
                  <a:cubicBezTo>
                    <a:pt x="899" y="1105"/>
                    <a:pt x="912" y="1101"/>
                    <a:pt x="917" y="1107"/>
                  </a:cubicBezTo>
                  <a:close/>
                  <a:moveTo>
                    <a:pt x="671" y="1107"/>
                  </a:moveTo>
                  <a:cubicBezTo>
                    <a:pt x="672" y="1110"/>
                    <a:pt x="672" y="1113"/>
                    <a:pt x="676" y="1112"/>
                  </a:cubicBezTo>
                  <a:cubicBezTo>
                    <a:pt x="678" y="1105"/>
                    <a:pt x="685" y="1103"/>
                    <a:pt x="686" y="1097"/>
                  </a:cubicBezTo>
                  <a:cubicBezTo>
                    <a:pt x="681" y="1097"/>
                    <a:pt x="676" y="1097"/>
                    <a:pt x="671" y="1097"/>
                  </a:cubicBezTo>
                  <a:cubicBezTo>
                    <a:pt x="671" y="1100"/>
                    <a:pt x="671" y="1103"/>
                    <a:pt x="671" y="1107"/>
                  </a:cubicBezTo>
                  <a:close/>
                  <a:moveTo>
                    <a:pt x="586" y="1107"/>
                  </a:moveTo>
                  <a:cubicBezTo>
                    <a:pt x="581" y="1107"/>
                    <a:pt x="578" y="1099"/>
                    <a:pt x="576" y="1107"/>
                  </a:cubicBezTo>
                  <a:cubicBezTo>
                    <a:pt x="576" y="1112"/>
                    <a:pt x="585" y="1113"/>
                    <a:pt x="586" y="1107"/>
                  </a:cubicBezTo>
                  <a:close/>
                  <a:moveTo>
                    <a:pt x="812" y="1177"/>
                  </a:moveTo>
                  <a:cubicBezTo>
                    <a:pt x="813" y="1171"/>
                    <a:pt x="820" y="1165"/>
                    <a:pt x="822" y="1172"/>
                  </a:cubicBezTo>
                  <a:cubicBezTo>
                    <a:pt x="821" y="1181"/>
                    <a:pt x="805" y="1175"/>
                    <a:pt x="807" y="1187"/>
                  </a:cubicBezTo>
                  <a:cubicBezTo>
                    <a:pt x="824" y="1190"/>
                    <a:pt x="819" y="1169"/>
                    <a:pt x="837" y="1172"/>
                  </a:cubicBezTo>
                  <a:cubicBezTo>
                    <a:pt x="838" y="1179"/>
                    <a:pt x="845" y="1180"/>
                    <a:pt x="847" y="1187"/>
                  </a:cubicBezTo>
                  <a:cubicBezTo>
                    <a:pt x="846" y="1194"/>
                    <a:pt x="839" y="1195"/>
                    <a:pt x="837" y="1202"/>
                  </a:cubicBezTo>
                  <a:cubicBezTo>
                    <a:pt x="851" y="1208"/>
                    <a:pt x="868" y="1208"/>
                    <a:pt x="882" y="1202"/>
                  </a:cubicBezTo>
                  <a:cubicBezTo>
                    <a:pt x="878" y="1176"/>
                    <a:pt x="876" y="1168"/>
                    <a:pt x="867" y="1147"/>
                  </a:cubicBezTo>
                  <a:cubicBezTo>
                    <a:pt x="872" y="1158"/>
                    <a:pt x="853" y="1140"/>
                    <a:pt x="862" y="1132"/>
                  </a:cubicBezTo>
                  <a:cubicBezTo>
                    <a:pt x="841" y="1129"/>
                    <a:pt x="842" y="1148"/>
                    <a:pt x="832" y="1157"/>
                  </a:cubicBezTo>
                  <a:cubicBezTo>
                    <a:pt x="820" y="1159"/>
                    <a:pt x="835" y="1134"/>
                    <a:pt x="817" y="1142"/>
                  </a:cubicBezTo>
                  <a:cubicBezTo>
                    <a:pt x="809" y="1142"/>
                    <a:pt x="813" y="1155"/>
                    <a:pt x="802" y="1152"/>
                  </a:cubicBezTo>
                  <a:cubicBezTo>
                    <a:pt x="792" y="1139"/>
                    <a:pt x="815" y="1135"/>
                    <a:pt x="802" y="1117"/>
                  </a:cubicBezTo>
                  <a:cubicBezTo>
                    <a:pt x="821" y="1120"/>
                    <a:pt x="809" y="1096"/>
                    <a:pt x="797" y="1102"/>
                  </a:cubicBezTo>
                  <a:cubicBezTo>
                    <a:pt x="795" y="1111"/>
                    <a:pt x="804" y="1132"/>
                    <a:pt x="787" y="1127"/>
                  </a:cubicBezTo>
                  <a:cubicBezTo>
                    <a:pt x="785" y="1139"/>
                    <a:pt x="796" y="1138"/>
                    <a:pt x="792" y="1152"/>
                  </a:cubicBezTo>
                  <a:cubicBezTo>
                    <a:pt x="810" y="1148"/>
                    <a:pt x="800" y="1173"/>
                    <a:pt x="812" y="1177"/>
                  </a:cubicBezTo>
                  <a:close/>
                  <a:moveTo>
                    <a:pt x="1128" y="1127"/>
                  </a:moveTo>
                  <a:cubicBezTo>
                    <a:pt x="1127" y="1120"/>
                    <a:pt x="1130" y="1116"/>
                    <a:pt x="1133" y="1112"/>
                  </a:cubicBezTo>
                  <a:cubicBezTo>
                    <a:pt x="1126" y="1112"/>
                    <a:pt x="1122" y="1109"/>
                    <a:pt x="1117" y="1107"/>
                  </a:cubicBezTo>
                  <a:cubicBezTo>
                    <a:pt x="1118" y="1116"/>
                    <a:pt x="1121" y="1123"/>
                    <a:pt x="1128" y="1127"/>
                  </a:cubicBezTo>
                  <a:close/>
                  <a:moveTo>
                    <a:pt x="1193" y="1127"/>
                  </a:moveTo>
                  <a:cubicBezTo>
                    <a:pt x="1212" y="1130"/>
                    <a:pt x="1209" y="1106"/>
                    <a:pt x="1193" y="1107"/>
                  </a:cubicBezTo>
                  <a:cubicBezTo>
                    <a:pt x="1193" y="1113"/>
                    <a:pt x="1193" y="1120"/>
                    <a:pt x="1193" y="1127"/>
                  </a:cubicBezTo>
                  <a:close/>
                  <a:moveTo>
                    <a:pt x="491" y="1117"/>
                  </a:moveTo>
                  <a:cubicBezTo>
                    <a:pt x="479" y="1134"/>
                    <a:pt x="508" y="1105"/>
                    <a:pt x="491" y="1117"/>
                  </a:cubicBezTo>
                  <a:close/>
                  <a:moveTo>
                    <a:pt x="1107" y="1127"/>
                  </a:moveTo>
                  <a:cubicBezTo>
                    <a:pt x="1097" y="1126"/>
                    <a:pt x="1092" y="1131"/>
                    <a:pt x="1092" y="1142"/>
                  </a:cubicBezTo>
                  <a:cubicBezTo>
                    <a:pt x="1102" y="1151"/>
                    <a:pt x="1105" y="1142"/>
                    <a:pt x="1117" y="1142"/>
                  </a:cubicBezTo>
                  <a:cubicBezTo>
                    <a:pt x="1118" y="1131"/>
                    <a:pt x="1112" y="1101"/>
                    <a:pt x="1102" y="1117"/>
                  </a:cubicBezTo>
                  <a:cubicBezTo>
                    <a:pt x="1106" y="1118"/>
                    <a:pt x="1108" y="1121"/>
                    <a:pt x="1107" y="1127"/>
                  </a:cubicBezTo>
                  <a:close/>
                  <a:moveTo>
                    <a:pt x="837" y="1137"/>
                  </a:moveTo>
                  <a:cubicBezTo>
                    <a:pt x="844" y="1122"/>
                    <a:pt x="828" y="1107"/>
                    <a:pt x="822" y="1122"/>
                  </a:cubicBezTo>
                  <a:cubicBezTo>
                    <a:pt x="831" y="1122"/>
                    <a:pt x="825" y="1138"/>
                    <a:pt x="837" y="1137"/>
                  </a:cubicBezTo>
                  <a:close/>
                  <a:moveTo>
                    <a:pt x="661" y="1132"/>
                  </a:moveTo>
                  <a:cubicBezTo>
                    <a:pt x="655" y="1132"/>
                    <a:pt x="657" y="1123"/>
                    <a:pt x="651" y="1122"/>
                  </a:cubicBezTo>
                  <a:cubicBezTo>
                    <a:pt x="639" y="1128"/>
                    <a:pt x="657" y="1145"/>
                    <a:pt x="661" y="1132"/>
                  </a:cubicBezTo>
                  <a:close/>
                  <a:moveTo>
                    <a:pt x="1243" y="1172"/>
                  </a:moveTo>
                  <a:cubicBezTo>
                    <a:pt x="1242" y="1166"/>
                    <a:pt x="1244" y="1158"/>
                    <a:pt x="1238" y="1157"/>
                  </a:cubicBezTo>
                  <a:cubicBezTo>
                    <a:pt x="1237" y="1164"/>
                    <a:pt x="1226" y="1161"/>
                    <a:pt x="1218" y="1162"/>
                  </a:cubicBezTo>
                  <a:cubicBezTo>
                    <a:pt x="1213" y="1187"/>
                    <a:pt x="1249" y="1170"/>
                    <a:pt x="1258" y="1182"/>
                  </a:cubicBezTo>
                  <a:cubicBezTo>
                    <a:pt x="1253" y="1166"/>
                    <a:pt x="1274" y="1175"/>
                    <a:pt x="1273" y="1162"/>
                  </a:cubicBezTo>
                  <a:cubicBezTo>
                    <a:pt x="1260" y="1161"/>
                    <a:pt x="1271" y="1145"/>
                    <a:pt x="1273" y="1142"/>
                  </a:cubicBezTo>
                  <a:cubicBezTo>
                    <a:pt x="1254" y="1143"/>
                    <a:pt x="1253" y="1162"/>
                    <a:pt x="1243" y="1172"/>
                  </a:cubicBezTo>
                  <a:close/>
                  <a:moveTo>
                    <a:pt x="626" y="1162"/>
                  </a:moveTo>
                  <a:cubicBezTo>
                    <a:pt x="622" y="1163"/>
                    <a:pt x="616" y="1162"/>
                    <a:pt x="616" y="1167"/>
                  </a:cubicBezTo>
                  <a:cubicBezTo>
                    <a:pt x="620" y="1166"/>
                    <a:pt x="626" y="1167"/>
                    <a:pt x="626" y="1162"/>
                  </a:cubicBezTo>
                  <a:close/>
                  <a:moveTo>
                    <a:pt x="922" y="1162"/>
                  </a:moveTo>
                  <a:cubicBezTo>
                    <a:pt x="918" y="1163"/>
                    <a:pt x="912" y="1162"/>
                    <a:pt x="912" y="1167"/>
                  </a:cubicBezTo>
                  <a:cubicBezTo>
                    <a:pt x="916" y="1166"/>
                    <a:pt x="922" y="1167"/>
                    <a:pt x="922" y="1162"/>
                  </a:cubicBezTo>
                  <a:close/>
                  <a:moveTo>
                    <a:pt x="1032" y="1177"/>
                  </a:moveTo>
                  <a:cubicBezTo>
                    <a:pt x="1030" y="1175"/>
                    <a:pt x="1046" y="1169"/>
                    <a:pt x="1047" y="1177"/>
                  </a:cubicBezTo>
                  <a:cubicBezTo>
                    <a:pt x="1050" y="1157"/>
                    <a:pt x="1014" y="1165"/>
                    <a:pt x="1032" y="1177"/>
                  </a:cubicBezTo>
                  <a:close/>
                  <a:moveTo>
                    <a:pt x="1183" y="1192"/>
                  </a:moveTo>
                  <a:cubicBezTo>
                    <a:pt x="1183" y="1189"/>
                    <a:pt x="1179" y="1186"/>
                    <a:pt x="1178" y="1192"/>
                  </a:cubicBezTo>
                  <a:cubicBezTo>
                    <a:pt x="1178" y="1195"/>
                    <a:pt x="1182" y="1198"/>
                    <a:pt x="1183" y="1192"/>
                  </a:cubicBezTo>
                  <a:close/>
                  <a:moveTo>
                    <a:pt x="977" y="1197"/>
                  </a:moveTo>
                  <a:cubicBezTo>
                    <a:pt x="977" y="1192"/>
                    <a:pt x="968" y="1191"/>
                    <a:pt x="967" y="1197"/>
                  </a:cubicBezTo>
                  <a:cubicBezTo>
                    <a:pt x="968" y="1203"/>
                    <a:pt x="973" y="1200"/>
                    <a:pt x="977" y="1197"/>
                  </a:cubicBezTo>
                  <a:close/>
                  <a:moveTo>
                    <a:pt x="1203" y="1207"/>
                  </a:moveTo>
                  <a:cubicBezTo>
                    <a:pt x="1220" y="1211"/>
                    <a:pt x="1229" y="1195"/>
                    <a:pt x="1213" y="1192"/>
                  </a:cubicBezTo>
                  <a:cubicBezTo>
                    <a:pt x="1212" y="1199"/>
                    <a:pt x="1204" y="1200"/>
                    <a:pt x="1203" y="1207"/>
                  </a:cubicBezTo>
                  <a:close/>
                  <a:moveTo>
                    <a:pt x="1298" y="1202"/>
                  </a:moveTo>
                  <a:cubicBezTo>
                    <a:pt x="1311" y="1204"/>
                    <a:pt x="1317" y="1210"/>
                    <a:pt x="1318" y="1192"/>
                  </a:cubicBezTo>
                  <a:cubicBezTo>
                    <a:pt x="1309" y="1193"/>
                    <a:pt x="1301" y="1195"/>
                    <a:pt x="1298" y="1202"/>
                  </a:cubicBezTo>
                  <a:close/>
                  <a:moveTo>
                    <a:pt x="902" y="1222"/>
                  </a:moveTo>
                  <a:cubicBezTo>
                    <a:pt x="921" y="1223"/>
                    <a:pt x="938" y="1222"/>
                    <a:pt x="947" y="1212"/>
                  </a:cubicBezTo>
                  <a:cubicBezTo>
                    <a:pt x="935" y="1214"/>
                    <a:pt x="950" y="1189"/>
                    <a:pt x="932" y="1197"/>
                  </a:cubicBezTo>
                  <a:cubicBezTo>
                    <a:pt x="926" y="1220"/>
                    <a:pt x="904" y="1199"/>
                    <a:pt x="902" y="1222"/>
                  </a:cubicBezTo>
                  <a:close/>
                  <a:moveTo>
                    <a:pt x="631" y="1207"/>
                  </a:moveTo>
                  <a:cubicBezTo>
                    <a:pt x="633" y="1235"/>
                    <a:pt x="653" y="1214"/>
                    <a:pt x="661" y="1207"/>
                  </a:cubicBezTo>
                  <a:cubicBezTo>
                    <a:pt x="662" y="1214"/>
                    <a:pt x="659" y="1218"/>
                    <a:pt x="656" y="1222"/>
                  </a:cubicBezTo>
                  <a:cubicBezTo>
                    <a:pt x="671" y="1222"/>
                    <a:pt x="677" y="1213"/>
                    <a:pt x="681" y="1202"/>
                  </a:cubicBezTo>
                  <a:cubicBezTo>
                    <a:pt x="662" y="1201"/>
                    <a:pt x="645" y="1202"/>
                    <a:pt x="631" y="1207"/>
                  </a:cubicBezTo>
                  <a:close/>
                  <a:moveTo>
                    <a:pt x="892" y="1212"/>
                  </a:moveTo>
                  <a:cubicBezTo>
                    <a:pt x="895" y="1209"/>
                    <a:pt x="892" y="1202"/>
                    <a:pt x="887" y="1207"/>
                  </a:cubicBezTo>
                  <a:cubicBezTo>
                    <a:pt x="884" y="1210"/>
                    <a:pt x="887" y="1217"/>
                    <a:pt x="892" y="1212"/>
                  </a:cubicBezTo>
                  <a:close/>
                  <a:moveTo>
                    <a:pt x="862" y="1237"/>
                  </a:moveTo>
                  <a:cubicBezTo>
                    <a:pt x="864" y="1224"/>
                    <a:pt x="836" y="1217"/>
                    <a:pt x="832" y="1227"/>
                  </a:cubicBezTo>
                  <a:cubicBezTo>
                    <a:pt x="841" y="1231"/>
                    <a:pt x="845" y="1241"/>
                    <a:pt x="862" y="1237"/>
                  </a:cubicBezTo>
                  <a:close/>
                  <a:moveTo>
                    <a:pt x="797" y="1212"/>
                  </a:moveTo>
                  <a:cubicBezTo>
                    <a:pt x="793" y="1235"/>
                    <a:pt x="818" y="1231"/>
                    <a:pt x="832" y="1237"/>
                  </a:cubicBezTo>
                  <a:cubicBezTo>
                    <a:pt x="830" y="1219"/>
                    <a:pt x="816" y="1213"/>
                    <a:pt x="797" y="1212"/>
                  </a:cubicBezTo>
                  <a:close/>
                  <a:moveTo>
                    <a:pt x="1238" y="1227"/>
                  </a:moveTo>
                  <a:cubicBezTo>
                    <a:pt x="1250" y="1229"/>
                    <a:pt x="1257" y="1261"/>
                    <a:pt x="1273" y="1242"/>
                  </a:cubicBezTo>
                  <a:cubicBezTo>
                    <a:pt x="1265" y="1241"/>
                    <a:pt x="1269" y="1231"/>
                    <a:pt x="1273" y="1227"/>
                  </a:cubicBezTo>
                  <a:cubicBezTo>
                    <a:pt x="1263" y="1225"/>
                    <a:pt x="1263" y="1234"/>
                    <a:pt x="1258" y="1237"/>
                  </a:cubicBezTo>
                  <a:cubicBezTo>
                    <a:pt x="1261" y="1221"/>
                    <a:pt x="1248" y="1221"/>
                    <a:pt x="1258" y="1212"/>
                  </a:cubicBezTo>
                  <a:cubicBezTo>
                    <a:pt x="1253" y="1212"/>
                    <a:pt x="1248" y="1212"/>
                    <a:pt x="1243" y="1212"/>
                  </a:cubicBezTo>
                  <a:cubicBezTo>
                    <a:pt x="1243" y="1219"/>
                    <a:pt x="1240" y="1223"/>
                    <a:pt x="1238" y="1227"/>
                  </a:cubicBezTo>
                  <a:close/>
                  <a:moveTo>
                    <a:pt x="341" y="1237"/>
                  </a:moveTo>
                  <a:cubicBezTo>
                    <a:pt x="341" y="1234"/>
                    <a:pt x="337" y="1231"/>
                    <a:pt x="336" y="1237"/>
                  </a:cubicBezTo>
                  <a:cubicBezTo>
                    <a:pt x="336" y="1240"/>
                    <a:pt x="340" y="1243"/>
                    <a:pt x="341" y="1237"/>
                  </a:cubicBezTo>
                  <a:close/>
                  <a:moveTo>
                    <a:pt x="621" y="1247"/>
                  </a:moveTo>
                  <a:cubicBezTo>
                    <a:pt x="624" y="1250"/>
                    <a:pt x="637" y="1218"/>
                    <a:pt x="626" y="1237"/>
                  </a:cubicBezTo>
                  <a:cubicBezTo>
                    <a:pt x="626" y="1238"/>
                    <a:pt x="617" y="1242"/>
                    <a:pt x="621" y="1247"/>
                  </a:cubicBezTo>
                  <a:close/>
                  <a:moveTo>
                    <a:pt x="401" y="1257"/>
                  </a:moveTo>
                  <a:cubicBezTo>
                    <a:pt x="407" y="1260"/>
                    <a:pt x="385" y="1285"/>
                    <a:pt x="416" y="1282"/>
                  </a:cubicBezTo>
                  <a:cubicBezTo>
                    <a:pt x="416" y="1274"/>
                    <a:pt x="416" y="1265"/>
                    <a:pt x="416" y="1257"/>
                  </a:cubicBezTo>
                  <a:cubicBezTo>
                    <a:pt x="429" y="1269"/>
                    <a:pt x="450" y="1258"/>
                    <a:pt x="446" y="1237"/>
                  </a:cubicBezTo>
                  <a:cubicBezTo>
                    <a:pt x="422" y="1235"/>
                    <a:pt x="420" y="1255"/>
                    <a:pt x="401" y="1257"/>
                  </a:cubicBezTo>
                  <a:close/>
                  <a:moveTo>
                    <a:pt x="902" y="1252"/>
                  </a:moveTo>
                  <a:cubicBezTo>
                    <a:pt x="904" y="1238"/>
                    <a:pt x="931" y="1265"/>
                    <a:pt x="937" y="1247"/>
                  </a:cubicBezTo>
                  <a:cubicBezTo>
                    <a:pt x="912" y="1250"/>
                    <a:pt x="907" y="1234"/>
                    <a:pt x="882" y="1237"/>
                  </a:cubicBezTo>
                  <a:cubicBezTo>
                    <a:pt x="877" y="1253"/>
                    <a:pt x="898" y="1244"/>
                    <a:pt x="902" y="1252"/>
                  </a:cubicBezTo>
                  <a:close/>
                  <a:moveTo>
                    <a:pt x="190" y="1262"/>
                  </a:moveTo>
                  <a:cubicBezTo>
                    <a:pt x="203" y="1263"/>
                    <a:pt x="215" y="1263"/>
                    <a:pt x="215" y="1252"/>
                  </a:cubicBezTo>
                  <a:cubicBezTo>
                    <a:pt x="212" y="1249"/>
                    <a:pt x="200" y="1232"/>
                    <a:pt x="195" y="1247"/>
                  </a:cubicBezTo>
                  <a:cubicBezTo>
                    <a:pt x="223" y="1252"/>
                    <a:pt x="182" y="1247"/>
                    <a:pt x="190" y="1262"/>
                  </a:cubicBezTo>
                  <a:close/>
                  <a:moveTo>
                    <a:pt x="596" y="1252"/>
                  </a:moveTo>
                  <a:cubicBezTo>
                    <a:pt x="603" y="1252"/>
                    <a:pt x="603" y="1258"/>
                    <a:pt x="611" y="1257"/>
                  </a:cubicBezTo>
                  <a:cubicBezTo>
                    <a:pt x="612" y="1248"/>
                    <a:pt x="607" y="1244"/>
                    <a:pt x="601" y="1242"/>
                  </a:cubicBezTo>
                  <a:cubicBezTo>
                    <a:pt x="601" y="1247"/>
                    <a:pt x="597" y="1248"/>
                    <a:pt x="596" y="1252"/>
                  </a:cubicBezTo>
                  <a:close/>
                  <a:moveTo>
                    <a:pt x="822" y="1257"/>
                  </a:moveTo>
                  <a:cubicBezTo>
                    <a:pt x="820" y="1253"/>
                    <a:pt x="808" y="1251"/>
                    <a:pt x="807" y="1257"/>
                  </a:cubicBezTo>
                  <a:cubicBezTo>
                    <a:pt x="803" y="1269"/>
                    <a:pt x="826" y="1268"/>
                    <a:pt x="822" y="1257"/>
                  </a:cubicBezTo>
                  <a:close/>
                  <a:moveTo>
                    <a:pt x="1273" y="1252"/>
                  </a:moveTo>
                  <a:cubicBezTo>
                    <a:pt x="1270" y="1248"/>
                    <a:pt x="1268" y="1261"/>
                    <a:pt x="1268" y="1262"/>
                  </a:cubicBezTo>
                  <a:cubicBezTo>
                    <a:pt x="1261" y="1276"/>
                    <a:pt x="1277" y="1257"/>
                    <a:pt x="1273" y="1252"/>
                  </a:cubicBezTo>
                  <a:close/>
                  <a:moveTo>
                    <a:pt x="526" y="1272"/>
                  </a:moveTo>
                  <a:cubicBezTo>
                    <a:pt x="538" y="1275"/>
                    <a:pt x="539" y="1289"/>
                    <a:pt x="551" y="1292"/>
                  </a:cubicBezTo>
                  <a:cubicBezTo>
                    <a:pt x="557" y="1274"/>
                    <a:pt x="584" y="1301"/>
                    <a:pt x="586" y="1287"/>
                  </a:cubicBezTo>
                  <a:cubicBezTo>
                    <a:pt x="579" y="1279"/>
                    <a:pt x="572" y="1271"/>
                    <a:pt x="566" y="1262"/>
                  </a:cubicBezTo>
                  <a:cubicBezTo>
                    <a:pt x="553" y="1258"/>
                    <a:pt x="556" y="1272"/>
                    <a:pt x="546" y="1272"/>
                  </a:cubicBezTo>
                  <a:cubicBezTo>
                    <a:pt x="546" y="1264"/>
                    <a:pt x="547" y="1255"/>
                    <a:pt x="536" y="1257"/>
                  </a:cubicBezTo>
                  <a:cubicBezTo>
                    <a:pt x="535" y="1264"/>
                    <a:pt x="528" y="1265"/>
                    <a:pt x="526" y="1272"/>
                  </a:cubicBezTo>
                  <a:close/>
                  <a:moveTo>
                    <a:pt x="1188" y="1302"/>
                  </a:moveTo>
                  <a:cubicBezTo>
                    <a:pt x="1177" y="1295"/>
                    <a:pt x="1193" y="1285"/>
                    <a:pt x="1183" y="1272"/>
                  </a:cubicBezTo>
                  <a:cubicBezTo>
                    <a:pt x="1164" y="1277"/>
                    <a:pt x="1156" y="1263"/>
                    <a:pt x="1148" y="1272"/>
                  </a:cubicBezTo>
                  <a:cubicBezTo>
                    <a:pt x="1144" y="1262"/>
                    <a:pt x="1125" y="1250"/>
                    <a:pt x="1123" y="1267"/>
                  </a:cubicBezTo>
                  <a:cubicBezTo>
                    <a:pt x="1134" y="1278"/>
                    <a:pt x="1165" y="1268"/>
                    <a:pt x="1158" y="1297"/>
                  </a:cubicBezTo>
                  <a:cubicBezTo>
                    <a:pt x="1175" y="1288"/>
                    <a:pt x="1183" y="1314"/>
                    <a:pt x="1188" y="1302"/>
                  </a:cubicBezTo>
                  <a:close/>
                  <a:moveTo>
                    <a:pt x="827" y="1302"/>
                  </a:moveTo>
                  <a:cubicBezTo>
                    <a:pt x="830" y="1290"/>
                    <a:pt x="846" y="1291"/>
                    <a:pt x="842" y="1272"/>
                  </a:cubicBezTo>
                  <a:cubicBezTo>
                    <a:pt x="824" y="1274"/>
                    <a:pt x="809" y="1292"/>
                    <a:pt x="827" y="1302"/>
                  </a:cubicBezTo>
                  <a:close/>
                  <a:moveTo>
                    <a:pt x="446" y="1282"/>
                  </a:moveTo>
                  <a:cubicBezTo>
                    <a:pt x="420" y="1272"/>
                    <a:pt x="415" y="1301"/>
                    <a:pt x="446" y="1282"/>
                  </a:cubicBezTo>
                  <a:close/>
                  <a:moveTo>
                    <a:pt x="1102" y="1282"/>
                  </a:moveTo>
                  <a:cubicBezTo>
                    <a:pt x="1102" y="1277"/>
                    <a:pt x="1094" y="1276"/>
                    <a:pt x="1092" y="1282"/>
                  </a:cubicBezTo>
                  <a:cubicBezTo>
                    <a:pt x="1098" y="1282"/>
                    <a:pt x="1100" y="1289"/>
                    <a:pt x="1102" y="1282"/>
                  </a:cubicBezTo>
                  <a:close/>
                  <a:moveTo>
                    <a:pt x="341" y="1307"/>
                  </a:moveTo>
                  <a:cubicBezTo>
                    <a:pt x="352" y="1306"/>
                    <a:pt x="344" y="1285"/>
                    <a:pt x="341" y="1282"/>
                  </a:cubicBezTo>
                  <a:cubicBezTo>
                    <a:pt x="335" y="1283"/>
                    <a:pt x="326" y="1281"/>
                    <a:pt x="326" y="1287"/>
                  </a:cubicBezTo>
                  <a:cubicBezTo>
                    <a:pt x="339" y="1285"/>
                    <a:pt x="321" y="1315"/>
                    <a:pt x="341" y="1307"/>
                  </a:cubicBezTo>
                  <a:close/>
                  <a:moveTo>
                    <a:pt x="972" y="1317"/>
                  </a:moveTo>
                  <a:cubicBezTo>
                    <a:pt x="977" y="1308"/>
                    <a:pt x="992" y="1311"/>
                    <a:pt x="987" y="1292"/>
                  </a:cubicBezTo>
                  <a:cubicBezTo>
                    <a:pt x="969" y="1284"/>
                    <a:pt x="984" y="1309"/>
                    <a:pt x="972" y="1307"/>
                  </a:cubicBezTo>
                  <a:cubicBezTo>
                    <a:pt x="971" y="1300"/>
                    <a:pt x="974" y="1289"/>
                    <a:pt x="967" y="1287"/>
                  </a:cubicBezTo>
                  <a:cubicBezTo>
                    <a:pt x="960" y="1294"/>
                    <a:pt x="958" y="1317"/>
                    <a:pt x="972" y="1317"/>
                  </a:cubicBezTo>
                  <a:close/>
                  <a:moveTo>
                    <a:pt x="421" y="1297"/>
                  </a:moveTo>
                  <a:cubicBezTo>
                    <a:pt x="438" y="1312"/>
                    <a:pt x="436" y="1279"/>
                    <a:pt x="421" y="1297"/>
                  </a:cubicBezTo>
                  <a:close/>
                  <a:moveTo>
                    <a:pt x="747" y="1297"/>
                  </a:moveTo>
                  <a:cubicBezTo>
                    <a:pt x="747" y="1294"/>
                    <a:pt x="743" y="1291"/>
                    <a:pt x="742" y="1297"/>
                  </a:cubicBezTo>
                  <a:cubicBezTo>
                    <a:pt x="742" y="1300"/>
                    <a:pt x="746" y="1303"/>
                    <a:pt x="747" y="1297"/>
                  </a:cubicBezTo>
                  <a:close/>
                  <a:moveTo>
                    <a:pt x="95" y="1302"/>
                  </a:moveTo>
                  <a:cubicBezTo>
                    <a:pt x="81" y="1317"/>
                    <a:pt x="110" y="1288"/>
                    <a:pt x="95" y="1302"/>
                  </a:cubicBezTo>
                  <a:close/>
                  <a:moveTo>
                    <a:pt x="737" y="1327"/>
                  </a:moveTo>
                  <a:cubicBezTo>
                    <a:pt x="756" y="1331"/>
                    <a:pt x="742" y="1309"/>
                    <a:pt x="737" y="1307"/>
                  </a:cubicBezTo>
                  <a:cubicBezTo>
                    <a:pt x="736" y="1321"/>
                    <a:pt x="745" y="1317"/>
                    <a:pt x="737" y="1327"/>
                  </a:cubicBezTo>
                  <a:close/>
                  <a:moveTo>
                    <a:pt x="331" y="1317"/>
                  </a:moveTo>
                  <a:cubicBezTo>
                    <a:pt x="326" y="1321"/>
                    <a:pt x="340" y="1322"/>
                    <a:pt x="341" y="1322"/>
                  </a:cubicBezTo>
                  <a:cubicBezTo>
                    <a:pt x="355" y="1329"/>
                    <a:pt x="336" y="1313"/>
                    <a:pt x="331" y="1317"/>
                  </a:cubicBezTo>
                  <a:close/>
                  <a:moveTo>
                    <a:pt x="952" y="1327"/>
                  </a:moveTo>
                  <a:cubicBezTo>
                    <a:pt x="952" y="1322"/>
                    <a:pt x="943" y="1321"/>
                    <a:pt x="942" y="1327"/>
                  </a:cubicBezTo>
                  <a:cubicBezTo>
                    <a:pt x="943" y="1333"/>
                    <a:pt x="948" y="1330"/>
                    <a:pt x="952" y="1327"/>
                  </a:cubicBezTo>
                  <a:close/>
                  <a:moveTo>
                    <a:pt x="862" y="1367"/>
                  </a:moveTo>
                  <a:cubicBezTo>
                    <a:pt x="857" y="1352"/>
                    <a:pt x="889" y="1333"/>
                    <a:pt x="862" y="1327"/>
                  </a:cubicBezTo>
                  <a:cubicBezTo>
                    <a:pt x="859" y="1339"/>
                    <a:pt x="840" y="1360"/>
                    <a:pt x="862" y="1367"/>
                  </a:cubicBezTo>
                  <a:close/>
                  <a:moveTo>
                    <a:pt x="1303" y="1327"/>
                  </a:moveTo>
                  <a:cubicBezTo>
                    <a:pt x="1299" y="1328"/>
                    <a:pt x="1293" y="1327"/>
                    <a:pt x="1293" y="1332"/>
                  </a:cubicBezTo>
                  <a:cubicBezTo>
                    <a:pt x="1297" y="1331"/>
                    <a:pt x="1303" y="1332"/>
                    <a:pt x="1303" y="1327"/>
                  </a:cubicBezTo>
                  <a:close/>
                  <a:moveTo>
                    <a:pt x="571" y="1362"/>
                  </a:moveTo>
                  <a:cubicBezTo>
                    <a:pt x="588" y="1369"/>
                    <a:pt x="598" y="1343"/>
                    <a:pt x="586" y="1337"/>
                  </a:cubicBezTo>
                  <a:cubicBezTo>
                    <a:pt x="585" y="1349"/>
                    <a:pt x="569" y="1347"/>
                    <a:pt x="571" y="1362"/>
                  </a:cubicBezTo>
                  <a:close/>
                  <a:moveTo>
                    <a:pt x="601" y="1362"/>
                  </a:moveTo>
                  <a:cubicBezTo>
                    <a:pt x="605" y="1362"/>
                    <a:pt x="608" y="1362"/>
                    <a:pt x="611" y="1362"/>
                  </a:cubicBezTo>
                  <a:cubicBezTo>
                    <a:pt x="611" y="1359"/>
                    <a:pt x="611" y="1356"/>
                    <a:pt x="611" y="1352"/>
                  </a:cubicBezTo>
                  <a:cubicBezTo>
                    <a:pt x="608" y="1352"/>
                    <a:pt x="605" y="1352"/>
                    <a:pt x="601" y="1352"/>
                  </a:cubicBezTo>
                  <a:cubicBezTo>
                    <a:pt x="601" y="1356"/>
                    <a:pt x="601" y="1359"/>
                    <a:pt x="601" y="1362"/>
                  </a:cubicBezTo>
                  <a:close/>
                  <a:moveTo>
                    <a:pt x="686" y="1357"/>
                  </a:moveTo>
                  <a:cubicBezTo>
                    <a:pt x="686" y="1354"/>
                    <a:pt x="682" y="1352"/>
                    <a:pt x="681" y="1357"/>
                  </a:cubicBezTo>
                  <a:cubicBezTo>
                    <a:pt x="681" y="1360"/>
                    <a:pt x="686" y="1363"/>
                    <a:pt x="686" y="1357"/>
                  </a:cubicBezTo>
                  <a:close/>
                  <a:moveTo>
                    <a:pt x="245" y="1382"/>
                  </a:moveTo>
                  <a:cubicBezTo>
                    <a:pt x="247" y="1376"/>
                    <a:pt x="245" y="1351"/>
                    <a:pt x="240" y="1367"/>
                  </a:cubicBezTo>
                  <a:cubicBezTo>
                    <a:pt x="239" y="1373"/>
                    <a:pt x="241" y="1398"/>
                    <a:pt x="245" y="1382"/>
                  </a:cubicBezTo>
                  <a:close/>
                  <a:moveTo>
                    <a:pt x="260" y="1377"/>
                  </a:moveTo>
                  <a:cubicBezTo>
                    <a:pt x="243" y="1377"/>
                    <a:pt x="271" y="1361"/>
                    <a:pt x="255" y="1362"/>
                  </a:cubicBezTo>
                  <a:cubicBezTo>
                    <a:pt x="246" y="1366"/>
                    <a:pt x="252" y="1395"/>
                    <a:pt x="260" y="1377"/>
                  </a:cubicBezTo>
                  <a:close/>
                  <a:moveTo>
                    <a:pt x="521" y="1377"/>
                  </a:moveTo>
                  <a:cubicBezTo>
                    <a:pt x="524" y="1362"/>
                    <a:pt x="532" y="1382"/>
                    <a:pt x="541" y="1377"/>
                  </a:cubicBezTo>
                  <a:cubicBezTo>
                    <a:pt x="546" y="1349"/>
                    <a:pt x="507" y="1371"/>
                    <a:pt x="521" y="1377"/>
                  </a:cubicBezTo>
                  <a:close/>
                  <a:moveTo>
                    <a:pt x="120" y="1372"/>
                  </a:moveTo>
                  <a:cubicBezTo>
                    <a:pt x="120" y="1370"/>
                    <a:pt x="116" y="1367"/>
                    <a:pt x="115" y="1372"/>
                  </a:cubicBezTo>
                  <a:cubicBezTo>
                    <a:pt x="115" y="1375"/>
                    <a:pt x="119" y="1378"/>
                    <a:pt x="120" y="1372"/>
                  </a:cubicBezTo>
                  <a:close/>
                  <a:moveTo>
                    <a:pt x="451" y="1377"/>
                  </a:moveTo>
                  <a:cubicBezTo>
                    <a:pt x="451" y="1372"/>
                    <a:pt x="442" y="1371"/>
                    <a:pt x="441" y="1377"/>
                  </a:cubicBezTo>
                  <a:cubicBezTo>
                    <a:pt x="447" y="1377"/>
                    <a:pt x="449" y="1385"/>
                    <a:pt x="451" y="1377"/>
                  </a:cubicBezTo>
                  <a:close/>
                  <a:moveTo>
                    <a:pt x="1218" y="1392"/>
                  </a:moveTo>
                  <a:cubicBezTo>
                    <a:pt x="1208" y="1384"/>
                    <a:pt x="1211" y="1393"/>
                    <a:pt x="1198" y="1392"/>
                  </a:cubicBezTo>
                  <a:cubicBezTo>
                    <a:pt x="1196" y="1418"/>
                    <a:pt x="1230" y="1405"/>
                    <a:pt x="1233" y="1392"/>
                  </a:cubicBezTo>
                  <a:cubicBezTo>
                    <a:pt x="1221" y="1391"/>
                    <a:pt x="1238" y="1379"/>
                    <a:pt x="1238" y="1372"/>
                  </a:cubicBezTo>
                  <a:cubicBezTo>
                    <a:pt x="1219" y="1367"/>
                    <a:pt x="1228" y="1389"/>
                    <a:pt x="1218" y="1392"/>
                  </a:cubicBezTo>
                  <a:close/>
                  <a:moveTo>
                    <a:pt x="220" y="1382"/>
                  </a:moveTo>
                  <a:cubicBezTo>
                    <a:pt x="220" y="1380"/>
                    <a:pt x="216" y="1377"/>
                    <a:pt x="215" y="1382"/>
                  </a:cubicBezTo>
                  <a:cubicBezTo>
                    <a:pt x="215" y="1385"/>
                    <a:pt x="219" y="1388"/>
                    <a:pt x="220" y="1382"/>
                  </a:cubicBezTo>
                  <a:close/>
                  <a:moveTo>
                    <a:pt x="351" y="1412"/>
                  </a:moveTo>
                  <a:cubicBezTo>
                    <a:pt x="361" y="1411"/>
                    <a:pt x="361" y="1419"/>
                    <a:pt x="366" y="1422"/>
                  </a:cubicBezTo>
                  <a:cubicBezTo>
                    <a:pt x="373" y="1416"/>
                    <a:pt x="374" y="1392"/>
                    <a:pt x="361" y="1392"/>
                  </a:cubicBezTo>
                  <a:cubicBezTo>
                    <a:pt x="366" y="1408"/>
                    <a:pt x="353" y="1405"/>
                    <a:pt x="351" y="1412"/>
                  </a:cubicBezTo>
                  <a:close/>
                  <a:moveTo>
                    <a:pt x="1358" y="1407"/>
                  </a:moveTo>
                  <a:cubicBezTo>
                    <a:pt x="1369" y="1409"/>
                    <a:pt x="1377" y="1406"/>
                    <a:pt x="1378" y="1397"/>
                  </a:cubicBezTo>
                  <a:cubicBezTo>
                    <a:pt x="1369" y="1398"/>
                    <a:pt x="1367" y="1392"/>
                    <a:pt x="1358" y="1392"/>
                  </a:cubicBezTo>
                  <a:cubicBezTo>
                    <a:pt x="1358" y="1397"/>
                    <a:pt x="1358" y="1402"/>
                    <a:pt x="1358" y="1407"/>
                  </a:cubicBezTo>
                  <a:close/>
                  <a:moveTo>
                    <a:pt x="1087" y="1402"/>
                  </a:moveTo>
                  <a:cubicBezTo>
                    <a:pt x="1084" y="1403"/>
                    <a:pt x="1078" y="1403"/>
                    <a:pt x="1077" y="1407"/>
                  </a:cubicBezTo>
                  <a:cubicBezTo>
                    <a:pt x="1081" y="1406"/>
                    <a:pt x="1087" y="1407"/>
                    <a:pt x="1087" y="1402"/>
                  </a:cubicBezTo>
                  <a:close/>
                  <a:moveTo>
                    <a:pt x="1102" y="1422"/>
                  </a:moveTo>
                  <a:cubicBezTo>
                    <a:pt x="1113" y="1402"/>
                    <a:pt x="1079" y="1409"/>
                    <a:pt x="1077" y="1427"/>
                  </a:cubicBezTo>
                  <a:cubicBezTo>
                    <a:pt x="1063" y="1426"/>
                    <a:pt x="1050" y="1427"/>
                    <a:pt x="1052" y="1442"/>
                  </a:cubicBezTo>
                  <a:cubicBezTo>
                    <a:pt x="1078" y="1450"/>
                    <a:pt x="1103" y="1467"/>
                    <a:pt x="1117" y="1437"/>
                  </a:cubicBezTo>
                  <a:cubicBezTo>
                    <a:pt x="1104" y="1441"/>
                    <a:pt x="1121" y="1414"/>
                    <a:pt x="1107" y="1417"/>
                  </a:cubicBezTo>
                  <a:cubicBezTo>
                    <a:pt x="1107" y="1420"/>
                    <a:pt x="1107" y="1423"/>
                    <a:pt x="1102" y="1422"/>
                  </a:cubicBezTo>
                  <a:close/>
                  <a:moveTo>
                    <a:pt x="1183" y="1432"/>
                  </a:moveTo>
                  <a:cubicBezTo>
                    <a:pt x="1182" y="1436"/>
                    <a:pt x="1178" y="1438"/>
                    <a:pt x="1173" y="1437"/>
                  </a:cubicBezTo>
                  <a:cubicBezTo>
                    <a:pt x="1173" y="1444"/>
                    <a:pt x="1173" y="1451"/>
                    <a:pt x="1173" y="1458"/>
                  </a:cubicBezTo>
                  <a:cubicBezTo>
                    <a:pt x="1180" y="1459"/>
                    <a:pt x="1190" y="1454"/>
                    <a:pt x="1198" y="1452"/>
                  </a:cubicBezTo>
                  <a:cubicBezTo>
                    <a:pt x="1213" y="1450"/>
                    <a:pt x="1236" y="1453"/>
                    <a:pt x="1238" y="1437"/>
                  </a:cubicBezTo>
                  <a:cubicBezTo>
                    <a:pt x="1224" y="1425"/>
                    <a:pt x="1193" y="1454"/>
                    <a:pt x="1183" y="1432"/>
                  </a:cubicBezTo>
                  <a:close/>
                  <a:moveTo>
                    <a:pt x="1173" y="1407"/>
                  </a:moveTo>
                  <a:cubicBezTo>
                    <a:pt x="1168" y="1416"/>
                    <a:pt x="1159" y="1420"/>
                    <a:pt x="1163" y="1437"/>
                  </a:cubicBezTo>
                  <a:cubicBezTo>
                    <a:pt x="1182" y="1439"/>
                    <a:pt x="1188" y="1415"/>
                    <a:pt x="1173" y="1407"/>
                  </a:cubicBezTo>
                  <a:close/>
                  <a:moveTo>
                    <a:pt x="481" y="1412"/>
                  </a:moveTo>
                  <a:cubicBezTo>
                    <a:pt x="477" y="1414"/>
                    <a:pt x="471" y="1413"/>
                    <a:pt x="471" y="1417"/>
                  </a:cubicBezTo>
                  <a:cubicBezTo>
                    <a:pt x="475" y="1416"/>
                    <a:pt x="481" y="1417"/>
                    <a:pt x="481" y="1412"/>
                  </a:cubicBezTo>
                  <a:close/>
                  <a:moveTo>
                    <a:pt x="396" y="1442"/>
                  </a:moveTo>
                  <a:cubicBezTo>
                    <a:pt x="407" y="1436"/>
                    <a:pt x="420" y="1433"/>
                    <a:pt x="426" y="1422"/>
                  </a:cubicBezTo>
                  <a:cubicBezTo>
                    <a:pt x="412" y="1416"/>
                    <a:pt x="394" y="1420"/>
                    <a:pt x="396" y="1442"/>
                  </a:cubicBezTo>
                  <a:close/>
                  <a:moveTo>
                    <a:pt x="476" y="1422"/>
                  </a:moveTo>
                  <a:cubicBezTo>
                    <a:pt x="465" y="1420"/>
                    <a:pt x="446" y="1435"/>
                    <a:pt x="461" y="1442"/>
                  </a:cubicBezTo>
                  <a:cubicBezTo>
                    <a:pt x="463" y="1434"/>
                    <a:pt x="501" y="1436"/>
                    <a:pt x="486" y="1427"/>
                  </a:cubicBezTo>
                  <a:cubicBezTo>
                    <a:pt x="480" y="1429"/>
                    <a:pt x="476" y="1435"/>
                    <a:pt x="476" y="1422"/>
                  </a:cubicBezTo>
                  <a:close/>
                  <a:moveTo>
                    <a:pt x="511" y="1463"/>
                  </a:moveTo>
                  <a:cubicBezTo>
                    <a:pt x="514" y="1478"/>
                    <a:pt x="486" y="1464"/>
                    <a:pt x="491" y="1483"/>
                  </a:cubicBezTo>
                  <a:cubicBezTo>
                    <a:pt x="507" y="1475"/>
                    <a:pt x="527" y="1472"/>
                    <a:pt x="526" y="1447"/>
                  </a:cubicBezTo>
                  <a:cubicBezTo>
                    <a:pt x="521" y="1447"/>
                    <a:pt x="516" y="1447"/>
                    <a:pt x="511" y="1447"/>
                  </a:cubicBezTo>
                  <a:cubicBezTo>
                    <a:pt x="509" y="1455"/>
                    <a:pt x="505" y="1456"/>
                    <a:pt x="511" y="1463"/>
                  </a:cubicBezTo>
                  <a:close/>
                  <a:moveTo>
                    <a:pt x="526" y="1427"/>
                  </a:moveTo>
                  <a:cubicBezTo>
                    <a:pt x="511" y="1427"/>
                    <a:pt x="501" y="1432"/>
                    <a:pt x="496" y="1442"/>
                  </a:cubicBezTo>
                  <a:cubicBezTo>
                    <a:pt x="503" y="1442"/>
                    <a:pt x="507" y="1445"/>
                    <a:pt x="511" y="1447"/>
                  </a:cubicBezTo>
                  <a:cubicBezTo>
                    <a:pt x="513" y="1437"/>
                    <a:pt x="525" y="1438"/>
                    <a:pt x="526" y="1427"/>
                  </a:cubicBezTo>
                  <a:close/>
                  <a:moveTo>
                    <a:pt x="972" y="1442"/>
                  </a:moveTo>
                  <a:cubicBezTo>
                    <a:pt x="981" y="1440"/>
                    <a:pt x="1002" y="1449"/>
                    <a:pt x="1002" y="1437"/>
                  </a:cubicBezTo>
                  <a:cubicBezTo>
                    <a:pt x="998" y="1436"/>
                    <a:pt x="996" y="1433"/>
                    <a:pt x="997" y="1427"/>
                  </a:cubicBezTo>
                  <a:cubicBezTo>
                    <a:pt x="988" y="1432"/>
                    <a:pt x="970" y="1427"/>
                    <a:pt x="972" y="1442"/>
                  </a:cubicBezTo>
                  <a:close/>
                  <a:moveTo>
                    <a:pt x="1153" y="1442"/>
                  </a:moveTo>
                  <a:cubicBezTo>
                    <a:pt x="1152" y="1448"/>
                    <a:pt x="1146" y="1446"/>
                    <a:pt x="1148" y="1437"/>
                  </a:cubicBezTo>
                  <a:cubicBezTo>
                    <a:pt x="1129" y="1438"/>
                    <a:pt x="1121" y="1447"/>
                    <a:pt x="1112" y="1458"/>
                  </a:cubicBezTo>
                  <a:cubicBezTo>
                    <a:pt x="1132" y="1461"/>
                    <a:pt x="1137" y="1461"/>
                    <a:pt x="1153" y="1452"/>
                  </a:cubicBezTo>
                  <a:cubicBezTo>
                    <a:pt x="1148" y="1465"/>
                    <a:pt x="1181" y="1454"/>
                    <a:pt x="1163" y="1452"/>
                  </a:cubicBezTo>
                  <a:cubicBezTo>
                    <a:pt x="1159" y="1451"/>
                    <a:pt x="1153" y="1452"/>
                    <a:pt x="1153" y="1447"/>
                  </a:cubicBezTo>
                  <a:cubicBezTo>
                    <a:pt x="1155" y="1447"/>
                    <a:pt x="1158" y="1443"/>
                    <a:pt x="1153" y="1442"/>
                  </a:cubicBezTo>
                  <a:close/>
                  <a:moveTo>
                    <a:pt x="1308" y="1447"/>
                  </a:moveTo>
                  <a:cubicBezTo>
                    <a:pt x="1323" y="1453"/>
                    <a:pt x="1327" y="1450"/>
                    <a:pt x="1333" y="1437"/>
                  </a:cubicBezTo>
                  <a:cubicBezTo>
                    <a:pt x="1321" y="1437"/>
                    <a:pt x="1309" y="1437"/>
                    <a:pt x="1308" y="1447"/>
                  </a:cubicBezTo>
                  <a:close/>
                  <a:moveTo>
                    <a:pt x="250" y="1447"/>
                  </a:moveTo>
                  <a:cubicBezTo>
                    <a:pt x="250" y="1445"/>
                    <a:pt x="246" y="1442"/>
                    <a:pt x="245" y="1447"/>
                  </a:cubicBezTo>
                  <a:cubicBezTo>
                    <a:pt x="245" y="1450"/>
                    <a:pt x="249" y="1453"/>
                    <a:pt x="250" y="1447"/>
                  </a:cubicBezTo>
                  <a:close/>
                  <a:moveTo>
                    <a:pt x="456" y="1452"/>
                  </a:moveTo>
                  <a:cubicBezTo>
                    <a:pt x="459" y="1453"/>
                    <a:pt x="462" y="1453"/>
                    <a:pt x="461" y="1458"/>
                  </a:cubicBezTo>
                  <a:cubicBezTo>
                    <a:pt x="464" y="1458"/>
                    <a:pt x="468" y="1458"/>
                    <a:pt x="471" y="1458"/>
                  </a:cubicBezTo>
                  <a:cubicBezTo>
                    <a:pt x="470" y="1452"/>
                    <a:pt x="472" y="1443"/>
                    <a:pt x="466" y="1442"/>
                  </a:cubicBezTo>
                  <a:cubicBezTo>
                    <a:pt x="466" y="1449"/>
                    <a:pt x="457" y="1447"/>
                    <a:pt x="456" y="1452"/>
                  </a:cubicBezTo>
                  <a:close/>
                  <a:moveTo>
                    <a:pt x="486" y="1442"/>
                  </a:moveTo>
                  <a:cubicBezTo>
                    <a:pt x="482" y="1444"/>
                    <a:pt x="476" y="1443"/>
                    <a:pt x="476" y="1447"/>
                  </a:cubicBezTo>
                  <a:cubicBezTo>
                    <a:pt x="480" y="1446"/>
                    <a:pt x="486" y="1447"/>
                    <a:pt x="486" y="1442"/>
                  </a:cubicBezTo>
                  <a:close/>
                  <a:moveTo>
                    <a:pt x="531" y="1452"/>
                  </a:moveTo>
                  <a:cubicBezTo>
                    <a:pt x="540" y="1453"/>
                    <a:pt x="544" y="1449"/>
                    <a:pt x="546" y="1442"/>
                  </a:cubicBezTo>
                  <a:cubicBezTo>
                    <a:pt x="538" y="1442"/>
                    <a:pt x="533" y="1446"/>
                    <a:pt x="531" y="1452"/>
                  </a:cubicBezTo>
                  <a:close/>
                  <a:moveTo>
                    <a:pt x="957" y="1442"/>
                  </a:moveTo>
                  <a:cubicBezTo>
                    <a:pt x="954" y="1442"/>
                    <a:pt x="950" y="1442"/>
                    <a:pt x="947" y="1442"/>
                  </a:cubicBezTo>
                  <a:cubicBezTo>
                    <a:pt x="946" y="1453"/>
                    <a:pt x="928" y="1447"/>
                    <a:pt x="927" y="1458"/>
                  </a:cubicBezTo>
                  <a:cubicBezTo>
                    <a:pt x="965" y="1465"/>
                    <a:pt x="985" y="1453"/>
                    <a:pt x="1012" y="1463"/>
                  </a:cubicBezTo>
                  <a:cubicBezTo>
                    <a:pt x="1007" y="1443"/>
                    <a:pt x="973" y="1452"/>
                    <a:pt x="957" y="1442"/>
                  </a:cubicBezTo>
                  <a:close/>
                  <a:moveTo>
                    <a:pt x="316" y="1458"/>
                  </a:moveTo>
                  <a:cubicBezTo>
                    <a:pt x="317" y="1461"/>
                    <a:pt x="316" y="1467"/>
                    <a:pt x="321" y="1468"/>
                  </a:cubicBezTo>
                  <a:cubicBezTo>
                    <a:pt x="321" y="1458"/>
                    <a:pt x="334" y="1461"/>
                    <a:pt x="331" y="1447"/>
                  </a:cubicBezTo>
                  <a:cubicBezTo>
                    <a:pt x="322" y="1447"/>
                    <a:pt x="314" y="1447"/>
                    <a:pt x="306" y="1447"/>
                  </a:cubicBezTo>
                  <a:cubicBezTo>
                    <a:pt x="304" y="1451"/>
                    <a:pt x="305" y="1457"/>
                    <a:pt x="301" y="1458"/>
                  </a:cubicBezTo>
                  <a:cubicBezTo>
                    <a:pt x="301" y="1455"/>
                    <a:pt x="296" y="1452"/>
                    <a:pt x="296" y="1458"/>
                  </a:cubicBezTo>
                  <a:cubicBezTo>
                    <a:pt x="303" y="1463"/>
                    <a:pt x="308" y="1463"/>
                    <a:pt x="316" y="1458"/>
                  </a:cubicBezTo>
                  <a:close/>
                  <a:moveTo>
                    <a:pt x="1278" y="1458"/>
                  </a:moveTo>
                  <a:cubicBezTo>
                    <a:pt x="1272" y="1458"/>
                    <a:pt x="1270" y="1450"/>
                    <a:pt x="1268" y="1458"/>
                  </a:cubicBezTo>
                  <a:cubicBezTo>
                    <a:pt x="1268" y="1463"/>
                    <a:pt x="1277" y="1464"/>
                    <a:pt x="1278" y="1458"/>
                  </a:cubicBezTo>
                  <a:close/>
                  <a:moveTo>
                    <a:pt x="1318" y="1463"/>
                  </a:moveTo>
                  <a:cubicBezTo>
                    <a:pt x="1311" y="1461"/>
                    <a:pt x="1310" y="1454"/>
                    <a:pt x="1303" y="1452"/>
                  </a:cubicBezTo>
                  <a:cubicBezTo>
                    <a:pt x="1299" y="1463"/>
                    <a:pt x="1316" y="1475"/>
                    <a:pt x="1318" y="1463"/>
                  </a:cubicBezTo>
                  <a:close/>
                  <a:moveTo>
                    <a:pt x="441" y="1468"/>
                  </a:moveTo>
                  <a:cubicBezTo>
                    <a:pt x="440" y="1462"/>
                    <a:pt x="435" y="1460"/>
                    <a:pt x="431" y="1458"/>
                  </a:cubicBezTo>
                  <a:cubicBezTo>
                    <a:pt x="428" y="1478"/>
                    <a:pt x="451" y="1473"/>
                    <a:pt x="456" y="1463"/>
                  </a:cubicBezTo>
                  <a:cubicBezTo>
                    <a:pt x="449" y="1462"/>
                    <a:pt x="445" y="1465"/>
                    <a:pt x="441" y="1468"/>
                  </a:cubicBezTo>
                  <a:close/>
                  <a:moveTo>
                    <a:pt x="1248" y="1468"/>
                  </a:moveTo>
                  <a:cubicBezTo>
                    <a:pt x="1248" y="1465"/>
                    <a:pt x="1244" y="1462"/>
                    <a:pt x="1243" y="1468"/>
                  </a:cubicBezTo>
                  <a:cubicBezTo>
                    <a:pt x="1243" y="1470"/>
                    <a:pt x="1247" y="1473"/>
                    <a:pt x="1248" y="1468"/>
                  </a:cubicBezTo>
                  <a:close/>
                  <a:moveTo>
                    <a:pt x="486" y="1473"/>
                  </a:moveTo>
                  <a:cubicBezTo>
                    <a:pt x="482" y="1474"/>
                    <a:pt x="476" y="1473"/>
                    <a:pt x="476" y="1478"/>
                  </a:cubicBezTo>
                  <a:cubicBezTo>
                    <a:pt x="480" y="1476"/>
                    <a:pt x="486" y="1477"/>
                    <a:pt x="486" y="1473"/>
                  </a:cubicBezTo>
                  <a:close/>
                  <a:moveTo>
                    <a:pt x="752" y="1478"/>
                  </a:moveTo>
                  <a:cubicBezTo>
                    <a:pt x="746" y="1472"/>
                    <a:pt x="748" y="1476"/>
                    <a:pt x="752" y="1483"/>
                  </a:cubicBezTo>
                  <a:cubicBezTo>
                    <a:pt x="756" y="1489"/>
                    <a:pt x="757" y="1483"/>
                    <a:pt x="752" y="1478"/>
                  </a:cubicBezTo>
                  <a:close/>
                  <a:moveTo>
                    <a:pt x="1092" y="1488"/>
                  </a:moveTo>
                  <a:cubicBezTo>
                    <a:pt x="1101" y="1487"/>
                    <a:pt x="1108" y="1489"/>
                    <a:pt x="1112" y="1493"/>
                  </a:cubicBezTo>
                  <a:cubicBezTo>
                    <a:pt x="1115" y="1474"/>
                    <a:pt x="1097" y="1477"/>
                    <a:pt x="1092" y="1488"/>
                  </a:cubicBezTo>
                  <a:close/>
                  <a:moveTo>
                    <a:pt x="616" y="1498"/>
                  </a:moveTo>
                  <a:cubicBezTo>
                    <a:pt x="617" y="1489"/>
                    <a:pt x="612" y="1485"/>
                    <a:pt x="606" y="1483"/>
                  </a:cubicBezTo>
                  <a:cubicBezTo>
                    <a:pt x="607" y="1490"/>
                    <a:pt x="606" y="1500"/>
                    <a:pt x="616" y="1498"/>
                  </a:cubicBezTo>
                  <a:close/>
                  <a:moveTo>
                    <a:pt x="1007" y="1508"/>
                  </a:moveTo>
                  <a:cubicBezTo>
                    <a:pt x="1013" y="1509"/>
                    <a:pt x="1026" y="1528"/>
                    <a:pt x="1032" y="1513"/>
                  </a:cubicBezTo>
                  <a:cubicBezTo>
                    <a:pt x="1022" y="1510"/>
                    <a:pt x="1013" y="1487"/>
                    <a:pt x="1007" y="1508"/>
                  </a:cubicBezTo>
                  <a:close/>
                  <a:moveTo>
                    <a:pt x="1002" y="1518"/>
                  </a:moveTo>
                  <a:cubicBezTo>
                    <a:pt x="1005" y="1520"/>
                    <a:pt x="1017" y="1538"/>
                    <a:pt x="1022" y="1523"/>
                  </a:cubicBezTo>
                  <a:cubicBezTo>
                    <a:pt x="1016" y="1523"/>
                    <a:pt x="1007" y="1502"/>
                    <a:pt x="1002" y="1518"/>
                  </a:cubicBezTo>
                  <a:close/>
                  <a:moveTo>
                    <a:pt x="1112" y="1523"/>
                  </a:moveTo>
                  <a:cubicBezTo>
                    <a:pt x="1102" y="1515"/>
                    <a:pt x="1087" y="1511"/>
                    <a:pt x="1087" y="1493"/>
                  </a:cubicBezTo>
                  <a:cubicBezTo>
                    <a:pt x="1057" y="1502"/>
                    <a:pt x="1035" y="1465"/>
                    <a:pt x="1017" y="1493"/>
                  </a:cubicBezTo>
                  <a:cubicBezTo>
                    <a:pt x="1029" y="1501"/>
                    <a:pt x="1044" y="1522"/>
                    <a:pt x="1057" y="1513"/>
                  </a:cubicBezTo>
                  <a:cubicBezTo>
                    <a:pt x="1060" y="1523"/>
                    <a:pt x="1067" y="1530"/>
                    <a:pt x="1077" y="1533"/>
                  </a:cubicBezTo>
                  <a:cubicBezTo>
                    <a:pt x="1073" y="1508"/>
                    <a:pt x="1115" y="1533"/>
                    <a:pt x="1112" y="1523"/>
                  </a:cubicBezTo>
                  <a:close/>
                  <a:moveTo>
                    <a:pt x="757" y="1493"/>
                  </a:moveTo>
                  <a:cubicBezTo>
                    <a:pt x="733" y="1479"/>
                    <a:pt x="744" y="1509"/>
                    <a:pt x="757" y="1493"/>
                  </a:cubicBezTo>
                  <a:close/>
                  <a:moveTo>
                    <a:pt x="992" y="1503"/>
                  </a:moveTo>
                  <a:cubicBezTo>
                    <a:pt x="985" y="1500"/>
                    <a:pt x="980" y="1495"/>
                    <a:pt x="972" y="1493"/>
                  </a:cubicBezTo>
                  <a:cubicBezTo>
                    <a:pt x="963" y="1509"/>
                    <a:pt x="990" y="1514"/>
                    <a:pt x="992" y="1503"/>
                  </a:cubicBezTo>
                  <a:close/>
                  <a:moveTo>
                    <a:pt x="1148" y="1503"/>
                  </a:moveTo>
                  <a:cubicBezTo>
                    <a:pt x="1132" y="1506"/>
                    <a:pt x="1138" y="1489"/>
                    <a:pt x="1123" y="1493"/>
                  </a:cubicBezTo>
                  <a:cubicBezTo>
                    <a:pt x="1119" y="1505"/>
                    <a:pt x="1144" y="1514"/>
                    <a:pt x="1148" y="1503"/>
                  </a:cubicBezTo>
                  <a:close/>
                  <a:moveTo>
                    <a:pt x="892" y="1523"/>
                  </a:moveTo>
                  <a:cubicBezTo>
                    <a:pt x="894" y="1513"/>
                    <a:pt x="903" y="1510"/>
                    <a:pt x="902" y="1498"/>
                  </a:cubicBezTo>
                  <a:cubicBezTo>
                    <a:pt x="886" y="1496"/>
                    <a:pt x="875" y="1521"/>
                    <a:pt x="892" y="1523"/>
                  </a:cubicBezTo>
                  <a:close/>
                  <a:moveTo>
                    <a:pt x="506" y="1543"/>
                  </a:moveTo>
                  <a:cubicBezTo>
                    <a:pt x="520" y="1543"/>
                    <a:pt x="544" y="1511"/>
                    <a:pt x="521" y="1508"/>
                  </a:cubicBezTo>
                  <a:cubicBezTo>
                    <a:pt x="521" y="1515"/>
                    <a:pt x="523" y="1519"/>
                    <a:pt x="526" y="1523"/>
                  </a:cubicBezTo>
                  <a:cubicBezTo>
                    <a:pt x="512" y="1522"/>
                    <a:pt x="514" y="1537"/>
                    <a:pt x="506" y="1543"/>
                  </a:cubicBezTo>
                  <a:close/>
                  <a:moveTo>
                    <a:pt x="461" y="1518"/>
                  </a:moveTo>
                  <a:cubicBezTo>
                    <a:pt x="447" y="1533"/>
                    <a:pt x="476" y="1504"/>
                    <a:pt x="461" y="1518"/>
                  </a:cubicBezTo>
                  <a:close/>
                  <a:moveTo>
                    <a:pt x="426" y="1538"/>
                  </a:moveTo>
                  <a:cubicBezTo>
                    <a:pt x="441" y="1545"/>
                    <a:pt x="441" y="1510"/>
                    <a:pt x="426" y="1518"/>
                  </a:cubicBezTo>
                  <a:cubicBezTo>
                    <a:pt x="425" y="1531"/>
                    <a:pt x="434" y="1528"/>
                    <a:pt x="426" y="1538"/>
                  </a:cubicBezTo>
                  <a:close/>
                  <a:moveTo>
                    <a:pt x="1138" y="1523"/>
                  </a:moveTo>
                  <a:cubicBezTo>
                    <a:pt x="1138" y="1520"/>
                    <a:pt x="1133" y="1517"/>
                    <a:pt x="1133" y="1523"/>
                  </a:cubicBezTo>
                  <a:cubicBezTo>
                    <a:pt x="1133" y="1525"/>
                    <a:pt x="1137" y="1528"/>
                    <a:pt x="1138" y="1523"/>
                  </a:cubicBezTo>
                  <a:close/>
                  <a:moveTo>
                    <a:pt x="752" y="1548"/>
                  </a:moveTo>
                  <a:cubicBezTo>
                    <a:pt x="760" y="1548"/>
                    <a:pt x="768" y="1548"/>
                    <a:pt x="777" y="1548"/>
                  </a:cubicBezTo>
                  <a:cubicBezTo>
                    <a:pt x="770" y="1538"/>
                    <a:pt x="771" y="1520"/>
                    <a:pt x="752" y="1523"/>
                  </a:cubicBezTo>
                  <a:cubicBezTo>
                    <a:pt x="752" y="1531"/>
                    <a:pt x="752" y="1539"/>
                    <a:pt x="752" y="1548"/>
                  </a:cubicBezTo>
                  <a:close/>
                  <a:moveTo>
                    <a:pt x="511" y="1553"/>
                  </a:moveTo>
                  <a:cubicBezTo>
                    <a:pt x="499" y="1570"/>
                    <a:pt x="528" y="1541"/>
                    <a:pt x="511" y="1553"/>
                  </a:cubicBezTo>
                  <a:close/>
                  <a:moveTo>
                    <a:pt x="481" y="1558"/>
                  </a:moveTo>
                  <a:cubicBezTo>
                    <a:pt x="475" y="1559"/>
                    <a:pt x="467" y="1557"/>
                    <a:pt x="466" y="1563"/>
                  </a:cubicBezTo>
                  <a:cubicBezTo>
                    <a:pt x="472" y="1562"/>
                    <a:pt x="480" y="1564"/>
                    <a:pt x="481" y="1558"/>
                  </a:cubicBezTo>
                  <a:close/>
                  <a:moveTo>
                    <a:pt x="416" y="1573"/>
                  </a:moveTo>
                  <a:cubicBezTo>
                    <a:pt x="419" y="1570"/>
                    <a:pt x="416" y="1563"/>
                    <a:pt x="411" y="1568"/>
                  </a:cubicBezTo>
                  <a:cubicBezTo>
                    <a:pt x="408" y="1571"/>
                    <a:pt x="411" y="1578"/>
                    <a:pt x="416" y="1573"/>
                  </a:cubicBezTo>
                  <a:close/>
                  <a:moveTo>
                    <a:pt x="887" y="1578"/>
                  </a:moveTo>
                  <a:cubicBezTo>
                    <a:pt x="886" y="1584"/>
                    <a:pt x="879" y="1588"/>
                    <a:pt x="892" y="1588"/>
                  </a:cubicBezTo>
                  <a:cubicBezTo>
                    <a:pt x="900" y="1586"/>
                    <a:pt x="891" y="1581"/>
                    <a:pt x="892" y="1573"/>
                  </a:cubicBezTo>
                  <a:cubicBezTo>
                    <a:pt x="896" y="1572"/>
                    <a:pt x="902" y="1573"/>
                    <a:pt x="902" y="1568"/>
                  </a:cubicBezTo>
                  <a:cubicBezTo>
                    <a:pt x="899" y="1565"/>
                    <a:pt x="878" y="1556"/>
                    <a:pt x="877" y="1568"/>
                  </a:cubicBezTo>
                  <a:cubicBezTo>
                    <a:pt x="883" y="1569"/>
                    <a:pt x="885" y="1573"/>
                    <a:pt x="887" y="1578"/>
                  </a:cubicBezTo>
                  <a:close/>
                  <a:moveTo>
                    <a:pt x="992" y="1598"/>
                  </a:moveTo>
                  <a:cubicBezTo>
                    <a:pt x="994" y="1581"/>
                    <a:pt x="984" y="1576"/>
                    <a:pt x="977" y="1568"/>
                  </a:cubicBezTo>
                  <a:cubicBezTo>
                    <a:pt x="981" y="1579"/>
                    <a:pt x="980" y="1595"/>
                    <a:pt x="992" y="1598"/>
                  </a:cubicBezTo>
                  <a:close/>
                  <a:moveTo>
                    <a:pt x="757" y="1638"/>
                  </a:moveTo>
                  <a:cubicBezTo>
                    <a:pt x="758" y="1645"/>
                    <a:pt x="758" y="1657"/>
                    <a:pt x="767" y="1653"/>
                  </a:cubicBezTo>
                  <a:cubicBezTo>
                    <a:pt x="772" y="1638"/>
                    <a:pt x="768" y="1589"/>
                    <a:pt x="752" y="1578"/>
                  </a:cubicBezTo>
                  <a:cubicBezTo>
                    <a:pt x="752" y="1602"/>
                    <a:pt x="754" y="1622"/>
                    <a:pt x="757" y="1638"/>
                  </a:cubicBezTo>
                  <a:close/>
                  <a:moveTo>
                    <a:pt x="767" y="1583"/>
                  </a:moveTo>
                  <a:cubicBezTo>
                    <a:pt x="765" y="1596"/>
                    <a:pt x="777" y="1596"/>
                    <a:pt x="787" y="1598"/>
                  </a:cubicBezTo>
                  <a:cubicBezTo>
                    <a:pt x="787" y="1591"/>
                    <a:pt x="787" y="1584"/>
                    <a:pt x="787" y="1578"/>
                  </a:cubicBezTo>
                  <a:cubicBezTo>
                    <a:pt x="777" y="1577"/>
                    <a:pt x="776" y="1583"/>
                    <a:pt x="767" y="1583"/>
                  </a:cubicBezTo>
                  <a:close/>
                  <a:moveTo>
                    <a:pt x="827" y="1578"/>
                  </a:moveTo>
                  <a:cubicBezTo>
                    <a:pt x="823" y="1579"/>
                    <a:pt x="817" y="1578"/>
                    <a:pt x="817" y="1583"/>
                  </a:cubicBezTo>
                  <a:cubicBezTo>
                    <a:pt x="821" y="1582"/>
                    <a:pt x="827" y="1583"/>
                    <a:pt x="827" y="1578"/>
                  </a:cubicBezTo>
                  <a:close/>
                  <a:moveTo>
                    <a:pt x="661" y="1603"/>
                  </a:moveTo>
                  <a:cubicBezTo>
                    <a:pt x="650" y="1604"/>
                    <a:pt x="656" y="1588"/>
                    <a:pt x="646" y="1588"/>
                  </a:cubicBezTo>
                  <a:cubicBezTo>
                    <a:pt x="639" y="1602"/>
                    <a:pt x="655" y="1618"/>
                    <a:pt x="661" y="1603"/>
                  </a:cubicBezTo>
                  <a:close/>
                  <a:moveTo>
                    <a:pt x="872" y="1623"/>
                  </a:moveTo>
                  <a:cubicBezTo>
                    <a:pt x="868" y="1624"/>
                    <a:pt x="862" y="1623"/>
                    <a:pt x="862" y="1628"/>
                  </a:cubicBezTo>
                  <a:cubicBezTo>
                    <a:pt x="866" y="1627"/>
                    <a:pt x="872" y="1628"/>
                    <a:pt x="872" y="1623"/>
                  </a:cubicBezTo>
                  <a:close/>
                  <a:moveTo>
                    <a:pt x="606" y="1643"/>
                  </a:moveTo>
                  <a:cubicBezTo>
                    <a:pt x="602" y="1644"/>
                    <a:pt x="596" y="1643"/>
                    <a:pt x="596" y="1648"/>
                  </a:cubicBezTo>
                  <a:cubicBezTo>
                    <a:pt x="600" y="1647"/>
                    <a:pt x="606" y="1648"/>
                    <a:pt x="606" y="1643"/>
                  </a:cubicBezTo>
                  <a:close/>
                  <a:moveTo>
                    <a:pt x="877" y="1648"/>
                  </a:moveTo>
                  <a:cubicBezTo>
                    <a:pt x="892" y="1662"/>
                    <a:pt x="863" y="1633"/>
                    <a:pt x="877" y="1648"/>
                  </a:cubicBezTo>
                  <a:close/>
                  <a:moveTo>
                    <a:pt x="616" y="1653"/>
                  </a:moveTo>
                  <a:cubicBezTo>
                    <a:pt x="616" y="1650"/>
                    <a:pt x="612" y="1647"/>
                    <a:pt x="611" y="1653"/>
                  </a:cubicBezTo>
                  <a:cubicBezTo>
                    <a:pt x="611" y="1656"/>
                    <a:pt x="615" y="1659"/>
                    <a:pt x="616" y="16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52"/>
            <p:cNvSpPr>
              <a:spLocks/>
            </p:cNvSpPr>
            <p:nvPr/>
          </p:nvSpPr>
          <p:spPr bwMode="auto">
            <a:xfrm>
              <a:off x="10006014" y="1722438"/>
              <a:ext cx="25400" cy="19050"/>
            </a:xfrm>
            <a:custGeom>
              <a:avLst/>
              <a:gdLst>
                <a:gd name="T0" fmla="*/ 23 w 28"/>
                <a:gd name="T1" fmla="*/ 15 h 21"/>
                <a:gd name="T2" fmla="*/ 13 w 28"/>
                <a:gd name="T3" fmla="*/ 20 h 21"/>
                <a:gd name="T4" fmla="*/ 13 w 28"/>
                <a:gd name="T5" fmla="*/ 0 h 21"/>
                <a:gd name="T6" fmla="*/ 28 w 28"/>
                <a:gd name="T7" fmla="*/ 15 h 21"/>
                <a:gd name="T8" fmla="*/ 23 w 28"/>
                <a:gd name="T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3" y="15"/>
                  </a:moveTo>
                  <a:cubicBezTo>
                    <a:pt x="17" y="14"/>
                    <a:pt x="14" y="16"/>
                    <a:pt x="13" y="20"/>
                  </a:cubicBezTo>
                  <a:cubicBezTo>
                    <a:pt x="0" y="19"/>
                    <a:pt x="11" y="3"/>
                    <a:pt x="13" y="0"/>
                  </a:cubicBezTo>
                  <a:cubicBezTo>
                    <a:pt x="22" y="1"/>
                    <a:pt x="16" y="17"/>
                    <a:pt x="28" y="15"/>
                  </a:cubicBezTo>
                  <a:cubicBezTo>
                    <a:pt x="27" y="21"/>
                    <a:pt x="23" y="18"/>
                    <a:pt x="2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53"/>
            <p:cNvSpPr>
              <a:spLocks/>
            </p:cNvSpPr>
            <p:nvPr/>
          </p:nvSpPr>
          <p:spPr bwMode="auto">
            <a:xfrm>
              <a:off x="9855201" y="1770063"/>
              <a:ext cx="41275" cy="25400"/>
            </a:xfrm>
            <a:custGeom>
              <a:avLst/>
              <a:gdLst>
                <a:gd name="T0" fmla="*/ 31 w 45"/>
                <a:gd name="T1" fmla="*/ 3 h 28"/>
                <a:gd name="T2" fmla="*/ 20 w 45"/>
                <a:gd name="T3" fmla="*/ 28 h 28"/>
                <a:gd name="T4" fmla="*/ 0 w 45"/>
                <a:gd name="T5" fmla="*/ 23 h 28"/>
                <a:gd name="T6" fmla="*/ 0 w 45"/>
                <a:gd name="T7" fmla="*/ 8 h 28"/>
                <a:gd name="T8" fmla="*/ 10 w 45"/>
                <a:gd name="T9" fmla="*/ 13 h 28"/>
                <a:gd name="T10" fmla="*/ 31 w 45"/>
                <a:gd name="T1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8">
                  <a:moveTo>
                    <a:pt x="31" y="3"/>
                  </a:moveTo>
                  <a:cubicBezTo>
                    <a:pt x="45" y="10"/>
                    <a:pt x="17" y="16"/>
                    <a:pt x="20" y="28"/>
                  </a:cubicBezTo>
                  <a:cubicBezTo>
                    <a:pt x="16" y="24"/>
                    <a:pt x="9" y="23"/>
                    <a:pt x="0" y="23"/>
                  </a:cubicBezTo>
                  <a:cubicBezTo>
                    <a:pt x="4" y="19"/>
                    <a:pt x="8" y="10"/>
                    <a:pt x="0" y="8"/>
                  </a:cubicBezTo>
                  <a:cubicBezTo>
                    <a:pt x="4" y="0"/>
                    <a:pt x="12" y="5"/>
                    <a:pt x="10" y="13"/>
                  </a:cubicBezTo>
                  <a:cubicBezTo>
                    <a:pt x="20" y="13"/>
                    <a:pt x="27" y="1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54"/>
            <p:cNvSpPr>
              <a:spLocks/>
            </p:cNvSpPr>
            <p:nvPr/>
          </p:nvSpPr>
          <p:spPr bwMode="auto">
            <a:xfrm>
              <a:off x="9979026" y="1866901"/>
              <a:ext cx="34925" cy="9525"/>
            </a:xfrm>
            <a:custGeom>
              <a:avLst/>
              <a:gdLst>
                <a:gd name="T0" fmla="*/ 12 w 38"/>
                <a:gd name="T1" fmla="*/ 3 h 10"/>
                <a:gd name="T2" fmla="*/ 7 w 38"/>
                <a:gd name="T3" fmla="*/ 9 h 10"/>
                <a:gd name="T4" fmla="*/ 12 w 38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0">
                  <a:moveTo>
                    <a:pt x="12" y="3"/>
                  </a:moveTo>
                  <a:cubicBezTo>
                    <a:pt x="38" y="0"/>
                    <a:pt x="9" y="10"/>
                    <a:pt x="7" y="9"/>
                  </a:cubicBezTo>
                  <a:cubicBezTo>
                    <a:pt x="0" y="4"/>
                    <a:pt x="6" y="4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55"/>
            <p:cNvSpPr>
              <a:spLocks/>
            </p:cNvSpPr>
            <p:nvPr/>
          </p:nvSpPr>
          <p:spPr bwMode="auto">
            <a:xfrm>
              <a:off x="10164764" y="1925638"/>
              <a:ext cx="31750" cy="42863"/>
            </a:xfrm>
            <a:custGeom>
              <a:avLst/>
              <a:gdLst>
                <a:gd name="T0" fmla="*/ 2 w 35"/>
                <a:gd name="T1" fmla="*/ 0 h 45"/>
                <a:gd name="T2" fmla="*/ 22 w 35"/>
                <a:gd name="T3" fmla="*/ 0 h 45"/>
                <a:gd name="T4" fmla="*/ 12 w 35"/>
                <a:gd name="T5" fmla="*/ 45 h 45"/>
                <a:gd name="T6" fmla="*/ 7 w 35"/>
                <a:gd name="T7" fmla="*/ 20 h 45"/>
                <a:gd name="T8" fmla="*/ 2 w 35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5">
                  <a:moveTo>
                    <a:pt x="2" y="0"/>
                  </a:moveTo>
                  <a:cubicBezTo>
                    <a:pt x="9" y="0"/>
                    <a:pt x="16" y="0"/>
                    <a:pt x="22" y="0"/>
                  </a:cubicBezTo>
                  <a:cubicBezTo>
                    <a:pt x="10" y="16"/>
                    <a:pt x="35" y="39"/>
                    <a:pt x="12" y="45"/>
                  </a:cubicBezTo>
                  <a:cubicBezTo>
                    <a:pt x="22" y="41"/>
                    <a:pt x="11" y="8"/>
                    <a:pt x="7" y="20"/>
                  </a:cubicBezTo>
                  <a:cubicBezTo>
                    <a:pt x="0" y="15"/>
                    <a:pt x="9" y="1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56"/>
            <p:cNvSpPr>
              <a:spLocks/>
            </p:cNvSpPr>
            <p:nvPr/>
          </p:nvSpPr>
          <p:spPr bwMode="auto">
            <a:xfrm>
              <a:off x="9667876" y="2092326"/>
              <a:ext cx="52388" cy="41275"/>
            </a:xfrm>
            <a:custGeom>
              <a:avLst/>
              <a:gdLst>
                <a:gd name="T0" fmla="*/ 2 w 56"/>
                <a:gd name="T1" fmla="*/ 5 h 45"/>
                <a:gd name="T2" fmla="*/ 42 w 56"/>
                <a:gd name="T3" fmla="*/ 0 h 45"/>
                <a:gd name="T4" fmla="*/ 37 w 56"/>
                <a:gd name="T5" fmla="*/ 40 h 45"/>
                <a:gd name="T6" fmla="*/ 22 w 56"/>
                <a:gd name="T7" fmla="*/ 45 h 45"/>
                <a:gd name="T8" fmla="*/ 22 w 56"/>
                <a:gd name="T9" fmla="*/ 30 h 45"/>
                <a:gd name="T10" fmla="*/ 2 w 56"/>
                <a:gd name="T1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5">
                  <a:moveTo>
                    <a:pt x="2" y="5"/>
                  </a:moveTo>
                  <a:cubicBezTo>
                    <a:pt x="19" y="7"/>
                    <a:pt x="30" y="3"/>
                    <a:pt x="42" y="0"/>
                  </a:cubicBezTo>
                  <a:cubicBezTo>
                    <a:pt x="56" y="22"/>
                    <a:pt x="25" y="20"/>
                    <a:pt x="37" y="40"/>
                  </a:cubicBezTo>
                  <a:cubicBezTo>
                    <a:pt x="30" y="40"/>
                    <a:pt x="23" y="39"/>
                    <a:pt x="22" y="45"/>
                  </a:cubicBezTo>
                  <a:cubicBezTo>
                    <a:pt x="15" y="43"/>
                    <a:pt x="24" y="39"/>
                    <a:pt x="22" y="30"/>
                  </a:cubicBezTo>
                  <a:cubicBezTo>
                    <a:pt x="15" y="23"/>
                    <a:pt x="0" y="23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57"/>
            <p:cNvSpPr>
              <a:spLocks/>
            </p:cNvSpPr>
            <p:nvPr/>
          </p:nvSpPr>
          <p:spPr bwMode="auto">
            <a:xfrm>
              <a:off x="9310689" y="2479676"/>
              <a:ext cx="20638" cy="23813"/>
            </a:xfrm>
            <a:custGeom>
              <a:avLst/>
              <a:gdLst>
                <a:gd name="T0" fmla="*/ 22 w 23"/>
                <a:gd name="T1" fmla="*/ 27 h 27"/>
                <a:gd name="T2" fmla="*/ 2 w 23"/>
                <a:gd name="T3" fmla="*/ 12 h 27"/>
                <a:gd name="T4" fmla="*/ 17 w 23"/>
                <a:gd name="T5" fmla="*/ 2 h 27"/>
                <a:gd name="T6" fmla="*/ 22 w 23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7">
                  <a:moveTo>
                    <a:pt x="22" y="27"/>
                  </a:moveTo>
                  <a:cubicBezTo>
                    <a:pt x="15" y="21"/>
                    <a:pt x="3" y="16"/>
                    <a:pt x="2" y="12"/>
                  </a:cubicBezTo>
                  <a:cubicBezTo>
                    <a:pt x="0" y="0"/>
                    <a:pt x="21" y="5"/>
                    <a:pt x="17" y="2"/>
                  </a:cubicBezTo>
                  <a:cubicBezTo>
                    <a:pt x="23" y="7"/>
                    <a:pt x="15" y="14"/>
                    <a:pt x="2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58"/>
            <p:cNvSpPr>
              <a:spLocks/>
            </p:cNvSpPr>
            <p:nvPr/>
          </p:nvSpPr>
          <p:spPr bwMode="auto">
            <a:xfrm>
              <a:off x="10506076" y="2471738"/>
              <a:ext cx="26988" cy="26988"/>
            </a:xfrm>
            <a:custGeom>
              <a:avLst/>
              <a:gdLst>
                <a:gd name="T0" fmla="*/ 14 w 29"/>
                <a:gd name="T1" fmla="*/ 15 h 29"/>
                <a:gd name="T2" fmla="*/ 14 w 29"/>
                <a:gd name="T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0" y="0"/>
                    <a:pt x="29" y="29"/>
                    <a:pt x="1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59"/>
            <p:cNvSpPr>
              <a:spLocks/>
            </p:cNvSpPr>
            <p:nvPr/>
          </p:nvSpPr>
          <p:spPr bwMode="auto">
            <a:xfrm>
              <a:off x="9604376" y="2508251"/>
              <a:ext cx="28575" cy="28575"/>
            </a:xfrm>
            <a:custGeom>
              <a:avLst/>
              <a:gdLst>
                <a:gd name="T0" fmla="*/ 0 w 30"/>
                <a:gd name="T1" fmla="*/ 11 h 31"/>
                <a:gd name="T2" fmla="*/ 5 w 30"/>
                <a:gd name="T3" fmla="*/ 11 h 31"/>
                <a:gd name="T4" fmla="*/ 20 w 30"/>
                <a:gd name="T5" fmla="*/ 1 h 31"/>
                <a:gd name="T6" fmla="*/ 15 w 30"/>
                <a:gd name="T7" fmla="*/ 6 h 31"/>
                <a:gd name="T8" fmla="*/ 30 w 30"/>
                <a:gd name="T9" fmla="*/ 11 h 31"/>
                <a:gd name="T10" fmla="*/ 30 w 30"/>
                <a:gd name="T11" fmla="*/ 31 h 31"/>
                <a:gd name="T12" fmla="*/ 20 w 30"/>
                <a:gd name="T13" fmla="*/ 31 h 31"/>
                <a:gd name="T14" fmla="*/ 0 w 30"/>
                <a:gd name="T1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1">
                  <a:moveTo>
                    <a:pt x="0" y="11"/>
                  </a:moveTo>
                  <a:cubicBezTo>
                    <a:pt x="1" y="5"/>
                    <a:pt x="5" y="8"/>
                    <a:pt x="5" y="11"/>
                  </a:cubicBezTo>
                  <a:cubicBezTo>
                    <a:pt x="10" y="8"/>
                    <a:pt x="10" y="0"/>
                    <a:pt x="20" y="1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6" y="12"/>
                    <a:pt x="24" y="10"/>
                    <a:pt x="30" y="11"/>
                  </a:cubicBezTo>
                  <a:cubicBezTo>
                    <a:pt x="30" y="18"/>
                    <a:pt x="30" y="24"/>
                    <a:pt x="30" y="31"/>
                  </a:cubicBezTo>
                  <a:cubicBezTo>
                    <a:pt x="24" y="19"/>
                    <a:pt x="12" y="7"/>
                    <a:pt x="20" y="31"/>
                  </a:cubicBezTo>
                  <a:cubicBezTo>
                    <a:pt x="12" y="26"/>
                    <a:pt x="8" y="17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60"/>
            <p:cNvSpPr>
              <a:spLocks/>
            </p:cNvSpPr>
            <p:nvPr/>
          </p:nvSpPr>
          <p:spPr bwMode="auto">
            <a:xfrm>
              <a:off x="10463214" y="2587626"/>
              <a:ext cx="19050" cy="26988"/>
            </a:xfrm>
            <a:custGeom>
              <a:avLst/>
              <a:gdLst>
                <a:gd name="T0" fmla="*/ 0 w 20"/>
                <a:gd name="T1" fmla="*/ 15 h 30"/>
                <a:gd name="T2" fmla="*/ 0 w 20"/>
                <a:gd name="T3" fmla="*/ 0 h 30"/>
                <a:gd name="T4" fmla="*/ 20 w 20"/>
                <a:gd name="T5" fmla="*/ 15 h 30"/>
                <a:gd name="T6" fmla="*/ 0 w 20"/>
                <a:gd name="T7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0">
                  <a:moveTo>
                    <a:pt x="0" y="15"/>
                  </a:moveTo>
                  <a:cubicBezTo>
                    <a:pt x="0" y="10"/>
                    <a:pt x="0" y="5"/>
                    <a:pt x="0" y="0"/>
                  </a:cubicBezTo>
                  <a:cubicBezTo>
                    <a:pt x="10" y="2"/>
                    <a:pt x="4" y="20"/>
                    <a:pt x="20" y="15"/>
                  </a:cubicBezTo>
                  <a:cubicBezTo>
                    <a:pt x="17" y="30"/>
                    <a:pt x="9" y="11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61"/>
            <p:cNvSpPr>
              <a:spLocks/>
            </p:cNvSpPr>
            <p:nvPr/>
          </p:nvSpPr>
          <p:spPr bwMode="auto">
            <a:xfrm>
              <a:off x="9439276" y="2714626"/>
              <a:ext cx="63500" cy="58738"/>
            </a:xfrm>
            <a:custGeom>
              <a:avLst/>
              <a:gdLst>
                <a:gd name="T0" fmla="*/ 12 w 68"/>
                <a:gd name="T1" fmla="*/ 59 h 64"/>
                <a:gd name="T2" fmla="*/ 2 w 68"/>
                <a:gd name="T3" fmla="*/ 54 h 64"/>
                <a:gd name="T4" fmla="*/ 7 w 68"/>
                <a:gd name="T5" fmla="*/ 14 h 64"/>
                <a:gd name="T6" fmla="*/ 68 w 68"/>
                <a:gd name="T7" fmla="*/ 4 h 64"/>
                <a:gd name="T8" fmla="*/ 7 w 68"/>
                <a:gd name="T9" fmla="*/ 64 h 64"/>
                <a:gd name="T10" fmla="*/ 12 w 68"/>
                <a:gd name="T1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64">
                  <a:moveTo>
                    <a:pt x="12" y="59"/>
                  </a:moveTo>
                  <a:cubicBezTo>
                    <a:pt x="12" y="54"/>
                    <a:pt x="6" y="55"/>
                    <a:pt x="2" y="54"/>
                  </a:cubicBezTo>
                  <a:cubicBezTo>
                    <a:pt x="19" y="37"/>
                    <a:pt x="13" y="38"/>
                    <a:pt x="7" y="14"/>
                  </a:cubicBezTo>
                  <a:cubicBezTo>
                    <a:pt x="25" y="0"/>
                    <a:pt x="51" y="8"/>
                    <a:pt x="68" y="4"/>
                  </a:cubicBezTo>
                  <a:cubicBezTo>
                    <a:pt x="54" y="31"/>
                    <a:pt x="37" y="53"/>
                    <a:pt x="7" y="64"/>
                  </a:cubicBezTo>
                  <a:cubicBezTo>
                    <a:pt x="0" y="61"/>
                    <a:pt x="7" y="59"/>
                    <a:pt x="1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62"/>
            <p:cNvSpPr>
              <a:spLocks/>
            </p:cNvSpPr>
            <p:nvPr/>
          </p:nvSpPr>
          <p:spPr bwMode="auto">
            <a:xfrm>
              <a:off x="10453689" y="2708276"/>
              <a:ext cx="31750" cy="23813"/>
            </a:xfrm>
            <a:custGeom>
              <a:avLst/>
              <a:gdLst>
                <a:gd name="T0" fmla="*/ 5 w 34"/>
                <a:gd name="T1" fmla="*/ 25 h 25"/>
                <a:gd name="T2" fmla="*/ 0 w 34"/>
                <a:gd name="T3" fmla="*/ 20 h 25"/>
                <a:gd name="T4" fmla="*/ 5 w 34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5">
                  <a:moveTo>
                    <a:pt x="5" y="25"/>
                  </a:moveTo>
                  <a:cubicBezTo>
                    <a:pt x="6" y="20"/>
                    <a:pt x="3" y="20"/>
                    <a:pt x="0" y="20"/>
                  </a:cubicBezTo>
                  <a:cubicBezTo>
                    <a:pt x="7" y="0"/>
                    <a:pt x="34" y="17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63"/>
            <p:cNvSpPr>
              <a:spLocks/>
            </p:cNvSpPr>
            <p:nvPr/>
          </p:nvSpPr>
          <p:spPr bwMode="auto">
            <a:xfrm>
              <a:off x="10510839" y="2768601"/>
              <a:ext cx="26988" cy="26988"/>
            </a:xfrm>
            <a:custGeom>
              <a:avLst/>
              <a:gdLst>
                <a:gd name="T0" fmla="*/ 14 w 29"/>
                <a:gd name="T1" fmla="*/ 14 h 29"/>
                <a:gd name="T2" fmla="*/ 14 w 29"/>
                <a:gd name="T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29">
                  <a:moveTo>
                    <a:pt x="14" y="14"/>
                  </a:moveTo>
                  <a:cubicBezTo>
                    <a:pt x="29" y="0"/>
                    <a:pt x="0" y="29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64"/>
            <p:cNvSpPr>
              <a:spLocks/>
            </p:cNvSpPr>
            <p:nvPr/>
          </p:nvSpPr>
          <p:spPr bwMode="auto">
            <a:xfrm>
              <a:off x="10482264" y="2822576"/>
              <a:ext cx="38100" cy="20638"/>
            </a:xfrm>
            <a:custGeom>
              <a:avLst/>
              <a:gdLst>
                <a:gd name="T0" fmla="*/ 0 w 41"/>
                <a:gd name="T1" fmla="*/ 6 h 22"/>
                <a:gd name="T2" fmla="*/ 25 w 41"/>
                <a:gd name="T3" fmla="*/ 1 h 22"/>
                <a:gd name="T4" fmla="*/ 15 w 41"/>
                <a:gd name="T5" fmla="*/ 11 h 22"/>
                <a:gd name="T6" fmla="*/ 25 w 41"/>
                <a:gd name="T7" fmla="*/ 16 h 22"/>
                <a:gd name="T8" fmla="*/ 5 w 41"/>
                <a:gd name="T9" fmla="*/ 21 h 22"/>
                <a:gd name="T10" fmla="*/ 0 w 41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2">
                  <a:moveTo>
                    <a:pt x="0" y="6"/>
                  </a:moveTo>
                  <a:cubicBezTo>
                    <a:pt x="5" y="0"/>
                    <a:pt x="9" y="4"/>
                    <a:pt x="25" y="1"/>
                  </a:cubicBezTo>
                  <a:cubicBezTo>
                    <a:pt x="23" y="5"/>
                    <a:pt x="21" y="10"/>
                    <a:pt x="15" y="11"/>
                  </a:cubicBezTo>
                  <a:cubicBezTo>
                    <a:pt x="15" y="16"/>
                    <a:pt x="21" y="15"/>
                    <a:pt x="25" y="16"/>
                  </a:cubicBezTo>
                  <a:cubicBezTo>
                    <a:pt x="41" y="22"/>
                    <a:pt x="12" y="22"/>
                    <a:pt x="5" y="21"/>
                  </a:cubicBezTo>
                  <a:cubicBezTo>
                    <a:pt x="5" y="14"/>
                    <a:pt x="6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65"/>
            <p:cNvSpPr>
              <a:spLocks/>
            </p:cNvSpPr>
            <p:nvPr/>
          </p:nvSpPr>
          <p:spPr bwMode="auto">
            <a:xfrm>
              <a:off x="9215439" y="2846388"/>
              <a:ext cx="63500" cy="71438"/>
            </a:xfrm>
            <a:custGeom>
              <a:avLst/>
              <a:gdLst>
                <a:gd name="T0" fmla="*/ 30 w 70"/>
                <a:gd name="T1" fmla="*/ 16 h 78"/>
                <a:gd name="T2" fmla="*/ 50 w 70"/>
                <a:gd name="T3" fmla="*/ 1 h 78"/>
                <a:gd name="T4" fmla="*/ 70 w 70"/>
                <a:gd name="T5" fmla="*/ 51 h 78"/>
                <a:gd name="T6" fmla="*/ 5 w 70"/>
                <a:gd name="T7" fmla="*/ 36 h 78"/>
                <a:gd name="T8" fmla="*/ 5 w 70"/>
                <a:gd name="T9" fmla="*/ 16 h 78"/>
                <a:gd name="T10" fmla="*/ 20 w 70"/>
                <a:gd name="T11" fmla="*/ 26 h 78"/>
                <a:gd name="T12" fmla="*/ 45 w 70"/>
                <a:gd name="T13" fmla="*/ 21 h 78"/>
                <a:gd name="T14" fmla="*/ 30 w 70"/>
                <a:gd name="T15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78">
                  <a:moveTo>
                    <a:pt x="30" y="16"/>
                  </a:moveTo>
                  <a:cubicBezTo>
                    <a:pt x="38" y="12"/>
                    <a:pt x="37" y="0"/>
                    <a:pt x="50" y="1"/>
                  </a:cubicBezTo>
                  <a:cubicBezTo>
                    <a:pt x="36" y="21"/>
                    <a:pt x="63" y="36"/>
                    <a:pt x="70" y="51"/>
                  </a:cubicBezTo>
                  <a:cubicBezTo>
                    <a:pt x="47" y="78"/>
                    <a:pt x="21" y="33"/>
                    <a:pt x="5" y="36"/>
                  </a:cubicBezTo>
                  <a:cubicBezTo>
                    <a:pt x="0" y="27"/>
                    <a:pt x="20" y="19"/>
                    <a:pt x="5" y="16"/>
                  </a:cubicBezTo>
                  <a:cubicBezTo>
                    <a:pt x="6" y="4"/>
                    <a:pt x="18" y="22"/>
                    <a:pt x="20" y="26"/>
                  </a:cubicBezTo>
                  <a:cubicBezTo>
                    <a:pt x="26" y="22"/>
                    <a:pt x="33" y="19"/>
                    <a:pt x="45" y="21"/>
                  </a:cubicBezTo>
                  <a:cubicBezTo>
                    <a:pt x="44" y="15"/>
                    <a:pt x="36" y="17"/>
                    <a:pt x="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66"/>
            <p:cNvSpPr>
              <a:spLocks/>
            </p:cNvSpPr>
            <p:nvPr/>
          </p:nvSpPr>
          <p:spPr bwMode="auto">
            <a:xfrm>
              <a:off x="9172576" y="2851151"/>
              <a:ext cx="58738" cy="44450"/>
            </a:xfrm>
            <a:custGeom>
              <a:avLst/>
              <a:gdLst>
                <a:gd name="T0" fmla="*/ 45 w 62"/>
                <a:gd name="T1" fmla="*/ 35 h 47"/>
                <a:gd name="T2" fmla="*/ 25 w 62"/>
                <a:gd name="T3" fmla="*/ 40 h 47"/>
                <a:gd name="T4" fmla="*/ 0 w 62"/>
                <a:gd name="T5" fmla="*/ 15 h 47"/>
                <a:gd name="T6" fmla="*/ 25 w 62"/>
                <a:gd name="T7" fmla="*/ 0 h 47"/>
                <a:gd name="T8" fmla="*/ 30 w 62"/>
                <a:gd name="T9" fmla="*/ 5 h 47"/>
                <a:gd name="T10" fmla="*/ 45 w 62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47">
                  <a:moveTo>
                    <a:pt x="45" y="35"/>
                  </a:moveTo>
                  <a:cubicBezTo>
                    <a:pt x="62" y="47"/>
                    <a:pt x="26" y="24"/>
                    <a:pt x="25" y="40"/>
                  </a:cubicBezTo>
                  <a:cubicBezTo>
                    <a:pt x="24" y="33"/>
                    <a:pt x="20" y="16"/>
                    <a:pt x="0" y="15"/>
                  </a:cubicBezTo>
                  <a:cubicBezTo>
                    <a:pt x="7" y="9"/>
                    <a:pt x="12" y="1"/>
                    <a:pt x="25" y="0"/>
                  </a:cubicBezTo>
                  <a:cubicBezTo>
                    <a:pt x="23" y="9"/>
                    <a:pt x="30" y="10"/>
                    <a:pt x="30" y="5"/>
                  </a:cubicBezTo>
                  <a:cubicBezTo>
                    <a:pt x="33" y="10"/>
                    <a:pt x="30" y="29"/>
                    <a:pt x="4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67"/>
            <p:cNvSpPr>
              <a:spLocks/>
            </p:cNvSpPr>
            <p:nvPr/>
          </p:nvSpPr>
          <p:spPr bwMode="auto">
            <a:xfrm>
              <a:off x="10444164" y="2906713"/>
              <a:ext cx="50800" cy="42863"/>
            </a:xfrm>
            <a:custGeom>
              <a:avLst/>
              <a:gdLst>
                <a:gd name="T0" fmla="*/ 0 w 55"/>
                <a:gd name="T1" fmla="*/ 15 h 46"/>
                <a:gd name="T2" fmla="*/ 10 w 55"/>
                <a:gd name="T3" fmla="*/ 30 h 46"/>
                <a:gd name="T4" fmla="*/ 15 w 55"/>
                <a:gd name="T5" fmla="*/ 15 h 46"/>
                <a:gd name="T6" fmla="*/ 40 w 55"/>
                <a:gd name="T7" fmla="*/ 15 h 46"/>
                <a:gd name="T8" fmla="*/ 40 w 55"/>
                <a:gd name="T9" fmla="*/ 40 h 46"/>
                <a:gd name="T10" fmla="*/ 35 w 55"/>
                <a:gd name="T11" fmla="*/ 30 h 46"/>
                <a:gd name="T12" fmla="*/ 0 w 55"/>
                <a:gd name="T13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6">
                  <a:moveTo>
                    <a:pt x="0" y="15"/>
                  </a:moveTo>
                  <a:cubicBezTo>
                    <a:pt x="5" y="0"/>
                    <a:pt x="5" y="29"/>
                    <a:pt x="10" y="30"/>
                  </a:cubicBezTo>
                  <a:cubicBezTo>
                    <a:pt x="16" y="29"/>
                    <a:pt x="14" y="21"/>
                    <a:pt x="15" y="15"/>
                  </a:cubicBezTo>
                  <a:cubicBezTo>
                    <a:pt x="24" y="12"/>
                    <a:pt x="36" y="30"/>
                    <a:pt x="40" y="15"/>
                  </a:cubicBezTo>
                  <a:cubicBezTo>
                    <a:pt x="55" y="19"/>
                    <a:pt x="34" y="28"/>
                    <a:pt x="40" y="40"/>
                  </a:cubicBezTo>
                  <a:cubicBezTo>
                    <a:pt x="35" y="40"/>
                    <a:pt x="36" y="34"/>
                    <a:pt x="35" y="30"/>
                  </a:cubicBezTo>
                  <a:cubicBezTo>
                    <a:pt x="24" y="46"/>
                    <a:pt x="2" y="3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68"/>
            <p:cNvSpPr>
              <a:spLocks/>
            </p:cNvSpPr>
            <p:nvPr/>
          </p:nvSpPr>
          <p:spPr bwMode="auto">
            <a:xfrm>
              <a:off x="9339264" y="2986088"/>
              <a:ext cx="15875" cy="26988"/>
            </a:xfrm>
            <a:custGeom>
              <a:avLst/>
              <a:gdLst>
                <a:gd name="T0" fmla="*/ 5 w 17"/>
                <a:gd name="T1" fmla="*/ 0 h 30"/>
                <a:gd name="T2" fmla="*/ 0 w 17"/>
                <a:gd name="T3" fmla="*/ 30 h 30"/>
                <a:gd name="T4" fmla="*/ 5 w 17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0">
                  <a:moveTo>
                    <a:pt x="5" y="0"/>
                  </a:moveTo>
                  <a:cubicBezTo>
                    <a:pt x="17" y="5"/>
                    <a:pt x="17" y="29"/>
                    <a:pt x="0" y="30"/>
                  </a:cubicBezTo>
                  <a:cubicBezTo>
                    <a:pt x="2" y="13"/>
                    <a:pt x="14" y="18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69"/>
            <p:cNvSpPr>
              <a:spLocks/>
            </p:cNvSpPr>
            <p:nvPr/>
          </p:nvSpPr>
          <p:spPr bwMode="auto">
            <a:xfrm>
              <a:off x="9261476" y="2989263"/>
              <a:ext cx="36513" cy="20638"/>
            </a:xfrm>
            <a:custGeom>
              <a:avLst/>
              <a:gdLst>
                <a:gd name="T0" fmla="*/ 25 w 40"/>
                <a:gd name="T1" fmla="*/ 10 h 22"/>
                <a:gd name="T2" fmla="*/ 35 w 40"/>
                <a:gd name="T3" fmla="*/ 5 h 22"/>
                <a:gd name="T4" fmla="*/ 15 w 40"/>
                <a:gd name="T5" fmla="*/ 0 h 22"/>
                <a:gd name="T6" fmla="*/ 25 w 40"/>
                <a:gd name="T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2">
                  <a:moveTo>
                    <a:pt x="25" y="10"/>
                  </a:moveTo>
                  <a:cubicBezTo>
                    <a:pt x="23" y="10"/>
                    <a:pt x="33" y="3"/>
                    <a:pt x="35" y="5"/>
                  </a:cubicBezTo>
                  <a:cubicBezTo>
                    <a:pt x="40" y="13"/>
                    <a:pt x="0" y="22"/>
                    <a:pt x="15" y="0"/>
                  </a:cubicBezTo>
                  <a:cubicBezTo>
                    <a:pt x="15" y="0"/>
                    <a:pt x="23" y="10"/>
                    <a:pt x="2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70"/>
            <p:cNvSpPr>
              <a:spLocks/>
            </p:cNvSpPr>
            <p:nvPr/>
          </p:nvSpPr>
          <p:spPr bwMode="auto">
            <a:xfrm>
              <a:off x="9356726" y="2995613"/>
              <a:ext cx="20638" cy="36513"/>
            </a:xfrm>
            <a:custGeom>
              <a:avLst/>
              <a:gdLst>
                <a:gd name="T0" fmla="*/ 6 w 21"/>
                <a:gd name="T1" fmla="*/ 9 h 39"/>
                <a:gd name="T2" fmla="*/ 6 w 21"/>
                <a:gd name="T3" fmla="*/ 14 h 39"/>
                <a:gd name="T4" fmla="*/ 21 w 21"/>
                <a:gd name="T5" fmla="*/ 24 h 39"/>
                <a:gd name="T6" fmla="*/ 1 w 21"/>
                <a:gd name="T7" fmla="*/ 24 h 39"/>
                <a:gd name="T8" fmla="*/ 6 w 21"/>
                <a:gd name="T9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9">
                  <a:moveTo>
                    <a:pt x="6" y="9"/>
                  </a:moveTo>
                  <a:cubicBezTo>
                    <a:pt x="10" y="0"/>
                    <a:pt x="14" y="15"/>
                    <a:pt x="6" y="14"/>
                  </a:cubicBezTo>
                  <a:cubicBezTo>
                    <a:pt x="10" y="19"/>
                    <a:pt x="15" y="22"/>
                    <a:pt x="21" y="24"/>
                  </a:cubicBezTo>
                  <a:cubicBezTo>
                    <a:pt x="18" y="39"/>
                    <a:pt x="11" y="20"/>
                    <a:pt x="1" y="24"/>
                  </a:cubicBezTo>
                  <a:cubicBezTo>
                    <a:pt x="0" y="16"/>
                    <a:pt x="6" y="16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71"/>
            <p:cNvSpPr>
              <a:spLocks/>
            </p:cNvSpPr>
            <p:nvPr/>
          </p:nvSpPr>
          <p:spPr bwMode="auto">
            <a:xfrm>
              <a:off x="9582151" y="3078163"/>
              <a:ext cx="22225" cy="44450"/>
            </a:xfrm>
            <a:custGeom>
              <a:avLst/>
              <a:gdLst>
                <a:gd name="T0" fmla="*/ 10 w 24"/>
                <a:gd name="T1" fmla="*/ 15 h 47"/>
                <a:gd name="T2" fmla="*/ 15 w 24"/>
                <a:gd name="T3" fmla="*/ 30 h 47"/>
                <a:gd name="T4" fmla="*/ 10 w 24"/>
                <a:gd name="T5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7">
                  <a:moveTo>
                    <a:pt x="10" y="15"/>
                  </a:moveTo>
                  <a:cubicBezTo>
                    <a:pt x="24" y="0"/>
                    <a:pt x="1" y="31"/>
                    <a:pt x="15" y="30"/>
                  </a:cubicBezTo>
                  <a:cubicBezTo>
                    <a:pt x="6" y="47"/>
                    <a:pt x="0" y="18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72"/>
            <p:cNvSpPr>
              <a:spLocks/>
            </p:cNvSpPr>
            <p:nvPr/>
          </p:nvSpPr>
          <p:spPr bwMode="auto">
            <a:xfrm>
              <a:off x="9529764" y="3130551"/>
              <a:ext cx="44450" cy="39688"/>
            </a:xfrm>
            <a:custGeom>
              <a:avLst/>
              <a:gdLst>
                <a:gd name="T0" fmla="*/ 26 w 48"/>
                <a:gd name="T1" fmla="*/ 14 h 44"/>
                <a:gd name="T2" fmla="*/ 36 w 48"/>
                <a:gd name="T3" fmla="*/ 24 h 44"/>
                <a:gd name="T4" fmla="*/ 21 w 48"/>
                <a:gd name="T5" fmla="*/ 44 h 44"/>
                <a:gd name="T6" fmla="*/ 16 w 48"/>
                <a:gd name="T7" fmla="*/ 19 h 44"/>
                <a:gd name="T8" fmla="*/ 26 w 48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4">
                  <a:moveTo>
                    <a:pt x="26" y="14"/>
                  </a:moveTo>
                  <a:cubicBezTo>
                    <a:pt x="28" y="18"/>
                    <a:pt x="30" y="23"/>
                    <a:pt x="36" y="24"/>
                  </a:cubicBezTo>
                  <a:cubicBezTo>
                    <a:pt x="37" y="37"/>
                    <a:pt x="16" y="28"/>
                    <a:pt x="21" y="44"/>
                  </a:cubicBezTo>
                  <a:cubicBezTo>
                    <a:pt x="0" y="36"/>
                    <a:pt x="25" y="23"/>
                    <a:pt x="16" y="19"/>
                  </a:cubicBezTo>
                  <a:cubicBezTo>
                    <a:pt x="22" y="8"/>
                    <a:pt x="48" y="0"/>
                    <a:pt x="2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73"/>
            <p:cNvSpPr>
              <a:spLocks/>
            </p:cNvSpPr>
            <p:nvPr/>
          </p:nvSpPr>
          <p:spPr bwMode="auto">
            <a:xfrm>
              <a:off x="10004426" y="3254376"/>
              <a:ext cx="26988" cy="26988"/>
            </a:xfrm>
            <a:custGeom>
              <a:avLst/>
              <a:gdLst>
                <a:gd name="T0" fmla="*/ 14 w 29"/>
                <a:gd name="T1" fmla="*/ 14 h 29"/>
                <a:gd name="T2" fmla="*/ 14 w 29"/>
                <a:gd name="T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29">
                  <a:moveTo>
                    <a:pt x="14" y="14"/>
                  </a:moveTo>
                  <a:cubicBezTo>
                    <a:pt x="29" y="0"/>
                    <a:pt x="0" y="29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74"/>
            <p:cNvSpPr>
              <a:spLocks/>
            </p:cNvSpPr>
            <p:nvPr/>
          </p:nvSpPr>
          <p:spPr bwMode="auto">
            <a:xfrm>
              <a:off x="10026651" y="3262313"/>
              <a:ext cx="23813" cy="25400"/>
            </a:xfrm>
            <a:custGeom>
              <a:avLst/>
              <a:gdLst>
                <a:gd name="T0" fmla="*/ 0 w 25"/>
                <a:gd name="T1" fmla="*/ 16 h 27"/>
                <a:gd name="T2" fmla="*/ 5 w 25"/>
                <a:gd name="T3" fmla="*/ 1 h 27"/>
                <a:gd name="T4" fmla="*/ 20 w 25"/>
                <a:gd name="T5" fmla="*/ 11 h 27"/>
                <a:gd name="T6" fmla="*/ 25 w 25"/>
                <a:gd name="T7" fmla="*/ 16 h 27"/>
                <a:gd name="T8" fmla="*/ 25 w 25"/>
                <a:gd name="T9" fmla="*/ 26 h 27"/>
                <a:gd name="T10" fmla="*/ 0 w 25"/>
                <a:gd name="T11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7">
                  <a:moveTo>
                    <a:pt x="0" y="16"/>
                  </a:moveTo>
                  <a:cubicBezTo>
                    <a:pt x="3" y="12"/>
                    <a:pt x="5" y="8"/>
                    <a:pt x="5" y="1"/>
                  </a:cubicBezTo>
                  <a:cubicBezTo>
                    <a:pt x="12" y="0"/>
                    <a:pt x="15" y="27"/>
                    <a:pt x="20" y="11"/>
                  </a:cubicBezTo>
                  <a:cubicBezTo>
                    <a:pt x="24" y="10"/>
                    <a:pt x="25" y="13"/>
                    <a:pt x="25" y="16"/>
                  </a:cubicBezTo>
                  <a:cubicBezTo>
                    <a:pt x="25" y="19"/>
                    <a:pt x="25" y="23"/>
                    <a:pt x="25" y="26"/>
                  </a:cubicBezTo>
                  <a:cubicBezTo>
                    <a:pt x="15" y="24"/>
                    <a:pt x="16" y="12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75"/>
            <p:cNvSpPr>
              <a:spLocks/>
            </p:cNvSpPr>
            <p:nvPr/>
          </p:nvSpPr>
          <p:spPr bwMode="auto">
            <a:xfrm>
              <a:off x="9845676" y="3271838"/>
              <a:ext cx="19050" cy="19050"/>
            </a:xfrm>
            <a:custGeom>
              <a:avLst/>
              <a:gdLst>
                <a:gd name="T0" fmla="*/ 20 w 21"/>
                <a:gd name="T1" fmla="*/ 20 h 20"/>
                <a:gd name="T2" fmla="*/ 0 w 21"/>
                <a:gd name="T3" fmla="*/ 0 h 20"/>
                <a:gd name="T4" fmla="*/ 20 w 21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20" y="20"/>
                  </a:moveTo>
                  <a:cubicBezTo>
                    <a:pt x="9" y="18"/>
                    <a:pt x="3" y="11"/>
                    <a:pt x="0" y="0"/>
                  </a:cubicBezTo>
                  <a:cubicBezTo>
                    <a:pt x="6" y="8"/>
                    <a:pt x="21" y="6"/>
                    <a:pt x="2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76"/>
            <p:cNvSpPr>
              <a:spLocks/>
            </p:cNvSpPr>
            <p:nvPr/>
          </p:nvSpPr>
          <p:spPr bwMode="auto">
            <a:xfrm>
              <a:off x="9418639" y="2360613"/>
              <a:ext cx="41275" cy="41275"/>
            </a:xfrm>
            <a:custGeom>
              <a:avLst/>
              <a:gdLst>
                <a:gd name="T0" fmla="*/ 25 w 45"/>
                <a:gd name="T1" fmla="*/ 5 h 44"/>
                <a:gd name="T2" fmla="*/ 45 w 45"/>
                <a:gd name="T3" fmla="*/ 20 h 44"/>
                <a:gd name="T4" fmla="*/ 5 w 45"/>
                <a:gd name="T5" fmla="*/ 40 h 44"/>
                <a:gd name="T6" fmla="*/ 0 w 45"/>
                <a:gd name="T7" fmla="*/ 10 h 44"/>
                <a:gd name="T8" fmla="*/ 25 w 45"/>
                <a:gd name="T9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4">
                  <a:moveTo>
                    <a:pt x="25" y="5"/>
                  </a:moveTo>
                  <a:cubicBezTo>
                    <a:pt x="41" y="0"/>
                    <a:pt x="32" y="21"/>
                    <a:pt x="45" y="20"/>
                  </a:cubicBezTo>
                  <a:cubicBezTo>
                    <a:pt x="36" y="31"/>
                    <a:pt x="29" y="44"/>
                    <a:pt x="5" y="40"/>
                  </a:cubicBezTo>
                  <a:cubicBezTo>
                    <a:pt x="0" y="34"/>
                    <a:pt x="0" y="22"/>
                    <a:pt x="0" y="10"/>
                  </a:cubicBezTo>
                  <a:cubicBezTo>
                    <a:pt x="8" y="18"/>
                    <a:pt x="21" y="13"/>
                    <a:pt x="2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77"/>
            <p:cNvSpPr>
              <a:spLocks/>
            </p:cNvSpPr>
            <p:nvPr/>
          </p:nvSpPr>
          <p:spPr bwMode="auto">
            <a:xfrm>
              <a:off x="9439276" y="2449513"/>
              <a:ext cx="31750" cy="33338"/>
            </a:xfrm>
            <a:custGeom>
              <a:avLst/>
              <a:gdLst>
                <a:gd name="T0" fmla="*/ 7 w 34"/>
                <a:gd name="T1" fmla="*/ 0 h 36"/>
                <a:gd name="T2" fmla="*/ 32 w 34"/>
                <a:gd name="T3" fmla="*/ 25 h 36"/>
                <a:gd name="T4" fmla="*/ 2 w 34"/>
                <a:gd name="T5" fmla="*/ 25 h 36"/>
                <a:gd name="T6" fmla="*/ 7 w 3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6">
                  <a:moveTo>
                    <a:pt x="7" y="0"/>
                  </a:moveTo>
                  <a:cubicBezTo>
                    <a:pt x="19" y="5"/>
                    <a:pt x="34" y="7"/>
                    <a:pt x="32" y="25"/>
                  </a:cubicBezTo>
                  <a:cubicBezTo>
                    <a:pt x="22" y="36"/>
                    <a:pt x="18" y="23"/>
                    <a:pt x="2" y="25"/>
                  </a:cubicBezTo>
                  <a:cubicBezTo>
                    <a:pt x="0" y="13"/>
                    <a:pt x="12" y="14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340297" y="4953978"/>
            <a:ext cx="655810" cy="881409"/>
            <a:chOff x="7578726" y="4297363"/>
            <a:chExt cx="1389063" cy="1866900"/>
          </a:xfrm>
          <a:solidFill>
            <a:schemeClr val="accent2"/>
          </a:solidFill>
          <a:effectLst/>
        </p:grpSpPr>
        <p:sp>
          <p:nvSpPr>
            <p:cNvPr id="127" name="Freeform 278"/>
            <p:cNvSpPr>
              <a:spLocks/>
            </p:cNvSpPr>
            <p:nvPr/>
          </p:nvSpPr>
          <p:spPr bwMode="auto">
            <a:xfrm>
              <a:off x="8324851" y="4368801"/>
              <a:ext cx="34925" cy="34925"/>
            </a:xfrm>
            <a:custGeom>
              <a:avLst/>
              <a:gdLst>
                <a:gd name="T0" fmla="*/ 24 w 37"/>
                <a:gd name="T1" fmla="*/ 0 h 38"/>
                <a:gd name="T2" fmla="*/ 24 w 37"/>
                <a:gd name="T3" fmla="*/ 37 h 38"/>
                <a:gd name="T4" fmla="*/ 3 w 37"/>
                <a:gd name="T5" fmla="*/ 32 h 38"/>
                <a:gd name="T6" fmla="*/ 24 w 37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8">
                  <a:moveTo>
                    <a:pt x="24" y="0"/>
                  </a:moveTo>
                  <a:cubicBezTo>
                    <a:pt x="22" y="17"/>
                    <a:pt x="37" y="25"/>
                    <a:pt x="24" y="37"/>
                  </a:cubicBezTo>
                  <a:cubicBezTo>
                    <a:pt x="15" y="38"/>
                    <a:pt x="13" y="31"/>
                    <a:pt x="3" y="32"/>
                  </a:cubicBezTo>
                  <a:cubicBezTo>
                    <a:pt x="0" y="12"/>
                    <a:pt x="10" y="4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79"/>
            <p:cNvSpPr>
              <a:spLocks/>
            </p:cNvSpPr>
            <p:nvPr/>
          </p:nvSpPr>
          <p:spPr bwMode="auto">
            <a:xfrm>
              <a:off x="7991476" y="4422776"/>
              <a:ext cx="36513" cy="30163"/>
            </a:xfrm>
            <a:custGeom>
              <a:avLst/>
              <a:gdLst>
                <a:gd name="T0" fmla="*/ 9 w 40"/>
                <a:gd name="T1" fmla="*/ 1 h 33"/>
                <a:gd name="T2" fmla="*/ 25 w 40"/>
                <a:gd name="T3" fmla="*/ 1 h 33"/>
                <a:gd name="T4" fmla="*/ 4 w 40"/>
                <a:gd name="T5" fmla="*/ 33 h 33"/>
                <a:gd name="T6" fmla="*/ 9 w 40"/>
                <a:gd name="T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3">
                  <a:moveTo>
                    <a:pt x="9" y="1"/>
                  </a:moveTo>
                  <a:cubicBezTo>
                    <a:pt x="19" y="0"/>
                    <a:pt x="23" y="10"/>
                    <a:pt x="25" y="1"/>
                  </a:cubicBezTo>
                  <a:cubicBezTo>
                    <a:pt x="40" y="12"/>
                    <a:pt x="18" y="33"/>
                    <a:pt x="4" y="33"/>
                  </a:cubicBezTo>
                  <a:cubicBezTo>
                    <a:pt x="0" y="17"/>
                    <a:pt x="13" y="17"/>
                    <a:pt x="9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80"/>
            <p:cNvSpPr>
              <a:spLocks/>
            </p:cNvSpPr>
            <p:nvPr/>
          </p:nvSpPr>
          <p:spPr bwMode="auto">
            <a:xfrm>
              <a:off x="8434389" y="4441826"/>
              <a:ext cx="41275" cy="30163"/>
            </a:xfrm>
            <a:custGeom>
              <a:avLst/>
              <a:gdLst>
                <a:gd name="T0" fmla="*/ 7 w 44"/>
                <a:gd name="T1" fmla="*/ 1 h 33"/>
                <a:gd name="T2" fmla="*/ 44 w 44"/>
                <a:gd name="T3" fmla="*/ 1 h 33"/>
                <a:gd name="T4" fmla="*/ 39 w 44"/>
                <a:gd name="T5" fmla="*/ 33 h 33"/>
                <a:gd name="T6" fmla="*/ 18 w 44"/>
                <a:gd name="T7" fmla="*/ 33 h 33"/>
                <a:gd name="T8" fmla="*/ 7 w 4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3">
                  <a:moveTo>
                    <a:pt x="7" y="1"/>
                  </a:moveTo>
                  <a:cubicBezTo>
                    <a:pt x="24" y="8"/>
                    <a:pt x="22" y="0"/>
                    <a:pt x="44" y="1"/>
                  </a:cubicBezTo>
                  <a:cubicBezTo>
                    <a:pt x="38" y="15"/>
                    <a:pt x="33" y="17"/>
                    <a:pt x="39" y="33"/>
                  </a:cubicBezTo>
                  <a:cubicBezTo>
                    <a:pt x="32" y="33"/>
                    <a:pt x="25" y="33"/>
                    <a:pt x="18" y="33"/>
                  </a:cubicBezTo>
                  <a:cubicBezTo>
                    <a:pt x="19" y="18"/>
                    <a:pt x="0" y="23"/>
                    <a:pt x="7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81"/>
            <p:cNvSpPr>
              <a:spLocks/>
            </p:cNvSpPr>
            <p:nvPr/>
          </p:nvSpPr>
          <p:spPr bwMode="auto">
            <a:xfrm>
              <a:off x="8361364" y="4467226"/>
              <a:ext cx="39688" cy="44450"/>
            </a:xfrm>
            <a:custGeom>
              <a:avLst/>
              <a:gdLst>
                <a:gd name="T0" fmla="*/ 0 w 43"/>
                <a:gd name="T1" fmla="*/ 12 h 49"/>
                <a:gd name="T2" fmla="*/ 32 w 43"/>
                <a:gd name="T3" fmla="*/ 6 h 49"/>
                <a:gd name="T4" fmla="*/ 43 w 43"/>
                <a:gd name="T5" fmla="*/ 28 h 49"/>
                <a:gd name="T6" fmla="*/ 0 w 43"/>
                <a:gd name="T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9">
                  <a:moveTo>
                    <a:pt x="0" y="12"/>
                  </a:moveTo>
                  <a:cubicBezTo>
                    <a:pt x="1" y="0"/>
                    <a:pt x="23" y="9"/>
                    <a:pt x="32" y="6"/>
                  </a:cubicBezTo>
                  <a:cubicBezTo>
                    <a:pt x="31" y="19"/>
                    <a:pt x="34" y="27"/>
                    <a:pt x="43" y="28"/>
                  </a:cubicBezTo>
                  <a:cubicBezTo>
                    <a:pt x="24" y="49"/>
                    <a:pt x="16" y="13"/>
                    <a:pt x="0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2"/>
            <p:cNvSpPr>
              <a:spLocks/>
            </p:cNvSpPr>
            <p:nvPr/>
          </p:nvSpPr>
          <p:spPr bwMode="auto">
            <a:xfrm>
              <a:off x="8083551" y="4481513"/>
              <a:ext cx="15875" cy="6350"/>
            </a:xfrm>
            <a:custGeom>
              <a:avLst/>
              <a:gdLst>
                <a:gd name="T0" fmla="*/ 0 w 16"/>
                <a:gd name="T1" fmla="*/ 6 h 7"/>
                <a:gd name="T2" fmla="*/ 16 w 16"/>
                <a:gd name="T3" fmla="*/ 1 h 7"/>
                <a:gd name="T4" fmla="*/ 0 w 1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0" y="6"/>
                  </a:moveTo>
                  <a:cubicBezTo>
                    <a:pt x="1" y="0"/>
                    <a:pt x="10" y="2"/>
                    <a:pt x="16" y="1"/>
                  </a:cubicBezTo>
                  <a:cubicBezTo>
                    <a:pt x="16" y="7"/>
                    <a:pt x="7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83"/>
            <p:cNvSpPr>
              <a:spLocks/>
            </p:cNvSpPr>
            <p:nvPr/>
          </p:nvSpPr>
          <p:spPr bwMode="auto">
            <a:xfrm>
              <a:off x="8167688" y="4511676"/>
              <a:ext cx="36513" cy="36513"/>
            </a:xfrm>
            <a:custGeom>
              <a:avLst/>
              <a:gdLst>
                <a:gd name="T0" fmla="*/ 22 w 39"/>
                <a:gd name="T1" fmla="*/ 0 h 39"/>
                <a:gd name="T2" fmla="*/ 33 w 39"/>
                <a:gd name="T3" fmla="*/ 27 h 39"/>
                <a:gd name="T4" fmla="*/ 6 w 39"/>
                <a:gd name="T5" fmla="*/ 38 h 39"/>
                <a:gd name="T6" fmla="*/ 0 w 39"/>
                <a:gd name="T7" fmla="*/ 6 h 39"/>
                <a:gd name="T8" fmla="*/ 22 w 3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2" y="0"/>
                  </a:moveTo>
                  <a:cubicBezTo>
                    <a:pt x="39" y="7"/>
                    <a:pt x="10" y="26"/>
                    <a:pt x="33" y="27"/>
                  </a:cubicBezTo>
                  <a:cubicBezTo>
                    <a:pt x="32" y="39"/>
                    <a:pt x="19" y="38"/>
                    <a:pt x="6" y="38"/>
                  </a:cubicBezTo>
                  <a:cubicBezTo>
                    <a:pt x="0" y="31"/>
                    <a:pt x="0" y="19"/>
                    <a:pt x="0" y="6"/>
                  </a:cubicBezTo>
                  <a:cubicBezTo>
                    <a:pt x="8" y="13"/>
                    <a:pt x="20" y="13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84"/>
            <p:cNvSpPr>
              <a:spLocks/>
            </p:cNvSpPr>
            <p:nvPr/>
          </p:nvSpPr>
          <p:spPr bwMode="auto">
            <a:xfrm>
              <a:off x="8069263" y="4516438"/>
              <a:ext cx="6350" cy="11113"/>
            </a:xfrm>
            <a:custGeom>
              <a:avLst/>
              <a:gdLst>
                <a:gd name="T0" fmla="*/ 0 w 6"/>
                <a:gd name="T1" fmla="*/ 6 h 12"/>
                <a:gd name="T2" fmla="*/ 6 w 6"/>
                <a:gd name="T3" fmla="*/ 6 h 12"/>
                <a:gd name="T4" fmla="*/ 0 w 6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cubicBezTo>
                    <a:pt x="1" y="0"/>
                    <a:pt x="6" y="3"/>
                    <a:pt x="6" y="6"/>
                  </a:cubicBezTo>
                  <a:cubicBezTo>
                    <a:pt x="5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85"/>
            <p:cNvSpPr>
              <a:spLocks/>
            </p:cNvSpPr>
            <p:nvPr/>
          </p:nvSpPr>
          <p:spPr bwMode="auto">
            <a:xfrm>
              <a:off x="8059738" y="4532313"/>
              <a:ext cx="22225" cy="19050"/>
            </a:xfrm>
            <a:custGeom>
              <a:avLst/>
              <a:gdLst>
                <a:gd name="T0" fmla="*/ 10 w 23"/>
                <a:gd name="T1" fmla="*/ 0 h 21"/>
                <a:gd name="T2" fmla="*/ 21 w 23"/>
                <a:gd name="T3" fmla="*/ 21 h 21"/>
                <a:gd name="T4" fmla="*/ 10 w 23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1">
                  <a:moveTo>
                    <a:pt x="10" y="0"/>
                  </a:moveTo>
                  <a:cubicBezTo>
                    <a:pt x="20" y="1"/>
                    <a:pt x="23" y="9"/>
                    <a:pt x="21" y="21"/>
                  </a:cubicBezTo>
                  <a:cubicBezTo>
                    <a:pt x="12" y="16"/>
                    <a:pt x="0" y="9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86"/>
            <p:cNvSpPr>
              <a:spLocks/>
            </p:cNvSpPr>
            <p:nvPr/>
          </p:nvSpPr>
          <p:spPr bwMode="auto">
            <a:xfrm>
              <a:off x="8183563" y="4549776"/>
              <a:ext cx="44450" cy="53975"/>
            </a:xfrm>
            <a:custGeom>
              <a:avLst/>
              <a:gdLst>
                <a:gd name="T0" fmla="*/ 37 w 48"/>
                <a:gd name="T1" fmla="*/ 7 h 59"/>
                <a:gd name="T2" fmla="*/ 48 w 48"/>
                <a:gd name="T3" fmla="*/ 45 h 59"/>
                <a:gd name="T4" fmla="*/ 5 w 48"/>
                <a:gd name="T5" fmla="*/ 40 h 59"/>
                <a:gd name="T6" fmla="*/ 0 w 48"/>
                <a:gd name="T7" fmla="*/ 18 h 59"/>
                <a:gd name="T8" fmla="*/ 37 w 48"/>
                <a:gd name="T9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9">
                  <a:moveTo>
                    <a:pt x="37" y="7"/>
                  </a:moveTo>
                  <a:cubicBezTo>
                    <a:pt x="39" y="29"/>
                    <a:pt x="41" y="24"/>
                    <a:pt x="48" y="45"/>
                  </a:cubicBezTo>
                  <a:cubicBezTo>
                    <a:pt x="33" y="59"/>
                    <a:pt x="21" y="40"/>
                    <a:pt x="5" y="40"/>
                  </a:cubicBezTo>
                  <a:cubicBezTo>
                    <a:pt x="12" y="32"/>
                    <a:pt x="12" y="20"/>
                    <a:pt x="0" y="18"/>
                  </a:cubicBezTo>
                  <a:cubicBezTo>
                    <a:pt x="8" y="0"/>
                    <a:pt x="17" y="15"/>
                    <a:pt x="37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87"/>
            <p:cNvSpPr>
              <a:spLocks/>
            </p:cNvSpPr>
            <p:nvPr/>
          </p:nvSpPr>
          <p:spPr bwMode="auto">
            <a:xfrm>
              <a:off x="8662989" y="4591051"/>
              <a:ext cx="25400" cy="30163"/>
            </a:xfrm>
            <a:custGeom>
              <a:avLst/>
              <a:gdLst>
                <a:gd name="T0" fmla="*/ 2 w 27"/>
                <a:gd name="T1" fmla="*/ 0 h 32"/>
                <a:gd name="T2" fmla="*/ 18 w 27"/>
                <a:gd name="T3" fmla="*/ 0 h 32"/>
                <a:gd name="T4" fmla="*/ 23 w 27"/>
                <a:gd name="T5" fmla="*/ 32 h 32"/>
                <a:gd name="T6" fmla="*/ 2 w 27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2">
                  <a:moveTo>
                    <a:pt x="2" y="0"/>
                  </a:moveTo>
                  <a:cubicBezTo>
                    <a:pt x="7" y="0"/>
                    <a:pt x="13" y="0"/>
                    <a:pt x="18" y="0"/>
                  </a:cubicBezTo>
                  <a:cubicBezTo>
                    <a:pt x="14" y="16"/>
                    <a:pt x="27" y="16"/>
                    <a:pt x="23" y="32"/>
                  </a:cubicBezTo>
                  <a:cubicBezTo>
                    <a:pt x="13" y="24"/>
                    <a:pt x="0" y="2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88"/>
            <p:cNvSpPr>
              <a:spLocks/>
            </p:cNvSpPr>
            <p:nvPr/>
          </p:nvSpPr>
          <p:spPr bwMode="auto">
            <a:xfrm>
              <a:off x="8045451" y="4616451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89"/>
            <p:cNvSpPr>
              <a:spLocks/>
            </p:cNvSpPr>
            <p:nvPr/>
          </p:nvSpPr>
          <p:spPr bwMode="auto">
            <a:xfrm>
              <a:off x="8316914" y="4625976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90"/>
            <p:cNvSpPr>
              <a:spLocks/>
            </p:cNvSpPr>
            <p:nvPr/>
          </p:nvSpPr>
          <p:spPr bwMode="auto">
            <a:xfrm>
              <a:off x="8310564" y="4641851"/>
              <a:ext cx="44450" cy="58738"/>
            </a:xfrm>
            <a:custGeom>
              <a:avLst/>
              <a:gdLst>
                <a:gd name="T0" fmla="*/ 13 w 49"/>
                <a:gd name="T1" fmla="*/ 20 h 63"/>
                <a:gd name="T2" fmla="*/ 46 w 49"/>
                <a:gd name="T3" fmla="*/ 31 h 63"/>
                <a:gd name="T4" fmla="*/ 30 w 49"/>
                <a:gd name="T5" fmla="*/ 63 h 63"/>
                <a:gd name="T6" fmla="*/ 3 w 49"/>
                <a:gd name="T7" fmla="*/ 36 h 63"/>
                <a:gd name="T8" fmla="*/ 13 w 49"/>
                <a:gd name="T9" fmla="*/ 2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3">
                  <a:moveTo>
                    <a:pt x="13" y="20"/>
                  </a:moveTo>
                  <a:cubicBezTo>
                    <a:pt x="27" y="0"/>
                    <a:pt x="25" y="40"/>
                    <a:pt x="46" y="31"/>
                  </a:cubicBezTo>
                  <a:cubicBezTo>
                    <a:pt x="49" y="50"/>
                    <a:pt x="29" y="46"/>
                    <a:pt x="30" y="63"/>
                  </a:cubicBezTo>
                  <a:cubicBezTo>
                    <a:pt x="26" y="49"/>
                    <a:pt x="0" y="57"/>
                    <a:pt x="3" y="36"/>
                  </a:cubicBezTo>
                  <a:cubicBezTo>
                    <a:pt x="18" y="44"/>
                    <a:pt x="27" y="22"/>
                    <a:pt x="1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91"/>
            <p:cNvSpPr>
              <a:spLocks/>
            </p:cNvSpPr>
            <p:nvPr/>
          </p:nvSpPr>
          <p:spPr bwMode="auto">
            <a:xfrm>
              <a:off x="8031163" y="4665663"/>
              <a:ext cx="28575" cy="34925"/>
            </a:xfrm>
            <a:custGeom>
              <a:avLst/>
              <a:gdLst>
                <a:gd name="T0" fmla="*/ 32 w 32"/>
                <a:gd name="T1" fmla="*/ 11 h 38"/>
                <a:gd name="T2" fmla="*/ 21 w 32"/>
                <a:gd name="T3" fmla="*/ 38 h 38"/>
                <a:gd name="T4" fmla="*/ 0 w 32"/>
                <a:gd name="T5" fmla="*/ 6 h 38"/>
                <a:gd name="T6" fmla="*/ 32 w 32"/>
                <a:gd name="T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11"/>
                  </a:moveTo>
                  <a:cubicBezTo>
                    <a:pt x="32" y="24"/>
                    <a:pt x="23" y="28"/>
                    <a:pt x="21" y="38"/>
                  </a:cubicBezTo>
                  <a:cubicBezTo>
                    <a:pt x="10" y="31"/>
                    <a:pt x="6" y="17"/>
                    <a:pt x="0" y="6"/>
                  </a:cubicBezTo>
                  <a:cubicBezTo>
                    <a:pt x="20" y="3"/>
                    <a:pt x="19" y="0"/>
                    <a:pt x="3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92"/>
            <p:cNvSpPr>
              <a:spLocks/>
            </p:cNvSpPr>
            <p:nvPr/>
          </p:nvSpPr>
          <p:spPr bwMode="auto">
            <a:xfrm>
              <a:off x="7821613" y="4687888"/>
              <a:ext cx="31750" cy="33338"/>
            </a:xfrm>
            <a:custGeom>
              <a:avLst/>
              <a:gdLst>
                <a:gd name="T0" fmla="*/ 1 w 34"/>
                <a:gd name="T1" fmla="*/ 2 h 35"/>
                <a:gd name="T2" fmla="*/ 33 w 34"/>
                <a:gd name="T3" fmla="*/ 7 h 35"/>
                <a:gd name="T4" fmla="*/ 6 w 34"/>
                <a:gd name="T5" fmla="*/ 34 h 35"/>
                <a:gd name="T6" fmla="*/ 1 w 34"/>
                <a:gd name="T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5">
                  <a:moveTo>
                    <a:pt x="1" y="2"/>
                  </a:moveTo>
                  <a:cubicBezTo>
                    <a:pt x="17" y="10"/>
                    <a:pt x="21" y="0"/>
                    <a:pt x="33" y="7"/>
                  </a:cubicBezTo>
                  <a:cubicBezTo>
                    <a:pt x="34" y="26"/>
                    <a:pt x="25" y="35"/>
                    <a:pt x="6" y="34"/>
                  </a:cubicBezTo>
                  <a:cubicBezTo>
                    <a:pt x="10" y="18"/>
                    <a:pt x="0" y="1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93"/>
            <p:cNvSpPr>
              <a:spLocks/>
            </p:cNvSpPr>
            <p:nvPr/>
          </p:nvSpPr>
          <p:spPr bwMode="auto">
            <a:xfrm>
              <a:off x="8081963" y="4689476"/>
              <a:ext cx="33338" cy="30163"/>
            </a:xfrm>
            <a:custGeom>
              <a:avLst/>
              <a:gdLst>
                <a:gd name="T0" fmla="*/ 35 w 35"/>
                <a:gd name="T1" fmla="*/ 0 h 32"/>
                <a:gd name="T2" fmla="*/ 18 w 35"/>
                <a:gd name="T3" fmla="*/ 32 h 32"/>
                <a:gd name="T4" fmla="*/ 2 w 35"/>
                <a:gd name="T5" fmla="*/ 27 h 32"/>
                <a:gd name="T6" fmla="*/ 35 w 35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2">
                  <a:moveTo>
                    <a:pt x="35" y="0"/>
                  </a:moveTo>
                  <a:cubicBezTo>
                    <a:pt x="35" y="16"/>
                    <a:pt x="23" y="21"/>
                    <a:pt x="18" y="32"/>
                  </a:cubicBezTo>
                  <a:cubicBezTo>
                    <a:pt x="14" y="29"/>
                    <a:pt x="10" y="27"/>
                    <a:pt x="2" y="27"/>
                  </a:cubicBezTo>
                  <a:cubicBezTo>
                    <a:pt x="0" y="4"/>
                    <a:pt x="20" y="6"/>
                    <a:pt x="3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94"/>
            <p:cNvSpPr>
              <a:spLocks/>
            </p:cNvSpPr>
            <p:nvPr/>
          </p:nvSpPr>
          <p:spPr bwMode="auto">
            <a:xfrm>
              <a:off x="8550276" y="4699001"/>
              <a:ext cx="30163" cy="34925"/>
            </a:xfrm>
            <a:custGeom>
              <a:avLst/>
              <a:gdLst>
                <a:gd name="T0" fmla="*/ 0 w 32"/>
                <a:gd name="T1" fmla="*/ 12 h 39"/>
                <a:gd name="T2" fmla="*/ 32 w 32"/>
                <a:gd name="T3" fmla="*/ 18 h 39"/>
                <a:gd name="T4" fmla="*/ 27 w 32"/>
                <a:gd name="T5" fmla="*/ 39 h 39"/>
                <a:gd name="T6" fmla="*/ 0 w 32"/>
                <a:gd name="T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9">
                  <a:moveTo>
                    <a:pt x="0" y="12"/>
                  </a:moveTo>
                  <a:cubicBezTo>
                    <a:pt x="4" y="0"/>
                    <a:pt x="23" y="17"/>
                    <a:pt x="32" y="18"/>
                  </a:cubicBezTo>
                  <a:cubicBezTo>
                    <a:pt x="28" y="23"/>
                    <a:pt x="26" y="30"/>
                    <a:pt x="27" y="39"/>
                  </a:cubicBezTo>
                  <a:cubicBezTo>
                    <a:pt x="13" y="35"/>
                    <a:pt x="10" y="20"/>
                    <a:pt x="0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95"/>
            <p:cNvSpPr>
              <a:spLocks/>
            </p:cNvSpPr>
            <p:nvPr/>
          </p:nvSpPr>
          <p:spPr bwMode="auto">
            <a:xfrm>
              <a:off x="8475664" y="4719638"/>
              <a:ext cx="46038" cy="49213"/>
            </a:xfrm>
            <a:custGeom>
              <a:avLst/>
              <a:gdLst>
                <a:gd name="T0" fmla="*/ 38 w 49"/>
                <a:gd name="T1" fmla="*/ 0 h 54"/>
                <a:gd name="T2" fmla="*/ 49 w 49"/>
                <a:gd name="T3" fmla="*/ 32 h 54"/>
                <a:gd name="T4" fmla="*/ 22 w 49"/>
                <a:gd name="T5" fmla="*/ 54 h 54"/>
                <a:gd name="T6" fmla="*/ 38 w 49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54">
                  <a:moveTo>
                    <a:pt x="38" y="0"/>
                  </a:moveTo>
                  <a:cubicBezTo>
                    <a:pt x="47" y="6"/>
                    <a:pt x="44" y="23"/>
                    <a:pt x="49" y="32"/>
                  </a:cubicBezTo>
                  <a:cubicBezTo>
                    <a:pt x="38" y="38"/>
                    <a:pt x="26" y="42"/>
                    <a:pt x="22" y="54"/>
                  </a:cubicBezTo>
                  <a:cubicBezTo>
                    <a:pt x="0" y="30"/>
                    <a:pt x="35" y="17"/>
                    <a:pt x="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96"/>
            <p:cNvSpPr>
              <a:spLocks/>
            </p:cNvSpPr>
            <p:nvPr/>
          </p:nvSpPr>
          <p:spPr bwMode="auto">
            <a:xfrm>
              <a:off x="8053388" y="4733926"/>
              <a:ext cx="30163" cy="34925"/>
            </a:xfrm>
            <a:custGeom>
              <a:avLst/>
              <a:gdLst>
                <a:gd name="T0" fmla="*/ 7 w 33"/>
                <a:gd name="T1" fmla="*/ 0 h 38"/>
                <a:gd name="T2" fmla="*/ 33 w 33"/>
                <a:gd name="T3" fmla="*/ 0 h 38"/>
                <a:gd name="T4" fmla="*/ 1 w 33"/>
                <a:gd name="T5" fmla="*/ 32 h 38"/>
                <a:gd name="T6" fmla="*/ 7 w 33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8">
                  <a:moveTo>
                    <a:pt x="7" y="0"/>
                  </a:moveTo>
                  <a:cubicBezTo>
                    <a:pt x="23" y="4"/>
                    <a:pt x="17" y="4"/>
                    <a:pt x="33" y="0"/>
                  </a:cubicBezTo>
                  <a:cubicBezTo>
                    <a:pt x="20" y="8"/>
                    <a:pt x="28" y="38"/>
                    <a:pt x="1" y="32"/>
                  </a:cubicBezTo>
                  <a:cubicBezTo>
                    <a:pt x="1" y="19"/>
                    <a:pt x="0" y="7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97"/>
            <p:cNvSpPr>
              <a:spLocks/>
            </p:cNvSpPr>
            <p:nvPr/>
          </p:nvSpPr>
          <p:spPr bwMode="auto">
            <a:xfrm>
              <a:off x="8232776" y="4754563"/>
              <a:ext cx="11113" cy="4763"/>
            </a:xfrm>
            <a:custGeom>
              <a:avLst/>
              <a:gdLst>
                <a:gd name="T0" fmla="*/ 11 w 11"/>
                <a:gd name="T1" fmla="*/ 0 h 5"/>
                <a:gd name="T2" fmla="*/ 0 w 11"/>
                <a:gd name="T3" fmla="*/ 5 h 5"/>
                <a:gd name="T4" fmla="*/ 11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11" y="5"/>
                    <a:pt x="4" y="4"/>
                    <a:pt x="0" y="5"/>
                  </a:cubicBezTo>
                  <a:cubicBezTo>
                    <a:pt x="0" y="0"/>
                    <a:pt x="7" y="1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98"/>
            <p:cNvSpPr>
              <a:spLocks/>
            </p:cNvSpPr>
            <p:nvPr/>
          </p:nvSpPr>
          <p:spPr bwMode="auto">
            <a:xfrm>
              <a:off x="8134351" y="4756151"/>
              <a:ext cx="39688" cy="44450"/>
            </a:xfrm>
            <a:custGeom>
              <a:avLst/>
              <a:gdLst>
                <a:gd name="T0" fmla="*/ 16 w 43"/>
                <a:gd name="T1" fmla="*/ 3 h 47"/>
                <a:gd name="T2" fmla="*/ 43 w 43"/>
                <a:gd name="T3" fmla="*/ 30 h 47"/>
                <a:gd name="T4" fmla="*/ 21 w 43"/>
                <a:gd name="T5" fmla="*/ 46 h 47"/>
                <a:gd name="T6" fmla="*/ 0 w 43"/>
                <a:gd name="T7" fmla="*/ 30 h 47"/>
                <a:gd name="T8" fmla="*/ 16 w 43"/>
                <a:gd name="T9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16" y="3"/>
                  </a:moveTo>
                  <a:cubicBezTo>
                    <a:pt x="37" y="0"/>
                    <a:pt x="30" y="25"/>
                    <a:pt x="43" y="30"/>
                  </a:cubicBezTo>
                  <a:cubicBezTo>
                    <a:pt x="38" y="38"/>
                    <a:pt x="35" y="47"/>
                    <a:pt x="21" y="46"/>
                  </a:cubicBezTo>
                  <a:cubicBezTo>
                    <a:pt x="23" y="32"/>
                    <a:pt x="14" y="28"/>
                    <a:pt x="0" y="30"/>
                  </a:cubicBezTo>
                  <a:cubicBezTo>
                    <a:pt x="0" y="16"/>
                    <a:pt x="23" y="24"/>
                    <a:pt x="16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99"/>
            <p:cNvSpPr>
              <a:spLocks/>
            </p:cNvSpPr>
            <p:nvPr/>
          </p:nvSpPr>
          <p:spPr bwMode="auto">
            <a:xfrm>
              <a:off x="7905751" y="4832351"/>
              <a:ext cx="46038" cy="50800"/>
            </a:xfrm>
            <a:custGeom>
              <a:avLst/>
              <a:gdLst>
                <a:gd name="T0" fmla="*/ 32 w 49"/>
                <a:gd name="T1" fmla="*/ 0 h 54"/>
                <a:gd name="T2" fmla="*/ 48 w 49"/>
                <a:gd name="T3" fmla="*/ 38 h 54"/>
                <a:gd name="T4" fmla="*/ 21 w 49"/>
                <a:gd name="T5" fmla="*/ 54 h 54"/>
                <a:gd name="T6" fmla="*/ 0 w 49"/>
                <a:gd name="T7" fmla="*/ 11 h 54"/>
                <a:gd name="T8" fmla="*/ 32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32" y="0"/>
                  </a:moveTo>
                  <a:cubicBezTo>
                    <a:pt x="28" y="22"/>
                    <a:pt x="34" y="34"/>
                    <a:pt x="48" y="38"/>
                  </a:cubicBezTo>
                  <a:cubicBezTo>
                    <a:pt x="49" y="53"/>
                    <a:pt x="35" y="53"/>
                    <a:pt x="21" y="54"/>
                  </a:cubicBezTo>
                  <a:cubicBezTo>
                    <a:pt x="11" y="42"/>
                    <a:pt x="16" y="16"/>
                    <a:pt x="0" y="11"/>
                  </a:cubicBezTo>
                  <a:cubicBezTo>
                    <a:pt x="6" y="3"/>
                    <a:pt x="18" y="1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00"/>
            <p:cNvSpPr>
              <a:spLocks/>
            </p:cNvSpPr>
            <p:nvPr/>
          </p:nvSpPr>
          <p:spPr bwMode="auto">
            <a:xfrm>
              <a:off x="8235951" y="4827588"/>
              <a:ext cx="28575" cy="46038"/>
            </a:xfrm>
            <a:custGeom>
              <a:avLst/>
              <a:gdLst>
                <a:gd name="T0" fmla="*/ 24 w 31"/>
                <a:gd name="T1" fmla="*/ 6 h 49"/>
                <a:gd name="T2" fmla="*/ 18 w 31"/>
                <a:gd name="T3" fmla="*/ 49 h 49"/>
                <a:gd name="T4" fmla="*/ 2 w 31"/>
                <a:gd name="T5" fmla="*/ 17 h 49"/>
                <a:gd name="T6" fmla="*/ 24 w 31"/>
                <a:gd name="T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9">
                  <a:moveTo>
                    <a:pt x="24" y="6"/>
                  </a:moveTo>
                  <a:cubicBezTo>
                    <a:pt x="13" y="23"/>
                    <a:pt x="31" y="34"/>
                    <a:pt x="18" y="49"/>
                  </a:cubicBezTo>
                  <a:cubicBezTo>
                    <a:pt x="7" y="45"/>
                    <a:pt x="0" y="36"/>
                    <a:pt x="2" y="17"/>
                  </a:cubicBezTo>
                  <a:cubicBezTo>
                    <a:pt x="20" y="24"/>
                    <a:pt x="7" y="0"/>
                    <a:pt x="24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01"/>
            <p:cNvSpPr>
              <a:spLocks/>
            </p:cNvSpPr>
            <p:nvPr/>
          </p:nvSpPr>
          <p:spPr bwMode="auto">
            <a:xfrm>
              <a:off x="8710614" y="4852988"/>
              <a:ext cx="39688" cy="30163"/>
            </a:xfrm>
            <a:custGeom>
              <a:avLst/>
              <a:gdLst>
                <a:gd name="T0" fmla="*/ 25 w 43"/>
                <a:gd name="T1" fmla="*/ 0 h 32"/>
                <a:gd name="T2" fmla="*/ 14 w 43"/>
                <a:gd name="T3" fmla="*/ 32 h 32"/>
                <a:gd name="T4" fmla="*/ 25 w 43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2">
                  <a:moveTo>
                    <a:pt x="25" y="0"/>
                  </a:moveTo>
                  <a:cubicBezTo>
                    <a:pt x="43" y="11"/>
                    <a:pt x="16" y="22"/>
                    <a:pt x="14" y="32"/>
                  </a:cubicBezTo>
                  <a:cubicBezTo>
                    <a:pt x="0" y="24"/>
                    <a:pt x="23" y="9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02"/>
            <p:cNvSpPr>
              <a:spLocks/>
            </p:cNvSpPr>
            <p:nvPr/>
          </p:nvSpPr>
          <p:spPr bwMode="auto">
            <a:xfrm>
              <a:off x="8421689" y="4862513"/>
              <a:ext cx="57150" cy="66675"/>
            </a:xfrm>
            <a:custGeom>
              <a:avLst/>
              <a:gdLst>
                <a:gd name="T0" fmla="*/ 37 w 62"/>
                <a:gd name="T1" fmla="*/ 0 h 72"/>
                <a:gd name="T2" fmla="*/ 26 w 62"/>
                <a:gd name="T3" fmla="*/ 38 h 72"/>
                <a:gd name="T4" fmla="*/ 42 w 62"/>
                <a:gd name="T5" fmla="*/ 49 h 72"/>
                <a:gd name="T6" fmla="*/ 0 w 62"/>
                <a:gd name="T7" fmla="*/ 54 h 72"/>
                <a:gd name="T8" fmla="*/ 37 w 6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2">
                  <a:moveTo>
                    <a:pt x="37" y="0"/>
                  </a:moveTo>
                  <a:cubicBezTo>
                    <a:pt x="62" y="3"/>
                    <a:pt x="22" y="21"/>
                    <a:pt x="26" y="38"/>
                  </a:cubicBezTo>
                  <a:cubicBezTo>
                    <a:pt x="28" y="46"/>
                    <a:pt x="42" y="40"/>
                    <a:pt x="42" y="49"/>
                  </a:cubicBezTo>
                  <a:cubicBezTo>
                    <a:pt x="42" y="72"/>
                    <a:pt x="7" y="66"/>
                    <a:pt x="0" y="54"/>
                  </a:cubicBezTo>
                  <a:cubicBezTo>
                    <a:pt x="11" y="35"/>
                    <a:pt x="23" y="17"/>
                    <a:pt x="3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03"/>
            <p:cNvSpPr>
              <a:spLocks/>
            </p:cNvSpPr>
            <p:nvPr/>
          </p:nvSpPr>
          <p:spPr bwMode="auto">
            <a:xfrm>
              <a:off x="8523289" y="4862513"/>
              <a:ext cx="31750" cy="36513"/>
            </a:xfrm>
            <a:custGeom>
              <a:avLst/>
              <a:gdLst>
                <a:gd name="T0" fmla="*/ 14 w 35"/>
                <a:gd name="T1" fmla="*/ 0 h 39"/>
                <a:gd name="T2" fmla="*/ 35 w 35"/>
                <a:gd name="T3" fmla="*/ 11 h 39"/>
                <a:gd name="T4" fmla="*/ 3 w 35"/>
                <a:gd name="T5" fmla="*/ 38 h 39"/>
                <a:gd name="T6" fmla="*/ 14 w 3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">
                  <a:moveTo>
                    <a:pt x="14" y="0"/>
                  </a:moveTo>
                  <a:cubicBezTo>
                    <a:pt x="24" y="1"/>
                    <a:pt x="21" y="15"/>
                    <a:pt x="35" y="11"/>
                  </a:cubicBezTo>
                  <a:cubicBezTo>
                    <a:pt x="32" y="27"/>
                    <a:pt x="23" y="39"/>
                    <a:pt x="3" y="38"/>
                  </a:cubicBezTo>
                  <a:cubicBezTo>
                    <a:pt x="9" y="20"/>
                    <a:pt x="0" y="14"/>
                    <a:pt x="1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04"/>
            <p:cNvSpPr>
              <a:spLocks/>
            </p:cNvSpPr>
            <p:nvPr/>
          </p:nvSpPr>
          <p:spPr bwMode="auto">
            <a:xfrm>
              <a:off x="8010526" y="4921251"/>
              <a:ext cx="34925" cy="42863"/>
            </a:xfrm>
            <a:custGeom>
              <a:avLst/>
              <a:gdLst>
                <a:gd name="T0" fmla="*/ 5 w 38"/>
                <a:gd name="T1" fmla="*/ 1 h 45"/>
                <a:gd name="T2" fmla="*/ 38 w 38"/>
                <a:gd name="T3" fmla="*/ 11 h 45"/>
                <a:gd name="T4" fmla="*/ 38 w 38"/>
                <a:gd name="T5" fmla="*/ 33 h 45"/>
                <a:gd name="T6" fmla="*/ 0 w 38"/>
                <a:gd name="T7" fmla="*/ 33 h 45"/>
                <a:gd name="T8" fmla="*/ 5 w 38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5" y="1"/>
                  </a:moveTo>
                  <a:cubicBezTo>
                    <a:pt x="28" y="0"/>
                    <a:pt x="15" y="25"/>
                    <a:pt x="38" y="11"/>
                  </a:cubicBezTo>
                  <a:cubicBezTo>
                    <a:pt x="38" y="19"/>
                    <a:pt x="38" y="26"/>
                    <a:pt x="38" y="33"/>
                  </a:cubicBezTo>
                  <a:cubicBezTo>
                    <a:pt x="21" y="31"/>
                    <a:pt x="12" y="45"/>
                    <a:pt x="0" y="33"/>
                  </a:cubicBezTo>
                  <a:cubicBezTo>
                    <a:pt x="2" y="14"/>
                    <a:pt x="15" y="20"/>
                    <a:pt x="5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05"/>
            <p:cNvSpPr>
              <a:spLocks/>
            </p:cNvSpPr>
            <p:nvPr/>
          </p:nvSpPr>
          <p:spPr bwMode="auto">
            <a:xfrm>
              <a:off x="7770813" y="4927601"/>
              <a:ext cx="20638" cy="26988"/>
            </a:xfrm>
            <a:custGeom>
              <a:avLst/>
              <a:gdLst>
                <a:gd name="T0" fmla="*/ 2 w 23"/>
                <a:gd name="T1" fmla="*/ 0 h 30"/>
                <a:gd name="T2" fmla="*/ 23 w 23"/>
                <a:gd name="T3" fmla="*/ 16 h 30"/>
                <a:gd name="T4" fmla="*/ 2 w 2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0">
                  <a:moveTo>
                    <a:pt x="2" y="0"/>
                  </a:moveTo>
                  <a:cubicBezTo>
                    <a:pt x="13" y="2"/>
                    <a:pt x="13" y="15"/>
                    <a:pt x="23" y="16"/>
                  </a:cubicBezTo>
                  <a:cubicBezTo>
                    <a:pt x="18" y="30"/>
                    <a:pt x="0" y="12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06"/>
            <p:cNvSpPr>
              <a:spLocks/>
            </p:cNvSpPr>
            <p:nvPr/>
          </p:nvSpPr>
          <p:spPr bwMode="auto">
            <a:xfrm>
              <a:off x="8075613" y="4927601"/>
              <a:ext cx="19050" cy="34925"/>
            </a:xfrm>
            <a:custGeom>
              <a:avLst/>
              <a:gdLst>
                <a:gd name="T0" fmla="*/ 0 w 21"/>
                <a:gd name="T1" fmla="*/ 16 h 38"/>
                <a:gd name="T2" fmla="*/ 21 w 21"/>
                <a:gd name="T3" fmla="*/ 21 h 38"/>
                <a:gd name="T4" fmla="*/ 0 w 21"/>
                <a:gd name="T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8">
                  <a:moveTo>
                    <a:pt x="0" y="16"/>
                  </a:moveTo>
                  <a:cubicBezTo>
                    <a:pt x="5" y="0"/>
                    <a:pt x="14" y="22"/>
                    <a:pt x="21" y="21"/>
                  </a:cubicBezTo>
                  <a:cubicBezTo>
                    <a:pt x="16" y="38"/>
                    <a:pt x="7" y="15"/>
                    <a:pt x="0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07"/>
            <p:cNvSpPr>
              <a:spLocks/>
            </p:cNvSpPr>
            <p:nvPr/>
          </p:nvSpPr>
          <p:spPr bwMode="auto">
            <a:xfrm>
              <a:off x="7735888" y="4945063"/>
              <a:ext cx="39688" cy="36513"/>
            </a:xfrm>
            <a:custGeom>
              <a:avLst/>
              <a:gdLst>
                <a:gd name="T0" fmla="*/ 39 w 43"/>
                <a:gd name="T1" fmla="*/ 7 h 39"/>
                <a:gd name="T2" fmla="*/ 18 w 43"/>
                <a:gd name="T3" fmla="*/ 39 h 39"/>
                <a:gd name="T4" fmla="*/ 7 w 43"/>
                <a:gd name="T5" fmla="*/ 18 h 39"/>
                <a:gd name="T6" fmla="*/ 39 w 43"/>
                <a:gd name="T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9">
                  <a:moveTo>
                    <a:pt x="39" y="7"/>
                  </a:moveTo>
                  <a:cubicBezTo>
                    <a:pt x="34" y="24"/>
                    <a:pt x="43" y="35"/>
                    <a:pt x="18" y="39"/>
                  </a:cubicBezTo>
                  <a:cubicBezTo>
                    <a:pt x="24" y="22"/>
                    <a:pt x="0" y="35"/>
                    <a:pt x="7" y="18"/>
                  </a:cubicBezTo>
                  <a:cubicBezTo>
                    <a:pt x="28" y="24"/>
                    <a:pt x="18" y="0"/>
                    <a:pt x="39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8"/>
            <p:cNvSpPr>
              <a:spLocks/>
            </p:cNvSpPr>
            <p:nvPr/>
          </p:nvSpPr>
          <p:spPr bwMode="auto">
            <a:xfrm>
              <a:off x="8636001" y="4945063"/>
              <a:ext cx="33338" cy="41275"/>
            </a:xfrm>
            <a:custGeom>
              <a:avLst/>
              <a:gdLst>
                <a:gd name="T0" fmla="*/ 4 w 36"/>
                <a:gd name="T1" fmla="*/ 7 h 44"/>
                <a:gd name="T2" fmla="*/ 36 w 36"/>
                <a:gd name="T3" fmla="*/ 23 h 44"/>
                <a:gd name="T4" fmla="*/ 15 w 36"/>
                <a:gd name="T5" fmla="*/ 44 h 44"/>
                <a:gd name="T6" fmla="*/ 4 w 36"/>
                <a:gd name="T7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4">
                  <a:moveTo>
                    <a:pt x="4" y="7"/>
                  </a:moveTo>
                  <a:cubicBezTo>
                    <a:pt x="28" y="0"/>
                    <a:pt x="16" y="28"/>
                    <a:pt x="36" y="23"/>
                  </a:cubicBezTo>
                  <a:cubicBezTo>
                    <a:pt x="36" y="37"/>
                    <a:pt x="15" y="31"/>
                    <a:pt x="15" y="44"/>
                  </a:cubicBezTo>
                  <a:cubicBezTo>
                    <a:pt x="0" y="44"/>
                    <a:pt x="5" y="22"/>
                    <a:pt x="4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09"/>
            <p:cNvSpPr>
              <a:spLocks/>
            </p:cNvSpPr>
            <p:nvPr/>
          </p:nvSpPr>
          <p:spPr bwMode="auto">
            <a:xfrm>
              <a:off x="8689976" y="4951413"/>
              <a:ext cx="26988" cy="25400"/>
            </a:xfrm>
            <a:custGeom>
              <a:avLst/>
              <a:gdLst>
                <a:gd name="T0" fmla="*/ 10 w 29"/>
                <a:gd name="T1" fmla="*/ 1 h 28"/>
                <a:gd name="T2" fmla="*/ 21 w 29"/>
                <a:gd name="T3" fmla="*/ 28 h 28"/>
                <a:gd name="T4" fmla="*/ 10 w 29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8">
                  <a:moveTo>
                    <a:pt x="10" y="1"/>
                  </a:moveTo>
                  <a:cubicBezTo>
                    <a:pt x="26" y="0"/>
                    <a:pt x="29" y="20"/>
                    <a:pt x="21" y="28"/>
                  </a:cubicBezTo>
                  <a:cubicBezTo>
                    <a:pt x="0" y="28"/>
                    <a:pt x="7" y="1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0"/>
            <p:cNvSpPr>
              <a:spLocks/>
            </p:cNvSpPr>
            <p:nvPr/>
          </p:nvSpPr>
          <p:spPr bwMode="auto">
            <a:xfrm>
              <a:off x="8178801" y="4967288"/>
              <a:ext cx="14288" cy="9525"/>
            </a:xfrm>
            <a:custGeom>
              <a:avLst/>
              <a:gdLst>
                <a:gd name="T0" fmla="*/ 16 w 16"/>
                <a:gd name="T1" fmla="*/ 0 h 11"/>
                <a:gd name="T2" fmla="*/ 0 w 16"/>
                <a:gd name="T3" fmla="*/ 11 h 11"/>
                <a:gd name="T4" fmla="*/ 16 w 1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16" y="0"/>
                  </a:moveTo>
                  <a:cubicBezTo>
                    <a:pt x="14" y="6"/>
                    <a:pt x="9" y="11"/>
                    <a:pt x="0" y="11"/>
                  </a:cubicBezTo>
                  <a:cubicBezTo>
                    <a:pt x="3" y="4"/>
                    <a:pt x="7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11"/>
            <p:cNvSpPr>
              <a:spLocks/>
            </p:cNvSpPr>
            <p:nvPr/>
          </p:nvSpPr>
          <p:spPr bwMode="auto">
            <a:xfrm>
              <a:off x="8050213" y="4972051"/>
              <a:ext cx="36513" cy="44450"/>
            </a:xfrm>
            <a:custGeom>
              <a:avLst/>
              <a:gdLst>
                <a:gd name="T0" fmla="*/ 21 w 39"/>
                <a:gd name="T1" fmla="*/ 0 h 49"/>
                <a:gd name="T2" fmla="*/ 27 w 39"/>
                <a:gd name="T3" fmla="*/ 22 h 49"/>
                <a:gd name="T4" fmla="*/ 37 w 39"/>
                <a:gd name="T5" fmla="*/ 38 h 49"/>
                <a:gd name="T6" fmla="*/ 11 w 39"/>
                <a:gd name="T7" fmla="*/ 48 h 49"/>
                <a:gd name="T8" fmla="*/ 0 w 39"/>
                <a:gd name="T9" fmla="*/ 38 h 49"/>
                <a:gd name="T10" fmla="*/ 21 w 39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9">
                  <a:moveTo>
                    <a:pt x="21" y="0"/>
                  </a:moveTo>
                  <a:cubicBezTo>
                    <a:pt x="29" y="2"/>
                    <a:pt x="26" y="14"/>
                    <a:pt x="27" y="22"/>
                  </a:cubicBezTo>
                  <a:cubicBezTo>
                    <a:pt x="30" y="27"/>
                    <a:pt x="39" y="27"/>
                    <a:pt x="37" y="38"/>
                  </a:cubicBezTo>
                  <a:cubicBezTo>
                    <a:pt x="27" y="40"/>
                    <a:pt x="24" y="49"/>
                    <a:pt x="11" y="48"/>
                  </a:cubicBezTo>
                  <a:cubicBezTo>
                    <a:pt x="8" y="44"/>
                    <a:pt x="6" y="39"/>
                    <a:pt x="0" y="38"/>
                  </a:cubicBezTo>
                  <a:cubicBezTo>
                    <a:pt x="2" y="20"/>
                    <a:pt x="11" y="1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12"/>
            <p:cNvSpPr>
              <a:spLocks/>
            </p:cNvSpPr>
            <p:nvPr/>
          </p:nvSpPr>
          <p:spPr bwMode="auto">
            <a:xfrm>
              <a:off x="8659814" y="4986338"/>
              <a:ext cx="34925" cy="20638"/>
            </a:xfrm>
            <a:custGeom>
              <a:avLst/>
              <a:gdLst>
                <a:gd name="T0" fmla="*/ 38 w 38"/>
                <a:gd name="T1" fmla="*/ 0 h 22"/>
                <a:gd name="T2" fmla="*/ 33 w 38"/>
                <a:gd name="T3" fmla="*/ 22 h 22"/>
                <a:gd name="T4" fmla="*/ 1 w 38"/>
                <a:gd name="T5" fmla="*/ 22 h 22"/>
                <a:gd name="T6" fmla="*/ 38 w 3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cubicBezTo>
                    <a:pt x="34" y="5"/>
                    <a:pt x="32" y="12"/>
                    <a:pt x="33" y="22"/>
                  </a:cubicBezTo>
                  <a:cubicBezTo>
                    <a:pt x="22" y="22"/>
                    <a:pt x="11" y="22"/>
                    <a:pt x="1" y="22"/>
                  </a:cubicBezTo>
                  <a:cubicBezTo>
                    <a:pt x="0" y="2"/>
                    <a:pt x="22" y="3"/>
                    <a:pt x="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13"/>
            <p:cNvSpPr>
              <a:spLocks/>
            </p:cNvSpPr>
            <p:nvPr/>
          </p:nvSpPr>
          <p:spPr bwMode="auto">
            <a:xfrm>
              <a:off x="7980363" y="4992688"/>
              <a:ext cx="25400" cy="33338"/>
            </a:xfrm>
            <a:custGeom>
              <a:avLst/>
              <a:gdLst>
                <a:gd name="T0" fmla="*/ 11 w 27"/>
                <a:gd name="T1" fmla="*/ 0 h 37"/>
                <a:gd name="T2" fmla="*/ 27 w 27"/>
                <a:gd name="T3" fmla="*/ 5 h 37"/>
                <a:gd name="T4" fmla="*/ 27 w 27"/>
                <a:gd name="T5" fmla="*/ 37 h 37"/>
                <a:gd name="T6" fmla="*/ 11 w 2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7">
                  <a:moveTo>
                    <a:pt x="11" y="0"/>
                  </a:moveTo>
                  <a:cubicBezTo>
                    <a:pt x="15" y="3"/>
                    <a:pt x="19" y="5"/>
                    <a:pt x="27" y="5"/>
                  </a:cubicBezTo>
                  <a:cubicBezTo>
                    <a:pt x="27" y="16"/>
                    <a:pt x="27" y="26"/>
                    <a:pt x="27" y="37"/>
                  </a:cubicBezTo>
                  <a:cubicBezTo>
                    <a:pt x="0" y="34"/>
                    <a:pt x="19" y="19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14"/>
            <p:cNvSpPr>
              <a:spLocks/>
            </p:cNvSpPr>
            <p:nvPr/>
          </p:nvSpPr>
          <p:spPr bwMode="auto">
            <a:xfrm>
              <a:off x="8555039" y="4992688"/>
              <a:ext cx="11113" cy="3175"/>
            </a:xfrm>
            <a:custGeom>
              <a:avLst/>
              <a:gdLst>
                <a:gd name="T0" fmla="*/ 0 w 11"/>
                <a:gd name="T1" fmla="*/ 5 h 5"/>
                <a:gd name="T2" fmla="*/ 11 w 11"/>
                <a:gd name="T3" fmla="*/ 0 h 5"/>
                <a:gd name="T4" fmla="*/ 0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cubicBezTo>
                    <a:pt x="0" y="0"/>
                    <a:pt x="7" y="1"/>
                    <a:pt x="11" y="0"/>
                  </a:cubicBezTo>
                  <a:cubicBezTo>
                    <a:pt x="11" y="5"/>
                    <a:pt x="4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15"/>
            <p:cNvSpPr>
              <a:spLocks/>
            </p:cNvSpPr>
            <p:nvPr/>
          </p:nvSpPr>
          <p:spPr bwMode="auto">
            <a:xfrm>
              <a:off x="8620126" y="5000626"/>
              <a:ext cx="22225" cy="25400"/>
            </a:xfrm>
            <a:custGeom>
              <a:avLst/>
              <a:gdLst>
                <a:gd name="T0" fmla="*/ 0 w 23"/>
                <a:gd name="T1" fmla="*/ 0 h 27"/>
                <a:gd name="T2" fmla="*/ 21 w 23"/>
                <a:gd name="T3" fmla="*/ 27 h 27"/>
                <a:gd name="T4" fmla="*/ 0 w 23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15" y="1"/>
                    <a:pt x="23" y="10"/>
                    <a:pt x="21" y="27"/>
                  </a:cubicBezTo>
                  <a:cubicBezTo>
                    <a:pt x="12" y="20"/>
                    <a:pt x="3" y="13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16"/>
            <p:cNvSpPr>
              <a:spLocks/>
            </p:cNvSpPr>
            <p:nvPr/>
          </p:nvSpPr>
          <p:spPr bwMode="auto">
            <a:xfrm>
              <a:off x="8078788" y="5005388"/>
              <a:ext cx="80963" cy="42863"/>
            </a:xfrm>
            <a:custGeom>
              <a:avLst/>
              <a:gdLst>
                <a:gd name="T0" fmla="*/ 86 w 86"/>
                <a:gd name="T1" fmla="*/ 7 h 47"/>
                <a:gd name="T2" fmla="*/ 70 w 86"/>
                <a:gd name="T3" fmla="*/ 39 h 47"/>
                <a:gd name="T4" fmla="*/ 32 w 86"/>
                <a:gd name="T5" fmla="*/ 45 h 47"/>
                <a:gd name="T6" fmla="*/ 0 w 86"/>
                <a:gd name="T7" fmla="*/ 23 h 47"/>
                <a:gd name="T8" fmla="*/ 32 w 86"/>
                <a:gd name="T9" fmla="*/ 18 h 47"/>
                <a:gd name="T10" fmla="*/ 38 w 86"/>
                <a:gd name="T11" fmla="*/ 2 h 47"/>
                <a:gd name="T12" fmla="*/ 86 w 86"/>
                <a:gd name="T1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7">
                  <a:moveTo>
                    <a:pt x="86" y="7"/>
                  </a:moveTo>
                  <a:cubicBezTo>
                    <a:pt x="86" y="23"/>
                    <a:pt x="72" y="25"/>
                    <a:pt x="70" y="39"/>
                  </a:cubicBezTo>
                  <a:cubicBezTo>
                    <a:pt x="50" y="28"/>
                    <a:pt x="56" y="47"/>
                    <a:pt x="32" y="45"/>
                  </a:cubicBezTo>
                  <a:cubicBezTo>
                    <a:pt x="32" y="27"/>
                    <a:pt x="7" y="34"/>
                    <a:pt x="0" y="23"/>
                  </a:cubicBezTo>
                  <a:cubicBezTo>
                    <a:pt x="1" y="11"/>
                    <a:pt x="23" y="21"/>
                    <a:pt x="32" y="18"/>
                  </a:cubicBezTo>
                  <a:cubicBezTo>
                    <a:pt x="31" y="9"/>
                    <a:pt x="37" y="9"/>
                    <a:pt x="38" y="2"/>
                  </a:cubicBezTo>
                  <a:cubicBezTo>
                    <a:pt x="62" y="7"/>
                    <a:pt x="70" y="0"/>
                    <a:pt x="8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17"/>
            <p:cNvSpPr>
              <a:spLocks/>
            </p:cNvSpPr>
            <p:nvPr/>
          </p:nvSpPr>
          <p:spPr bwMode="auto">
            <a:xfrm>
              <a:off x="7851776" y="5008563"/>
              <a:ext cx="34925" cy="55563"/>
            </a:xfrm>
            <a:custGeom>
              <a:avLst/>
              <a:gdLst>
                <a:gd name="T0" fmla="*/ 0 w 37"/>
                <a:gd name="T1" fmla="*/ 19 h 60"/>
                <a:gd name="T2" fmla="*/ 37 w 37"/>
                <a:gd name="T3" fmla="*/ 19 h 60"/>
                <a:gd name="T4" fmla="*/ 37 w 37"/>
                <a:gd name="T5" fmla="*/ 57 h 60"/>
                <a:gd name="T6" fmla="*/ 0 w 37"/>
                <a:gd name="T7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60">
                  <a:moveTo>
                    <a:pt x="0" y="19"/>
                  </a:moveTo>
                  <a:cubicBezTo>
                    <a:pt x="16" y="0"/>
                    <a:pt x="21" y="34"/>
                    <a:pt x="37" y="19"/>
                  </a:cubicBezTo>
                  <a:cubicBezTo>
                    <a:pt x="37" y="32"/>
                    <a:pt x="37" y="44"/>
                    <a:pt x="37" y="57"/>
                  </a:cubicBezTo>
                  <a:cubicBezTo>
                    <a:pt x="9" y="60"/>
                    <a:pt x="14" y="30"/>
                    <a:pt x="0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18"/>
            <p:cNvSpPr>
              <a:spLocks/>
            </p:cNvSpPr>
            <p:nvPr/>
          </p:nvSpPr>
          <p:spPr bwMode="auto">
            <a:xfrm>
              <a:off x="8645526" y="5021263"/>
              <a:ext cx="50800" cy="36513"/>
            </a:xfrm>
            <a:custGeom>
              <a:avLst/>
              <a:gdLst>
                <a:gd name="T0" fmla="*/ 32 w 55"/>
                <a:gd name="T1" fmla="*/ 0 h 39"/>
                <a:gd name="T2" fmla="*/ 48 w 55"/>
                <a:gd name="T3" fmla="*/ 21 h 39"/>
                <a:gd name="T4" fmla="*/ 10 w 55"/>
                <a:gd name="T5" fmla="*/ 11 h 39"/>
                <a:gd name="T6" fmla="*/ 32 w 5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9">
                  <a:moveTo>
                    <a:pt x="32" y="0"/>
                  </a:moveTo>
                  <a:cubicBezTo>
                    <a:pt x="55" y="1"/>
                    <a:pt x="25" y="25"/>
                    <a:pt x="48" y="21"/>
                  </a:cubicBezTo>
                  <a:cubicBezTo>
                    <a:pt x="46" y="39"/>
                    <a:pt x="0" y="37"/>
                    <a:pt x="10" y="11"/>
                  </a:cubicBezTo>
                  <a:cubicBezTo>
                    <a:pt x="22" y="12"/>
                    <a:pt x="30" y="9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19"/>
            <p:cNvSpPr>
              <a:spLocks/>
            </p:cNvSpPr>
            <p:nvPr/>
          </p:nvSpPr>
          <p:spPr bwMode="auto">
            <a:xfrm>
              <a:off x="8078788" y="5040313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20"/>
            <p:cNvSpPr>
              <a:spLocks/>
            </p:cNvSpPr>
            <p:nvPr/>
          </p:nvSpPr>
          <p:spPr bwMode="auto">
            <a:xfrm>
              <a:off x="7905751" y="5046663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21"/>
            <p:cNvSpPr>
              <a:spLocks/>
            </p:cNvSpPr>
            <p:nvPr/>
          </p:nvSpPr>
          <p:spPr bwMode="auto">
            <a:xfrm>
              <a:off x="8418514" y="5046663"/>
              <a:ext cx="34925" cy="28575"/>
            </a:xfrm>
            <a:custGeom>
              <a:avLst/>
              <a:gdLst>
                <a:gd name="T0" fmla="*/ 36 w 38"/>
                <a:gd name="T1" fmla="*/ 4 h 31"/>
                <a:gd name="T2" fmla="*/ 20 w 38"/>
                <a:gd name="T3" fmla="*/ 15 h 31"/>
                <a:gd name="T4" fmla="*/ 25 w 38"/>
                <a:gd name="T5" fmla="*/ 20 h 31"/>
                <a:gd name="T6" fmla="*/ 4 w 38"/>
                <a:gd name="T7" fmla="*/ 9 h 31"/>
                <a:gd name="T8" fmla="*/ 36 w 38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36" y="4"/>
                  </a:moveTo>
                  <a:cubicBezTo>
                    <a:pt x="38" y="15"/>
                    <a:pt x="28" y="14"/>
                    <a:pt x="20" y="15"/>
                  </a:cubicBezTo>
                  <a:cubicBezTo>
                    <a:pt x="19" y="19"/>
                    <a:pt x="22" y="20"/>
                    <a:pt x="25" y="20"/>
                  </a:cubicBezTo>
                  <a:cubicBezTo>
                    <a:pt x="23" y="31"/>
                    <a:pt x="0" y="21"/>
                    <a:pt x="4" y="9"/>
                  </a:cubicBezTo>
                  <a:cubicBezTo>
                    <a:pt x="20" y="13"/>
                    <a:pt x="19" y="0"/>
                    <a:pt x="36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22"/>
            <p:cNvSpPr>
              <a:spLocks/>
            </p:cNvSpPr>
            <p:nvPr/>
          </p:nvSpPr>
          <p:spPr bwMode="auto">
            <a:xfrm>
              <a:off x="8382001" y="5073651"/>
              <a:ext cx="109538" cy="36513"/>
            </a:xfrm>
            <a:custGeom>
              <a:avLst/>
              <a:gdLst>
                <a:gd name="T0" fmla="*/ 53 w 118"/>
                <a:gd name="T1" fmla="*/ 3 h 40"/>
                <a:gd name="T2" fmla="*/ 69 w 118"/>
                <a:gd name="T3" fmla="*/ 24 h 40"/>
                <a:gd name="T4" fmla="*/ 118 w 118"/>
                <a:gd name="T5" fmla="*/ 8 h 40"/>
                <a:gd name="T6" fmla="*/ 37 w 118"/>
                <a:gd name="T7" fmla="*/ 40 h 40"/>
                <a:gd name="T8" fmla="*/ 16 w 118"/>
                <a:gd name="T9" fmla="*/ 19 h 40"/>
                <a:gd name="T10" fmla="*/ 53 w 118"/>
                <a:gd name="T11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40">
                  <a:moveTo>
                    <a:pt x="53" y="3"/>
                  </a:moveTo>
                  <a:cubicBezTo>
                    <a:pt x="68" y="0"/>
                    <a:pt x="58" y="23"/>
                    <a:pt x="69" y="24"/>
                  </a:cubicBezTo>
                  <a:cubicBezTo>
                    <a:pt x="85" y="18"/>
                    <a:pt x="89" y="1"/>
                    <a:pt x="118" y="8"/>
                  </a:cubicBezTo>
                  <a:cubicBezTo>
                    <a:pt x="109" y="37"/>
                    <a:pt x="63" y="28"/>
                    <a:pt x="37" y="40"/>
                  </a:cubicBezTo>
                  <a:cubicBezTo>
                    <a:pt x="40" y="23"/>
                    <a:pt x="33" y="16"/>
                    <a:pt x="16" y="19"/>
                  </a:cubicBezTo>
                  <a:cubicBezTo>
                    <a:pt x="0" y="6"/>
                    <a:pt x="59" y="23"/>
                    <a:pt x="5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23"/>
            <p:cNvSpPr>
              <a:spLocks/>
            </p:cNvSpPr>
            <p:nvPr/>
          </p:nvSpPr>
          <p:spPr bwMode="auto">
            <a:xfrm>
              <a:off x="7843838" y="5084763"/>
              <a:ext cx="52388" cy="34925"/>
            </a:xfrm>
            <a:custGeom>
              <a:avLst/>
              <a:gdLst>
                <a:gd name="T0" fmla="*/ 24 w 56"/>
                <a:gd name="T1" fmla="*/ 0 h 38"/>
                <a:gd name="T2" fmla="*/ 45 w 56"/>
                <a:gd name="T3" fmla="*/ 0 h 38"/>
                <a:gd name="T4" fmla="*/ 56 w 56"/>
                <a:gd name="T5" fmla="*/ 11 h 38"/>
                <a:gd name="T6" fmla="*/ 40 w 56"/>
                <a:gd name="T7" fmla="*/ 38 h 38"/>
                <a:gd name="T8" fmla="*/ 8 w 56"/>
                <a:gd name="T9" fmla="*/ 33 h 38"/>
                <a:gd name="T10" fmla="*/ 24 w 56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8">
                  <a:moveTo>
                    <a:pt x="24" y="0"/>
                  </a:moveTo>
                  <a:cubicBezTo>
                    <a:pt x="31" y="0"/>
                    <a:pt x="38" y="0"/>
                    <a:pt x="45" y="0"/>
                  </a:cubicBezTo>
                  <a:cubicBezTo>
                    <a:pt x="43" y="10"/>
                    <a:pt x="49" y="11"/>
                    <a:pt x="56" y="11"/>
                  </a:cubicBezTo>
                  <a:cubicBezTo>
                    <a:pt x="51" y="21"/>
                    <a:pt x="43" y="27"/>
                    <a:pt x="40" y="38"/>
                  </a:cubicBezTo>
                  <a:cubicBezTo>
                    <a:pt x="29" y="28"/>
                    <a:pt x="24" y="26"/>
                    <a:pt x="8" y="33"/>
                  </a:cubicBezTo>
                  <a:cubicBezTo>
                    <a:pt x="0" y="9"/>
                    <a:pt x="26" y="19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24"/>
            <p:cNvSpPr>
              <a:spLocks/>
            </p:cNvSpPr>
            <p:nvPr/>
          </p:nvSpPr>
          <p:spPr bwMode="auto">
            <a:xfrm>
              <a:off x="8334376" y="5119688"/>
              <a:ext cx="33338" cy="20638"/>
            </a:xfrm>
            <a:custGeom>
              <a:avLst/>
              <a:gdLst>
                <a:gd name="T0" fmla="*/ 35 w 35"/>
                <a:gd name="T1" fmla="*/ 6 h 23"/>
                <a:gd name="T2" fmla="*/ 35 w 35"/>
                <a:gd name="T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" h="23">
                  <a:moveTo>
                    <a:pt x="35" y="6"/>
                  </a:moveTo>
                  <a:cubicBezTo>
                    <a:pt x="23" y="23"/>
                    <a:pt x="0" y="0"/>
                    <a:pt x="35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25"/>
            <p:cNvSpPr>
              <a:spLocks/>
            </p:cNvSpPr>
            <p:nvPr/>
          </p:nvSpPr>
          <p:spPr bwMode="auto">
            <a:xfrm>
              <a:off x="8610601" y="5135563"/>
              <a:ext cx="34925" cy="30163"/>
            </a:xfrm>
            <a:custGeom>
              <a:avLst/>
              <a:gdLst>
                <a:gd name="T0" fmla="*/ 38 w 38"/>
                <a:gd name="T1" fmla="*/ 11 h 34"/>
                <a:gd name="T2" fmla="*/ 0 w 38"/>
                <a:gd name="T3" fmla="*/ 32 h 34"/>
                <a:gd name="T4" fmla="*/ 38 w 38"/>
                <a:gd name="T5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4">
                  <a:moveTo>
                    <a:pt x="38" y="11"/>
                  </a:moveTo>
                  <a:cubicBezTo>
                    <a:pt x="25" y="17"/>
                    <a:pt x="22" y="34"/>
                    <a:pt x="0" y="32"/>
                  </a:cubicBezTo>
                  <a:cubicBezTo>
                    <a:pt x="6" y="19"/>
                    <a:pt x="24" y="0"/>
                    <a:pt x="38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26"/>
            <p:cNvSpPr>
              <a:spLocks/>
            </p:cNvSpPr>
            <p:nvPr/>
          </p:nvSpPr>
          <p:spPr bwMode="auto">
            <a:xfrm>
              <a:off x="8689976" y="5138738"/>
              <a:ext cx="39688" cy="50800"/>
            </a:xfrm>
            <a:custGeom>
              <a:avLst/>
              <a:gdLst>
                <a:gd name="T0" fmla="*/ 43 w 43"/>
                <a:gd name="T1" fmla="*/ 28 h 55"/>
                <a:gd name="T2" fmla="*/ 21 w 43"/>
                <a:gd name="T3" fmla="*/ 55 h 55"/>
                <a:gd name="T4" fmla="*/ 0 w 43"/>
                <a:gd name="T5" fmla="*/ 44 h 55"/>
                <a:gd name="T6" fmla="*/ 0 w 43"/>
                <a:gd name="T7" fmla="*/ 17 h 55"/>
                <a:gd name="T8" fmla="*/ 43 w 43"/>
                <a:gd name="T9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5">
                  <a:moveTo>
                    <a:pt x="43" y="28"/>
                  </a:moveTo>
                  <a:cubicBezTo>
                    <a:pt x="43" y="45"/>
                    <a:pt x="13" y="30"/>
                    <a:pt x="21" y="55"/>
                  </a:cubicBezTo>
                  <a:cubicBezTo>
                    <a:pt x="13" y="52"/>
                    <a:pt x="8" y="47"/>
                    <a:pt x="0" y="44"/>
                  </a:cubicBezTo>
                  <a:cubicBezTo>
                    <a:pt x="10" y="34"/>
                    <a:pt x="0" y="31"/>
                    <a:pt x="0" y="17"/>
                  </a:cubicBezTo>
                  <a:cubicBezTo>
                    <a:pt x="19" y="0"/>
                    <a:pt x="22" y="31"/>
                    <a:pt x="43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27"/>
            <p:cNvSpPr>
              <a:spLocks/>
            </p:cNvSpPr>
            <p:nvPr/>
          </p:nvSpPr>
          <p:spPr bwMode="auto">
            <a:xfrm>
              <a:off x="8089901" y="5159376"/>
              <a:ext cx="9525" cy="4763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28"/>
            <p:cNvSpPr>
              <a:spLocks/>
            </p:cNvSpPr>
            <p:nvPr/>
          </p:nvSpPr>
          <p:spPr bwMode="auto">
            <a:xfrm>
              <a:off x="8035926" y="5164138"/>
              <a:ext cx="39688" cy="44450"/>
            </a:xfrm>
            <a:custGeom>
              <a:avLst/>
              <a:gdLst>
                <a:gd name="T0" fmla="*/ 20 w 42"/>
                <a:gd name="T1" fmla="*/ 0 h 47"/>
                <a:gd name="T2" fmla="*/ 42 w 42"/>
                <a:gd name="T3" fmla="*/ 32 h 47"/>
                <a:gd name="T4" fmla="*/ 20 w 42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7">
                  <a:moveTo>
                    <a:pt x="20" y="0"/>
                  </a:moveTo>
                  <a:cubicBezTo>
                    <a:pt x="36" y="3"/>
                    <a:pt x="36" y="20"/>
                    <a:pt x="42" y="32"/>
                  </a:cubicBezTo>
                  <a:cubicBezTo>
                    <a:pt x="20" y="47"/>
                    <a:pt x="0" y="15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29"/>
            <p:cNvSpPr>
              <a:spLocks/>
            </p:cNvSpPr>
            <p:nvPr/>
          </p:nvSpPr>
          <p:spPr bwMode="auto">
            <a:xfrm>
              <a:off x="8659814" y="5164138"/>
              <a:ext cx="23813" cy="20638"/>
            </a:xfrm>
            <a:custGeom>
              <a:avLst/>
              <a:gdLst>
                <a:gd name="T0" fmla="*/ 1 w 27"/>
                <a:gd name="T1" fmla="*/ 1 h 23"/>
                <a:gd name="T2" fmla="*/ 27 w 27"/>
                <a:gd name="T3" fmla="*/ 23 h 23"/>
                <a:gd name="T4" fmla="*/ 1 w 27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1" y="1"/>
                  </a:moveTo>
                  <a:cubicBezTo>
                    <a:pt x="18" y="0"/>
                    <a:pt x="26" y="7"/>
                    <a:pt x="27" y="23"/>
                  </a:cubicBezTo>
                  <a:cubicBezTo>
                    <a:pt x="14" y="19"/>
                    <a:pt x="0" y="18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30"/>
            <p:cNvSpPr>
              <a:spLocks/>
            </p:cNvSpPr>
            <p:nvPr/>
          </p:nvSpPr>
          <p:spPr bwMode="auto">
            <a:xfrm>
              <a:off x="7940676" y="5176838"/>
              <a:ext cx="30163" cy="33338"/>
            </a:xfrm>
            <a:custGeom>
              <a:avLst/>
              <a:gdLst>
                <a:gd name="T0" fmla="*/ 16 w 33"/>
                <a:gd name="T1" fmla="*/ 2 h 35"/>
                <a:gd name="T2" fmla="*/ 32 w 33"/>
                <a:gd name="T3" fmla="*/ 29 h 35"/>
                <a:gd name="T4" fmla="*/ 0 w 33"/>
                <a:gd name="T5" fmla="*/ 34 h 35"/>
                <a:gd name="T6" fmla="*/ 16 w 33"/>
                <a:gd name="T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5">
                  <a:moveTo>
                    <a:pt x="16" y="2"/>
                  </a:moveTo>
                  <a:cubicBezTo>
                    <a:pt x="33" y="0"/>
                    <a:pt x="33" y="14"/>
                    <a:pt x="32" y="29"/>
                  </a:cubicBezTo>
                  <a:cubicBezTo>
                    <a:pt x="26" y="35"/>
                    <a:pt x="13" y="35"/>
                    <a:pt x="0" y="34"/>
                  </a:cubicBezTo>
                  <a:cubicBezTo>
                    <a:pt x="8" y="26"/>
                    <a:pt x="11" y="13"/>
                    <a:pt x="16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31"/>
            <p:cNvSpPr>
              <a:spLocks/>
            </p:cNvSpPr>
            <p:nvPr/>
          </p:nvSpPr>
          <p:spPr bwMode="auto">
            <a:xfrm>
              <a:off x="8823326" y="5184776"/>
              <a:ext cx="19050" cy="34925"/>
            </a:xfrm>
            <a:custGeom>
              <a:avLst/>
              <a:gdLst>
                <a:gd name="T0" fmla="*/ 0 w 20"/>
                <a:gd name="T1" fmla="*/ 5 h 37"/>
                <a:gd name="T2" fmla="*/ 11 w 20"/>
                <a:gd name="T3" fmla="*/ 37 h 37"/>
                <a:gd name="T4" fmla="*/ 0 w 20"/>
                <a:gd name="T5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7">
                  <a:moveTo>
                    <a:pt x="0" y="5"/>
                  </a:moveTo>
                  <a:cubicBezTo>
                    <a:pt x="20" y="0"/>
                    <a:pt x="8" y="26"/>
                    <a:pt x="11" y="37"/>
                  </a:cubicBezTo>
                  <a:cubicBezTo>
                    <a:pt x="2" y="32"/>
                    <a:pt x="5" y="1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32"/>
            <p:cNvSpPr>
              <a:spLocks/>
            </p:cNvSpPr>
            <p:nvPr/>
          </p:nvSpPr>
          <p:spPr bwMode="auto">
            <a:xfrm>
              <a:off x="8704264" y="5194301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33"/>
            <p:cNvSpPr>
              <a:spLocks/>
            </p:cNvSpPr>
            <p:nvPr/>
          </p:nvSpPr>
          <p:spPr bwMode="auto">
            <a:xfrm>
              <a:off x="8139113" y="5199063"/>
              <a:ext cx="4763" cy="11113"/>
            </a:xfrm>
            <a:custGeom>
              <a:avLst/>
              <a:gdLst>
                <a:gd name="T0" fmla="*/ 0 w 6"/>
                <a:gd name="T1" fmla="*/ 6 h 12"/>
                <a:gd name="T2" fmla="*/ 6 w 6"/>
                <a:gd name="T3" fmla="*/ 6 h 12"/>
                <a:gd name="T4" fmla="*/ 0 w 6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cubicBezTo>
                    <a:pt x="1" y="0"/>
                    <a:pt x="6" y="3"/>
                    <a:pt x="6" y="6"/>
                  </a:cubicBezTo>
                  <a:cubicBezTo>
                    <a:pt x="5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34"/>
            <p:cNvSpPr>
              <a:spLocks/>
            </p:cNvSpPr>
            <p:nvPr/>
          </p:nvSpPr>
          <p:spPr bwMode="auto">
            <a:xfrm>
              <a:off x="8188326" y="5208588"/>
              <a:ext cx="34925" cy="33338"/>
            </a:xfrm>
            <a:custGeom>
              <a:avLst/>
              <a:gdLst>
                <a:gd name="T0" fmla="*/ 0 w 37"/>
                <a:gd name="T1" fmla="*/ 0 h 35"/>
                <a:gd name="T2" fmla="*/ 37 w 37"/>
                <a:gd name="T3" fmla="*/ 11 h 35"/>
                <a:gd name="T4" fmla="*/ 0 w 37"/>
                <a:gd name="T5" fmla="*/ 32 h 35"/>
                <a:gd name="T6" fmla="*/ 0 w 3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5">
                  <a:moveTo>
                    <a:pt x="0" y="0"/>
                  </a:moveTo>
                  <a:cubicBezTo>
                    <a:pt x="12" y="4"/>
                    <a:pt x="27" y="5"/>
                    <a:pt x="37" y="11"/>
                  </a:cubicBezTo>
                  <a:cubicBezTo>
                    <a:pt x="37" y="30"/>
                    <a:pt x="22" y="35"/>
                    <a:pt x="0" y="32"/>
                  </a:cubicBezTo>
                  <a:cubicBezTo>
                    <a:pt x="5" y="17"/>
                    <a:pt x="5" y="16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35"/>
            <p:cNvSpPr>
              <a:spLocks/>
            </p:cNvSpPr>
            <p:nvPr/>
          </p:nvSpPr>
          <p:spPr bwMode="auto">
            <a:xfrm>
              <a:off x="8672514" y="5221288"/>
              <a:ext cx="49213" cy="28575"/>
            </a:xfrm>
            <a:custGeom>
              <a:avLst/>
              <a:gdLst>
                <a:gd name="T0" fmla="*/ 8 w 54"/>
                <a:gd name="T1" fmla="*/ 3 h 32"/>
                <a:gd name="T2" fmla="*/ 35 w 54"/>
                <a:gd name="T3" fmla="*/ 3 h 32"/>
                <a:gd name="T4" fmla="*/ 29 w 54"/>
                <a:gd name="T5" fmla="*/ 30 h 32"/>
                <a:gd name="T6" fmla="*/ 3 w 54"/>
                <a:gd name="T7" fmla="*/ 25 h 32"/>
                <a:gd name="T8" fmla="*/ 8 w 54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">
                  <a:moveTo>
                    <a:pt x="8" y="3"/>
                  </a:moveTo>
                  <a:cubicBezTo>
                    <a:pt x="18" y="0"/>
                    <a:pt x="30" y="19"/>
                    <a:pt x="35" y="3"/>
                  </a:cubicBezTo>
                  <a:cubicBezTo>
                    <a:pt x="54" y="13"/>
                    <a:pt x="19" y="12"/>
                    <a:pt x="29" y="30"/>
                  </a:cubicBezTo>
                  <a:cubicBezTo>
                    <a:pt x="17" y="32"/>
                    <a:pt x="9" y="29"/>
                    <a:pt x="3" y="25"/>
                  </a:cubicBezTo>
                  <a:cubicBezTo>
                    <a:pt x="0" y="14"/>
                    <a:pt x="6" y="11"/>
                    <a:pt x="8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36"/>
            <p:cNvSpPr>
              <a:spLocks/>
            </p:cNvSpPr>
            <p:nvPr/>
          </p:nvSpPr>
          <p:spPr bwMode="auto">
            <a:xfrm>
              <a:off x="8139113" y="5232401"/>
              <a:ext cx="4763" cy="12700"/>
            </a:xfrm>
            <a:custGeom>
              <a:avLst/>
              <a:gdLst>
                <a:gd name="T0" fmla="*/ 0 w 6"/>
                <a:gd name="T1" fmla="*/ 6 h 13"/>
                <a:gd name="T2" fmla="*/ 6 w 6"/>
                <a:gd name="T3" fmla="*/ 6 h 13"/>
                <a:gd name="T4" fmla="*/ 0 w 6"/>
                <a:gd name="T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0" y="6"/>
                  </a:moveTo>
                  <a:cubicBezTo>
                    <a:pt x="1" y="0"/>
                    <a:pt x="6" y="3"/>
                    <a:pt x="6" y="6"/>
                  </a:cubicBezTo>
                  <a:cubicBezTo>
                    <a:pt x="5" y="13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37"/>
            <p:cNvSpPr>
              <a:spLocks/>
            </p:cNvSpPr>
            <p:nvPr/>
          </p:nvSpPr>
          <p:spPr bwMode="auto">
            <a:xfrm>
              <a:off x="8764589" y="5238751"/>
              <a:ext cx="28575" cy="34925"/>
            </a:xfrm>
            <a:custGeom>
              <a:avLst/>
              <a:gdLst>
                <a:gd name="T0" fmla="*/ 0 w 32"/>
                <a:gd name="T1" fmla="*/ 0 h 38"/>
                <a:gd name="T2" fmla="*/ 32 w 32"/>
                <a:gd name="T3" fmla="*/ 0 h 38"/>
                <a:gd name="T4" fmla="*/ 22 w 32"/>
                <a:gd name="T5" fmla="*/ 38 h 38"/>
                <a:gd name="T6" fmla="*/ 0 w 32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0" y="0"/>
                  </a:moveTo>
                  <a:cubicBezTo>
                    <a:pt x="20" y="1"/>
                    <a:pt x="15" y="6"/>
                    <a:pt x="32" y="0"/>
                  </a:cubicBezTo>
                  <a:cubicBezTo>
                    <a:pt x="28" y="13"/>
                    <a:pt x="27" y="28"/>
                    <a:pt x="22" y="38"/>
                  </a:cubicBezTo>
                  <a:cubicBezTo>
                    <a:pt x="9" y="31"/>
                    <a:pt x="0" y="2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38"/>
            <p:cNvSpPr>
              <a:spLocks/>
            </p:cNvSpPr>
            <p:nvPr/>
          </p:nvSpPr>
          <p:spPr bwMode="auto">
            <a:xfrm>
              <a:off x="7915276" y="5243513"/>
              <a:ext cx="34925" cy="39688"/>
            </a:xfrm>
            <a:custGeom>
              <a:avLst/>
              <a:gdLst>
                <a:gd name="T0" fmla="*/ 16 w 38"/>
                <a:gd name="T1" fmla="*/ 0 h 43"/>
                <a:gd name="T2" fmla="*/ 38 w 38"/>
                <a:gd name="T3" fmla="*/ 27 h 43"/>
                <a:gd name="T4" fmla="*/ 27 w 38"/>
                <a:gd name="T5" fmla="*/ 21 h 43"/>
                <a:gd name="T6" fmla="*/ 16 w 38"/>
                <a:gd name="T7" fmla="*/ 43 h 43"/>
                <a:gd name="T8" fmla="*/ 0 w 38"/>
                <a:gd name="T9" fmla="*/ 11 h 43"/>
                <a:gd name="T10" fmla="*/ 16 w 38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16" y="0"/>
                  </a:moveTo>
                  <a:cubicBezTo>
                    <a:pt x="31" y="1"/>
                    <a:pt x="26" y="22"/>
                    <a:pt x="38" y="27"/>
                  </a:cubicBezTo>
                  <a:cubicBezTo>
                    <a:pt x="34" y="36"/>
                    <a:pt x="26" y="30"/>
                    <a:pt x="27" y="21"/>
                  </a:cubicBezTo>
                  <a:cubicBezTo>
                    <a:pt x="17" y="22"/>
                    <a:pt x="24" y="39"/>
                    <a:pt x="16" y="43"/>
                  </a:cubicBezTo>
                  <a:cubicBezTo>
                    <a:pt x="2" y="34"/>
                    <a:pt x="11" y="28"/>
                    <a:pt x="0" y="11"/>
                  </a:cubicBezTo>
                  <a:cubicBezTo>
                    <a:pt x="11" y="12"/>
                    <a:pt x="17" y="9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39"/>
            <p:cNvSpPr>
              <a:spLocks/>
            </p:cNvSpPr>
            <p:nvPr/>
          </p:nvSpPr>
          <p:spPr bwMode="auto">
            <a:xfrm>
              <a:off x="8696326" y="5243513"/>
              <a:ext cx="41275" cy="34925"/>
            </a:xfrm>
            <a:custGeom>
              <a:avLst/>
              <a:gdLst>
                <a:gd name="T0" fmla="*/ 9 w 44"/>
                <a:gd name="T1" fmla="*/ 0 h 37"/>
                <a:gd name="T2" fmla="*/ 41 w 44"/>
                <a:gd name="T3" fmla="*/ 5 h 37"/>
                <a:gd name="T4" fmla="*/ 14 w 44"/>
                <a:gd name="T5" fmla="*/ 37 h 37"/>
                <a:gd name="T6" fmla="*/ 9 w 4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7">
                  <a:moveTo>
                    <a:pt x="9" y="0"/>
                  </a:moveTo>
                  <a:cubicBezTo>
                    <a:pt x="21" y="0"/>
                    <a:pt x="25" y="9"/>
                    <a:pt x="41" y="5"/>
                  </a:cubicBezTo>
                  <a:cubicBezTo>
                    <a:pt x="28" y="23"/>
                    <a:pt x="44" y="37"/>
                    <a:pt x="14" y="37"/>
                  </a:cubicBezTo>
                  <a:cubicBezTo>
                    <a:pt x="12" y="18"/>
                    <a:pt x="0" y="18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40"/>
            <p:cNvSpPr>
              <a:spLocks/>
            </p:cNvSpPr>
            <p:nvPr/>
          </p:nvSpPr>
          <p:spPr bwMode="auto">
            <a:xfrm>
              <a:off x="8445501" y="5303838"/>
              <a:ext cx="11113" cy="3175"/>
            </a:xfrm>
            <a:custGeom>
              <a:avLst/>
              <a:gdLst>
                <a:gd name="T0" fmla="*/ 0 w 11"/>
                <a:gd name="T1" fmla="*/ 5 h 5"/>
                <a:gd name="T2" fmla="*/ 11 w 11"/>
                <a:gd name="T3" fmla="*/ 0 h 5"/>
                <a:gd name="T4" fmla="*/ 0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cubicBezTo>
                    <a:pt x="0" y="0"/>
                    <a:pt x="7" y="1"/>
                    <a:pt x="11" y="0"/>
                  </a:cubicBezTo>
                  <a:cubicBezTo>
                    <a:pt x="11" y="5"/>
                    <a:pt x="5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341"/>
            <p:cNvSpPr>
              <a:spLocks/>
            </p:cNvSpPr>
            <p:nvPr/>
          </p:nvSpPr>
          <p:spPr bwMode="auto">
            <a:xfrm>
              <a:off x="8377239" y="5307013"/>
              <a:ext cx="9525" cy="6350"/>
            </a:xfrm>
            <a:custGeom>
              <a:avLst/>
              <a:gdLst>
                <a:gd name="T0" fmla="*/ 0 w 11"/>
                <a:gd name="T1" fmla="*/ 6 h 6"/>
                <a:gd name="T2" fmla="*/ 11 w 11"/>
                <a:gd name="T3" fmla="*/ 0 h 6"/>
                <a:gd name="T4" fmla="*/ 0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1" y="1"/>
                    <a:pt x="7" y="2"/>
                    <a:pt x="11" y="0"/>
                  </a:cubicBezTo>
                  <a:cubicBezTo>
                    <a:pt x="11" y="6"/>
                    <a:pt x="5" y="5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342"/>
            <p:cNvSpPr>
              <a:spLocks/>
            </p:cNvSpPr>
            <p:nvPr/>
          </p:nvSpPr>
          <p:spPr bwMode="auto">
            <a:xfrm>
              <a:off x="7815263" y="5313363"/>
              <a:ext cx="26988" cy="26988"/>
            </a:xfrm>
            <a:custGeom>
              <a:avLst/>
              <a:gdLst>
                <a:gd name="T0" fmla="*/ 2 w 29"/>
                <a:gd name="T1" fmla="*/ 0 h 30"/>
                <a:gd name="T2" fmla="*/ 29 w 29"/>
                <a:gd name="T3" fmla="*/ 16 h 30"/>
                <a:gd name="T4" fmla="*/ 2 w 29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0">
                  <a:moveTo>
                    <a:pt x="2" y="0"/>
                  </a:moveTo>
                  <a:cubicBezTo>
                    <a:pt x="12" y="5"/>
                    <a:pt x="18" y="13"/>
                    <a:pt x="29" y="16"/>
                  </a:cubicBezTo>
                  <a:cubicBezTo>
                    <a:pt x="21" y="30"/>
                    <a:pt x="0" y="14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343"/>
            <p:cNvSpPr>
              <a:spLocks/>
            </p:cNvSpPr>
            <p:nvPr/>
          </p:nvSpPr>
          <p:spPr bwMode="auto">
            <a:xfrm>
              <a:off x="8405814" y="5327651"/>
              <a:ext cx="36513" cy="39688"/>
            </a:xfrm>
            <a:custGeom>
              <a:avLst/>
              <a:gdLst>
                <a:gd name="T0" fmla="*/ 12 w 39"/>
                <a:gd name="T1" fmla="*/ 5 h 43"/>
                <a:gd name="T2" fmla="*/ 39 w 39"/>
                <a:gd name="T3" fmla="*/ 11 h 43"/>
                <a:gd name="T4" fmla="*/ 18 w 39"/>
                <a:gd name="T5" fmla="*/ 43 h 43"/>
                <a:gd name="T6" fmla="*/ 12 w 39"/>
                <a:gd name="T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3">
                  <a:moveTo>
                    <a:pt x="12" y="5"/>
                  </a:moveTo>
                  <a:cubicBezTo>
                    <a:pt x="23" y="17"/>
                    <a:pt x="30" y="0"/>
                    <a:pt x="39" y="11"/>
                  </a:cubicBezTo>
                  <a:cubicBezTo>
                    <a:pt x="39" y="29"/>
                    <a:pt x="27" y="34"/>
                    <a:pt x="18" y="43"/>
                  </a:cubicBezTo>
                  <a:cubicBezTo>
                    <a:pt x="0" y="36"/>
                    <a:pt x="12" y="15"/>
                    <a:pt x="12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344"/>
            <p:cNvSpPr>
              <a:spLocks/>
            </p:cNvSpPr>
            <p:nvPr/>
          </p:nvSpPr>
          <p:spPr bwMode="auto">
            <a:xfrm>
              <a:off x="7694613" y="5362576"/>
              <a:ext cx="31750" cy="38100"/>
            </a:xfrm>
            <a:custGeom>
              <a:avLst/>
              <a:gdLst>
                <a:gd name="T0" fmla="*/ 14 w 34"/>
                <a:gd name="T1" fmla="*/ 0 h 42"/>
                <a:gd name="T2" fmla="*/ 25 w 34"/>
                <a:gd name="T3" fmla="*/ 38 h 42"/>
                <a:gd name="T4" fmla="*/ 4 w 34"/>
                <a:gd name="T5" fmla="*/ 27 h 42"/>
                <a:gd name="T6" fmla="*/ 14 w 3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2">
                  <a:moveTo>
                    <a:pt x="14" y="0"/>
                  </a:moveTo>
                  <a:cubicBezTo>
                    <a:pt x="31" y="1"/>
                    <a:pt x="34" y="29"/>
                    <a:pt x="25" y="38"/>
                  </a:cubicBezTo>
                  <a:cubicBezTo>
                    <a:pt x="11" y="42"/>
                    <a:pt x="14" y="27"/>
                    <a:pt x="4" y="27"/>
                  </a:cubicBezTo>
                  <a:cubicBezTo>
                    <a:pt x="0" y="11"/>
                    <a:pt x="18" y="17"/>
                    <a:pt x="1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345"/>
            <p:cNvSpPr>
              <a:spLocks/>
            </p:cNvSpPr>
            <p:nvPr/>
          </p:nvSpPr>
          <p:spPr bwMode="auto">
            <a:xfrm>
              <a:off x="8059738" y="5378451"/>
              <a:ext cx="46038" cy="26988"/>
            </a:xfrm>
            <a:custGeom>
              <a:avLst/>
              <a:gdLst>
                <a:gd name="T0" fmla="*/ 10 w 50"/>
                <a:gd name="T1" fmla="*/ 5 h 30"/>
                <a:gd name="T2" fmla="*/ 48 w 50"/>
                <a:gd name="T3" fmla="*/ 10 h 30"/>
                <a:gd name="T4" fmla="*/ 10 w 50"/>
                <a:gd name="T5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0">
                  <a:moveTo>
                    <a:pt x="10" y="5"/>
                  </a:moveTo>
                  <a:cubicBezTo>
                    <a:pt x="27" y="15"/>
                    <a:pt x="34" y="0"/>
                    <a:pt x="48" y="10"/>
                  </a:cubicBezTo>
                  <a:cubicBezTo>
                    <a:pt x="50" y="24"/>
                    <a:pt x="0" y="30"/>
                    <a:pt x="1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346"/>
            <p:cNvSpPr>
              <a:spLocks/>
            </p:cNvSpPr>
            <p:nvPr/>
          </p:nvSpPr>
          <p:spPr bwMode="auto">
            <a:xfrm>
              <a:off x="7823201" y="5383213"/>
              <a:ext cx="52388" cy="46038"/>
            </a:xfrm>
            <a:custGeom>
              <a:avLst/>
              <a:gdLst>
                <a:gd name="T0" fmla="*/ 56 w 56"/>
                <a:gd name="T1" fmla="*/ 26 h 50"/>
                <a:gd name="T2" fmla="*/ 56 w 56"/>
                <a:gd name="T3" fmla="*/ 42 h 50"/>
                <a:gd name="T4" fmla="*/ 14 w 56"/>
                <a:gd name="T5" fmla="*/ 47 h 50"/>
                <a:gd name="T6" fmla="*/ 3 w 56"/>
                <a:gd name="T7" fmla="*/ 15 h 50"/>
                <a:gd name="T8" fmla="*/ 56 w 56"/>
                <a:gd name="T9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0">
                  <a:moveTo>
                    <a:pt x="56" y="26"/>
                  </a:moveTo>
                  <a:cubicBezTo>
                    <a:pt x="56" y="31"/>
                    <a:pt x="56" y="36"/>
                    <a:pt x="56" y="42"/>
                  </a:cubicBezTo>
                  <a:cubicBezTo>
                    <a:pt x="49" y="50"/>
                    <a:pt x="29" y="46"/>
                    <a:pt x="14" y="47"/>
                  </a:cubicBezTo>
                  <a:cubicBezTo>
                    <a:pt x="19" y="27"/>
                    <a:pt x="0" y="32"/>
                    <a:pt x="3" y="15"/>
                  </a:cubicBezTo>
                  <a:cubicBezTo>
                    <a:pt x="29" y="23"/>
                    <a:pt x="38" y="0"/>
                    <a:pt x="56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347"/>
            <p:cNvSpPr>
              <a:spLocks/>
            </p:cNvSpPr>
            <p:nvPr/>
          </p:nvSpPr>
          <p:spPr bwMode="auto">
            <a:xfrm>
              <a:off x="8045451" y="5397501"/>
              <a:ext cx="31750" cy="30163"/>
            </a:xfrm>
            <a:custGeom>
              <a:avLst/>
              <a:gdLst>
                <a:gd name="T0" fmla="*/ 10 w 34"/>
                <a:gd name="T1" fmla="*/ 0 h 32"/>
                <a:gd name="T2" fmla="*/ 32 w 34"/>
                <a:gd name="T3" fmla="*/ 32 h 32"/>
                <a:gd name="T4" fmla="*/ 0 w 34"/>
                <a:gd name="T5" fmla="*/ 11 h 32"/>
                <a:gd name="T6" fmla="*/ 10 w 34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2">
                  <a:moveTo>
                    <a:pt x="10" y="0"/>
                  </a:moveTo>
                  <a:cubicBezTo>
                    <a:pt x="27" y="1"/>
                    <a:pt x="34" y="12"/>
                    <a:pt x="32" y="32"/>
                  </a:cubicBezTo>
                  <a:cubicBezTo>
                    <a:pt x="17" y="29"/>
                    <a:pt x="14" y="14"/>
                    <a:pt x="0" y="11"/>
                  </a:cubicBezTo>
                  <a:cubicBezTo>
                    <a:pt x="1" y="5"/>
                    <a:pt x="10" y="7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348"/>
            <p:cNvSpPr>
              <a:spLocks/>
            </p:cNvSpPr>
            <p:nvPr/>
          </p:nvSpPr>
          <p:spPr bwMode="auto">
            <a:xfrm>
              <a:off x="8753476" y="5408613"/>
              <a:ext cx="30163" cy="31750"/>
            </a:xfrm>
            <a:custGeom>
              <a:avLst/>
              <a:gdLst>
                <a:gd name="T0" fmla="*/ 34 w 34"/>
                <a:gd name="T1" fmla="*/ 9 h 34"/>
                <a:gd name="T2" fmla="*/ 1 w 34"/>
                <a:gd name="T3" fmla="*/ 31 h 34"/>
                <a:gd name="T4" fmla="*/ 34 w 34"/>
                <a:gd name="T5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4">
                  <a:moveTo>
                    <a:pt x="34" y="9"/>
                  </a:moveTo>
                  <a:cubicBezTo>
                    <a:pt x="20" y="14"/>
                    <a:pt x="22" y="34"/>
                    <a:pt x="1" y="31"/>
                  </a:cubicBezTo>
                  <a:cubicBezTo>
                    <a:pt x="0" y="6"/>
                    <a:pt x="16" y="0"/>
                    <a:pt x="34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349"/>
            <p:cNvSpPr>
              <a:spLocks/>
            </p:cNvSpPr>
            <p:nvPr/>
          </p:nvSpPr>
          <p:spPr bwMode="auto">
            <a:xfrm>
              <a:off x="8932864" y="5413376"/>
              <a:ext cx="34925" cy="33338"/>
            </a:xfrm>
            <a:custGeom>
              <a:avLst/>
              <a:gdLst>
                <a:gd name="T0" fmla="*/ 38 w 38"/>
                <a:gd name="T1" fmla="*/ 3 h 36"/>
                <a:gd name="T2" fmla="*/ 27 w 38"/>
                <a:gd name="T3" fmla="*/ 35 h 36"/>
                <a:gd name="T4" fmla="*/ 0 w 38"/>
                <a:gd name="T5" fmla="*/ 3 h 36"/>
                <a:gd name="T6" fmla="*/ 38 w 38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38" y="3"/>
                  </a:moveTo>
                  <a:cubicBezTo>
                    <a:pt x="24" y="14"/>
                    <a:pt x="33" y="24"/>
                    <a:pt x="27" y="35"/>
                  </a:cubicBezTo>
                  <a:cubicBezTo>
                    <a:pt x="7" y="36"/>
                    <a:pt x="2" y="21"/>
                    <a:pt x="0" y="3"/>
                  </a:cubicBezTo>
                  <a:cubicBezTo>
                    <a:pt x="11" y="0"/>
                    <a:pt x="27" y="0"/>
                    <a:pt x="38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350"/>
            <p:cNvSpPr>
              <a:spLocks/>
            </p:cNvSpPr>
            <p:nvPr/>
          </p:nvSpPr>
          <p:spPr bwMode="auto">
            <a:xfrm>
              <a:off x="8721726" y="5416551"/>
              <a:ext cx="26988" cy="30163"/>
            </a:xfrm>
            <a:custGeom>
              <a:avLst/>
              <a:gdLst>
                <a:gd name="T0" fmla="*/ 8 w 29"/>
                <a:gd name="T1" fmla="*/ 0 h 33"/>
                <a:gd name="T2" fmla="*/ 29 w 29"/>
                <a:gd name="T3" fmla="*/ 32 h 33"/>
                <a:gd name="T4" fmla="*/ 8 w 29"/>
                <a:gd name="T5" fmla="*/ 32 h 33"/>
                <a:gd name="T6" fmla="*/ 8 w 29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3">
                  <a:moveTo>
                    <a:pt x="8" y="0"/>
                  </a:moveTo>
                  <a:cubicBezTo>
                    <a:pt x="23" y="3"/>
                    <a:pt x="23" y="21"/>
                    <a:pt x="29" y="32"/>
                  </a:cubicBezTo>
                  <a:cubicBezTo>
                    <a:pt x="18" y="23"/>
                    <a:pt x="22" y="33"/>
                    <a:pt x="8" y="32"/>
                  </a:cubicBezTo>
                  <a:cubicBezTo>
                    <a:pt x="0" y="26"/>
                    <a:pt x="0" y="7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351"/>
            <p:cNvSpPr>
              <a:spLocks/>
            </p:cNvSpPr>
            <p:nvPr/>
          </p:nvSpPr>
          <p:spPr bwMode="auto">
            <a:xfrm>
              <a:off x="7972426" y="5430838"/>
              <a:ext cx="34925" cy="25400"/>
            </a:xfrm>
            <a:custGeom>
              <a:avLst/>
              <a:gdLst>
                <a:gd name="T0" fmla="*/ 24 w 37"/>
                <a:gd name="T1" fmla="*/ 0 h 27"/>
                <a:gd name="T2" fmla="*/ 3 w 37"/>
                <a:gd name="T3" fmla="*/ 27 h 27"/>
                <a:gd name="T4" fmla="*/ 24 w 3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4" y="0"/>
                  </a:moveTo>
                  <a:cubicBezTo>
                    <a:pt x="37" y="8"/>
                    <a:pt x="16" y="27"/>
                    <a:pt x="3" y="27"/>
                  </a:cubicBezTo>
                  <a:cubicBezTo>
                    <a:pt x="0" y="9"/>
                    <a:pt x="19" y="11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352"/>
            <p:cNvSpPr>
              <a:spLocks/>
            </p:cNvSpPr>
            <p:nvPr/>
          </p:nvSpPr>
          <p:spPr bwMode="auto">
            <a:xfrm>
              <a:off x="8618539" y="5445126"/>
              <a:ext cx="36513" cy="50800"/>
            </a:xfrm>
            <a:custGeom>
              <a:avLst/>
              <a:gdLst>
                <a:gd name="T0" fmla="*/ 2 w 39"/>
                <a:gd name="T1" fmla="*/ 13 h 56"/>
                <a:gd name="T2" fmla="*/ 39 w 39"/>
                <a:gd name="T3" fmla="*/ 24 h 56"/>
                <a:gd name="T4" fmla="*/ 34 w 39"/>
                <a:gd name="T5" fmla="*/ 56 h 56"/>
                <a:gd name="T6" fmla="*/ 2 w 39"/>
                <a:gd name="T7" fmla="*/ 40 h 56"/>
                <a:gd name="T8" fmla="*/ 2 w 39"/>
                <a:gd name="T9" fmla="*/ 1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6">
                  <a:moveTo>
                    <a:pt x="2" y="13"/>
                  </a:moveTo>
                  <a:cubicBezTo>
                    <a:pt x="10" y="0"/>
                    <a:pt x="26" y="25"/>
                    <a:pt x="39" y="24"/>
                  </a:cubicBezTo>
                  <a:cubicBezTo>
                    <a:pt x="39" y="36"/>
                    <a:pt x="30" y="40"/>
                    <a:pt x="34" y="56"/>
                  </a:cubicBezTo>
                  <a:cubicBezTo>
                    <a:pt x="20" y="44"/>
                    <a:pt x="16" y="42"/>
                    <a:pt x="2" y="40"/>
                  </a:cubicBezTo>
                  <a:cubicBezTo>
                    <a:pt x="0" y="24"/>
                    <a:pt x="23" y="20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353"/>
            <p:cNvSpPr>
              <a:spLocks/>
            </p:cNvSpPr>
            <p:nvPr/>
          </p:nvSpPr>
          <p:spPr bwMode="auto">
            <a:xfrm>
              <a:off x="7950201" y="5464176"/>
              <a:ext cx="44450" cy="26988"/>
            </a:xfrm>
            <a:custGeom>
              <a:avLst/>
              <a:gdLst>
                <a:gd name="T0" fmla="*/ 11 w 48"/>
                <a:gd name="T1" fmla="*/ 3 h 30"/>
                <a:gd name="T2" fmla="*/ 48 w 48"/>
                <a:gd name="T3" fmla="*/ 8 h 30"/>
                <a:gd name="T4" fmla="*/ 0 w 48"/>
                <a:gd name="T5" fmla="*/ 24 h 30"/>
                <a:gd name="T6" fmla="*/ 11 w 48"/>
                <a:gd name="T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0">
                  <a:moveTo>
                    <a:pt x="11" y="3"/>
                  </a:moveTo>
                  <a:cubicBezTo>
                    <a:pt x="28" y="0"/>
                    <a:pt x="35" y="6"/>
                    <a:pt x="48" y="8"/>
                  </a:cubicBezTo>
                  <a:cubicBezTo>
                    <a:pt x="34" y="25"/>
                    <a:pt x="28" y="30"/>
                    <a:pt x="0" y="24"/>
                  </a:cubicBezTo>
                  <a:cubicBezTo>
                    <a:pt x="0" y="14"/>
                    <a:pt x="14" y="17"/>
                    <a:pt x="1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54"/>
            <p:cNvSpPr>
              <a:spLocks/>
            </p:cNvSpPr>
            <p:nvPr/>
          </p:nvSpPr>
          <p:spPr bwMode="auto">
            <a:xfrm>
              <a:off x="7999413" y="5475288"/>
              <a:ext cx="11113" cy="6350"/>
            </a:xfrm>
            <a:custGeom>
              <a:avLst/>
              <a:gdLst>
                <a:gd name="T0" fmla="*/ 0 w 11"/>
                <a:gd name="T1" fmla="*/ 6 h 6"/>
                <a:gd name="T2" fmla="*/ 11 w 11"/>
                <a:gd name="T3" fmla="*/ 0 h 6"/>
                <a:gd name="T4" fmla="*/ 0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1" y="1"/>
                    <a:pt x="7" y="2"/>
                    <a:pt x="11" y="0"/>
                  </a:cubicBezTo>
                  <a:cubicBezTo>
                    <a:pt x="11" y="6"/>
                    <a:pt x="5" y="5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355"/>
            <p:cNvSpPr>
              <a:spLocks/>
            </p:cNvSpPr>
            <p:nvPr/>
          </p:nvSpPr>
          <p:spPr bwMode="auto">
            <a:xfrm>
              <a:off x="8472489" y="5448301"/>
              <a:ext cx="9525" cy="76200"/>
            </a:xfrm>
            <a:custGeom>
              <a:avLst/>
              <a:gdLst>
                <a:gd name="T0" fmla="*/ 9 w 9"/>
                <a:gd name="T1" fmla="*/ 51 h 82"/>
                <a:gd name="T2" fmla="*/ 9 w 9"/>
                <a:gd name="T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82">
                  <a:moveTo>
                    <a:pt x="9" y="51"/>
                  </a:moveTo>
                  <a:cubicBezTo>
                    <a:pt x="0" y="82"/>
                    <a:pt x="0" y="0"/>
                    <a:pt x="9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356"/>
            <p:cNvSpPr>
              <a:spLocks/>
            </p:cNvSpPr>
            <p:nvPr/>
          </p:nvSpPr>
          <p:spPr bwMode="auto">
            <a:xfrm>
              <a:off x="8482014" y="5486401"/>
              <a:ext cx="39688" cy="23813"/>
            </a:xfrm>
            <a:custGeom>
              <a:avLst/>
              <a:gdLst>
                <a:gd name="T0" fmla="*/ 37 w 44"/>
                <a:gd name="T1" fmla="*/ 0 h 27"/>
                <a:gd name="T2" fmla="*/ 16 w 44"/>
                <a:gd name="T3" fmla="*/ 27 h 27"/>
                <a:gd name="T4" fmla="*/ 37 w 44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7">
                  <a:moveTo>
                    <a:pt x="37" y="0"/>
                  </a:moveTo>
                  <a:cubicBezTo>
                    <a:pt x="44" y="23"/>
                    <a:pt x="20" y="15"/>
                    <a:pt x="16" y="27"/>
                  </a:cubicBezTo>
                  <a:cubicBezTo>
                    <a:pt x="0" y="16"/>
                    <a:pt x="25" y="1"/>
                    <a:pt x="3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357"/>
            <p:cNvSpPr>
              <a:spLocks/>
            </p:cNvSpPr>
            <p:nvPr/>
          </p:nvSpPr>
          <p:spPr bwMode="auto">
            <a:xfrm>
              <a:off x="8610601" y="5540376"/>
              <a:ext cx="9525" cy="4763"/>
            </a:xfrm>
            <a:custGeom>
              <a:avLst/>
              <a:gdLst>
                <a:gd name="T0" fmla="*/ 0 w 11"/>
                <a:gd name="T1" fmla="*/ 5 h 5"/>
                <a:gd name="T2" fmla="*/ 11 w 11"/>
                <a:gd name="T3" fmla="*/ 0 h 5"/>
                <a:gd name="T4" fmla="*/ 0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cubicBezTo>
                    <a:pt x="0" y="0"/>
                    <a:pt x="7" y="1"/>
                    <a:pt x="11" y="0"/>
                  </a:cubicBezTo>
                  <a:cubicBezTo>
                    <a:pt x="11" y="5"/>
                    <a:pt x="4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358"/>
            <p:cNvSpPr>
              <a:spLocks/>
            </p:cNvSpPr>
            <p:nvPr/>
          </p:nvSpPr>
          <p:spPr bwMode="auto">
            <a:xfrm>
              <a:off x="7908926" y="5545138"/>
              <a:ext cx="26988" cy="34925"/>
            </a:xfrm>
            <a:custGeom>
              <a:avLst/>
              <a:gdLst>
                <a:gd name="T0" fmla="*/ 13 w 29"/>
                <a:gd name="T1" fmla="*/ 0 h 38"/>
                <a:gd name="T2" fmla="*/ 23 w 29"/>
                <a:gd name="T3" fmla="*/ 38 h 38"/>
                <a:gd name="T4" fmla="*/ 13 w 29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8">
                  <a:moveTo>
                    <a:pt x="13" y="0"/>
                  </a:moveTo>
                  <a:cubicBezTo>
                    <a:pt x="26" y="4"/>
                    <a:pt x="29" y="32"/>
                    <a:pt x="23" y="38"/>
                  </a:cubicBezTo>
                  <a:cubicBezTo>
                    <a:pt x="0" y="35"/>
                    <a:pt x="12" y="18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59"/>
            <p:cNvSpPr>
              <a:spLocks/>
            </p:cNvSpPr>
            <p:nvPr/>
          </p:nvSpPr>
          <p:spPr bwMode="auto">
            <a:xfrm>
              <a:off x="8589964" y="5545138"/>
              <a:ext cx="9525" cy="4763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0 h 6"/>
                <a:gd name="T4" fmla="*/ 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cubicBezTo>
                    <a:pt x="0" y="1"/>
                    <a:pt x="6" y="2"/>
                    <a:pt x="10" y="0"/>
                  </a:cubicBezTo>
                  <a:cubicBezTo>
                    <a:pt x="10" y="6"/>
                    <a:pt x="4" y="5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360"/>
            <p:cNvSpPr>
              <a:spLocks/>
            </p:cNvSpPr>
            <p:nvPr/>
          </p:nvSpPr>
          <p:spPr bwMode="auto">
            <a:xfrm>
              <a:off x="8864601" y="5549901"/>
              <a:ext cx="63500" cy="34925"/>
            </a:xfrm>
            <a:custGeom>
              <a:avLst/>
              <a:gdLst>
                <a:gd name="T0" fmla="*/ 37 w 70"/>
                <a:gd name="T1" fmla="*/ 0 h 37"/>
                <a:gd name="T2" fmla="*/ 63 w 70"/>
                <a:gd name="T3" fmla="*/ 16 h 37"/>
                <a:gd name="T4" fmla="*/ 53 w 70"/>
                <a:gd name="T5" fmla="*/ 37 h 37"/>
                <a:gd name="T6" fmla="*/ 21 w 70"/>
                <a:gd name="T7" fmla="*/ 16 h 37"/>
                <a:gd name="T8" fmla="*/ 37 w 7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7">
                  <a:moveTo>
                    <a:pt x="37" y="0"/>
                  </a:moveTo>
                  <a:cubicBezTo>
                    <a:pt x="50" y="0"/>
                    <a:pt x="55" y="10"/>
                    <a:pt x="63" y="16"/>
                  </a:cubicBezTo>
                  <a:cubicBezTo>
                    <a:pt x="70" y="33"/>
                    <a:pt x="46" y="20"/>
                    <a:pt x="53" y="37"/>
                  </a:cubicBezTo>
                  <a:cubicBezTo>
                    <a:pt x="37" y="35"/>
                    <a:pt x="48" y="6"/>
                    <a:pt x="21" y="16"/>
                  </a:cubicBezTo>
                  <a:cubicBezTo>
                    <a:pt x="0" y="5"/>
                    <a:pt x="48" y="19"/>
                    <a:pt x="3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361"/>
            <p:cNvSpPr>
              <a:spLocks/>
            </p:cNvSpPr>
            <p:nvPr/>
          </p:nvSpPr>
          <p:spPr bwMode="auto">
            <a:xfrm>
              <a:off x="7623176" y="5553076"/>
              <a:ext cx="34925" cy="31750"/>
            </a:xfrm>
            <a:custGeom>
              <a:avLst/>
              <a:gdLst>
                <a:gd name="T0" fmla="*/ 38 w 38"/>
                <a:gd name="T1" fmla="*/ 9 h 35"/>
                <a:gd name="T2" fmla="*/ 33 w 38"/>
                <a:gd name="T3" fmla="*/ 35 h 35"/>
                <a:gd name="T4" fmla="*/ 11 w 38"/>
                <a:gd name="T5" fmla="*/ 35 h 35"/>
                <a:gd name="T6" fmla="*/ 0 w 38"/>
                <a:gd name="T7" fmla="*/ 14 h 35"/>
                <a:gd name="T8" fmla="*/ 38 w 38"/>
                <a:gd name="T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5">
                  <a:moveTo>
                    <a:pt x="38" y="9"/>
                  </a:moveTo>
                  <a:cubicBezTo>
                    <a:pt x="36" y="27"/>
                    <a:pt x="23" y="15"/>
                    <a:pt x="33" y="35"/>
                  </a:cubicBezTo>
                  <a:cubicBezTo>
                    <a:pt x="25" y="35"/>
                    <a:pt x="18" y="35"/>
                    <a:pt x="11" y="35"/>
                  </a:cubicBezTo>
                  <a:cubicBezTo>
                    <a:pt x="13" y="23"/>
                    <a:pt x="10" y="15"/>
                    <a:pt x="0" y="14"/>
                  </a:cubicBezTo>
                  <a:cubicBezTo>
                    <a:pt x="9" y="7"/>
                    <a:pt x="29" y="0"/>
                    <a:pt x="38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62"/>
            <p:cNvSpPr>
              <a:spLocks/>
            </p:cNvSpPr>
            <p:nvPr/>
          </p:nvSpPr>
          <p:spPr bwMode="auto">
            <a:xfrm>
              <a:off x="8128001" y="5543551"/>
              <a:ext cx="20638" cy="22225"/>
            </a:xfrm>
            <a:custGeom>
              <a:avLst/>
              <a:gdLst>
                <a:gd name="T0" fmla="*/ 1 w 22"/>
                <a:gd name="T1" fmla="*/ 24 h 24"/>
                <a:gd name="T2" fmla="*/ 1 w 22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24">
                  <a:moveTo>
                    <a:pt x="1" y="24"/>
                  </a:moveTo>
                  <a:cubicBezTo>
                    <a:pt x="0" y="0"/>
                    <a:pt x="22" y="22"/>
                    <a:pt x="1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63"/>
            <p:cNvSpPr>
              <a:spLocks/>
            </p:cNvSpPr>
            <p:nvPr/>
          </p:nvSpPr>
          <p:spPr bwMode="auto">
            <a:xfrm>
              <a:off x="8664576" y="5554663"/>
              <a:ext cx="11113" cy="6350"/>
            </a:xfrm>
            <a:custGeom>
              <a:avLst/>
              <a:gdLst>
                <a:gd name="T0" fmla="*/ 0 w 11"/>
                <a:gd name="T1" fmla="*/ 6 h 6"/>
                <a:gd name="T2" fmla="*/ 11 w 11"/>
                <a:gd name="T3" fmla="*/ 0 h 6"/>
                <a:gd name="T4" fmla="*/ 0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0"/>
                    <a:pt x="7" y="1"/>
                    <a:pt x="11" y="0"/>
                  </a:cubicBezTo>
                  <a:cubicBezTo>
                    <a:pt x="11" y="5"/>
                    <a:pt x="4" y="4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64"/>
            <p:cNvSpPr>
              <a:spLocks/>
            </p:cNvSpPr>
            <p:nvPr/>
          </p:nvSpPr>
          <p:spPr bwMode="auto">
            <a:xfrm>
              <a:off x="8431214" y="5561013"/>
              <a:ext cx="30163" cy="14288"/>
            </a:xfrm>
            <a:custGeom>
              <a:avLst/>
              <a:gdLst>
                <a:gd name="T0" fmla="*/ 32 w 33"/>
                <a:gd name="T1" fmla="*/ 0 h 16"/>
                <a:gd name="T2" fmla="*/ 0 w 33"/>
                <a:gd name="T3" fmla="*/ 16 h 16"/>
                <a:gd name="T4" fmla="*/ 32 w 33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6">
                  <a:moveTo>
                    <a:pt x="32" y="0"/>
                  </a:moveTo>
                  <a:cubicBezTo>
                    <a:pt x="33" y="16"/>
                    <a:pt x="16" y="15"/>
                    <a:pt x="0" y="16"/>
                  </a:cubicBezTo>
                  <a:cubicBezTo>
                    <a:pt x="3" y="3"/>
                    <a:pt x="21" y="4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65"/>
            <p:cNvSpPr>
              <a:spLocks/>
            </p:cNvSpPr>
            <p:nvPr/>
          </p:nvSpPr>
          <p:spPr bwMode="auto">
            <a:xfrm>
              <a:off x="7826376" y="5562601"/>
              <a:ext cx="25400" cy="36513"/>
            </a:xfrm>
            <a:custGeom>
              <a:avLst/>
              <a:gdLst>
                <a:gd name="T0" fmla="*/ 1 w 28"/>
                <a:gd name="T1" fmla="*/ 3 h 39"/>
                <a:gd name="T2" fmla="*/ 28 w 28"/>
                <a:gd name="T3" fmla="*/ 30 h 39"/>
                <a:gd name="T4" fmla="*/ 1 w 28"/>
                <a:gd name="T5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9">
                  <a:moveTo>
                    <a:pt x="1" y="3"/>
                  </a:moveTo>
                  <a:cubicBezTo>
                    <a:pt x="22" y="0"/>
                    <a:pt x="15" y="25"/>
                    <a:pt x="28" y="30"/>
                  </a:cubicBezTo>
                  <a:cubicBezTo>
                    <a:pt x="21" y="39"/>
                    <a:pt x="0" y="18"/>
                    <a:pt x="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66"/>
            <p:cNvSpPr>
              <a:spLocks/>
            </p:cNvSpPr>
            <p:nvPr/>
          </p:nvSpPr>
          <p:spPr bwMode="auto">
            <a:xfrm>
              <a:off x="7578726" y="5584826"/>
              <a:ext cx="28575" cy="26988"/>
            </a:xfrm>
            <a:custGeom>
              <a:avLst/>
              <a:gdLst>
                <a:gd name="T0" fmla="*/ 32 w 32"/>
                <a:gd name="T1" fmla="*/ 0 h 30"/>
                <a:gd name="T2" fmla="*/ 6 w 32"/>
                <a:gd name="T3" fmla="*/ 27 h 30"/>
                <a:gd name="T4" fmla="*/ 0 w 32"/>
                <a:gd name="T5" fmla="*/ 16 h 30"/>
                <a:gd name="T6" fmla="*/ 32 w 32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0">
                  <a:moveTo>
                    <a:pt x="32" y="0"/>
                  </a:moveTo>
                  <a:cubicBezTo>
                    <a:pt x="29" y="15"/>
                    <a:pt x="27" y="30"/>
                    <a:pt x="6" y="27"/>
                  </a:cubicBezTo>
                  <a:cubicBezTo>
                    <a:pt x="6" y="21"/>
                    <a:pt x="4" y="18"/>
                    <a:pt x="0" y="16"/>
                  </a:cubicBezTo>
                  <a:cubicBezTo>
                    <a:pt x="10" y="10"/>
                    <a:pt x="19" y="3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67"/>
            <p:cNvSpPr>
              <a:spLocks/>
            </p:cNvSpPr>
            <p:nvPr/>
          </p:nvSpPr>
          <p:spPr bwMode="auto">
            <a:xfrm>
              <a:off x="8031163" y="5575301"/>
              <a:ext cx="19050" cy="34925"/>
            </a:xfrm>
            <a:custGeom>
              <a:avLst/>
              <a:gdLst>
                <a:gd name="T0" fmla="*/ 0 w 21"/>
                <a:gd name="T1" fmla="*/ 17 h 38"/>
                <a:gd name="T2" fmla="*/ 21 w 21"/>
                <a:gd name="T3" fmla="*/ 22 h 38"/>
                <a:gd name="T4" fmla="*/ 0 w 21"/>
                <a:gd name="T5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8">
                  <a:moveTo>
                    <a:pt x="0" y="17"/>
                  </a:moveTo>
                  <a:cubicBezTo>
                    <a:pt x="5" y="0"/>
                    <a:pt x="14" y="23"/>
                    <a:pt x="21" y="22"/>
                  </a:cubicBezTo>
                  <a:cubicBezTo>
                    <a:pt x="16" y="38"/>
                    <a:pt x="3" y="20"/>
                    <a:pt x="0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68"/>
            <p:cNvSpPr>
              <a:spLocks/>
            </p:cNvSpPr>
            <p:nvPr/>
          </p:nvSpPr>
          <p:spPr bwMode="auto">
            <a:xfrm>
              <a:off x="8072438" y="5578476"/>
              <a:ext cx="28575" cy="28575"/>
            </a:xfrm>
            <a:custGeom>
              <a:avLst/>
              <a:gdLst>
                <a:gd name="T0" fmla="*/ 13 w 31"/>
                <a:gd name="T1" fmla="*/ 13 h 31"/>
                <a:gd name="T2" fmla="*/ 13 w 31"/>
                <a:gd name="T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" h="31">
                  <a:moveTo>
                    <a:pt x="13" y="13"/>
                  </a:moveTo>
                  <a:cubicBezTo>
                    <a:pt x="31" y="0"/>
                    <a:pt x="0" y="31"/>
                    <a:pt x="13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69"/>
            <p:cNvSpPr>
              <a:spLocks/>
            </p:cNvSpPr>
            <p:nvPr/>
          </p:nvSpPr>
          <p:spPr bwMode="auto">
            <a:xfrm>
              <a:off x="7861301" y="5584826"/>
              <a:ext cx="42863" cy="39688"/>
            </a:xfrm>
            <a:custGeom>
              <a:avLst/>
              <a:gdLst>
                <a:gd name="T0" fmla="*/ 38 w 47"/>
                <a:gd name="T1" fmla="*/ 6 h 43"/>
                <a:gd name="T2" fmla="*/ 11 w 47"/>
                <a:gd name="T3" fmla="*/ 43 h 43"/>
                <a:gd name="T4" fmla="*/ 0 w 47"/>
                <a:gd name="T5" fmla="*/ 27 h 43"/>
                <a:gd name="T6" fmla="*/ 38 w 47"/>
                <a:gd name="T7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3">
                  <a:moveTo>
                    <a:pt x="38" y="6"/>
                  </a:moveTo>
                  <a:cubicBezTo>
                    <a:pt x="47" y="31"/>
                    <a:pt x="36" y="40"/>
                    <a:pt x="11" y="43"/>
                  </a:cubicBezTo>
                  <a:cubicBezTo>
                    <a:pt x="11" y="34"/>
                    <a:pt x="7" y="29"/>
                    <a:pt x="0" y="27"/>
                  </a:cubicBezTo>
                  <a:cubicBezTo>
                    <a:pt x="12" y="19"/>
                    <a:pt x="13" y="0"/>
                    <a:pt x="38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70"/>
            <p:cNvSpPr>
              <a:spLocks/>
            </p:cNvSpPr>
            <p:nvPr/>
          </p:nvSpPr>
          <p:spPr bwMode="auto">
            <a:xfrm>
              <a:off x="8232776" y="5603876"/>
              <a:ext cx="4763" cy="11113"/>
            </a:xfrm>
            <a:custGeom>
              <a:avLst/>
              <a:gdLst>
                <a:gd name="T0" fmla="*/ 0 w 5"/>
                <a:gd name="T1" fmla="*/ 6 h 12"/>
                <a:gd name="T2" fmla="*/ 5 w 5"/>
                <a:gd name="T3" fmla="*/ 6 h 12"/>
                <a:gd name="T4" fmla="*/ 0 w 5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6"/>
                  </a:moveTo>
                  <a:cubicBezTo>
                    <a:pt x="1" y="0"/>
                    <a:pt x="5" y="3"/>
                    <a:pt x="5" y="6"/>
                  </a:cubicBezTo>
                  <a:cubicBezTo>
                    <a:pt x="4" y="12"/>
                    <a:pt x="0" y="9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71"/>
            <p:cNvSpPr>
              <a:spLocks/>
            </p:cNvSpPr>
            <p:nvPr/>
          </p:nvSpPr>
          <p:spPr bwMode="auto">
            <a:xfrm>
              <a:off x="7945438" y="5619751"/>
              <a:ext cx="9525" cy="4763"/>
            </a:xfrm>
            <a:custGeom>
              <a:avLst/>
              <a:gdLst>
                <a:gd name="T0" fmla="*/ 0 w 11"/>
                <a:gd name="T1" fmla="*/ 5 h 5"/>
                <a:gd name="T2" fmla="*/ 11 w 11"/>
                <a:gd name="T3" fmla="*/ 0 h 5"/>
                <a:gd name="T4" fmla="*/ 0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cubicBezTo>
                    <a:pt x="1" y="0"/>
                    <a:pt x="7" y="1"/>
                    <a:pt x="11" y="0"/>
                  </a:cubicBezTo>
                  <a:cubicBezTo>
                    <a:pt x="11" y="5"/>
                    <a:pt x="5" y="4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372"/>
            <p:cNvSpPr>
              <a:spLocks/>
            </p:cNvSpPr>
            <p:nvPr/>
          </p:nvSpPr>
          <p:spPr bwMode="auto">
            <a:xfrm>
              <a:off x="7961313" y="5624513"/>
              <a:ext cx="9525" cy="4763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0 h 6"/>
                <a:gd name="T4" fmla="*/ 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cubicBezTo>
                    <a:pt x="0" y="0"/>
                    <a:pt x="6" y="1"/>
                    <a:pt x="10" y="0"/>
                  </a:cubicBezTo>
                  <a:cubicBezTo>
                    <a:pt x="10" y="5"/>
                    <a:pt x="4" y="4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373"/>
            <p:cNvSpPr>
              <a:spLocks/>
            </p:cNvSpPr>
            <p:nvPr/>
          </p:nvSpPr>
          <p:spPr bwMode="auto">
            <a:xfrm>
              <a:off x="8694739" y="5634038"/>
              <a:ext cx="36513" cy="41275"/>
            </a:xfrm>
            <a:custGeom>
              <a:avLst/>
              <a:gdLst>
                <a:gd name="T0" fmla="*/ 11 w 40"/>
                <a:gd name="T1" fmla="*/ 0 h 44"/>
                <a:gd name="T2" fmla="*/ 38 w 40"/>
                <a:gd name="T3" fmla="*/ 32 h 44"/>
                <a:gd name="T4" fmla="*/ 11 w 40"/>
                <a:gd name="T5" fmla="*/ 37 h 44"/>
                <a:gd name="T6" fmla="*/ 0 w 40"/>
                <a:gd name="T7" fmla="*/ 16 h 44"/>
                <a:gd name="T8" fmla="*/ 11 w 40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4">
                  <a:moveTo>
                    <a:pt x="11" y="0"/>
                  </a:moveTo>
                  <a:cubicBezTo>
                    <a:pt x="40" y="1"/>
                    <a:pt x="19" y="28"/>
                    <a:pt x="38" y="32"/>
                  </a:cubicBezTo>
                  <a:cubicBezTo>
                    <a:pt x="39" y="44"/>
                    <a:pt x="19" y="34"/>
                    <a:pt x="11" y="37"/>
                  </a:cubicBezTo>
                  <a:cubicBezTo>
                    <a:pt x="3" y="34"/>
                    <a:pt x="10" y="17"/>
                    <a:pt x="0" y="16"/>
                  </a:cubicBezTo>
                  <a:cubicBezTo>
                    <a:pt x="4" y="10"/>
                    <a:pt x="12" y="10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74"/>
            <p:cNvSpPr>
              <a:spLocks/>
            </p:cNvSpPr>
            <p:nvPr/>
          </p:nvSpPr>
          <p:spPr bwMode="auto">
            <a:xfrm>
              <a:off x="8759826" y="5645151"/>
              <a:ext cx="33338" cy="33338"/>
            </a:xfrm>
            <a:custGeom>
              <a:avLst/>
              <a:gdLst>
                <a:gd name="T0" fmla="*/ 20 w 35"/>
                <a:gd name="T1" fmla="*/ 0 h 37"/>
                <a:gd name="T2" fmla="*/ 31 w 35"/>
                <a:gd name="T3" fmla="*/ 26 h 37"/>
                <a:gd name="T4" fmla="*/ 15 w 35"/>
                <a:gd name="T5" fmla="*/ 37 h 37"/>
                <a:gd name="T6" fmla="*/ 20 w 35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7">
                  <a:moveTo>
                    <a:pt x="20" y="0"/>
                  </a:moveTo>
                  <a:cubicBezTo>
                    <a:pt x="12" y="20"/>
                    <a:pt x="35" y="10"/>
                    <a:pt x="31" y="26"/>
                  </a:cubicBezTo>
                  <a:cubicBezTo>
                    <a:pt x="20" y="25"/>
                    <a:pt x="14" y="27"/>
                    <a:pt x="15" y="37"/>
                  </a:cubicBezTo>
                  <a:cubicBezTo>
                    <a:pt x="0" y="29"/>
                    <a:pt x="1" y="4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375"/>
            <p:cNvSpPr>
              <a:spLocks noEditPoints="1"/>
            </p:cNvSpPr>
            <p:nvPr/>
          </p:nvSpPr>
          <p:spPr bwMode="auto">
            <a:xfrm>
              <a:off x="7653338" y="4297363"/>
              <a:ext cx="1300163" cy="1866900"/>
            </a:xfrm>
            <a:custGeom>
              <a:avLst/>
              <a:gdLst>
                <a:gd name="T0" fmla="*/ 712 w 1403"/>
                <a:gd name="T1" fmla="*/ 485 h 2022"/>
                <a:gd name="T2" fmla="*/ 824 w 1403"/>
                <a:gd name="T3" fmla="*/ 362 h 2022"/>
                <a:gd name="T4" fmla="*/ 803 w 1403"/>
                <a:gd name="T5" fmla="*/ 560 h 2022"/>
                <a:gd name="T6" fmla="*/ 1172 w 1403"/>
                <a:gd name="T7" fmla="*/ 362 h 2022"/>
                <a:gd name="T8" fmla="*/ 749 w 1403"/>
                <a:gd name="T9" fmla="*/ 629 h 2022"/>
                <a:gd name="T10" fmla="*/ 883 w 1403"/>
                <a:gd name="T11" fmla="*/ 715 h 2022"/>
                <a:gd name="T12" fmla="*/ 963 w 1403"/>
                <a:gd name="T13" fmla="*/ 742 h 2022"/>
                <a:gd name="T14" fmla="*/ 728 w 1403"/>
                <a:gd name="T15" fmla="*/ 887 h 2022"/>
                <a:gd name="T16" fmla="*/ 926 w 1403"/>
                <a:gd name="T17" fmla="*/ 924 h 2022"/>
                <a:gd name="T18" fmla="*/ 1006 w 1403"/>
                <a:gd name="T19" fmla="*/ 908 h 2022"/>
                <a:gd name="T20" fmla="*/ 787 w 1403"/>
                <a:gd name="T21" fmla="*/ 1026 h 2022"/>
                <a:gd name="T22" fmla="*/ 915 w 1403"/>
                <a:gd name="T23" fmla="*/ 1122 h 2022"/>
                <a:gd name="T24" fmla="*/ 1076 w 1403"/>
                <a:gd name="T25" fmla="*/ 1069 h 2022"/>
                <a:gd name="T26" fmla="*/ 1215 w 1403"/>
                <a:gd name="T27" fmla="*/ 1063 h 2022"/>
                <a:gd name="T28" fmla="*/ 1044 w 1403"/>
                <a:gd name="T29" fmla="*/ 1197 h 2022"/>
                <a:gd name="T30" fmla="*/ 894 w 1403"/>
                <a:gd name="T31" fmla="*/ 1235 h 2022"/>
                <a:gd name="T32" fmla="*/ 749 w 1403"/>
                <a:gd name="T33" fmla="*/ 1240 h 2022"/>
                <a:gd name="T34" fmla="*/ 1151 w 1403"/>
                <a:gd name="T35" fmla="*/ 1347 h 2022"/>
                <a:gd name="T36" fmla="*/ 1306 w 1403"/>
                <a:gd name="T37" fmla="*/ 1395 h 2022"/>
                <a:gd name="T38" fmla="*/ 830 w 1403"/>
                <a:gd name="T39" fmla="*/ 1422 h 2022"/>
                <a:gd name="T40" fmla="*/ 615 w 1403"/>
                <a:gd name="T41" fmla="*/ 2022 h 2022"/>
                <a:gd name="T42" fmla="*/ 37 w 1403"/>
                <a:gd name="T43" fmla="*/ 1486 h 2022"/>
                <a:gd name="T44" fmla="*/ 208 w 1403"/>
                <a:gd name="T45" fmla="*/ 1465 h 2022"/>
                <a:gd name="T46" fmla="*/ 353 w 1403"/>
                <a:gd name="T47" fmla="*/ 1444 h 2022"/>
                <a:gd name="T48" fmla="*/ 594 w 1403"/>
                <a:gd name="T49" fmla="*/ 1406 h 2022"/>
                <a:gd name="T50" fmla="*/ 171 w 1403"/>
                <a:gd name="T51" fmla="*/ 1299 h 2022"/>
                <a:gd name="T52" fmla="*/ 198 w 1403"/>
                <a:gd name="T53" fmla="*/ 1245 h 2022"/>
                <a:gd name="T54" fmla="*/ 433 w 1403"/>
                <a:gd name="T55" fmla="*/ 1261 h 2022"/>
                <a:gd name="T56" fmla="*/ 530 w 1403"/>
                <a:gd name="T57" fmla="*/ 1181 h 2022"/>
                <a:gd name="T58" fmla="*/ 235 w 1403"/>
                <a:gd name="T59" fmla="*/ 1111 h 2022"/>
                <a:gd name="T60" fmla="*/ 283 w 1403"/>
                <a:gd name="T61" fmla="*/ 1111 h 2022"/>
                <a:gd name="T62" fmla="*/ 439 w 1403"/>
                <a:gd name="T63" fmla="*/ 1026 h 2022"/>
                <a:gd name="T64" fmla="*/ 621 w 1403"/>
                <a:gd name="T65" fmla="*/ 967 h 2022"/>
                <a:gd name="T66" fmla="*/ 273 w 1403"/>
                <a:gd name="T67" fmla="*/ 870 h 2022"/>
                <a:gd name="T68" fmla="*/ 251 w 1403"/>
                <a:gd name="T69" fmla="*/ 737 h 2022"/>
                <a:gd name="T70" fmla="*/ 460 w 1403"/>
                <a:gd name="T71" fmla="*/ 860 h 2022"/>
                <a:gd name="T72" fmla="*/ 615 w 1403"/>
                <a:gd name="T73" fmla="*/ 721 h 2022"/>
                <a:gd name="T74" fmla="*/ 289 w 1403"/>
                <a:gd name="T75" fmla="*/ 506 h 2022"/>
                <a:gd name="T76" fmla="*/ 567 w 1403"/>
                <a:gd name="T77" fmla="*/ 667 h 2022"/>
                <a:gd name="T78" fmla="*/ 519 w 1403"/>
                <a:gd name="T79" fmla="*/ 560 h 2022"/>
                <a:gd name="T80" fmla="*/ 498 w 1403"/>
                <a:gd name="T81" fmla="*/ 378 h 2022"/>
                <a:gd name="T82" fmla="*/ 556 w 1403"/>
                <a:gd name="T83" fmla="*/ 415 h 2022"/>
                <a:gd name="T84" fmla="*/ 567 w 1403"/>
                <a:gd name="T85" fmla="*/ 394 h 2022"/>
                <a:gd name="T86" fmla="*/ 996 w 1403"/>
                <a:gd name="T87" fmla="*/ 1385 h 2022"/>
                <a:gd name="T88" fmla="*/ 519 w 1403"/>
                <a:gd name="T89" fmla="*/ 1304 h 2022"/>
                <a:gd name="T90" fmla="*/ 653 w 1403"/>
                <a:gd name="T91" fmla="*/ 1235 h 2022"/>
                <a:gd name="T92" fmla="*/ 219 w 1403"/>
                <a:gd name="T93" fmla="*/ 726 h 2022"/>
                <a:gd name="T94" fmla="*/ 476 w 1403"/>
                <a:gd name="T95" fmla="*/ 603 h 2022"/>
                <a:gd name="T96" fmla="*/ 631 w 1403"/>
                <a:gd name="T97" fmla="*/ 678 h 2022"/>
                <a:gd name="T98" fmla="*/ 781 w 1403"/>
                <a:gd name="T99" fmla="*/ 806 h 2022"/>
                <a:gd name="T100" fmla="*/ 562 w 1403"/>
                <a:gd name="T101" fmla="*/ 892 h 2022"/>
                <a:gd name="T102" fmla="*/ 712 w 1403"/>
                <a:gd name="T103" fmla="*/ 1010 h 2022"/>
                <a:gd name="T104" fmla="*/ 589 w 1403"/>
                <a:gd name="T105" fmla="*/ 1128 h 2022"/>
                <a:gd name="T106" fmla="*/ 974 w 1403"/>
                <a:gd name="T107" fmla="*/ 1154 h 2022"/>
                <a:gd name="T108" fmla="*/ 728 w 1403"/>
                <a:gd name="T109" fmla="*/ 1170 h 2022"/>
                <a:gd name="T110" fmla="*/ 637 w 1403"/>
                <a:gd name="T111" fmla="*/ 1336 h 2022"/>
                <a:gd name="T112" fmla="*/ 562 w 1403"/>
                <a:gd name="T113" fmla="*/ 1363 h 2022"/>
                <a:gd name="T114" fmla="*/ 792 w 1403"/>
                <a:gd name="T115" fmla="*/ 1508 h 2022"/>
                <a:gd name="T116" fmla="*/ 749 w 1403"/>
                <a:gd name="T117" fmla="*/ 1449 h 2022"/>
                <a:gd name="T118" fmla="*/ 594 w 1403"/>
                <a:gd name="T119" fmla="*/ 1535 h 2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3" h="2022">
                  <a:moveTo>
                    <a:pt x="637" y="239"/>
                  </a:moveTo>
                  <a:cubicBezTo>
                    <a:pt x="638" y="231"/>
                    <a:pt x="650" y="234"/>
                    <a:pt x="658" y="233"/>
                  </a:cubicBezTo>
                  <a:cubicBezTo>
                    <a:pt x="649" y="151"/>
                    <a:pt x="651" y="87"/>
                    <a:pt x="642" y="3"/>
                  </a:cubicBezTo>
                  <a:cubicBezTo>
                    <a:pt x="660" y="0"/>
                    <a:pt x="652" y="25"/>
                    <a:pt x="653" y="35"/>
                  </a:cubicBezTo>
                  <a:cubicBezTo>
                    <a:pt x="655" y="69"/>
                    <a:pt x="657" y="98"/>
                    <a:pt x="658" y="137"/>
                  </a:cubicBezTo>
                  <a:cubicBezTo>
                    <a:pt x="657" y="145"/>
                    <a:pt x="663" y="146"/>
                    <a:pt x="664" y="153"/>
                  </a:cubicBezTo>
                  <a:cubicBezTo>
                    <a:pt x="664" y="169"/>
                    <a:pt x="664" y="185"/>
                    <a:pt x="664" y="201"/>
                  </a:cubicBezTo>
                  <a:cubicBezTo>
                    <a:pt x="684" y="212"/>
                    <a:pt x="672" y="193"/>
                    <a:pt x="696" y="196"/>
                  </a:cubicBezTo>
                  <a:cubicBezTo>
                    <a:pt x="695" y="216"/>
                    <a:pt x="690" y="211"/>
                    <a:pt x="696" y="228"/>
                  </a:cubicBezTo>
                  <a:cubicBezTo>
                    <a:pt x="687" y="228"/>
                    <a:pt x="678" y="228"/>
                    <a:pt x="669" y="228"/>
                  </a:cubicBezTo>
                  <a:cubicBezTo>
                    <a:pt x="673" y="301"/>
                    <a:pt x="689" y="378"/>
                    <a:pt x="685" y="442"/>
                  </a:cubicBezTo>
                  <a:cubicBezTo>
                    <a:pt x="689" y="463"/>
                    <a:pt x="704" y="449"/>
                    <a:pt x="712" y="458"/>
                  </a:cubicBezTo>
                  <a:cubicBezTo>
                    <a:pt x="722" y="471"/>
                    <a:pt x="690" y="476"/>
                    <a:pt x="701" y="506"/>
                  </a:cubicBezTo>
                  <a:cubicBezTo>
                    <a:pt x="710" y="505"/>
                    <a:pt x="713" y="497"/>
                    <a:pt x="712" y="485"/>
                  </a:cubicBezTo>
                  <a:cubicBezTo>
                    <a:pt x="724" y="479"/>
                    <a:pt x="726" y="486"/>
                    <a:pt x="739" y="474"/>
                  </a:cubicBezTo>
                  <a:cubicBezTo>
                    <a:pt x="739" y="467"/>
                    <a:pt x="739" y="460"/>
                    <a:pt x="739" y="453"/>
                  </a:cubicBezTo>
                  <a:cubicBezTo>
                    <a:pt x="743" y="454"/>
                    <a:pt x="744" y="458"/>
                    <a:pt x="749" y="458"/>
                  </a:cubicBezTo>
                  <a:cubicBezTo>
                    <a:pt x="784" y="375"/>
                    <a:pt x="828" y="301"/>
                    <a:pt x="840" y="196"/>
                  </a:cubicBezTo>
                  <a:cubicBezTo>
                    <a:pt x="855" y="232"/>
                    <a:pt x="821" y="279"/>
                    <a:pt x="824" y="319"/>
                  </a:cubicBezTo>
                  <a:cubicBezTo>
                    <a:pt x="825" y="333"/>
                    <a:pt x="837" y="341"/>
                    <a:pt x="835" y="356"/>
                  </a:cubicBezTo>
                  <a:cubicBezTo>
                    <a:pt x="861" y="350"/>
                    <a:pt x="858" y="373"/>
                    <a:pt x="883" y="367"/>
                  </a:cubicBezTo>
                  <a:cubicBezTo>
                    <a:pt x="883" y="374"/>
                    <a:pt x="883" y="381"/>
                    <a:pt x="883" y="389"/>
                  </a:cubicBezTo>
                  <a:cubicBezTo>
                    <a:pt x="896" y="391"/>
                    <a:pt x="895" y="379"/>
                    <a:pt x="910" y="383"/>
                  </a:cubicBezTo>
                  <a:cubicBezTo>
                    <a:pt x="905" y="399"/>
                    <a:pt x="905" y="400"/>
                    <a:pt x="910" y="415"/>
                  </a:cubicBezTo>
                  <a:cubicBezTo>
                    <a:pt x="894" y="422"/>
                    <a:pt x="877" y="413"/>
                    <a:pt x="872" y="394"/>
                  </a:cubicBezTo>
                  <a:cubicBezTo>
                    <a:pt x="868" y="398"/>
                    <a:pt x="858" y="397"/>
                    <a:pt x="856" y="405"/>
                  </a:cubicBezTo>
                  <a:cubicBezTo>
                    <a:pt x="842" y="396"/>
                    <a:pt x="829" y="386"/>
                    <a:pt x="814" y="378"/>
                  </a:cubicBezTo>
                  <a:cubicBezTo>
                    <a:pt x="815" y="371"/>
                    <a:pt x="823" y="369"/>
                    <a:pt x="824" y="362"/>
                  </a:cubicBezTo>
                  <a:cubicBezTo>
                    <a:pt x="823" y="356"/>
                    <a:pt x="814" y="358"/>
                    <a:pt x="814" y="351"/>
                  </a:cubicBezTo>
                  <a:cubicBezTo>
                    <a:pt x="814" y="355"/>
                    <a:pt x="789" y="385"/>
                    <a:pt x="797" y="394"/>
                  </a:cubicBezTo>
                  <a:cubicBezTo>
                    <a:pt x="770" y="414"/>
                    <a:pt x="767" y="460"/>
                    <a:pt x="744" y="485"/>
                  </a:cubicBezTo>
                  <a:cubicBezTo>
                    <a:pt x="749" y="493"/>
                    <a:pt x="748" y="506"/>
                    <a:pt x="765" y="501"/>
                  </a:cubicBezTo>
                  <a:cubicBezTo>
                    <a:pt x="770" y="532"/>
                    <a:pt x="724" y="513"/>
                    <a:pt x="717" y="533"/>
                  </a:cubicBezTo>
                  <a:cubicBezTo>
                    <a:pt x="728" y="542"/>
                    <a:pt x="753" y="537"/>
                    <a:pt x="744" y="565"/>
                  </a:cubicBezTo>
                  <a:cubicBezTo>
                    <a:pt x="766" y="566"/>
                    <a:pt x="773" y="555"/>
                    <a:pt x="765" y="538"/>
                  </a:cubicBezTo>
                  <a:cubicBezTo>
                    <a:pt x="776" y="540"/>
                    <a:pt x="782" y="537"/>
                    <a:pt x="781" y="528"/>
                  </a:cubicBezTo>
                  <a:cubicBezTo>
                    <a:pt x="795" y="527"/>
                    <a:pt x="798" y="536"/>
                    <a:pt x="803" y="544"/>
                  </a:cubicBezTo>
                  <a:cubicBezTo>
                    <a:pt x="830" y="516"/>
                    <a:pt x="853" y="483"/>
                    <a:pt x="862" y="437"/>
                  </a:cubicBezTo>
                  <a:cubicBezTo>
                    <a:pt x="879" y="439"/>
                    <a:pt x="864" y="410"/>
                    <a:pt x="883" y="415"/>
                  </a:cubicBezTo>
                  <a:cubicBezTo>
                    <a:pt x="869" y="437"/>
                    <a:pt x="867" y="462"/>
                    <a:pt x="856" y="485"/>
                  </a:cubicBezTo>
                  <a:cubicBezTo>
                    <a:pt x="846" y="506"/>
                    <a:pt x="825" y="523"/>
                    <a:pt x="824" y="549"/>
                  </a:cubicBezTo>
                  <a:cubicBezTo>
                    <a:pt x="810" y="545"/>
                    <a:pt x="813" y="560"/>
                    <a:pt x="803" y="560"/>
                  </a:cubicBezTo>
                  <a:cubicBezTo>
                    <a:pt x="806" y="564"/>
                    <a:pt x="808" y="569"/>
                    <a:pt x="808" y="576"/>
                  </a:cubicBezTo>
                  <a:cubicBezTo>
                    <a:pt x="839" y="573"/>
                    <a:pt x="849" y="549"/>
                    <a:pt x="872" y="538"/>
                  </a:cubicBezTo>
                  <a:cubicBezTo>
                    <a:pt x="886" y="530"/>
                    <a:pt x="854" y="556"/>
                    <a:pt x="851" y="565"/>
                  </a:cubicBezTo>
                  <a:cubicBezTo>
                    <a:pt x="878" y="562"/>
                    <a:pt x="893" y="547"/>
                    <a:pt x="910" y="533"/>
                  </a:cubicBezTo>
                  <a:cubicBezTo>
                    <a:pt x="923" y="521"/>
                    <a:pt x="902" y="543"/>
                    <a:pt x="899" y="549"/>
                  </a:cubicBezTo>
                  <a:cubicBezTo>
                    <a:pt x="974" y="521"/>
                    <a:pt x="1032" y="475"/>
                    <a:pt x="1087" y="426"/>
                  </a:cubicBezTo>
                  <a:cubicBezTo>
                    <a:pt x="1081" y="421"/>
                    <a:pt x="1076" y="415"/>
                    <a:pt x="1071" y="410"/>
                  </a:cubicBezTo>
                  <a:cubicBezTo>
                    <a:pt x="1074" y="399"/>
                    <a:pt x="1098" y="408"/>
                    <a:pt x="1092" y="389"/>
                  </a:cubicBezTo>
                  <a:cubicBezTo>
                    <a:pt x="1101" y="390"/>
                    <a:pt x="1104" y="398"/>
                    <a:pt x="1103" y="410"/>
                  </a:cubicBezTo>
                  <a:cubicBezTo>
                    <a:pt x="1117" y="404"/>
                    <a:pt x="1121" y="389"/>
                    <a:pt x="1135" y="383"/>
                  </a:cubicBezTo>
                  <a:cubicBezTo>
                    <a:pt x="1133" y="362"/>
                    <a:pt x="1129" y="364"/>
                    <a:pt x="1140" y="351"/>
                  </a:cubicBezTo>
                  <a:cubicBezTo>
                    <a:pt x="1175" y="358"/>
                    <a:pt x="1184" y="357"/>
                    <a:pt x="1210" y="372"/>
                  </a:cubicBezTo>
                  <a:cubicBezTo>
                    <a:pt x="1197" y="378"/>
                    <a:pt x="1194" y="392"/>
                    <a:pt x="1172" y="389"/>
                  </a:cubicBezTo>
                  <a:cubicBezTo>
                    <a:pt x="1172" y="380"/>
                    <a:pt x="1172" y="371"/>
                    <a:pt x="1172" y="362"/>
                  </a:cubicBezTo>
                  <a:cubicBezTo>
                    <a:pt x="1160" y="361"/>
                    <a:pt x="1144" y="368"/>
                    <a:pt x="1140" y="378"/>
                  </a:cubicBezTo>
                  <a:cubicBezTo>
                    <a:pt x="1133" y="394"/>
                    <a:pt x="1113" y="413"/>
                    <a:pt x="1103" y="431"/>
                  </a:cubicBezTo>
                  <a:cubicBezTo>
                    <a:pt x="1061" y="454"/>
                    <a:pt x="1037" y="494"/>
                    <a:pt x="990" y="512"/>
                  </a:cubicBezTo>
                  <a:cubicBezTo>
                    <a:pt x="987" y="516"/>
                    <a:pt x="984" y="521"/>
                    <a:pt x="990" y="522"/>
                  </a:cubicBezTo>
                  <a:cubicBezTo>
                    <a:pt x="973" y="529"/>
                    <a:pt x="959" y="537"/>
                    <a:pt x="942" y="544"/>
                  </a:cubicBezTo>
                  <a:cubicBezTo>
                    <a:pt x="942" y="549"/>
                    <a:pt x="949" y="548"/>
                    <a:pt x="953" y="549"/>
                  </a:cubicBezTo>
                  <a:cubicBezTo>
                    <a:pt x="913" y="555"/>
                    <a:pt x="888" y="574"/>
                    <a:pt x="851" y="581"/>
                  </a:cubicBezTo>
                  <a:cubicBezTo>
                    <a:pt x="845" y="582"/>
                    <a:pt x="848" y="587"/>
                    <a:pt x="851" y="587"/>
                  </a:cubicBezTo>
                  <a:cubicBezTo>
                    <a:pt x="827" y="597"/>
                    <a:pt x="787" y="591"/>
                    <a:pt x="765" y="603"/>
                  </a:cubicBezTo>
                  <a:cubicBezTo>
                    <a:pt x="767" y="626"/>
                    <a:pt x="795" y="623"/>
                    <a:pt x="808" y="635"/>
                  </a:cubicBezTo>
                  <a:cubicBezTo>
                    <a:pt x="807" y="649"/>
                    <a:pt x="799" y="627"/>
                    <a:pt x="787" y="635"/>
                  </a:cubicBezTo>
                  <a:cubicBezTo>
                    <a:pt x="768" y="635"/>
                    <a:pt x="798" y="653"/>
                    <a:pt x="781" y="651"/>
                  </a:cubicBezTo>
                  <a:cubicBezTo>
                    <a:pt x="764" y="666"/>
                    <a:pt x="771" y="630"/>
                    <a:pt x="749" y="646"/>
                  </a:cubicBezTo>
                  <a:cubicBezTo>
                    <a:pt x="749" y="640"/>
                    <a:pt x="749" y="635"/>
                    <a:pt x="749" y="629"/>
                  </a:cubicBezTo>
                  <a:cubicBezTo>
                    <a:pt x="723" y="628"/>
                    <a:pt x="742" y="672"/>
                    <a:pt x="712" y="667"/>
                  </a:cubicBezTo>
                  <a:cubicBezTo>
                    <a:pt x="717" y="682"/>
                    <a:pt x="735" y="666"/>
                    <a:pt x="744" y="667"/>
                  </a:cubicBezTo>
                  <a:cubicBezTo>
                    <a:pt x="737" y="720"/>
                    <a:pt x="744" y="741"/>
                    <a:pt x="739" y="785"/>
                  </a:cubicBezTo>
                  <a:cubicBezTo>
                    <a:pt x="742" y="763"/>
                    <a:pt x="819" y="802"/>
                    <a:pt x="808" y="753"/>
                  </a:cubicBezTo>
                  <a:cubicBezTo>
                    <a:pt x="818" y="757"/>
                    <a:pt x="824" y="766"/>
                    <a:pt x="835" y="769"/>
                  </a:cubicBezTo>
                  <a:cubicBezTo>
                    <a:pt x="847" y="765"/>
                    <a:pt x="848" y="750"/>
                    <a:pt x="856" y="742"/>
                  </a:cubicBezTo>
                  <a:cubicBezTo>
                    <a:pt x="859" y="719"/>
                    <a:pt x="847" y="712"/>
                    <a:pt x="846" y="694"/>
                  </a:cubicBezTo>
                  <a:cubicBezTo>
                    <a:pt x="866" y="697"/>
                    <a:pt x="877" y="679"/>
                    <a:pt x="878" y="704"/>
                  </a:cubicBezTo>
                  <a:cubicBezTo>
                    <a:pt x="897" y="692"/>
                    <a:pt x="889" y="684"/>
                    <a:pt x="894" y="662"/>
                  </a:cubicBezTo>
                  <a:cubicBezTo>
                    <a:pt x="914" y="662"/>
                    <a:pt x="909" y="668"/>
                    <a:pt x="926" y="662"/>
                  </a:cubicBezTo>
                  <a:cubicBezTo>
                    <a:pt x="932" y="669"/>
                    <a:pt x="932" y="675"/>
                    <a:pt x="921" y="678"/>
                  </a:cubicBezTo>
                  <a:cubicBezTo>
                    <a:pt x="927" y="686"/>
                    <a:pt x="927" y="691"/>
                    <a:pt x="921" y="699"/>
                  </a:cubicBezTo>
                  <a:cubicBezTo>
                    <a:pt x="909" y="701"/>
                    <a:pt x="906" y="695"/>
                    <a:pt x="899" y="694"/>
                  </a:cubicBezTo>
                  <a:cubicBezTo>
                    <a:pt x="888" y="695"/>
                    <a:pt x="894" y="714"/>
                    <a:pt x="883" y="715"/>
                  </a:cubicBezTo>
                  <a:cubicBezTo>
                    <a:pt x="906" y="715"/>
                    <a:pt x="865" y="746"/>
                    <a:pt x="856" y="763"/>
                  </a:cubicBezTo>
                  <a:cubicBezTo>
                    <a:pt x="888" y="761"/>
                    <a:pt x="910" y="749"/>
                    <a:pt x="926" y="731"/>
                  </a:cubicBezTo>
                  <a:cubicBezTo>
                    <a:pt x="923" y="748"/>
                    <a:pt x="947" y="738"/>
                    <a:pt x="958" y="726"/>
                  </a:cubicBezTo>
                  <a:cubicBezTo>
                    <a:pt x="960" y="715"/>
                    <a:pt x="943" y="727"/>
                    <a:pt x="942" y="731"/>
                  </a:cubicBezTo>
                  <a:cubicBezTo>
                    <a:pt x="941" y="723"/>
                    <a:pt x="930" y="717"/>
                    <a:pt x="931" y="694"/>
                  </a:cubicBezTo>
                  <a:cubicBezTo>
                    <a:pt x="950" y="698"/>
                    <a:pt x="944" y="694"/>
                    <a:pt x="963" y="699"/>
                  </a:cubicBezTo>
                  <a:cubicBezTo>
                    <a:pt x="970" y="707"/>
                    <a:pt x="970" y="713"/>
                    <a:pt x="963" y="721"/>
                  </a:cubicBezTo>
                  <a:cubicBezTo>
                    <a:pt x="1019" y="707"/>
                    <a:pt x="1050" y="667"/>
                    <a:pt x="1092" y="640"/>
                  </a:cubicBezTo>
                  <a:cubicBezTo>
                    <a:pt x="1123" y="614"/>
                    <a:pt x="1151" y="585"/>
                    <a:pt x="1178" y="555"/>
                  </a:cubicBezTo>
                  <a:cubicBezTo>
                    <a:pt x="1188" y="572"/>
                    <a:pt x="1152" y="590"/>
                    <a:pt x="1140" y="603"/>
                  </a:cubicBezTo>
                  <a:cubicBezTo>
                    <a:pt x="1137" y="611"/>
                    <a:pt x="1132" y="616"/>
                    <a:pt x="1129" y="624"/>
                  </a:cubicBezTo>
                  <a:cubicBezTo>
                    <a:pt x="1088" y="650"/>
                    <a:pt x="1061" y="691"/>
                    <a:pt x="1012" y="710"/>
                  </a:cubicBezTo>
                  <a:cubicBezTo>
                    <a:pt x="1008" y="715"/>
                    <a:pt x="1005" y="719"/>
                    <a:pt x="1012" y="721"/>
                  </a:cubicBezTo>
                  <a:cubicBezTo>
                    <a:pt x="995" y="727"/>
                    <a:pt x="976" y="732"/>
                    <a:pt x="963" y="742"/>
                  </a:cubicBezTo>
                  <a:cubicBezTo>
                    <a:pt x="969" y="749"/>
                    <a:pt x="969" y="762"/>
                    <a:pt x="980" y="763"/>
                  </a:cubicBezTo>
                  <a:cubicBezTo>
                    <a:pt x="971" y="778"/>
                    <a:pt x="965" y="769"/>
                    <a:pt x="947" y="779"/>
                  </a:cubicBezTo>
                  <a:cubicBezTo>
                    <a:pt x="943" y="773"/>
                    <a:pt x="940" y="765"/>
                    <a:pt x="942" y="753"/>
                  </a:cubicBezTo>
                  <a:cubicBezTo>
                    <a:pt x="921" y="766"/>
                    <a:pt x="891" y="769"/>
                    <a:pt x="867" y="779"/>
                  </a:cubicBezTo>
                  <a:cubicBezTo>
                    <a:pt x="863" y="781"/>
                    <a:pt x="862" y="785"/>
                    <a:pt x="862" y="790"/>
                  </a:cubicBezTo>
                  <a:cubicBezTo>
                    <a:pt x="835" y="785"/>
                    <a:pt x="825" y="797"/>
                    <a:pt x="814" y="806"/>
                  </a:cubicBezTo>
                  <a:cubicBezTo>
                    <a:pt x="816" y="811"/>
                    <a:pt x="818" y="816"/>
                    <a:pt x="824" y="817"/>
                  </a:cubicBezTo>
                  <a:cubicBezTo>
                    <a:pt x="817" y="825"/>
                    <a:pt x="797" y="802"/>
                    <a:pt x="792" y="828"/>
                  </a:cubicBezTo>
                  <a:cubicBezTo>
                    <a:pt x="793" y="839"/>
                    <a:pt x="806" y="839"/>
                    <a:pt x="819" y="838"/>
                  </a:cubicBezTo>
                  <a:cubicBezTo>
                    <a:pt x="809" y="864"/>
                    <a:pt x="798" y="828"/>
                    <a:pt x="776" y="833"/>
                  </a:cubicBezTo>
                  <a:cubicBezTo>
                    <a:pt x="775" y="845"/>
                    <a:pt x="780" y="850"/>
                    <a:pt x="792" y="849"/>
                  </a:cubicBezTo>
                  <a:cubicBezTo>
                    <a:pt x="786" y="859"/>
                    <a:pt x="764" y="853"/>
                    <a:pt x="771" y="876"/>
                  </a:cubicBezTo>
                  <a:cubicBezTo>
                    <a:pt x="758" y="877"/>
                    <a:pt x="751" y="875"/>
                    <a:pt x="749" y="865"/>
                  </a:cubicBezTo>
                  <a:cubicBezTo>
                    <a:pt x="740" y="870"/>
                    <a:pt x="733" y="877"/>
                    <a:pt x="728" y="887"/>
                  </a:cubicBezTo>
                  <a:cubicBezTo>
                    <a:pt x="728" y="892"/>
                    <a:pt x="734" y="891"/>
                    <a:pt x="739" y="892"/>
                  </a:cubicBezTo>
                  <a:cubicBezTo>
                    <a:pt x="738" y="896"/>
                    <a:pt x="721" y="908"/>
                    <a:pt x="722" y="897"/>
                  </a:cubicBezTo>
                  <a:cubicBezTo>
                    <a:pt x="709" y="907"/>
                    <a:pt x="709" y="930"/>
                    <a:pt x="696" y="940"/>
                  </a:cubicBezTo>
                  <a:cubicBezTo>
                    <a:pt x="693" y="960"/>
                    <a:pt x="719" y="964"/>
                    <a:pt x="706" y="978"/>
                  </a:cubicBezTo>
                  <a:cubicBezTo>
                    <a:pt x="716" y="977"/>
                    <a:pt x="718" y="984"/>
                    <a:pt x="728" y="983"/>
                  </a:cubicBezTo>
                  <a:cubicBezTo>
                    <a:pt x="745" y="985"/>
                    <a:pt x="743" y="969"/>
                    <a:pt x="749" y="962"/>
                  </a:cubicBezTo>
                  <a:cubicBezTo>
                    <a:pt x="763" y="972"/>
                    <a:pt x="778" y="949"/>
                    <a:pt x="776" y="978"/>
                  </a:cubicBezTo>
                  <a:cubicBezTo>
                    <a:pt x="791" y="973"/>
                    <a:pt x="798" y="961"/>
                    <a:pt x="803" y="945"/>
                  </a:cubicBezTo>
                  <a:cubicBezTo>
                    <a:pt x="852" y="988"/>
                    <a:pt x="876" y="899"/>
                    <a:pt x="915" y="870"/>
                  </a:cubicBezTo>
                  <a:cubicBezTo>
                    <a:pt x="923" y="874"/>
                    <a:pt x="905" y="896"/>
                    <a:pt x="894" y="897"/>
                  </a:cubicBezTo>
                  <a:cubicBezTo>
                    <a:pt x="887" y="919"/>
                    <a:pt x="866" y="927"/>
                    <a:pt x="862" y="951"/>
                  </a:cubicBezTo>
                  <a:cubicBezTo>
                    <a:pt x="873" y="958"/>
                    <a:pt x="913" y="949"/>
                    <a:pt x="905" y="919"/>
                  </a:cubicBezTo>
                  <a:cubicBezTo>
                    <a:pt x="932" y="924"/>
                    <a:pt x="932" y="903"/>
                    <a:pt x="947" y="897"/>
                  </a:cubicBezTo>
                  <a:cubicBezTo>
                    <a:pt x="961" y="888"/>
                    <a:pt x="929" y="915"/>
                    <a:pt x="926" y="924"/>
                  </a:cubicBezTo>
                  <a:cubicBezTo>
                    <a:pt x="983" y="919"/>
                    <a:pt x="1011" y="884"/>
                    <a:pt x="1055" y="865"/>
                  </a:cubicBezTo>
                  <a:cubicBezTo>
                    <a:pt x="1057" y="845"/>
                    <a:pt x="1055" y="829"/>
                    <a:pt x="1038" y="828"/>
                  </a:cubicBezTo>
                  <a:cubicBezTo>
                    <a:pt x="1046" y="815"/>
                    <a:pt x="1067" y="834"/>
                    <a:pt x="1071" y="844"/>
                  </a:cubicBezTo>
                  <a:cubicBezTo>
                    <a:pt x="1123" y="828"/>
                    <a:pt x="1150" y="788"/>
                    <a:pt x="1188" y="758"/>
                  </a:cubicBezTo>
                  <a:cubicBezTo>
                    <a:pt x="1181" y="744"/>
                    <a:pt x="1160" y="744"/>
                    <a:pt x="1151" y="731"/>
                  </a:cubicBezTo>
                  <a:cubicBezTo>
                    <a:pt x="1165" y="715"/>
                    <a:pt x="1181" y="744"/>
                    <a:pt x="1188" y="753"/>
                  </a:cubicBezTo>
                  <a:cubicBezTo>
                    <a:pt x="1207" y="746"/>
                    <a:pt x="1209" y="723"/>
                    <a:pt x="1231" y="721"/>
                  </a:cubicBezTo>
                  <a:cubicBezTo>
                    <a:pt x="1225" y="732"/>
                    <a:pt x="1216" y="741"/>
                    <a:pt x="1204" y="747"/>
                  </a:cubicBezTo>
                  <a:cubicBezTo>
                    <a:pt x="1205" y="753"/>
                    <a:pt x="1210" y="750"/>
                    <a:pt x="1210" y="747"/>
                  </a:cubicBezTo>
                  <a:cubicBezTo>
                    <a:pt x="1217" y="751"/>
                    <a:pt x="1213" y="789"/>
                    <a:pt x="1194" y="785"/>
                  </a:cubicBezTo>
                  <a:cubicBezTo>
                    <a:pt x="1194" y="778"/>
                    <a:pt x="1194" y="771"/>
                    <a:pt x="1194" y="763"/>
                  </a:cubicBezTo>
                  <a:cubicBezTo>
                    <a:pt x="1161" y="797"/>
                    <a:pt x="1128" y="830"/>
                    <a:pt x="1087" y="854"/>
                  </a:cubicBezTo>
                  <a:cubicBezTo>
                    <a:pt x="1089" y="866"/>
                    <a:pt x="1083" y="869"/>
                    <a:pt x="1081" y="876"/>
                  </a:cubicBezTo>
                  <a:cubicBezTo>
                    <a:pt x="1043" y="873"/>
                    <a:pt x="1033" y="899"/>
                    <a:pt x="1006" y="908"/>
                  </a:cubicBezTo>
                  <a:cubicBezTo>
                    <a:pt x="1008" y="915"/>
                    <a:pt x="1020" y="912"/>
                    <a:pt x="1028" y="913"/>
                  </a:cubicBezTo>
                  <a:cubicBezTo>
                    <a:pt x="1043" y="922"/>
                    <a:pt x="1000" y="918"/>
                    <a:pt x="990" y="919"/>
                  </a:cubicBezTo>
                  <a:cubicBezTo>
                    <a:pt x="980" y="921"/>
                    <a:pt x="977" y="930"/>
                    <a:pt x="963" y="929"/>
                  </a:cubicBezTo>
                  <a:cubicBezTo>
                    <a:pt x="963" y="941"/>
                    <a:pt x="982" y="932"/>
                    <a:pt x="990" y="935"/>
                  </a:cubicBezTo>
                  <a:cubicBezTo>
                    <a:pt x="1001" y="932"/>
                    <a:pt x="1010" y="938"/>
                    <a:pt x="1001" y="940"/>
                  </a:cubicBezTo>
                  <a:cubicBezTo>
                    <a:pt x="983" y="940"/>
                    <a:pt x="965" y="940"/>
                    <a:pt x="947" y="940"/>
                  </a:cubicBezTo>
                  <a:cubicBezTo>
                    <a:pt x="919" y="951"/>
                    <a:pt x="897" y="968"/>
                    <a:pt x="862" y="972"/>
                  </a:cubicBezTo>
                  <a:cubicBezTo>
                    <a:pt x="863" y="980"/>
                    <a:pt x="875" y="977"/>
                    <a:pt x="883" y="978"/>
                  </a:cubicBezTo>
                  <a:cubicBezTo>
                    <a:pt x="900" y="986"/>
                    <a:pt x="860" y="982"/>
                    <a:pt x="851" y="983"/>
                  </a:cubicBezTo>
                  <a:cubicBezTo>
                    <a:pt x="847" y="986"/>
                    <a:pt x="842" y="989"/>
                    <a:pt x="835" y="988"/>
                  </a:cubicBezTo>
                  <a:cubicBezTo>
                    <a:pt x="829" y="989"/>
                    <a:pt x="830" y="998"/>
                    <a:pt x="830" y="1004"/>
                  </a:cubicBezTo>
                  <a:cubicBezTo>
                    <a:pt x="816" y="1005"/>
                    <a:pt x="804" y="1005"/>
                    <a:pt x="797" y="999"/>
                  </a:cubicBezTo>
                  <a:cubicBezTo>
                    <a:pt x="794" y="1013"/>
                    <a:pt x="809" y="1009"/>
                    <a:pt x="814" y="1015"/>
                  </a:cubicBezTo>
                  <a:cubicBezTo>
                    <a:pt x="809" y="1023"/>
                    <a:pt x="800" y="1027"/>
                    <a:pt x="787" y="1026"/>
                  </a:cubicBezTo>
                  <a:cubicBezTo>
                    <a:pt x="785" y="1047"/>
                    <a:pt x="811" y="1040"/>
                    <a:pt x="814" y="1058"/>
                  </a:cubicBezTo>
                  <a:cubicBezTo>
                    <a:pt x="824" y="1058"/>
                    <a:pt x="820" y="1043"/>
                    <a:pt x="835" y="1047"/>
                  </a:cubicBezTo>
                  <a:cubicBezTo>
                    <a:pt x="834" y="1061"/>
                    <a:pt x="846" y="1072"/>
                    <a:pt x="840" y="1085"/>
                  </a:cubicBezTo>
                  <a:cubicBezTo>
                    <a:pt x="830" y="1087"/>
                    <a:pt x="817" y="1068"/>
                    <a:pt x="819" y="1090"/>
                  </a:cubicBezTo>
                  <a:cubicBezTo>
                    <a:pt x="805" y="1090"/>
                    <a:pt x="806" y="1070"/>
                    <a:pt x="814" y="1063"/>
                  </a:cubicBezTo>
                  <a:cubicBezTo>
                    <a:pt x="806" y="1048"/>
                    <a:pt x="788" y="1043"/>
                    <a:pt x="776" y="1031"/>
                  </a:cubicBezTo>
                  <a:cubicBezTo>
                    <a:pt x="763" y="1047"/>
                    <a:pt x="729" y="1041"/>
                    <a:pt x="728" y="1069"/>
                  </a:cubicBezTo>
                  <a:cubicBezTo>
                    <a:pt x="727" y="1080"/>
                    <a:pt x="747" y="1071"/>
                    <a:pt x="755" y="1074"/>
                  </a:cubicBezTo>
                  <a:cubicBezTo>
                    <a:pt x="735" y="1085"/>
                    <a:pt x="756" y="1086"/>
                    <a:pt x="771" y="1090"/>
                  </a:cubicBezTo>
                  <a:cubicBezTo>
                    <a:pt x="780" y="1094"/>
                    <a:pt x="767" y="1096"/>
                    <a:pt x="760" y="1095"/>
                  </a:cubicBezTo>
                  <a:cubicBezTo>
                    <a:pt x="752" y="1085"/>
                    <a:pt x="732" y="1087"/>
                    <a:pt x="722" y="1079"/>
                  </a:cubicBezTo>
                  <a:cubicBezTo>
                    <a:pt x="709" y="1097"/>
                    <a:pt x="744" y="1129"/>
                    <a:pt x="728" y="1149"/>
                  </a:cubicBezTo>
                  <a:cubicBezTo>
                    <a:pt x="791" y="1154"/>
                    <a:pt x="869" y="1193"/>
                    <a:pt x="883" y="1122"/>
                  </a:cubicBezTo>
                  <a:cubicBezTo>
                    <a:pt x="892" y="1138"/>
                    <a:pt x="907" y="1105"/>
                    <a:pt x="915" y="1122"/>
                  </a:cubicBezTo>
                  <a:cubicBezTo>
                    <a:pt x="919" y="1116"/>
                    <a:pt x="918" y="1108"/>
                    <a:pt x="931" y="1101"/>
                  </a:cubicBezTo>
                  <a:cubicBezTo>
                    <a:pt x="946" y="1101"/>
                    <a:pt x="919" y="1115"/>
                    <a:pt x="942" y="1111"/>
                  </a:cubicBezTo>
                  <a:cubicBezTo>
                    <a:pt x="936" y="1135"/>
                    <a:pt x="942" y="1129"/>
                    <a:pt x="947" y="1149"/>
                  </a:cubicBezTo>
                  <a:cubicBezTo>
                    <a:pt x="937" y="1151"/>
                    <a:pt x="924" y="1132"/>
                    <a:pt x="926" y="1154"/>
                  </a:cubicBezTo>
                  <a:cubicBezTo>
                    <a:pt x="919" y="1152"/>
                    <a:pt x="915" y="1147"/>
                    <a:pt x="915" y="1138"/>
                  </a:cubicBezTo>
                  <a:cubicBezTo>
                    <a:pt x="893" y="1137"/>
                    <a:pt x="893" y="1159"/>
                    <a:pt x="872" y="1160"/>
                  </a:cubicBezTo>
                  <a:cubicBezTo>
                    <a:pt x="874" y="1153"/>
                    <a:pt x="882" y="1151"/>
                    <a:pt x="883" y="1144"/>
                  </a:cubicBezTo>
                  <a:cubicBezTo>
                    <a:pt x="876" y="1146"/>
                    <a:pt x="875" y="1153"/>
                    <a:pt x="867" y="1154"/>
                  </a:cubicBezTo>
                  <a:cubicBezTo>
                    <a:pt x="891" y="1181"/>
                    <a:pt x="943" y="1155"/>
                    <a:pt x="969" y="1149"/>
                  </a:cubicBezTo>
                  <a:cubicBezTo>
                    <a:pt x="969" y="1136"/>
                    <a:pt x="960" y="1133"/>
                    <a:pt x="963" y="1117"/>
                  </a:cubicBezTo>
                  <a:cubicBezTo>
                    <a:pt x="975" y="1119"/>
                    <a:pt x="974" y="1109"/>
                    <a:pt x="974" y="1101"/>
                  </a:cubicBezTo>
                  <a:cubicBezTo>
                    <a:pt x="995" y="1100"/>
                    <a:pt x="1008" y="1100"/>
                    <a:pt x="1012" y="1095"/>
                  </a:cubicBezTo>
                  <a:cubicBezTo>
                    <a:pt x="1018" y="1096"/>
                    <a:pt x="1016" y="1105"/>
                    <a:pt x="1017" y="1111"/>
                  </a:cubicBezTo>
                  <a:cubicBezTo>
                    <a:pt x="1055" y="1116"/>
                    <a:pt x="1050" y="1076"/>
                    <a:pt x="1076" y="1069"/>
                  </a:cubicBezTo>
                  <a:cubicBezTo>
                    <a:pt x="1081" y="1054"/>
                    <a:pt x="1085" y="1038"/>
                    <a:pt x="1103" y="1037"/>
                  </a:cubicBezTo>
                  <a:cubicBezTo>
                    <a:pt x="1091" y="1070"/>
                    <a:pt x="1060" y="1083"/>
                    <a:pt x="1049" y="1117"/>
                  </a:cubicBezTo>
                  <a:cubicBezTo>
                    <a:pt x="1039" y="1117"/>
                    <a:pt x="1042" y="1131"/>
                    <a:pt x="1028" y="1128"/>
                  </a:cubicBezTo>
                  <a:cubicBezTo>
                    <a:pt x="1026" y="1138"/>
                    <a:pt x="1052" y="1135"/>
                    <a:pt x="1044" y="1122"/>
                  </a:cubicBezTo>
                  <a:cubicBezTo>
                    <a:pt x="1058" y="1128"/>
                    <a:pt x="1069" y="1126"/>
                    <a:pt x="1076" y="1111"/>
                  </a:cubicBezTo>
                  <a:cubicBezTo>
                    <a:pt x="1089" y="1115"/>
                    <a:pt x="1066" y="1126"/>
                    <a:pt x="1071" y="1138"/>
                  </a:cubicBezTo>
                  <a:cubicBezTo>
                    <a:pt x="1092" y="1135"/>
                    <a:pt x="1098" y="1116"/>
                    <a:pt x="1119" y="1111"/>
                  </a:cubicBezTo>
                  <a:cubicBezTo>
                    <a:pt x="1119" y="1104"/>
                    <a:pt x="1119" y="1097"/>
                    <a:pt x="1119" y="1090"/>
                  </a:cubicBezTo>
                  <a:cubicBezTo>
                    <a:pt x="1135" y="1085"/>
                    <a:pt x="1128" y="1102"/>
                    <a:pt x="1129" y="1111"/>
                  </a:cubicBezTo>
                  <a:cubicBezTo>
                    <a:pt x="1153" y="1114"/>
                    <a:pt x="1157" y="1096"/>
                    <a:pt x="1178" y="1095"/>
                  </a:cubicBezTo>
                  <a:cubicBezTo>
                    <a:pt x="1174" y="1081"/>
                    <a:pt x="1158" y="1063"/>
                    <a:pt x="1172" y="1047"/>
                  </a:cubicBezTo>
                  <a:cubicBezTo>
                    <a:pt x="1186" y="1050"/>
                    <a:pt x="1190" y="1061"/>
                    <a:pt x="1204" y="1063"/>
                  </a:cubicBezTo>
                  <a:cubicBezTo>
                    <a:pt x="1206" y="1076"/>
                    <a:pt x="1189" y="1069"/>
                    <a:pt x="1188" y="1079"/>
                  </a:cubicBezTo>
                  <a:cubicBezTo>
                    <a:pt x="1194" y="1091"/>
                    <a:pt x="1215" y="1075"/>
                    <a:pt x="1215" y="1063"/>
                  </a:cubicBezTo>
                  <a:cubicBezTo>
                    <a:pt x="1235" y="1067"/>
                    <a:pt x="1236" y="1052"/>
                    <a:pt x="1253" y="1053"/>
                  </a:cubicBezTo>
                  <a:cubicBezTo>
                    <a:pt x="1242" y="1072"/>
                    <a:pt x="1217" y="1078"/>
                    <a:pt x="1199" y="1090"/>
                  </a:cubicBezTo>
                  <a:cubicBezTo>
                    <a:pt x="1197" y="1108"/>
                    <a:pt x="1188" y="1118"/>
                    <a:pt x="1178" y="1128"/>
                  </a:cubicBezTo>
                  <a:cubicBezTo>
                    <a:pt x="1167" y="1125"/>
                    <a:pt x="1166" y="1119"/>
                    <a:pt x="1172" y="1111"/>
                  </a:cubicBezTo>
                  <a:cubicBezTo>
                    <a:pt x="1160" y="1117"/>
                    <a:pt x="1122" y="1125"/>
                    <a:pt x="1129" y="1133"/>
                  </a:cubicBezTo>
                  <a:cubicBezTo>
                    <a:pt x="1122" y="1143"/>
                    <a:pt x="1097" y="1136"/>
                    <a:pt x="1087" y="1144"/>
                  </a:cubicBezTo>
                  <a:cubicBezTo>
                    <a:pt x="1091" y="1161"/>
                    <a:pt x="1112" y="1162"/>
                    <a:pt x="1113" y="1181"/>
                  </a:cubicBezTo>
                  <a:cubicBezTo>
                    <a:pt x="1092" y="1192"/>
                    <a:pt x="1097" y="1171"/>
                    <a:pt x="1076" y="1181"/>
                  </a:cubicBezTo>
                  <a:cubicBezTo>
                    <a:pt x="1071" y="1175"/>
                    <a:pt x="1069" y="1167"/>
                    <a:pt x="1071" y="1154"/>
                  </a:cubicBezTo>
                  <a:cubicBezTo>
                    <a:pt x="1064" y="1155"/>
                    <a:pt x="1066" y="1164"/>
                    <a:pt x="1065" y="1170"/>
                  </a:cubicBezTo>
                  <a:cubicBezTo>
                    <a:pt x="1053" y="1174"/>
                    <a:pt x="1053" y="1161"/>
                    <a:pt x="1044" y="1160"/>
                  </a:cubicBezTo>
                  <a:cubicBezTo>
                    <a:pt x="1027" y="1158"/>
                    <a:pt x="1008" y="1174"/>
                    <a:pt x="990" y="1176"/>
                  </a:cubicBezTo>
                  <a:cubicBezTo>
                    <a:pt x="995" y="1190"/>
                    <a:pt x="1007" y="1168"/>
                    <a:pt x="1022" y="1176"/>
                  </a:cubicBezTo>
                  <a:cubicBezTo>
                    <a:pt x="1019" y="1194"/>
                    <a:pt x="1031" y="1195"/>
                    <a:pt x="1044" y="1197"/>
                  </a:cubicBezTo>
                  <a:cubicBezTo>
                    <a:pt x="1039" y="1213"/>
                    <a:pt x="1027" y="1194"/>
                    <a:pt x="1017" y="1197"/>
                  </a:cubicBezTo>
                  <a:cubicBezTo>
                    <a:pt x="1014" y="1216"/>
                    <a:pt x="1022" y="1225"/>
                    <a:pt x="1033" y="1229"/>
                  </a:cubicBezTo>
                  <a:cubicBezTo>
                    <a:pt x="1022" y="1237"/>
                    <a:pt x="1001" y="1208"/>
                    <a:pt x="996" y="1192"/>
                  </a:cubicBezTo>
                  <a:cubicBezTo>
                    <a:pt x="989" y="1193"/>
                    <a:pt x="986" y="1191"/>
                    <a:pt x="985" y="1186"/>
                  </a:cubicBezTo>
                  <a:cubicBezTo>
                    <a:pt x="950" y="1188"/>
                    <a:pt x="930" y="1203"/>
                    <a:pt x="905" y="1213"/>
                  </a:cubicBezTo>
                  <a:cubicBezTo>
                    <a:pt x="907" y="1229"/>
                    <a:pt x="916" y="1238"/>
                    <a:pt x="931" y="1240"/>
                  </a:cubicBezTo>
                  <a:cubicBezTo>
                    <a:pt x="931" y="1244"/>
                    <a:pt x="931" y="1247"/>
                    <a:pt x="931" y="1251"/>
                  </a:cubicBezTo>
                  <a:cubicBezTo>
                    <a:pt x="935" y="1263"/>
                    <a:pt x="949" y="1265"/>
                    <a:pt x="953" y="1277"/>
                  </a:cubicBezTo>
                  <a:cubicBezTo>
                    <a:pt x="958" y="1280"/>
                    <a:pt x="962" y="1282"/>
                    <a:pt x="963" y="1288"/>
                  </a:cubicBezTo>
                  <a:cubicBezTo>
                    <a:pt x="971" y="1292"/>
                    <a:pt x="963" y="1295"/>
                    <a:pt x="963" y="1288"/>
                  </a:cubicBezTo>
                  <a:cubicBezTo>
                    <a:pt x="954" y="1283"/>
                    <a:pt x="947" y="1276"/>
                    <a:pt x="942" y="1267"/>
                  </a:cubicBezTo>
                  <a:cubicBezTo>
                    <a:pt x="926" y="1261"/>
                    <a:pt x="926" y="1240"/>
                    <a:pt x="899" y="1245"/>
                  </a:cubicBezTo>
                  <a:cubicBezTo>
                    <a:pt x="920" y="1236"/>
                    <a:pt x="903" y="1213"/>
                    <a:pt x="878" y="1219"/>
                  </a:cubicBezTo>
                  <a:cubicBezTo>
                    <a:pt x="875" y="1232"/>
                    <a:pt x="880" y="1238"/>
                    <a:pt x="894" y="1235"/>
                  </a:cubicBezTo>
                  <a:cubicBezTo>
                    <a:pt x="880" y="1251"/>
                    <a:pt x="894" y="1263"/>
                    <a:pt x="878" y="1277"/>
                  </a:cubicBezTo>
                  <a:cubicBezTo>
                    <a:pt x="864" y="1261"/>
                    <a:pt x="863" y="1232"/>
                    <a:pt x="830" y="1235"/>
                  </a:cubicBezTo>
                  <a:cubicBezTo>
                    <a:pt x="832" y="1239"/>
                    <a:pt x="834" y="1244"/>
                    <a:pt x="840" y="1245"/>
                  </a:cubicBezTo>
                  <a:cubicBezTo>
                    <a:pt x="837" y="1257"/>
                    <a:pt x="822" y="1235"/>
                    <a:pt x="819" y="1229"/>
                  </a:cubicBezTo>
                  <a:cubicBezTo>
                    <a:pt x="799" y="1228"/>
                    <a:pt x="771" y="1234"/>
                    <a:pt x="760" y="1224"/>
                  </a:cubicBezTo>
                  <a:cubicBezTo>
                    <a:pt x="766" y="1252"/>
                    <a:pt x="784" y="1268"/>
                    <a:pt x="792" y="1294"/>
                  </a:cubicBezTo>
                  <a:cubicBezTo>
                    <a:pt x="798" y="1294"/>
                    <a:pt x="802" y="1292"/>
                    <a:pt x="803" y="1288"/>
                  </a:cubicBezTo>
                  <a:cubicBezTo>
                    <a:pt x="810" y="1290"/>
                    <a:pt x="807" y="1302"/>
                    <a:pt x="808" y="1310"/>
                  </a:cubicBezTo>
                  <a:cubicBezTo>
                    <a:pt x="816" y="1318"/>
                    <a:pt x="832" y="1318"/>
                    <a:pt x="830" y="1336"/>
                  </a:cubicBezTo>
                  <a:cubicBezTo>
                    <a:pt x="818" y="1348"/>
                    <a:pt x="811" y="1332"/>
                    <a:pt x="792" y="1336"/>
                  </a:cubicBezTo>
                  <a:cubicBezTo>
                    <a:pt x="779" y="1330"/>
                    <a:pt x="805" y="1314"/>
                    <a:pt x="781" y="1315"/>
                  </a:cubicBezTo>
                  <a:cubicBezTo>
                    <a:pt x="781" y="1305"/>
                    <a:pt x="788" y="1304"/>
                    <a:pt x="787" y="1294"/>
                  </a:cubicBezTo>
                  <a:cubicBezTo>
                    <a:pt x="772" y="1269"/>
                    <a:pt x="761" y="1241"/>
                    <a:pt x="744" y="1219"/>
                  </a:cubicBezTo>
                  <a:cubicBezTo>
                    <a:pt x="731" y="1220"/>
                    <a:pt x="744" y="1239"/>
                    <a:pt x="749" y="1240"/>
                  </a:cubicBezTo>
                  <a:cubicBezTo>
                    <a:pt x="747" y="1248"/>
                    <a:pt x="732" y="1245"/>
                    <a:pt x="739" y="1261"/>
                  </a:cubicBezTo>
                  <a:cubicBezTo>
                    <a:pt x="748" y="1268"/>
                    <a:pt x="760" y="1272"/>
                    <a:pt x="765" y="1283"/>
                  </a:cubicBezTo>
                  <a:cubicBezTo>
                    <a:pt x="737" y="1303"/>
                    <a:pt x="739" y="1311"/>
                    <a:pt x="744" y="1352"/>
                  </a:cubicBezTo>
                  <a:cubicBezTo>
                    <a:pt x="765" y="1371"/>
                    <a:pt x="798" y="1377"/>
                    <a:pt x="819" y="1395"/>
                  </a:cubicBezTo>
                  <a:cubicBezTo>
                    <a:pt x="898" y="1414"/>
                    <a:pt x="942" y="1369"/>
                    <a:pt x="1006" y="1358"/>
                  </a:cubicBezTo>
                  <a:cubicBezTo>
                    <a:pt x="991" y="1366"/>
                    <a:pt x="997" y="1374"/>
                    <a:pt x="1006" y="1385"/>
                  </a:cubicBezTo>
                  <a:cubicBezTo>
                    <a:pt x="1030" y="1381"/>
                    <a:pt x="1051" y="1376"/>
                    <a:pt x="1071" y="1369"/>
                  </a:cubicBezTo>
                  <a:cubicBezTo>
                    <a:pt x="1083" y="1364"/>
                    <a:pt x="1095" y="1376"/>
                    <a:pt x="1076" y="1374"/>
                  </a:cubicBezTo>
                  <a:cubicBezTo>
                    <a:pt x="1030" y="1383"/>
                    <a:pt x="990" y="1399"/>
                    <a:pt x="947" y="1411"/>
                  </a:cubicBezTo>
                  <a:cubicBezTo>
                    <a:pt x="987" y="1420"/>
                    <a:pt x="1053" y="1410"/>
                    <a:pt x="1097" y="1406"/>
                  </a:cubicBezTo>
                  <a:cubicBezTo>
                    <a:pt x="1120" y="1391"/>
                    <a:pt x="1126" y="1360"/>
                    <a:pt x="1146" y="1342"/>
                  </a:cubicBezTo>
                  <a:cubicBezTo>
                    <a:pt x="1152" y="1356"/>
                    <a:pt x="1122" y="1379"/>
                    <a:pt x="1113" y="1395"/>
                  </a:cubicBezTo>
                  <a:cubicBezTo>
                    <a:pt x="1135" y="1413"/>
                    <a:pt x="1161" y="1389"/>
                    <a:pt x="1172" y="1379"/>
                  </a:cubicBezTo>
                  <a:cubicBezTo>
                    <a:pt x="1163" y="1371"/>
                    <a:pt x="1144" y="1372"/>
                    <a:pt x="1151" y="1347"/>
                  </a:cubicBezTo>
                  <a:cubicBezTo>
                    <a:pt x="1164" y="1338"/>
                    <a:pt x="1186" y="1354"/>
                    <a:pt x="1194" y="1331"/>
                  </a:cubicBezTo>
                  <a:cubicBezTo>
                    <a:pt x="1201" y="1333"/>
                    <a:pt x="1198" y="1344"/>
                    <a:pt x="1199" y="1352"/>
                  </a:cubicBezTo>
                  <a:cubicBezTo>
                    <a:pt x="1209" y="1350"/>
                    <a:pt x="1213" y="1341"/>
                    <a:pt x="1226" y="1342"/>
                  </a:cubicBezTo>
                  <a:cubicBezTo>
                    <a:pt x="1218" y="1353"/>
                    <a:pt x="1199" y="1354"/>
                    <a:pt x="1199" y="1374"/>
                  </a:cubicBezTo>
                  <a:cubicBezTo>
                    <a:pt x="1240" y="1379"/>
                    <a:pt x="1286" y="1343"/>
                    <a:pt x="1322" y="1326"/>
                  </a:cubicBezTo>
                  <a:cubicBezTo>
                    <a:pt x="1322" y="1319"/>
                    <a:pt x="1322" y="1311"/>
                    <a:pt x="1322" y="1304"/>
                  </a:cubicBezTo>
                  <a:cubicBezTo>
                    <a:pt x="1345" y="1311"/>
                    <a:pt x="1344" y="1304"/>
                    <a:pt x="1365" y="1299"/>
                  </a:cubicBezTo>
                  <a:cubicBezTo>
                    <a:pt x="1357" y="1282"/>
                    <a:pt x="1363" y="1275"/>
                    <a:pt x="1365" y="1256"/>
                  </a:cubicBezTo>
                  <a:cubicBezTo>
                    <a:pt x="1377" y="1255"/>
                    <a:pt x="1368" y="1275"/>
                    <a:pt x="1370" y="1283"/>
                  </a:cubicBezTo>
                  <a:cubicBezTo>
                    <a:pt x="1387" y="1287"/>
                    <a:pt x="1390" y="1277"/>
                    <a:pt x="1403" y="1277"/>
                  </a:cubicBezTo>
                  <a:cubicBezTo>
                    <a:pt x="1393" y="1304"/>
                    <a:pt x="1349" y="1296"/>
                    <a:pt x="1354" y="1336"/>
                  </a:cubicBezTo>
                  <a:cubicBezTo>
                    <a:pt x="1315" y="1323"/>
                    <a:pt x="1312" y="1361"/>
                    <a:pt x="1274" y="1363"/>
                  </a:cubicBezTo>
                  <a:cubicBezTo>
                    <a:pt x="1276" y="1370"/>
                    <a:pt x="1287" y="1368"/>
                    <a:pt x="1295" y="1369"/>
                  </a:cubicBezTo>
                  <a:cubicBezTo>
                    <a:pt x="1288" y="1389"/>
                    <a:pt x="1310" y="1379"/>
                    <a:pt x="1306" y="1395"/>
                  </a:cubicBezTo>
                  <a:cubicBezTo>
                    <a:pt x="1295" y="1393"/>
                    <a:pt x="1289" y="1396"/>
                    <a:pt x="1290" y="1406"/>
                  </a:cubicBezTo>
                  <a:cubicBezTo>
                    <a:pt x="1278" y="1400"/>
                    <a:pt x="1271" y="1390"/>
                    <a:pt x="1269" y="1374"/>
                  </a:cubicBezTo>
                  <a:cubicBezTo>
                    <a:pt x="1259" y="1379"/>
                    <a:pt x="1240" y="1374"/>
                    <a:pt x="1242" y="1390"/>
                  </a:cubicBezTo>
                  <a:cubicBezTo>
                    <a:pt x="1235" y="1390"/>
                    <a:pt x="1228" y="1390"/>
                    <a:pt x="1221" y="1390"/>
                  </a:cubicBezTo>
                  <a:cubicBezTo>
                    <a:pt x="1188" y="1413"/>
                    <a:pt x="1132" y="1412"/>
                    <a:pt x="1092" y="1427"/>
                  </a:cubicBezTo>
                  <a:cubicBezTo>
                    <a:pt x="1092" y="1447"/>
                    <a:pt x="1107" y="1429"/>
                    <a:pt x="1113" y="1438"/>
                  </a:cubicBezTo>
                  <a:cubicBezTo>
                    <a:pt x="1114" y="1439"/>
                    <a:pt x="1088" y="1458"/>
                    <a:pt x="1113" y="1454"/>
                  </a:cubicBezTo>
                  <a:cubicBezTo>
                    <a:pt x="1106" y="1463"/>
                    <a:pt x="1100" y="1473"/>
                    <a:pt x="1087" y="1476"/>
                  </a:cubicBezTo>
                  <a:cubicBezTo>
                    <a:pt x="1091" y="1441"/>
                    <a:pt x="1049" y="1453"/>
                    <a:pt x="1028" y="1444"/>
                  </a:cubicBezTo>
                  <a:cubicBezTo>
                    <a:pt x="1018" y="1428"/>
                    <a:pt x="1063" y="1454"/>
                    <a:pt x="1071" y="1438"/>
                  </a:cubicBezTo>
                  <a:cubicBezTo>
                    <a:pt x="1063" y="1428"/>
                    <a:pt x="1025" y="1432"/>
                    <a:pt x="1017" y="1438"/>
                  </a:cubicBezTo>
                  <a:cubicBezTo>
                    <a:pt x="1013" y="1453"/>
                    <a:pt x="1025" y="1452"/>
                    <a:pt x="1022" y="1465"/>
                  </a:cubicBezTo>
                  <a:cubicBezTo>
                    <a:pt x="1009" y="1459"/>
                    <a:pt x="1001" y="1447"/>
                    <a:pt x="996" y="1433"/>
                  </a:cubicBezTo>
                  <a:cubicBezTo>
                    <a:pt x="931" y="1439"/>
                    <a:pt x="888" y="1423"/>
                    <a:pt x="830" y="1422"/>
                  </a:cubicBezTo>
                  <a:cubicBezTo>
                    <a:pt x="828" y="1438"/>
                    <a:pt x="842" y="1439"/>
                    <a:pt x="840" y="1454"/>
                  </a:cubicBezTo>
                  <a:cubicBezTo>
                    <a:pt x="859" y="1456"/>
                    <a:pt x="860" y="1438"/>
                    <a:pt x="878" y="1438"/>
                  </a:cubicBezTo>
                  <a:cubicBezTo>
                    <a:pt x="898" y="1436"/>
                    <a:pt x="889" y="1463"/>
                    <a:pt x="915" y="1454"/>
                  </a:cubicBezTo>
                  <a:cubicBezTo>
                    <a:pt x="908" y="1461"/>
                    <a:pt x="912" y="1479"/>
                    <a:pt x="905" y="1486"/>
                  </a:cubicBezTo>
                  <a:cubicBezTo>
                    <a:pt x="894" y="1486"/>
                    <a:pt x="883" y="1486"/>
                    <a:pt x="872" y="1486"/>
                  </a:cubicBezTo>
                  <a:cubicBezTo>
                    <a:pt x="877" y="1491"/>
                    <a:pt x="878" y="1498"/>
                    <a:pt x="878" y="1508"/>
                  </a:cubicBezTo>
                  <a:cubicBezTo>
                    <a:pt x="876" y="1522"/>
                    <a:pt x="899" y="1512"/>
                    <a:pt x="894" y="1529"/>
                  </a:cubicBezTo>
                  <a:cubicBezTo>
                    <a:pt x="884" y="1528"/>
                    <a:pt x="883" y="1534"/>
                    <a:pt x="888" y="1535"/>
                  </a:cubicBezTo>
                  <a:cubicBezTo>
                    <a:pt x="869" y="1554"/>
                    <a:pt x="866" y="1511"/>
                    <a:pt x="846" y="1513"/>
                  </a:cubicBezTo>
                  <a:cubicBezTo>
                    <a:pt x="853" y="1506"/>
                    <a:pt x="853" y="1493"/>
                    <a:pt x="846" y="1486"/>
                  </a:cubicBezTo>
                  <a:cubicBezTo>
                    <a:pt x="818" y="1498"/>
                    <a:pt x="805" y="1524"/>
                    <a:pt x="781" y="1540"/>
                  </a:cubicBezTo>
                  <a:cubicBezTo>
                    <a:pt x="767" y="1527"/>
                    <a:pt x="749" y="1519"/>
                    <a:pt x="744" y="1497"/>
                  </a:cubicBezTo>
                  <a:cubicBezTo>
                    <a:pt x="716" y="1653"/>
                    <a:pt x="698" y="1854"/>
                    <a:pt x="728" y="2022"/>
                  </a:cubicBezTo>
                  <a:cubicBezTo>
                    <a:pt x="690" y="2022"/>
                    <a:pt x="653" y="2022"/>
                    <a:pt x="615" y="2022"/>
                  </a:cubicBezTo>
                  <a:cubicBezTo>
                    <a:pt x="627" y="1934"/>
                    <a:pt x="638" y="1848"/>
                    <a:pt x="647" y="1759"/>
                  </a:cubicBezTo>
                  <a:cubicBezTo>
                    <a:pt x="656" y="1681"/>
                    <a:pt x="677" y="1600"/>
                    <a:pt x="680" y="1518"/>
                  </a:cubicBezTo>
                  <a:cubicBezTo>
                    <a:pt x="612" y="1568"/>
                    <a:pt x="488" y="1604"/>
                    <a:pt x="374" y="1583"/>
                  </a:cubicBezTo>
                  <a:cubicBezTo>
                    <a:pt x="333" y="1575"/>
                    <a:pt x="297" y="1554"/>
                    <a:pt x="262" y="1545"/>
                  </a:cubicBezTo>
                  <a:cubicBezTo>
                    <a:pt x="244" y="1541"/>
                    <a:pt x="255" y="1567"/>
                    <a:pt x="235" y="1561"/>
                  </a:cubicBezTo>
                  <a:cubicBezTo>
                    <a:pt x="243" y="1538"/>
                    <a:pt x="208" y="1546"/>
                    <a:pt x="224" y="1529"/>
                  </a:cubicBezTo>
                  <a:cubicBezTo>
                    <a:pt x="192" y="1524"/>
                    <a:pt x="181" y="1530"/>
                    <a:pt x="144" y="1529"/>
                  </a:cubicBezTo>
                  <a:cubicBezTo>
                    <a:pt x="138" y="1547"/>
                    <a:pt x="112" y="1547"/>
                    <a:pt x="107" y="1551"/>
                  </a:cubicBezTo>
                  <a:cubicBezTo>
                    <a:pt x="94" y="1549"/>
                    <a:pt x="113" y="1536"/>
                    <a:pt x="112" y="1529"/>
                  </a:cubicBezTo>
                  <a:cubicBezTo>
                    <a:pt x="95" y="1537"/>
                    <a:pt x="79" y="1531"/>
                    <a:pt x="69" y="1518"/>
                  </a:cubicBezTo>
                  <a:cubicBezTo>
                    <a:pt x="70" y="1508"/>
                    <a:pt x="89" y="1523"/>
                    <a:pt x="96" y="1524"/>
                  </a:cubicBezTo>
                  <a:cubicBezTo>
                    <a:pt x="121" y="1528"/>
                    <a:pt x="133" y="1518"/>
                    <a:pt x="155" y="1518"/>
                  </a:cubicBezTo>
                  <a:cubicBezTo>
                    <a:pt x="143" y="1505"/>
                    <a:pt x="116" y="1498"/>
                    <a:pt x="96" y="1508"/>
                  </a:cubicBezTo>
                  <a:cubicBezTo>
                    <a:pt x="95" y="1478"/>
                    <a:pt x="59" y="1481"/>
                    <a:pt x="37" y="1486"/>
                  </a:cubicBezTo>
                  <a:cubicBezTo>
                    <a:pt x="40" y="1461"/>
                    <a:pt x="16" y="1461"/>
                    <a:pt x="0" y="1454"/>
                  </a:cubicBezTo>
                  <a:cubicBezTo>
                    <a:pt x="14" y="1440"/>
                    <a:pt x="39" y="1461"/>
                    <a:pt x="53" y="1465"/>
                  </a:cubicBezTo>
                  <a:cubicBezTo>
                    <a:pt x="64" y="1451"/>
                    <a:pt x="53" y="1429"/>
                    <a:pt x="42" y="1411"/>
                  </a:cubicBezTo>
                  <a:cubicBezTo>
                    <a:pt x="64" y="1419"/>
                    <a:pt x="59" y="1400"/>
                    <a:pt x="74" y="1401"/>
                  </a:cubicBezTo>
                  <a:cubicBezTo>
                    <a:pt x="86" y="1414"/>
                    <a:pt x="71" y="1432"/>
                    <a:pt x="64" y="1444"/>
                  </a:cubicBezTo>
                  <a:cubicBezTo>
                    <a:pt x="58" y="1460"/>
                    <a:pt x="86" y="1449"/>
                    <a:pt x="91" y="1454"/>
                  </a:cubicBezTo>
                  <a:cubicBezTo>
                    <a:pt x="95" y="1460"/>
                    <a:pt x="86" y="1472"/>
                    <a:pt x="85" y="1470"/>
                  </a:cubicBezTo>
                  <a:cubicBezTo>
                    <a:pt x="93" y="1487"/>
                    <a:pt x="100" y="1480"/>
                    <a:pt x="123" y="1486"/>
                  </a:cubicBezTo>
                  <a:cubicBezTo>
                    <a:pt x="126" y="1487"/>
                    <a:pt x="131" y="1496"/>
                    <a:pt x="133" y="1497"/>
                  </a:cubicBezTo>
                  <a:cubicBezTo>
                    <a:pt x="157" y="1504"/>
                    <a:pt x="186" y="1504"/>
                    <a:pt x="208" y="1513"/>
                  </a:cubicBezTo>
                  <a:cubicBezTo>
                    <a:pt x="203" y="1506"/>
                    <a:pt x="194" y="1502"/>
                    <a:pt x="187" y="1497"/>
                  </a:cubicBezTo>
                  <a:cubicBezTo>
                    <a:pt x="191" y="1488"/>
                    <a:pt x="197" y="1496"/>
                    <a:pt x="203" y="1497"/>
                  </a:cubicBezTo>
                  <a:cubicBezTo>
                    <a:pt x="208" y="1480"/>
                    <a:pt x="189" y="1486"/>
                    <a:pt x="187" y="1476"/>
                  </a:cubicBezTo>
                  <a:cubicBezTo>
                    <a:pt x="171" y="1460"/>
                    <a:pt x="218" y="1501"/>
                    <a:pt x="208" y="1465"/>
                  </a:cubicBezTo>
                  <a:cubicBezTo>
                    <a:pt x="224" y="1469"/>
                    <a:pt x="239" y="1474"/>
                    <a:pt x="235" y="1497"/>
                  </a:cubicBezTo>
                  <a:cubicBezTo>
                    <a:pt x="243" y="1520"/>
                    <a:pt x="277" y="1515"/>
                    <a:pt x="299" y="1524"/>
                  </a:cubicBezTo>
                  <a:cubicBezTo>
                    <a:pt x="301" y="1510"/>
                    <a:pt x="292" y="1506"/>
                    <a:pt x="278" y="1508"/>
                  </a:cubicBezTo>
                  <a:cubicBezTo>
                    <a:pt x="269" y="1492"/>
                    <a:pt x="253" y="1482"/>
                    <a:pt x="240" y="1470"/>
                  </a:cubicBezTo>
                  <a:cubicBezTo>
                    <a:pt x="231" y="1458"/>
                    <a:pt x="263" y="1484"/>
                    <a:pt x="273" y="1486"/>
                  </a:cubicBezTo>
                  <a:cubicBezTo>
                    <a:pt x="279" y="1485"/>
                    <a:pt x="277" y="1477"/>
                    <a:pt x="278" y="1470"/>
                  </a:cubicBezTo>
                  <a:cubicBezTo>
                    <a:pt x="291" y="1473"/>
                    <a:pt x="298" y="1483"/>
                    <a:pt x="305" y="1492"/>
                  </a:cubicBezTo>
                  <a:cubicBezTo>
                    <a:pt x="307" y="1501"/>
                    <a:pt x="301" y="1502"/>
                    <a:pt x="294" y="1502"/>
                  </a:cubicBezTo>
                  <a:cubicBezTo>
                    <a:pt x="331" y="1548"/>
                    <a:pt x="428" y="1507"/>
                    <a:pt x="487" y="1508"/>
                  </a:cubicBezTo>
                  <a:cubicBezTo>
                    <a:pt x="481" y="1493"/>
                    <a:pt x="464" y="1509"/>
                    <a:pt x="455" y="1508"/>
                  </a:cubicBezTo>
                  <a:cubicBezTo>
                    <a:pt x="455" y="1503"/>
                    <a:pt x="461" y="1504"/>
                    <a:pt x="465" y="1502"/>
                  </a:cubicBezTo>
                  <a:cubicBezTo>
                    <a:pt x="465" y="1489"/>
                    <a:pt x="441" y="1482"/>
                    <a:pt x="428" y="1476"/>
                  </a:cubicBezTo>
                  <a:cubicBezTo>
                    <a:pt x="412" y="1468"/>
                    <a:pt x="379" y="1462"/>
                    <a:pt x="358" y="1449"/>
                  </a:cubicBezTo>
                  <a:cubicBezTo>
                    <a:pt x="349" y="1450"/>
                    <a:pt x="347" y="1444"/>
                    <a:pt x="353" y="1444"/>
                  </a:cubicBezTo>
                  <a:cubicBezTo>
                    <a:pt x="404" y="1461"/>
                    <a:pt x="452" y="1480"/>
                    <a:pt x="498" y="1502"/>
                  </a:cubicBezTo>
                  <a:cubicBezTo>
                    <a:pt x="490" y="1478"/>
                    <a:pt x="450" y="1471"/>
                    <a:pt x="423" y="1460"/>
                  </a:cubicBezTo>
                  <a:cubicBezTo>
                    <a:pt x="445" y="1451"/>
                    <a:pt x="475" y="1482"/>
                    <a:pt x="503" y="1486"/>
                  </a:cubicBezTo>
                  <a:cubicBezTo>
                    <a:pt x="516" y="1482"/>
                    <a:pt x="498" y="1463"/>
                    <a:pt x="498" y="1454"/>
                  </a:cubicBezTo>
                  <a:cubicBezTo>
                    <a:pt x="485" y="1452"/>
                    <a:pt x="486" y="1464"/>
                    <a:pt x="471" y="1460"/>
                  </a:cubicBezTo>
                  <a:cubicBezTo>
                    <a:pt x="472" y="1436"/>
                    <a:pt x="457" y="1431"/>
                    <a:pt x="439" y="1417"/>
                  </a:cubicBezTo>
                  <a:cubicBezTo>
                    <a:pt x="423" y="1408"/>
                    <a:pt x="459" y="1420"/>
                    <a:pt x="460" y="1427"/>
                  </a:cubicBezTo>
                  <a:cubicBezTo>
                    <a:pt x="468" y="1412"/>
                    <a:pt x="485" y="1439"/>
                    <a:pt x="492" y="1422"/>
                  </a:cubicBezTo>
                  <a:cubicBezTo>
                    <a:pt x="501" y="1427"/>
                    <a:pt x="506" y="1441"/>
                    <a:pt x="498" y="1449"/>
                  </a:cubicBezTo>
                  <a:cubicBezTo>
                    <a:pt x="497" y="1464"/>
                    <a:pt x="531" y="1444"/>
                    <a:pt x="530" y="1460"/>
                  </a:cubicBezTo>
                  <a:cubicBezTo>
                    <a:pt x="541" y="1459"/>
                    <a:pt x="541" y="1446"/>
                    <a:pt x="540" y="1433"/>
                  </a:cubicBezTo>
                  <a:cubicBezTo>
                    <a:pt x="551" y="1431"/>
                    <a:pt x="557" y="1434"/>
                    <a:pt x="556" y="1444"/>
                  </a:cubicBezTo>
                  <a:cubicBezTo>
                    <a:pt x="580" y="1440"/>
                    <a:pt x="589" y="1423"/>
                    <a:pt x="610" y="1417"/>
                  </a:cubicBezTo>
                  <a:cubicBezTo>
                    <a:pt x="606" y="1412"/>
                    <a:pt x="600" y="1409"/>
                    <a:pt x="594" y="1406"/>
                  </a:cubicBezTo>
                  <a:cubicBezTo>
                    <a:pt x="581" y="1405"/>
                    <a:pt x="577" y="1414"/>
                    <a:pt x="573" y="1422"/>
                  </a:cubicBezTo>
                  <a:cubicBezTo>
                    <a:pt x="562" y="1422"/>
                    <a:pt x="584" y="1399"/>
                    <a:pt x="556" y="1406"/>
                  </a:cubicBezTo>
                  <a:cubicBezTo>
                    <a:pt x="556" y="1400"/>
                    <a:pt x="558" y="1396"/>
                    <a:pt x="562" y="1395"/>
                  </a:cubicBezTo>
                  <a:cubicBezTo>
                    <a:pt x="542" y="1383"/>
                    <a:pt x="536" y="1357"/>
                    <a:pt x="503" y="1358"/>
                  </a:cubicBezTo>
                  <a:cubicBezTo>
                    <a:pt x="521" y="1349"/>
                    <a:pt x="505" y="1342"/>
                    <a:pt x="492" y="1336"/>
                  </a:cubicBezTo>
                  <a:cubicBezTo>
                    <a:pt x="470" y="1334"/>
                    <a:pt x="471" y="1354"/>
                    <a:pt x="444" y="1347"/>
                  </a:cubicBezTo>
                  <a:cubicBezTo>
                    <a:pt x="438" y="1340"/>
                    <a:pt x="442" y="1339"/>
                    <a:pt x="444" y="1331"/>
                  </a:cubicBezTo>
                  <a:cubicBezTo>
                    <a:pt x="394" y="1340"/>
                    <a:pt x="347" y="1352"/>
                    <a:pt x="315" y="1379"/>
                  </a:cubicBezTo>
                  <a:cubicBezTo>
                    <a:pt x="308" y="1377"/>
                    <a:pt x="315" y="1370"/>
                    <a:pt x="321" y="1369"/>
                  </a:cubicBezTo>
                  <a:cubicBezTo>
                    <a:pt x="336" y="1352"/>
                    <a:pt x="360" y="1344"/>
                    <a:pt x="380" y="1331"/>
                  </a:cubicBezTo>
                  <a:cubicBezTo>
                    <a:pt x="379" y="1316"/>
                    <a:pt x="357" y="1321"/>
                    <a:pt x="342" y="1320"/>
                  </a:cubicBezTo>
                  <a:cubicBezTo>
                    <a:pt x="304" y="1303"/>
                    <a:pt x="250" y="1302"/>
                    <a:pt x="214" y="1283"/>
                  </a:cubicBezTo>
                  <a:cubicBezTo>
                    <a:pt x="204" y="1284"/>
                    <a:pt x="210" y="1301"/>
                    <a:pt x="203" y="1304"/>
                  </a:cubicBezTo>
                  <a:cubicBezTo>
                    <a:pt x="197" y="1298"/>
                    <a:pt x="184" y="1298"/>
                    <a:pt x="171" y="1299"/>
                  </a:cubicBezTo>
                  <a:cubicBezTo>
                    <a:pt x="181" y="1289"/>
                    <a:pt x="189" y="1272"/>
                    <a:pt x="160" y="1277"/>
                  </a:cubicBezTo>
                  <a:cubicBezTo>
                    <a:pt x="143" y="1271"/>
                    <a:pt x="175" y="1271"/>
                    <a:pt x="182" y="1272"/>
                  </a:cubicBezTo>
                  <a:cubicBezTo>
                    <a:pt x="180" y="1266"/>
                    <a:pt x="158" y="1254"/>
                    <a:pt x="155" y="1267"/>
                  </a:cubicBezTo>
                  <a:cubicBezTo>
                    <a:pt x="141" y="1268"/>
                    <a:pt x="151" y="1246"/>
                    <a:pt x="133" y="1251"/>
                  </a:cubicBezTo>
                  <a:cubicBezTo>
                    <a:pt x="121" y="1251"/>
                    <a:pt x="140" y="1264"/>
                    <a:pt x="133" y="1277"/>
                  </a:cubicBezTo>
                  <a:cubicBezTo>
                    <a:pt x="115" y="1286"/>
                    <a:pt x="117" y="1277"/>
                    <a:pt x="107" y="1267"/>
                  </a:cubicBezTo>
                  <a:cubicBezTo>
                    <a:pt x="94" y="1278"/>
                    <a:pt x="113" y="1289"/>
                    <a:pt x="96" y="1299"/>
                  </a:cubicBezTo>
                  <a:cubicBezTo>
                    <a:pt x="81" y="1300"/>
                    <a:pt x="85" y="1281"/>
                    <a:pt x="64" y="1288"/>
                  </a:cubicBezTo>
                  <a:cubicBezTo>
                    <a:pt x="75" y="1273"/>
                    <a:pt x="84" y="1255"/>
                    <a:pt x="112" y="1256"/>
                  </a:cubicBezTo>
                  <a:cubicBezTo>
                    <a:pt x="118" y="1225"/>
                    <a:pt x="87" y="1231"/>
                    <a:pt x="74" y="1219"/>
                  </a:cubicBezTo>
                  <a:cubicBezTo>
                    <a:pt x="63" y="1207"/>
                    <a:pt x="43" y="1203"/>
                    <a:pt x="32" y="1192"/>
                  </a:cubicBezTo>
                  <a:cubicBezTo>
                    <a:pt x="41" y="1176"/>
                    <a:pt x="51" y="1204"/>
                    <a:pt x="69" y="1197"/>
                  </a:cubicBezTo>
                  <a:cubicBezTo>
                    <a:pt x="88" y="1221"/>
                    <a:pt x="122" y="1230"/>
                    <a:pt x="149" y="1245"/>
                  </a:cubicBezTo>
                  <a:cubicBezTo>
                    <a:pt x="177" y="1249"/>
                    <a:pt x="183" y="1226"/>
                    <a:pt x="198" y="1245"/>
                  </a:cubicBezTo>
                  <a:cubicBezTo>
                    <a:pt x="196" y="1251"/>
                    <a:pt x="187" y="1249"/>
                    <a:pt x="187" y="1256"/>
                  </a:cubicBezTo>
                  <a:cubicBezTo>
                    <a:pt x="191" y="1268"/>
                    <a:pt x="215" y="1261"/>
                    <a:pt x="219" y="1272"/>
                  </a:cubicBezTo>
                  <a:cubicBezTo>
                    <a:pt x="224" y="1245"/>
                    <a:pt x="251" y="1298"/>
                    <a:pt x="289" y="1288"/>
                  </a:cubicBezTo>
                  <a:cubicBezTo>
                    <a:pt x="283" y="1268"/>
                    <a:pt x="265" y="1262"/>
                    <a:pt x="257" y="1245"/>
                  </a:cubicBezTo>
                  <a:cubicBezTo>
                    <a:pt x="249" y="1242"/>
                    <a:pt x="257" y="1239"/>
                    <a:pt x="257" y="1245"/>
                  </a:cubicBezTo>
                  <a:cubicBezTo>
                    <a:pt x="269" y="1249"/>
                    <a:pt x="271" y="1263"/>
                    <a:pt x="283" y="1267"/>
                  </a:cubicBezTo>
                  <a:cubicBezTo>
                    <a:pt x="286" y="1278"/>
                    <a:pt x="295" y="1284"/>
                    <a:pt x="299" y="1294"/>
                  </a:cubicBezTo>
                  <a:cubicBezTo>
                    <a:pt x="348" y="1301"/>
                    <a:pt x="391" y="1313"/>
                    <a:pt x="449" y="1310"/>
                  </a:cubicBezTo>
                  <a:cubicBezTo>
                    <a:pt x="437" y="1296"/>
                    <a:pt x="409" y="1296"/>
                    <a:pt x="390" y="1288"/>
                  </a:cubicBezTo>
                  <a:cubicBezTo>
                    <a:pt x="419" y="1276"/>
                    <a:pt x="449" y="1308"/>
                    <a:pt x="481" y="1310"/>
                  </a:cubicBezTo>
                  <a:cubicBezTo>
                    <a:pt x="497" y="1305"/>
                    <a:pt x="469" y="1302"/>
                    <a:pt x="476" y="1288"/>
                  </a:cubicBezTo>
                  <a:cubicBezTo>
                    <a:pt x="460" y="1272"/>
                    <a:pt x="431" y="1269"/>
                    <a:pt x="412" y="1256"/>
                  </a:cubicBezTo>
                  <a:cubicBezTo>
                    <a:pt x="400" y="1253"/>
                    <a:pt x="395" y="1271"/>
                    <a:pt x="396" y="1251"/>
                  </a:cubicBezTo>
                  <a:cubicBezTo>
                    <a:pt x="415" y="1248"/>
                    <a:pt x="422" y="1257"/>
                    <a:pt x="433" y="1261"/>
                  </a:cubicBezTo>
                  <a:cubicBezTo>
                    <a:pt x="447" y="1261"/>
                    <a:pt x="444" y="1243"/>
                    <a:pt x="444" y="1229"/>
                  </a:cubicBezTo>
                  <a:cubicBezTo>
                    <a:pt x="466" y="1228"/>
                    <a:pt x="465" y="1236"/>
                    <a:pt x="481" y="1229"/>
                  </a:cubicBezTo>
                  <a:cubicBezTo>
                    <a:pt x="480" y="1253"/>
                    <a:pt x="463" y="1270"/>
                    <a:pt x="444" y="1261"/>
                  </a:cubicBezTo>
                  <a:cubicBezTo>
                    <a:pt x="467" y="1278"/>
                    <a:pt x="499" y="1285"/>
                    <a:pt x="524" y="1299"/>
                  </a:cubicBezTo>
                  <a:cubicBezTo>
                    <a:pt x="529" y="1295"/>
                    <a:pt x="532" y="1289"/>
                    <a:pt x="535" y="1283"/>
                  </a:cubicBezTo>
                  <a:cubicBezTo>
                    <a:pt x="527" y="1271"/>
                    <a:pt x="503" y="1275"/>
                    <a:pt x="492" y="1267"/>
                  </a:cubicBezTo>
                  <a:cubicBezTo>
                    <a:pt x="496" y="1262"/>
                    <a:pt x="498" y="1255"/>
                    <a:pt x="498" y="1245"/>
                  </a:cubicBezTo>
                  <a:cubicBezTo>
                    <a:pt x="515" y="1247"/>
                    <a:pt x="521" y="1261"/>
                    <a:pt x="535" y="1267"/>
                  </a:cubicBezTo>
                  <a:cubicBezTo>
                    <a:pt x="540" y="1263"/>
                    <a:pt x="543" y="1257"/>
                    <a:pt x="546" y="1251"/>
                  </a:cubicBezTo>
                  <a:cubicBezTo>
                    <a:pt x="538" y="1242"/>
                    <a:pt x="522" y="1256"/>
                    <a:pt x="508" y="1245"/>
                  </a:cubicBezTo>
                  <a:cubicBezTo>
                    <a:pt x="508" y="1234"/>
                    <a:pt x="532" y="1220"/>
                    <a:pt x="519" y="1213"/>
                  </a:cubicBezTo>
                  <a:cubicBezTo>
                    <a:pt x="532" y="1192"/>
                    <a:pt x="529" y="1246"/>
                    <a:pt x="546" y="1224"/>
                  </a:cubicBezTo>
                  <a:cubicBezTo>
                    <a:pt x="531" y="1219"/>
                    <a:pt x="538" y="1193"/>
                    <a:pt x="514" y="1197"/>
                  </a:cubicBezTo>
                  <a:cubicBezTo>
                    <a:pt x="514" y="1187"/>
                    <a:pt x="531" y="1193"/>
                    <a:pt x="530" y="1181"/>
                  </a:cubicBezTo>
                  <a:cubicBezTo>
                    <a:pt x="547" y="1183"/>
                    <a:pt x="547" y="1203"/>
                    <a:pt x="562" y="1208"/>
                  </a:cubicBezTo>
                  <a:cubicBezTo>
                    <a:pt x="564" y="1199"/>
                    <a:pt x="558" y="1198"/>
                    <a:pt x="551" y="1197"/>
                  </a:cubicBezTo>
                  <a:cubicBezTo>
                    <a:pt x="568" y="1191"/>
                    <a:pt x="569" y="1169"/>
                    <a:pt x="578" y="1154"/>
                  </a:cubicBezTo>
                  <a:cubicBezTo>
                    <a:pt x="580" y="1142"/>
                    <a:pt x="562" y="1148"/>
                    <a:pt x="562" y="1138"/>
                  </a:cubicBezTo>
                  <a:cubicBezTo>
                    <a:pt x="549" y="1140"/>
                    <a:pt x="539" y="1144"/>
                    <a:pt x="535" y="1154"/>
                  </a:cubicBezTo>
                  <a:cubicBezTo>
                    <a:pt x="528" y="1152"/>
                    <a:pt x="535" y="1145"/>
                    <a:pt x="540" y="1144"/>
                  </a:cubicBezTo>
                  <a:cubicBezTo>
                    <a:pt x="515" y="1129"/>
                    <a:pt x="482" y="1143"/>
                    <a:pt x="455" y="1144"/>
                  </a:cubicBezTo>
                  <a:cubicBezTo>
                    <a:pt x="445" y="1144"/>
                    <a:pt x="443" y="1137"/>
                    <a:pt x="433" y="1138"/>
                  </a:cubicBezTo>
                  <a:cubicBezTo>
                    <a:pt x="393" y="1143"/>
                    <a:pt x="359" y="1155"/>
                    <a:pt x="342" y="1186"/>
                  </a:cubicBezTo>
                  <a:cubicBezTo>
                    <a:pt x="328" y="1182"/>
                    <a:pt x="354" y="1174"/>
                    <a:pt x="353" y="1165"/>
                  </a:cubicBezTo>
                  <a:cubicBezTo>
                    <a:pt x="340" y="1166"/>
                    <a:pt x="336" y="1175"/>
                    <a:pt x="326" y="1165"/>
                  </a:cubicBezTo>
                  <a:cubicBezTo>
                    <a:pt x="332" y="1158"/>
                    <a:pt x="341" y="1155"/>
                    <a:pt x="342" y="1144"/>
                  </a:cubicBezTo>
                  <a:cubicBezTo>
                    <a:pt x="361" y="1139"/>
                    <a:pt x="365" y="1154"/>
                    <a:pt x="374" y="1144"/>
                  </a:cubicBezTo>
                  <a:cubicBezTo>
                    <a:pt x="327" y="1124"/>
                    <a:pt x="281" y="1129"/>
                    <a:pt x="235" y="1111"/>
                  </a:cubicBezTo>
                  <a:cubicBezTo>
                    <a:pt x="228" y="1109"/>
                    <a:pt x="221" y="1104"/>
                    <a:pt x="214" y="1101"/>
                  </a:cubicBezTo>
                  <a:cubicBezTo>
                    <a:pt x="205" y="1097"/>
                    <a:pt x="199" y="1092"/>
                    <a:pt x="192" y="1090"/>
                  </a:cubicBezTo>
                  <a:cubicBezTo>
                    <a:pt x="186" y="1088"/>
                    <a:pt x="177" y="1093"/>
                    <a:pt x="171" y="1090"/>
                  </a:cubicBezTo>
                  <a:cubicBezTo>
                    <a:pt x="146" y="1080"/>
                    <a:pt x="128" y="1056"/>
                    <a:pt x="101" y="1053"/>
                  </a:cubicBezTo>
                  <a:cubicBezTo>
                    <a:pt x="97" y="1055"/>
                    <a:pt x="93" y="1058"/>
                    <a:pt x="85" y="1058"/>
                  </a:cubicBezTo>
                  <a:cubicBezTo>
                    <a:pt x="94" y="1081"/>
                    <a:pt x="92" y="1052"/>
                    <a:pt x="112" y="1058"/>
                  </a:cubicBezTo>
                  <a:cubicBezTo>
                    <a:pt x="119" y="1073"/>
                    <a:pt x="116" y="1089"/>
                    <a:pt x="101" y="1095"/>
                  </a:cubicBezTo>
                  <a:cubicBezTo>
                    <a:pt x="84" y="1096"/>
                    <a:pt x="93" y="1072"/>
                    <a:pt x="74" y="1074"/>
                  </a:cubicBezTo>
                  <a:cubicBezTo>
                    <a:pt x="82" y="1051"/>
                    <a:pt x="77" y="1044"/>
                    <a:pt x="69" y="1026"/>
                  </a:cubicBezTo>
                  <a:cubicBezTo>
                    <a:pt x="85" y="1030"/>
                    <a:pt x="89" y="1020"/>
                    <a:pt x="101" y="1020"/>
                  </a:cubicBezTo>
                  <a:cubicBezTo>
                    <a:pt x="100" y="1034"/>
                    <a:pt x="110" y="1037"/>
                    <a:pt x="112" y="1047"/>
                  </a:cubicBezTo>
                  <a:cubicBezTo>
                    <a:pt x="161" y="1070"/>
                    <a:pt x="210" y="1092"/>
                    <a:pt x="267" y="1106"/>
                  </a:cubicBezTo>
                  <a:cubicBezTo>
                    <a:pt x="273" y="1105"/>
                    <a:pt x="270" y="1101"/>
                    <a:pt x="267" y="1101"/>
                  </a:cubicBezTo>
                  <a:cubicBezTo>
                    <a:pt x="269" y="1088"/>
                    <a:pt x="282" y="1107"/>
                    <a:pt x="283" y="1111"/>
                  </a:cubicBezTo>
                  <a:cubicBezTo>
                    <a:pt x="340" y="1117"/>
                    <a:pt x="394" y="1126"/>
                    <a:pt x="460" y="1122"/>
                  </a:cubicBezTo>
                  <a:cubicBezTo>
                    <a:pt x="443" y="1112"/>
                    <a:pt x="422" y="1092"/>
                    <a:pt x="401" y="1101"/>
                  </a:cubicBezTo>
                  <a:cubicBezTo>
                    <a:pt x="403" y="1087"/>
                    <a:pt x="390" y="1087"/>
                    <a:pt x="380" y="1085"/>
                  </a:cubicBezTo>
                  <a:cubicBezTo>
                    <a:pt x="384" y="1075"/>
                    <a:pt x="389" y="1084"/>
                    <a:pt x="396" y="1085"/>
                  </a:cubicBezTo>
                  <a:cubicBezTo>
                    <a:pt x="406" y="1084"/>
                    <a:pt x="399" y="1067"/>
                    <a:pt x="407" y="1063"/>
                  </a:cubicBezTo>
                  <a:cubicBezTo>
                    <a:pt x="414" y="1065"/>
                    <a:pt x="411" y="1077"/>
                    <a:pt x="412" y="1085"/>
                  </a:cubicBezTo>
                  <a:cubicBezTo>
                    <a:pt x="437" y="1105"/>
                    <a:pt x="466" y="1128"/>
                    <a:pt x="508" y="1117"/>
                  </a:cubicBezTo>
                  <a:cubicBezTo>
                    <a:pt x="491" y="1101"/>
                    <a:pt x="464" y="1080"/>
                    <a:pt x="439" y="1090"/>
                  </a:cubicBezTo>
                  <a:cubicBezTo>
                    <a:pt x="444" y="1074"/>
                    <a:pt x="427" y="1081"/>
                    <a:pt x="417" y="1079"/>
                  </a:cubicBezTo>
                  <a:cubicBezTo>
                    <a:pt x="420" y="1066"/>
                    <a:pt x="440" y="1070"/>
                    <a:pt x="444" y="1058"/>
                  </a:cubicBezTo>
                  <a:cubicBezTo>
                    <a:pt x="460" y="1056"/>
                    <a:pt x="455" y="1075"/>
                    <a:pt x="460" y="1085"/>
                  </a:cubicBezTo>
                  <a:cubicBezTo>
                    <a:pt x="481" y="1085"/>
                    <a:pt x="493" y="1094"/>
                    <a:pt x="508" y="1101"/>
                  </a:cubicBezTo>
                  <a:cubicBezTo>
                    <a:pt x="512" y="1093"/>
                    <a:pt x="495" y="1060"/>
                    <a:pt x="471" y="1063"/>
                  </a:cubicBezTo>
                  <a:cubicBezTo>
                    <a:pt x="496" y="1048"/>
                    <a:pt x="452" y="1035"/>
                    <a:pt x="439" y="1026"/>
                  </a:cubicBezTo>
                  <a:cubicBezTo>
                    <a:pt x="435" y="1005"/>
                    <a:pt x="457" y="1026"/>
                    <a:pt x="465" y="1026"/>
                  </a:cubicBezTo>
                  <a:cubicBezTo>
                    <a:pt x="461" y="1012"/>
                    <a:pt x="451" y="1005"/>
                    <a:pt x="449" y="988"/>
                  </a:cubicBezTo>
                  <a:cubicBezTo>
                    <a:pt x="464" y="984"/>
                    <a:pt x="462" y="1004"/>
                    <a:pt x="465" y="1010"/>
                  </a:cubicBezTo>
                  <a:cubicBezTo>
                    <a:pt x="476" y="1028"/>
                    <a:pt x="491" y="1058"/>
                    <a:pt x="514" y="1074"/>
                  </a:cubicBezTo>
                  <a:cubicBezTo>
                    <a:pt x="523" y="1073"/>
                    <a:pt x="526" y="1065"/>
                    <a:pt x="524" y="1053"/>
                  </a:cubicBezTo>
                  <a:cubicBezTo>
                    <a:pt x="535" y="1059"/>
                    <a:pt x="539" y="1074"/>
                    <a:pt x="551" y="1079"/>
                  </a:cubicBezTo>
                  <a:cubicBezTo>
                    <a:pt x="550" y="1090"/>
                    <a:pt x="531" y="1084"/>
                    <a:pt x="530" y="1095"/>
                  </a:cubicBezTo>
                  <a:cubicBezTo>
                    <a:pt x="553" y="1121"/>
                    <a:pt x="610" y="1096"/>
                    <a:pt x="626" y="1079"/>
                  </a:cubicBezTo>
                  <a:cubicBezTo>
                    <a:pt x="645" y="1083"/>
                    <a:pt x="652" y="1073"/>
                    <a:pt x="664" y="1069"/>
                  </a:cubicBezTo>
                  <a:cubicBezTo>
                    <a:pt x="658" y="1058"/>
                    <a:pt x="657" y="1043"/>
                    <a:pt x="642" y="1042"/>
                  </a:cubicBezTo>
                  <a:cubicBezTo>
                    <a:pt x="645" y="1034"/>
                    <a:pt x="647" y="1042"/>
                    <a:pt x="653" y="1042"/>
                  </a:cubicBezTo>
                  <a:cubicBezTo>
                    <a:pt x="659" y="1030"/>
                    <a:pt x="649" y="989"/>
                    <a:pt x="653" y="962"/>
                  </a:cubicBezTo>
                  <a:cubicBezTo>
                    <a:pt x="647" y="957"/>
                    <a:pt x="651" y="942"/>
                    <a:pt x="637" y="945"/>
                  </a:cubicBezTo>
                  <a:cubicBezTo>
                    <a:pt x="620" y="941"/>
                    <a:pt x="629" y="963"/>
                    <a:pt x="621" y="967"/>
                  </a:cubicBezTo>
                  <a:cubicBezTo>
                    <a:pt x="596" y="938"/>
                    <a:pt x="578" y="976"/>
                    <a:pt x="562" y="988"/>
                  </a:cubicBezTo>
                  <a:cubicBezTo>
                    <a:pt x="552" y="1003"/>
                    <a:pt x="563" y="976"/>
                    <a:pt x="573" y="978"/>
                  </a:cubicBezTo>
                  <a:cubicBezTo>
                    <a:pt x="570" y="961"/>
                    <a:pt x="587" y="963"/>
                    <a:pt x="589" y="951"/>
                  </a:cubicBezTo>
                  <a:cubicBezTo>
                    <a:pt x="570" y="953"/>
                    <a:pt x="555" y="960"/>
                    <a:pt x="546" y="972"/>
                  </a:cubicBezTo>
                  <a:cubicBezTo>
                    <a:pt x="535" y="956"/>
                    <a:pt x="575" y="944"/>
                    <a:pt x="578" y="924"/>
                  </a:cubicBezTo>
                  <a:cubicBezTo>
                    <a:pt x="565" y="910"/>
                    <a:pt x="509" y="926"/>
                    <a:pt x="524" y="940"/>
                  </a:cubicBezTo>
                  <a:cubicBezTo>
                    <a:pt x="519" y="950"/>
                    <a:pt x="492" y="937"/>
                    <a:pt x="492" y="924"/>
                  </a:cubicBezTo>
                  <a:cubicBezTo>
                    <a:pt x="508" y="922"/>
                    <a:pt x="534" y="930"/>
                    <a:pt x="535" y="913"/>
                  </a:cubicBezTo>
                  <a:cubicBezTo>
                    <a:pt x="479" y="898"/>
                    <a:pt x="437" y="869"/>
                    <a:pt x="364" y="870"/>
                  </a:cubicBezTo>
                  <a:cubicBezTo>
                    <a:pt x="353" y="873"/>
                    <a:pt x="359" y="891"/>
                    <a:pt x="342" y="887"/>
                  </a:cubicBezTo>
                  <a:cubicBezTo>
                    <a:pt x="320" y="887"/>
                    <a:pt x="342" y="878"/>
                    <a:pt x="342" y="870"/>
                  </a:cubicBezTo>
                  <a:cubicBezTo>
                    <a:pt x="319" y="867"/>
                    <a:pt x="313" y="880"/>
                    <a:pt x="305" y="892"/>
                  </a:cubicBezTo>
                  <a:cubicBezTo>
                    <a:pt x="288" y="887"/>
                    <a:pt x="311" y="878"/>
                    <a:pt x="310" y="870"/>
                  </a:cubicBezTo>
                  <a:cubicBezTo>
                    <a:pt x="298" y="870"/>
                    <a:pt x="285" y="870"/>
                    <a:pt x="273" y="870"/>
                  </a:cubicBezTo>
                  <a:cubicBezTo>
                    <a:pt x="282" y="865"/>
                    <a:pt x="289" y="853"/>
                    <a:pt x="273" y="849"/>
                  </a:cubicBezTo>
                  <a:cubicBezTo>
                    <a:pt x="276" y="836"/>
                    <a:pt x="300" y="846"/>
                    <a:pt x="294" y="860"/>
                  </a:cubicBezTo>
                  <a:cubicBezTo>
                    <a:pt x="328" y="863"/>
                    <a:pt x="351" y="856"/>
                    <a:pt x="380" y="854"/>
                  </a:cubicBezTo>
                  <a:cubicBezTo>
                    <a:pt x="358" y="837"/>
                    <a:pt x="328" y="827"/>
                    <a:pt x="294" y="822"/>
                  </a:cubicBezTo>
                  <a:cubicBezTo>
                    <a:pt x="290" y="816"/>
                    <a:pt x="310" y="817"/>
                    <a:pt x="310" y="817"/>
                  </a:cubicBezTo>
                  <a:cubicBezTo>
                    <a:pt x="310" y="816"/>
                    <a:pt x="297" y="801"/>
                    <a:pt x="289" y="796"/>
                  </a:cubicBezTo>
                  <a:cubicBezTo>
                    <a:pt x="284" y="792"/>
                    <a:pt x="268" y="789"/>
                    <a:pt x="262" y="785"/>
                  </a:cubicBezTo>
                  <a:cubicBezTo>
                    <a:pt x="251" y="777"/>
                    <a:pt x="234" y="752"/>
                    <a:pt x="214" y="753"/>
                  </a:cubicBezTo>
                  <a:cubicBezTo>
                    <a:pt x="212" y="731"/>
                    <a:pt x="189" y="727"/>
                    <a:pt x="176" y="715"/>
                  </a:cubicBezTo>
                  <a:cubicBezTo>
                    <a:pt x="167" y="707"/>
                    <a:pt x="165" y="690"/>
                    <a:pt x="149" y="688"/>
                  </a:cubicBezTo>
                  <a:cubicBezTo>
                    <a:pt x="144" y="668"/>
                    <a:pt x="163" y="673"/>
                    <a:pt x="160" y="656"/>
                  </a:cubicBezTo>
                  <a:cubicBezTo>
                    <a:pt x="172" y="671"/>
                    <a:pt x="182" y="671"/>
                    <a:pt x="203" y="667"/>
                  </a:cubicBezTo>
                  <a:cubicBezTo>
                    <a:pt x="190" y="697"/>
                    <a:pt x="212" y="707"/>
                    <a:pt x="224" y="726"/>
                  </a:cubicBezTo>
                  <a:cubicBezTo>
                    <a:pt x="240" y="729"/>
                    <a:pt x="255" y="709"/>
                    <a:pt x="251" y="737"/>
                  </a:cubicBezTo>
                  <a:cubicBezTo>
                    <a:pt x="256" y="733"/>
                    <a:pt x="259" y="727"/>
                    <a:pt x="262" y="721"/>
                  </a:cubicBezTo>
                  <a:cubicBezTo>
                    <a:pt x="268" y="721"/>
                    <a:pt x="266" y="730"/>
                    <a:pt x="267" y="737"/>
                  </a:cubicBezTo>
                  <a:cubicBezTo>
                    <a:pt x="277" y="735"/>
                    <a:pt x="279" y="727"/>
                    <a:pt x="278" y="715"/>
                  </a:cubicBezTo>
                  <a:cubicBezTo>
                    <a:pt x="294" y="715"/>
                    <a:pt x="309" y="738"/>
                    <a:pt x="315" y="715"/>
                  </a:cubicBezTo>
                  <a:cubicBezTo>
                    <a:pt x="323" y="727"/>
                    <a:pt x="321" y="743"/>
                    <a:pt x="315" y="758"/>
                  </a:cubicBezTo>
                  <a:cubicBezTo>
                    <a:pt x="298" y="763"/>
                    <a:pt x="304" y="744"/>
                    <a:pt x="294" y="742"/>
                  </a:cubicBezTo>
                  <a:cubicBezTo>
                    <a:pt x="279" y="743"/>
                    <a:pt x="277" y="768"/>
                    <a:pt x="262" y="753"/>
                  </a:cubicBezTo>
                  <a:cubicBezTo>
                    <a:pt x="268" y="775"/>
                    <a:pt x="294" y="778"/>
                    <a:pt x="305" y="796"/>
                  </a:cubicBezTo>
                  <a:cubicBezTo>
                    <a:pt x="312" y="794"/>
                    <a:pt x="312" y="780"/>
                    <a:pt x="305" y="779"/>
                  </a:cubicBezTo>
                  <a:cubicBezTo>
                    <a:pt x="305" y="767"/>
                    <a:pt x="319" y="781"/>
                    <a:pt x="315" y="790"/>
                  </a:cubicBezTo>
                  <a:cubicBezTo>
                    <a:pt x="319" y="796"/>
                    <a:pt x="328" y="796"/>
                    <a:pt x="326" y="806"/>
                  </a:cubicBezTo>
                  <a:cubicBezTo>
                    <a:pt x="332" y="806"/>
                    <a:pt x="337" y="806"/>
                    <a:pt x="342" y="806"/>
                  </a:cubicBezTo>
                  <a:cubicBezTo>
                    <a:pt x="351" y="836"/>
                    <a:pt x="394" y="833"/>
                    <a:pt x="412" y="854"/>
                  </a:cubicBezTo>
                  <a:cubicBezTo>
                    <a:pt x="439" y="857"/>
                    <a:pt x="444" y="853"/>
                    <a:pt x="460" y="860"/>
                  </a:cubicBezTo>
                  <a:cubicBezTo>
                    <a:pt x="449" y="846"/>
                    <a:pt x="436" y="833"/>
                    <a:pt x="423" y="822"/>
                  </a:cubicBezTo>
                  <a:cubicBezTo>
                    <a:pt x="424" y="815"/>
                    <a:pt x="432" y="822"/>
                    <a:pt x="433" y="828"/>
                  </a:cubicBezTo>
                  <a:cubicBezTo>
                    <a:pt x="451" y="823"/>
                    <a:pt x="434" y="816"/>
                    <a:pt x="444" y="806"/>
                  </a:cubicBezTo>
                  <a:cubicBezTo>
                    <a:pt x="469" y="815"/>
                    <a:pt x="445" y="840"/>
                    <a:pt x="465" y="854"/>
                  </a:cubicBezTo>
                  <a:cubicBezTo>
                    <a:pt x="480" y="849"/>
                    <a:pt x="464" y="832"/>
                    <a:pt x="465" y="822"/>
                  </a:cubicBezTo>
                  <a:cubicBezTo>
                    <a:pt x="474" y="835"/>
                    <a:pt x="479" y="842"/>
                    <a:pt x="498" y="833"/>
                  </a:cubicBezTo>
                  <a:cubicBezTo>
                    <a:pt x="503" y="896"/>
                    <a:pt x="604" y="875"/>
                    <a:pt x="653" y="865"/>
                  </a:cubicBezTo>
                  <a:cubicBezTo>
                    <a:pt x="638" y="840"/>
                    <a:pt x="654" y="846"/>
                    <a:pt x="647" y="817"/>
                  </a:cubicBezTo>
                  <a:cubicBezTo>
                    <a:pt x="651" y="817"/>
                    <a:pt x="655" y="817"/>
                    <a:pt x="658" y="817"/>
                  </a:cubicBezTo>
                  <a:cubicBezTo>
                    <a:pt x="653" y="795"/>
                    <a:pt x="660" y="792"/>
                    <a:pt x="658" y="763"/>
                  </a:cubicBezTo>
                  <a:cubicBezTo>
                    <a:pt x="646" y="750"/>
                    <a:pt x="639" y="757"/>
                    <a:pt x="621" y="758"/>
                  </a:cubicBezTo>
                  <a:cubicBezTo>
                    <a:pt x="619" y="749"/>
                    <a:pt x="626" y="749"/>
                    <a:pt x="626" y="742"/>
                  </a:cubicBezTo>
                  <a:cubicBezTo>
                    <a:pt x="606" y="737"/>
                    <a:pt x="586" y="733"/>
                    <a:pt x="578" y="753"/>
                  </a:cubicBezTo>
                  <a:cubicBezTo>
                    <a:pt x="567" y="740"/>
                    <a:pt x="601" y="726"/>
                    <a:pt x="615" y="721"/>
                  </a:cubicBezTo>
                  <a:cubicBezTo>
                    <a:pt x="614" y="725"/>
                    <a:pt x="610" y="726"/>
                    <a:pt x="610" y="731"/>
                  </a:cubicBezTo>
                  <a:cubicBezTo>
                    <a:pt x="614" y="728"/>
                    <a:pt x="619" y="726"/>
                    <a:pt x="626" y="726"/>
                  </a:cubicBezTo>
                  <a:cubicBezTo>
                    <a:pt x="604" y="712"/>
                    <a:pt x="579" y="702"/>
                    <a:pt x="540" y="704"/>
                  </a:cubicBezTo>
                  <a:cubicBezTo>
                    <a:pt x="541" y="698"/>
                    <a:pt x="550" y="700"/>
                    <a:pt x="556" y="699"/>
                  </a:cubicBezTo>
                  <a:cubicBezTo>
                    <a:pt x="512" y="674"/>
                    <a:pt x="453" y="663"/>
                    <a:pt x="417" y="629"/>
                  </a:cubicBezTo>
                  <a:cubicBezTo>
                    <a:pt x="410" y="629"/>
                    <a:pt x="403" y="629"/>
                    <a:pt x="396" y="629"/>
                  </a:cubicBezTo>
                  <a:cubicBezTo>
                    <a:pt x="409" y="615"/>
                    <a:pt x="379" y="615"/>
                    <a:pt x="374" y="603"/>
                  </a:cubicBezTo>
                  <a:cubicBezTo>
                    <a:pt x="359" y="604"/>
                    <a:pt x="368" y="628"/>
                    <a:pt x="348" y="624"/>
                  </a:cubicBezTo>
                  <a:cubicBezTo>
                    <a:pt x="350" y="615"/>
                    <a:pt x="343" y="614"/>
                    <a:pt x="337" y="613"/>
                  </a:cubicBezTo>
                  <a:cubicBezTo>
                    <a:pt x="333" y="599"/>
                    <a:pt x="348" y="603"/>
                    <a:pt x="348" y="592"/>
                  </a:cubicBezTo>
                  <a:cubicBezTo>
                    <a:pt x="318" y="547"/>
                    <a:pt x="271" y="519"/>
                    <a:pt x="246" y="469"/>
                  </a:cubicBezTo>
                  <a:cubicBezTo>
                    <a:pt x="253" y="474"/>
                    <a:pt x="262" y="478"/>
                    <a:pt x="267" y="485"/>
                  </a:cubicBezTo>
                  <a:cubicBezTo>
                    <a:pt x="274" y="492"/>
                    <a:pt x="274" y="502"/>
                    <a:pt x="278" y="506"/>
                  </a:cubicBezTo>
                  <a:cubicBezTo>
                    <a:pt x="279" y="508"/>
                    <a:pt x="287" y="505"/>
                    <a:pt x="289" y="506"/>
                  </a:cubicBezTo>
                  <a:cubicBezTo>
                    <a:pt x="290" y="508"/>
                    <a:pt x="287" y="515"/>
                    <a:pt x="289" y="517"/>
                  </a:cubicBezTo>
                  <a:cubicBezTo>
                    <a:pt x="293" y="521"/>
                    <a:pt x="302" y="520"/>
                    <a:pt x="299" y="517"/>
                  </a:cubicBezTo>
                  <a:cubicBezTo>
                    <a:pt x="305" y="523"/>
                    <a:pt x="295" y="522"/>
                    <a:pt x="299" y="528"/>
                  </a:cubicBezTo>
                  <a:cubicBezTo>
                    <a:pt x="301" y="530"/>
                    <a:pt x="308" y="530"/>
                    <a:pt x="310" y="533"/>
                  </a:cubicBezTo>
                  <a:cubicBezTo>
                    <a:pt x="320" y="547"/>
                    <a:pt x="335" y="559"/>
                    <a:pt x="353" y="576"/>
                  </a:cubicBezTo>
                  <a:cubicBezTo>
                    <a:pt x="369" y="580"/>
                    <a:pt x="359" y="557"/>
                    <a:pt x="380" y="565"/>
                  </a:cubicBezTo>
                  <a:cubicBezTo>
                    <a:pt x="383" y="586"/>
                    <a:pt x="380" y="584"/>
                    <a:pt x="385" y="597"/>
                  </a:cubicBezTo>
                  <a:cubicBezTo>
                    <a:pt x="404" y="612"/>
                    <a:pt x="423" y="627"/>
                    <a:pt x="449" y="635"/>
                  </a:cubicBezTo>
                  <a:cubicBezTo>
                    <a:pt x="455" y="635"/>
                    <a:pt x="454" y="628"/>
                    <a:pt x="455" y="624"/>
                  </a:cubicBezTo>
                  <a:cubicBezTo>
                    <a:pt x="461" y="625"/>
                    <a:pt x="460" y="635"/>
                    <a:pt x="455" y="635"/>
                  </a:cubicBezTo>
                  <a:cubicBezTo>
                    <a:pt x="456" y="651"/>
                    <a:pt x="483" y="642"/>
                    <a:pt x="487" y="656"/>
                  </a:cubicBezTo>
                  <a:cubicBezTo>
                    <a:pt x="501" y="655"/>
                    <a:pt x="479" y="647"/>
                    <a:pt x="487" y="635"/>
                  </a:cubicBezTo>
                  <a:cubicBezTo>
                    <a:pt x="503" y="656"/>
                    <a:pt x="525" y="672"/>
                    <a:pt x="556" y="678"/>
                  </a:cubicBezTo>
                  <a:cubicBezTo>
                    <a:pt x="561" y="675"/>
                    <a:pt x="566" y="673"/>
                    <a:pt x="567" y="667"/>
                  </a:cubicBezTo>
                  <a:cubicBezTo>
                    <a:pt x="563" y="650"/>
                    <a:pt x="544" y="647"/>
                    <a:pt x="530" y="640"/>
                  </a:cubicBezTo>
                  <a:cubicBezTo>
                    <a:pt x="523" y="625"/>
                    <a:pt x="502" y="625"/>
                    <a:pt x="492" y="613"/>
                  </a:cubicBezTo>
                  <a:cubicBezTo>
                    <a:pt x="467" y="618"/>
                    <a:pt x="453" y="611"/>
                    <a:pt x="439" y="619"/>
                  </a:cubicBezTo>
                  <a:cubicBezTo>
                    <a:pt x="432" y="618"/>
                    <a:pt x="432" y="603"/>
                    <a:pt x="439" y="603"/>
                  </a:cubicBezTo>
                  <a:cubicBezTo>
                    <a:pt x="430" y="593"/>
                    <a:pt x="415" y="591"/>
                    <a:pt x="396" y="592"/>
                  </a:cubicBezTo>
                  <a:cubicBezTo>
                    <a:pt x="397" y="576"/>
                    <a:pt x="384" y="576"/>
                    <a:pt x="385" y="560"/>
                  </a:cubicBezTo>
                  <a:cubicBezTo>
                    <a:pt x="404" y="573"/>
                    <a:pt x="421" y="604"/>
                    <a:pt x="455" y="587"/>
                  </a:cubicBezTo>
                  <a:cubicBezTo>
                    <a:pt x="419" y="541"/>
                    <a:pt x="374" y="503"/>
                    <a:pt x="348" y="447"/>
                  </a:cubicBezTo>
                  <a:cubicBezTo>
                    <a:pt x="380" y="470"/>
                    <a:pt x="387" y="518"/>
                    <a:pt x="433" y="528"/>
                  </a:cubicBezTo>
                  <a:cubicBezTo>
                    <a:pt x="434" y="534"/>
                    <a:pt x="432" y="537"/>
                    <a:pt x="428" y="538"/>
                  </a:cubicBezTo>
                  <a:cubicBezTo>
                    <a:pt x="443" y="556"/>
                    <a:pt x="454" y="576"/>
                    <a:pt x="481" y="581"/>
                  </a:cubicBezTo>
                  <a:cubicBezTo>
                    <a:pt x="487" y="599"/>
                    <a:pt x="504" y="605"/>
                    <a:pt x="519" y="613"/>
                  </a:cubicBezTo>
                  <a:cubicBezTo>
                    <a:pt x="528" y="604"/>
                    <a:pt x="496" y="590"/>
                    <a:pt x="498" y="571"/>
                  </a:cubicBezTo>
                  <a:cubicBezTo>
                    <a:pt x="507" y="569"/>
                    <a:pt x="524" y="576"/>
                    <a:pt x="519" y="560"/>
                  </a:cubicBezTo>
                  <a:cubicBezTo>
                    <a:pt x="541" y="565"/>
                    <a:pt x="533" y="587"/>
                    <a:pt x="524" y="603"/>
                  </a:cubicBezTo>
                  <a:cubicBezTo>
                    <a:pt x="529" y="612"/>
                    <a:pt x="537" y="618"/>
                    <a:pt x="540" y="629"/>
                  </a:cubicBezTo>
                  <a:cubicBezTo>
                    <a:pt x="556" y="625"/>
                    <a:pt x="533" y="616"/>
                    <a:pt x="540" y="603"/>
                  </a:cubicBezTo>
                  <a:cubicBezTo>
                    <a:pt x="559" y="605"/>
                    <a:pt x="554" y="617"/>
                    <a:pt x="573" y="608"/>
                  </a:cubicBezTo>
                  <a:cubicBezTo>
                    <a:pt x="573" y="621"/>
                    <a:pt x="574" y="634"/>
                    <a:pt x="562" y="635"/>
                  </a:cubicBezTo>
                  <a:cubicBezTo>
                    <a:pt x="579" y="641"/>
                    <a:pt x="613" y="667"/>
                    <a:pt x="658" y="662"/>
                  </a:cubicBezTo>
                  <a:cubicBezTo>
                    <a:pt x="655" y="617"/>
                    <a:pt x="667" y="580"/>
                    <a:pt x="664" y="517"/>
                  </a:cubicBezTo>
                  <a:cubicBezTo>
                    <a:pt x="656" y="506"/>
                    <a:pt x="632" y="484"/>
                    <a:pt x="626" y="490"/>
                  </a:cubicBezTo>
                  <a:cubicBezTo>
                    <a:pt x="617" y="483"/>
                    <a:pt x="619" y="465"/>
                    <a:pt x="605" y="463"/>
                  </a:cubicBezTo>
                  <a:cubicBezTo>
                    <a:pt x="592" y="471"/>
                    <a:pt x="588" y="487"/>
                    <a:pt x="573" y="490"/>
                  </a:cubicBezTo>
                  <a:cubicBezTo>
                    <a:pt x="574" y="481"/>
                    <a:pt x="568" y="480"/>
                    <a:pt x="562" y="480"/>
                  </a:cubicBezTo>
                  <a:cubicBezTo>
                    <a:pt x="563" y="467"/>
                    <a:pt x="573" y="456"/>
                    <a:pt x="556" y="453"/>
                  </a:cubicBezTo>
                  <a:cubicBezTo>
                    <a:pt x="557" y="446"/>
                    <a:pt x="566" y="448"/>
                    <a:pt x="573" y="447"/>
                  </a:cubicBezTo>
                  <a:cubicBezTo>
                    <a:pt x="549" y="423"/>
                    <a:pt x="530" y="393"/>
                    <a:pt x="498" y="378"/>
                  </a:cubicBezTo>
                  <a:cubicBezTo>
                    <a:pt x="499" y="369"/>
                    <a:pt x="492" y="369"/>
                    <a:pt x="492" y="362"/>
                  </a:cubicBezTo>
                  <a:cubicBezTo>
                    <a:pt x="479" y="352"/>
                    <a:pt x="475" y="333"/>
                    <a:pt x="455" y="330"/>
                  </a:cubicBezTo>
                  <a:cubicBezTo>
                    <a:pt x="456" y="325"/>
                    <a:pt x="460" y="324"/>
                    <a:pt x="460" y="319"/>
                  </a:cubicBezTo>
                  <a:cubicBezTo>
                    <a:pt x="454" y="305"/>
                    <a:pt x="431" y="308"/>
                    <a:pt x="412" y="308"/>
                  </a:cubicBezTo>
                  <a:cubicBezTo>
                    <a:pt x="413" y="299"/>
                    <a:pt x="405" y="297"/>
                    <a:pt x="407" y="287"/>
                  </a:cubicBezTo>
                  <a:cubicBezTo>
                    <a:pt x="419" y="288"/>
                    <a:pt x="427" y="286"/>
                    <a:pt x="433" y="281"/>
                  </a:cubicBezTo>
                  <a:cubicBezTo>
                    <a:pt x="428" y="270"/>
                    <a:pt x="422" y="260"/>
                    <a:pt x="417" y="249"/>
                  </a:cubicBezTo>
                  <a:cubicBezTo>
                    <a:pt x="407" y="252"/>
                    <a:pt x="408" y="265"/>
                    <a:pt x="390" y="260"/>
                  </a:cubicBezTo>
                  <a:cubicBezTo>
                    <a:pt x="396" y="252"/>
                    <a:pt x="396" y="247"/>
                    <a:pt x="385" y="244"/>
                  </a:cubicBezTo>
                  <a:cubicBezTo>
                    <a:pt x="404" y="236"/>
                    <a:pt x="409" y="231"/>
                    <a:pt x="401" y="206"/>
                  </a:cubicBezTo>
                  <a:cubicBezTo>
                    <a:pt x="423" y="238"/>
                    <a:pt x="442" y="273"/>
                    <a:pt x="460" y="308"/>
                  </a:cubicBezTo>
                  <a:cubicBezTo>
                    <a:pt x="466" y="309"/>
                    <a:pt x="470" y="307"/>
                    <a:pt x="471" y="303"/>
                  </a:cubicBezTo>
                  <a:cubicBezTo>
                    <a:pt x="479" y="308"/>
                    <a:pt x="483" y="317"/>
                    <a:pt x="476" y="324"/>
                  </a:cubicBezTo>
                  <a:cubicBezTo>
                    <a:pt x="502" y="356"/>
                    <a:pt x="533" y="381"/>
                    <a:pt x="556" y="415"/>
                  </a:cubicBezTo>
                  <a:cubicBezTo>
                    <a:pt x="569" y="414"/>
                    <a:pt x="550" y="401"/>
                    <a:pt x="546" y="399"/>
                  </a:cubicBezTo>
                  <a:cubicBezTo>
                    <a:pt x="547" y="386"/>
                    <a:pt x="538" y="382"/>
                    <a:pt x="530" y="378"/>
                  </a:cubicBezTo>
                  <a:cubicBezTo>
                    <a:pt x="531" y="364"/>
                    <a:pt x="521" y="361"/>
                    <a:pt x="519" y="351"/>
                  </a:cubicBezTo>
                  <a:cubicBezTo>
                    <a:pt x="511" y="341"/>
                    <a:pt x="502" y="332"/>
                    <a:pt x="492" y="324"/>
                  </a:cubicBezTo>
                  <a:cubicBezTo>
                    <a:pt x="502" y="307"/>
                    <a:pt x="476" y="270"/>
                    <a:pt x="465" y="244"/>
                  </a:cubicBezTo>
                  <a:cubicBezTo>
                    <a:pt x="455" y="218"/>
                    <a:pt x="446" y="194"/>
                    <a:pt x="439" y="169"/>
                  </a:cubicBezTo>
                  <a:cubicBezTo>
                    <a:pt x="477" y="218"/>
                    <a:pt x="480" y="303"/>
                    <a:pt x="535" y="335"/>
                  </a:cubicBezTo>
                  <a:cubicBezTo>
                    <a:pt x="528" y="342"/>
                    <a:pt x="534" y="363"/>
                    <a:pt x="546" y="367"/>
                  </a:cubicBezTo>
                  <a:cubicBezTo>
                    <a:pt x="554" y="371"/>
                    <a:pt x="554" y="342"/>
                    <a:pt x="546" y="346"/>
                  </a:cubicBezTo>
                  <a:cubicBezTo>
                    <a:pt x="554" y="333"/>
                    <a:pt x="557" y="336"/>
                    <a:pt x="551" y="319"/>
                  </a:cubicBezTo>
                  <a:cubicBezTo>
                    <a:pt x="564" y="305"/>
                    <a:pt x="563" y="330"/>
                    <a:pt x="583" y="324"/>
                  </a:cubicBezTo>
                  <a:cubicBezTo>
                    <a:pt x="588" y="345"/>
                    <a:pt x="570" y="343"/>
                    <a:pt x="567" y="356"/>
                  </a:cubicBezTo>
                  <a:cubicBezTo>
                    <a:pt x="566" y="370"/>
                    <a:pt x="588" y="361"/>
                    <a:pt x="583" y="378"/>
                  </a:cubicBezTo>
                  <a:cubicBezTo>
                    <a:pt x="578" y="383"/>
                    <a:pt x="572" y="388"/>
                    <a:pt x="567" y="394"/>
                  </a:cubicBezTo>
                  <a:cubicBezTo>
                    <a:pt x="568" y="400"/>
                    <a:pt x="573" y="397"/>
                    <a:pt x="573" y="394"/>
                  </a:cubicBezTo>
                  <a:cubicBezTo>
                    <a:pt x="581" y="427"/>
                    <a:pt x="608" y="462"/>
                    <a:pt x="647" y="447"/>
                  </a:cubicBezTo>
                  <a:cubicBezTo>
                    <a:pt x="650" y="455"/>
                    <a:pt x="656" y="460"/>
                    <a:pt x="664" y="463"/>
                  </a:cubicBezTo>
                  <a:cubicBezTo>
                    <a:pt x="671" y="438"/>
                    <a:pt x="678" y="367"/>
                    <a:pt x="653" y="356"/>
                  </a:cubicBezTo>
                  <a:cubicBezTo>
                    <a:pt x="655" y="349"/>
                    <a:pt x="662" y="356"/>
                    <a:pt x="664" y="362"/>
                  </a:cubicBezTo>
                  <a:cubicBezTo>
                    <a:pt x="676" y="356"/>
                    <a:pt x="667" y="326"/>
                    <a:pt x="658" y="324"/>
                  </a:cubicBezTo>
                  <a:cubicBezTo>
                    <a:pt x="666" y="316"/>
                    <a:pt x="663" y="297"/>
                    <a:pt x="664" y="281"/>
                  </a:cubicBezTo>
                  <a:cubicBezTo>
                    <a:pt x="656" y="265"/>
                    <a:pt x="649" y="250"/>
                    <a:pt x="637" y="239"/>
                  </a:cubicBezTo>
                  <a:close/>
                  <a:moveTo>
                    <a:pt x="744" y="860"/>
                  </a:moveTo>
                  <a:cubicBezTo>
                    <a:pt x="732" y="858"/>
                    <a:pt x="714" y="876"/>
                    <a:pt x="728" y="881"/>
                  </a:cubicBezTo>
                  <a:cubicBezTo>
                    <a:pt x="729" y="870"/>
                    <a:pt x="742" y="871"/>
                    <a:pt x="744" y="860"/>
                  </a:cubicBezTo>
                  <a:close/>
                  <a:moveTo>
                    <a:pt x="963" y="1374"/>
                  </a:moveTo>
                  <a:cubicBezTo>
                    <a:pt x="944" y="1388"/>
                    <a:pt x="911" y="1389"/>
                    <a:pt x="894" y="1406"/>
                  </a:cubicBezTo>
                  <a:cubicBezTo>
                    <a:pt x="932" y="1418"/>
                    <a:pt x="969" y="1400"/>
                    <a:pt x="996" y="1385"/>
                  </a:cubicBezTo>
                  <a:cubicBezTo>
                    <a:pt x="977" y="1389"/>
                    <a:pt x="973" y="1379"/>
                    <a:pt x="963" y="1374"/>
                  </a:cubicBezTo>
                  <a:close/>
                  <a:moveTo>
                    <a:pt x="567" y="1444"/>
                  </a:moveTo>
                  <a:cubicBezTo>
                    <a:pt x="569" y="1464"/>
                    <a:pt x="546" y="1476"/>
                    <a:pt x="540" y="1460"/>
                  </a:cubicBezTo>
                  <a:cubicBezTo>
                    <a:pt x="542" y="1470"/>
                    <a:pt x="534" y="1471"/>
                    <a:pt x="535" y="1481"/>
                  </a:cubicBezTo>
                  <a:cubicBezTo>
                    <a:pt x="578" y="1488"/>
                    <a:pt x="622" y="1451"/>
                    <a:pt x="669" y="1444"/>
                  </a:cubicBezTo>
                  <a:cubicBezTo>
                    <a:pt x="673" y="1438"/>
                    <a:pt x="697" y="1426"/>
                    <a:pt x="680" y="1417"/>
                  </a:cubicBezTo>
                  <a:cubicBezTo>
                    <a:pt x="680" y="1426"/>
                    <a:pt x="676" y="1430"/>
                    <a:pt x="669" y="1433"/>
                  </a:cubicBezTo>
                  <a:cubicBezTo>
                    <a:pt x="669" y="1426"/>
                    <a:pt x="669" y="1419"/>
                    <a:pt x="669" y="1411"/>
                  </a:cubicBezTo>
                  <a:cubicBezTo>
                    <a:pt x="624" y="1393"/>
                    <a:pt x="602" y="1436"/>
                    <a:pt x="567" y="1444"/>
                  </a:cubicBezTo>
                  <a:close/>
                  <a:moveTo>
                    <a:pt x="417" y="1326"/>
                  </a:moveTo>
                  <a:cubicBezTo>
                    <a:pt x="394" y="1321"/>
                    <a:pt x="365" y="1337"/>
                    <a:pt x="374" y="1347"/>
                  </a:cubicBezTo>
                  <a:cubicBezTo>
                    <a:pt x="383" y="1335"/>
                    <a:pt x="410" y="1340"/>
                    <a:pt x="417" y="1326"/>
                  </a:cubicBezTo>
                  <a:close/>
                  <a:moveTo>
                    <a:pt x="487" y="1288"/>
                  </a:moveTo>
                  <a:cubicBezTo>
                    <a:pt x="484" y="1304"/>
                    <a:pt x="509" y="1319"/>
                    <a:pt x="519" y="1304"/>
                  </a:cubicBezTo>
                  <a:cubicBezTo>
                    <a:pt x="508" y="1299"/>
                    <a:pt x="498" y="1293"/>
                    <a:pt x="487" y="1288"/>
                  </a:cubicBezTo>
                  <a:close/>
                  <a:moveTo>
                    <a:pt x="573" y="1235"/>
                  </a:moveTo>
                  <a:cubicBezTo>
                    <a:pt x="550" y="1237"/>
                    <a:pt x="547" y="1259"/>
                    <a:pt x="540" y="1277"/>
                  </a:cubicBezTo>
                  <a:cubicBezTo>
                    <a:pt x="545" y="1293"/>
                    <a:pt x="548" y="1265"/>
                    <a:pt x="562" y="1272"/>
                  </a:cubicBezTo>
                  <a:cubicBezTo>
                    <a:pt x="573" y="1283"/>
                    <a:pt x="559" y="1283"/>
                    <a:pt x="556" y="1294"/>
                  </a:cubicBezTo>
                  <a:cubicBezTo>
                    <a:pt x="575" y="1300"/>
                    <a:pt x="576" y="1306"/>
                    <a:pt x="599" y="1299"/>
                  </a:cubicBezTo>
                  <a:cubicBezTo>
                    <a:pt x="599" y="1279"/>
                    <a:pt x="568" y="1291"/>
                    <a:pt x="573" y="1267"/>
                  </a:cubicBezTo>
                  <a:cubicBezTo>
                    <a:pt x="575" y="1260"/>
                    <a:pt x="579" y="1256"/>
                    <a:pt x="589" y="1256"/>
                  </a:cubicBezTo>
                  <a:cubicBezTo>
                    <a:pt x="596" y="1277"/>
                    <a:pt x="614" y="1287"/>
                    <a:pt x="642" y="1288"/>
                  </a:cubicBezTo>
                  <a:cubicBezTo>
                    <a:pt x="648" y="1282"/>
                    <a:pt x="657" y="1278"/>
                    <a:pt x="653" y="1261"/>
                  </a:cubicBezTo>
                  <a:cubicBezTo>
                    <a:pt x="631" y="1274"/>
                    <a:pt x="626" y="1252"/>
                    <a:pt x="599" y="1256"/>
                  </a:cubicBezTo>
                  <a:cubicBezTo>
                    <a:pt x="596" y="1236"/>
                    <a:pt x="591" y="1225"/>
                    <a:pt x="610" y="1219"/>
                  </a:cubicBezTo>
                  <a:cubicBezTo>
                    <a:pt x="611" y="1244"/>
                    <a:pt x="618" y="1213"/>
                    <a:pt x="631" y="1219"/>
                  </a:cubicBezTo>
                  <a:cubicBezTo>
                    <a:pt x="630" y="1233"/>
                    <a:pt x="639" y="1236"/>
                    <a:pt x="653" y="1235"/>
                  </a:cubicBezTo>
                  <a:cubicBezTo>
                    <a:pt x="651" y="1205"/>
                    <a:pt x="666" y="1180"/>
                    <a:pt x="653" y="1154"/>
                  </a:cubicBezTo>
                  <a:cubicBezTo>
                    <a:pt x="615" y="1158"/>
                    <a:pt x="597" y="1181"/>
                    <a:pt x="578" y="1203"/>
                  </a:cubicBezTo>
                  <a:cubicBezTo>
                    <a:pt x="578" y="1196"/>
                    <a:pt x="585" y="1195"/>
                    <a:pt x="583" y="1186"/>
                  </a:cubicBezTo>
                  <a:cubicBezTo>
                    <a:pt x="570" y="1183"/>
                    <a:pt x="561" y="1209"/>
                    <a:pt x="573" y="1213"/>
                  </a:cubicBezTo>
                  <a:cubicBezTo>
                    <a:pt x="573" y="1210"/>
                    <a:pt x="577" y="1207"/>
                    <a:pt x="578" y="1213"/>
                  </a:cubicBezTo>
                  <a:cubicBezTo>
                    <a:pt x="570" y="1214"/>
                    <a:pt x="573" y="1226"/>
                    <a:pt x="573" y="1235"/>
                  </a:cubicBezTo>
                  <a:close/>
                  <a:moveTo>
                    <a:pt x="573" y="1181"/>
                  </a:moveTo>
                  <a:cubicBezTo>
                    <a:pt x="590" y="1183"/>
                    <a:pt x="603" y="1158"/>
                    <a:pt x="578" y="1160"/>
                  </a:cubicBezTo>
                  <a:cubicBezTo>
                    <a:pt x="578" y="1169"/>
                    <a:pt x="577" y="1176"/>
                    <a:pt x="573" y="1181"/>
                  </a:cubicBezTo>
                  <a:close/>
                  <a:moveTo>
                    <a:pt x="578" y="940"/>
                  </a:moveTo>
                  <a:cubicBezTo>
                    <a:pt x="596" y="944"/>
                    <a:pt x="601" y="935"/>
                    <a:pt x="605" y="924"/>
                  </a:cubicBezTo>
                  <a:cubicBezTo>
                    <a:pt x="588" y="921"/>
                    <a:pt x="583" y="931"/>
                    <a:pt x="578" y="940"/>
                  </a:cubicBezTo>
                  <a:close/>
                  <a:moveTo>
                    <a:pt x="176" y="704"/>
                  </a:moveTo>
                  <a:cubicBezTo>
                    <a:pt x="193" y="706"/>
                    <a:pt x="208" y="737"/>
                    <a:pt x="219" y="726"/>
                  </a:cubicBezTo>
                  <a:cubicBezTo>
                    <a:pt x="204" y="723"/>
                    <a:pt x="198" y="683"/>
                    <a:pt x="176" y="704"/>
                  </a:cubicBezTo>
                  <a:close/>
                  <a:moveTo>
                    <a:pt x="514" y="865"/>
                  </a:moveTo>
                  <a:cubicBezTo>
                    <a:pt x="485" y="854"/>
                    <a:pt x="496" y="884"/>
                    <a:pt x="514" y="865"/>
                  </a:cubicBezTo>
                  <a:close/>
                  <a:moveTo>
                    <a:pt x="653" y="490"/>
                  </a:moveTo>
                  <a:cubicBezTo>
                    <a:pt x="656" y="490"/>
                    <a:pt x="660" y="490"/>
                    <a:pt x="664" y="490"/>
                  </a:cubicBezTo>
                  <a:cubicBezTo>
                    <a:pt x="672" y="477"/>
                    <a:pt x="645" y="475"/>
                    <a:pt x="647" y="485"/>
                  </a:cubicBezTo>
                  <a:cubicBezTo>
                    <a:pt x="651" y="485"/>
                    <a:pt x="654" y="486"/>
                    <a:pt x="653" y="490"/>
                  </a:cubicBezTo>
                  <a:close/>
                  <a:moveTo>
                    <a:pt x="701" y="587"/>
                  </a:moveTo>
                  <a:cubicBezTo>
                    <a:pt x="726" y="586"/>
                    <a:pt x="749" y="584"/>
                    <a:pt x="765" y="576"/>
                  </a:cubicBezTo>
                  <a:cubicBezTo>
                    <a:pt x="755" y="565"/>
                    <a:pt x="746" y="574"/>
                    <a:pt x="733" y="576"/>
                  </a:cubicBezTo>
                  <a:cubicBezTo>
                    <a:pt x="729" y="553"/>
                    <a:pt x="709" y="581"/>
                    <a:pt x="706" y="560"/>
                  </a:cubicBezTo>
                  <a:cubicBezTo>
                    <a:pt x="714" y="551"/>
                    <a:pt x="724" y="539"/>
                    <a:pt x="701" y="538"/>
                  </a:cubicBezTo>
                  <a:cubicBezTo>
                    <a:pt x="701" y="555"/>
                    <a:pt x="701" y="571"/>
                    <a:pt x="701" y="587"/>
                  </a:cubicBezTo>
                  <a:close/>
                  <a:moveTo>
                    <a:pt x="476" y="603"/>
                  </a:moveTo>
                  <a:cubicBezTo>
                    <a:pt x="492" y="617"/>
                    <a:pt x="462" y="586"/>
                    <a:pt x="476" y="603"/>
                  </a:cubicBezTo>
                  <a:close/>
                  <a:moveTo>
                    <a:pt x="701" y="624"/>
                  </a:moveTo>
                  <a:cubicBezTo>
                    <a:pt x="721" y="623"/>
                    <a:pt x="735" y="616"/>
                    <a:pt x="744" y="603"/>
                  </a:cubicBezTo>
                  <a:cubicBezTo>
                    <a:pt x="730" y="603"/>
                    <a:pt x="715" y="603"/>
                    <a:pt x="701" y="603"/>
                  </a:cubicBezTo>
                  <a:cubicBezTo>
                    <a:pt x="701" y="610"/>
                    <a:pt x="701" y="617"/>
                    <a:pt x="701" y="624"/>
                  </a:cubicBezTo>
                  <a:close/>
                  <a:moveTo>
                    <a:pt x="696" y="656"/>
                  </a:moveTo>
                  <a:cubicBezTo>
                    <a:pt x="696" y="660"/>
                    <a:pt x="696" y="663"/>
                    <a:pt x="696" y="667"/>
                  </a:cubicBezTo>
                  <a:cubicBezTo>
                    <a:pt x="709" y="675"/>
                    <a:pt x="711" y="649"/>
                    <a:pt x="701" y="651"/>
                  </a:cubicBezTo>
                  <a:cubicBezTo>
                    <a:pt x="701" y="654"/>
                    <a:pt x="700" y="657"/>
                    <a:pt x="696" y="656"/>
                  </a:cubicBezTo>
                  <a:close/>
                  <a:moveTo>
                    <a:pt x="621" y="699"/>
                  </a:moveTo>
                  <a:cubicBezTo>
                    <a:pt x="635" y="699"/>
                    <a:pt x="651" y="697"/>
                    <a:pt x="658" y="704"/>
                  </a:cubicBezTo>
                  <a:cubicBezTo>
                    <a:pt x="658" y="697"/>
                    <a:pt x="658" y="690"/>
                    <a:pt x="658" y="683"/>
                  </a:cubicBezTo>
                  <a:cubicBezTo>
                    <a:pt x="635" y="676"/>
                    <a:pt x="631" y="683"/>
                    <a:pt x="621" y="699"/>
                  </a:cubicBezTo>
                  <a:close/>
                  <a:moveTo>
                    <a:pt x="631" y="678"/>
                  </a:moveTo>
                  <a:cubicBezTo>
                    <a:pt x="615" y="682"/>
                    <a:pt x="612" y="672"/>
                    <a:pt x="599" y="672"/>
                  </a:cubicBezTo>
                  <a:cubicBezTo>
                    <a:pt x="592" y="689"/>
                    <a:pt x="631" y="686"/>
                    <a:pt x="631" y="678"/>
                  </a:cubicBezTo>
                  <a:close/>
                  <a:moveTo>
                    <a:pt x="706" y="737"/>
                  </a:moveTo>
                  <a:cubicBezTo>
                    <a:pt x="709" y="730"/>
                    <a:pt x="712" y="724"/>
                    <a:pt x="717" y="721"/>
                  </a:cubicBezTo>
                  <a:cubicBezTo>
                    <a:pt x="713" y="737"/>
                    <a:pt x="726" y="736"/>
                    <a:pt x="722" y="753"/>
                  </a:cubicBezTo>
                  <a:cubicBezTo>
                    <a:pt x="716" y="760"/>
                    <a:pt x="694" y="753"/>
                    <a:pt x="701" y="774"/>
                  </a:cubicBezTo>
                  <a:cubicBezTo>
                    <a:pt x="702" y="785"/>
                    <a:pt x="725" y="776"/>
                    <a:pt x="728" y="785"/>
                  </a:cubicBezTo>
                  <a:cubicBezTo>
                    <a:pt x="724" y="743"/>
                    <a:pt x="735" y="717"/>
                    <a:pt x="733" y="678"/>
                  </a:cubicBezTo>
                  <a:cubicBezTo>
                    <a:pt x="722" y="678"/>
                    <a:pt x="712" y="678"/>
                    <a:pt x="701" y="678"/>
                  </a:cubicBezTo>
                  <a:cubicBezTo>
                    <a:pt x="704" y="696"/>
                    <a:pt x="694" y="727"/>
                    <a:pt x="706" y="737"/>
                  </a:cubicBezTo>
                  <a:close/>
                  <a:moveTo>
                    <a:pt x="658" y="726"/>
                  </a:moveTo>
                  <a:cubicBezTo>
                    <a:pt x="658" y="720"/>
                    <a:pt x="649" y="719"/>
                    <a:pt x="647" y="726"/>
                  </a:cubicBezTo>
                  <a:cubicBezTo>
                    <a:pt x="654" y="725"/>
                    <a:pt x="656" y="734"/>
                    <a:pt x="658" y="726"/>
                  </a:cubicBezTo>
                  <a:close/>
                  <a:moveTo>
                    <a:pt x="781" y="806"/>
                  </a:moveTo>
                  <a:cubicBezTo>
                    <a:pt x="785" y="798"/>
                    <a:pt x="756" y="798"/>
                    <a:pt x="760" y="806"/>
                  </a:cubicBezTo>
                  <a:cubicBezTo>
                    <a:pt x="773" y="809"/>
                    <a:pt x="793" y="815"/>
                    <a:pt x="803" y="796"/>
                  </a:cubicBezTo>
                  <a:cubicBezTo>
                    <a:pt x="788" y="792"/>
                    <a:pt x="792" y="806"/>
                    <a:pt x="781" y="806"/>
                  </a:cubicBezTo>
                  <a:close/>
                  <a:moveTo>
                    <a:pt x="717" y="806"/>
                  </a:moveTo>
                  <a:cubicBezTo>
                    <a:pt x="704" y="824"/>
                    <a:pt x="735" y="793"/>
                    <a:pt x="717" y="806"/>
                  </a:cubicBezTo>
                  <a:close/>
                  <a:moveTo>
                    <a:pt x="749" y="817"/>
                  </a:moveTo>
                  <a:cubicBezTo>
                    <a:pt x="745" y="818"/>
                    <a:pt x="739" y="817"/>
                    <a:pt x="739" y="822"/>
                  </a:cubicBezTo>
                  <a:cubicBezTo>
                    <a:pt x="743" y="821"/>
                    <a:pt x="749" y="822"/>
                    <a:pt x="749" y="817"/>
                  </a:cubicBezTo>
                  <a:close/>
                  <a:moveTo>
                    <a:pt x="696" y="908"/>
                  </a:moveTo>
                  <a:cubicBezTo>
                    <a:pt x="700" y="898"/>
                    <a:pt x="705" y="888"/>
                    <a:pt x="706" y="876"/>
                  </a:cubicBezTo>
                  <a:cubicBezTo>
                    <a:pt x="688" y="869"/>
                    <a:pt x="684" y="903"/>
                    <a:pt x="696" y="908"/>
                  </a:cubicBezTo>
                  <a:close/>
                  <a:moveTo>
                    <a:pt x="562" y="892"/>
                  </a:moveTo>
                  <a:cubicBezTo>
                    <a:pt x="558" y="893"/>
                    <a:pt x="551" y="892"/>
                    <a:pt x="551" y="897"/>
                  </a:cubicBezTo>
                  <a:cubicBezTo>
                    <a:pt x="555" y="896"/>
                    <a:pt x="562" y="897"/>
                    <a:pt x="562" y="892"/>
                  </a:cubicBezTo>
                  <a:close/>
                  <a:moveTo>
                    <a:pt x="573" y="903"/>
                  </a:moveTo>
                  <a:cubicBezTo>
                    <a:pt x="584" y="899"/>
                    <a:pt x="610" y="911"/>
                    <a:pt x="605" y="892"/>
                  </a:cubicBezTo>
                  <a:cubicBezTo>
                    <a:pt x="595" y="897"/>
                    <a:pt x="578" y="894"/>
                    <a:pt x="573" y="903"/>
                  </a:cubicBezTo>
                  <a:close/>
                  <a:moveTo>
                    <a:pt x="610" y="903"/>
                  </a:moveTo>
                  <a:cubicBezTo>
                    <a:pt x="623" y="898"/>
                    <a:pt x="656" y="913"/>
                    <a:pt x="653" y="892"/>
                  </a:cubicBezTo>
                  <a:cubicBezTo>
                    <a:pt x="637" y="894"/>
                    <a:pt x="611" y="886"/>
                    <a:pt x="610" y="903"/>
                  </a:cubicBezTo>
                  <a:close/>
                  <a:moveTo>
                    <a:pt x="647" y="929"/>
                  </a:moveTo>
                  <a:cubicBezTo>
                    <a:pt x="648" y="921"/>
                    <a:pt x="614" y="921"/>
                    <a:pt x="615" y="929"/>
                  </a:cubicBezTo>
                  <a:cubicBezTo>
                    <a:pt x="620" y="934"/>
                    <a:pt x="648" y="953"/>
                    <a:pt x="647" y="929"/>
                  </a:cubicBezTo>
                  <a:close/>
                  <a:moveTo>
                    <a:pt x="701" y="978"/>
                  </a:moveTo>
                  <a:cubicBezTo>
                    <a:pt x="701" y="975"/>
                    <a:pt x="697" y="972"/>
                    <a:pt x="696" y="978"/>
                  </a:cubicBezTo>
                  <a:cubicBezTo>
                    <a:pt x="696" y="981"/>
                    <a:pt x="700" y="984"/>
                    <a:pt x="701" y="978"/>
                  </a:cubicBezTo>
                  <a:close/>
                  <a:moveTo>
                    <a:pt x="717" y="1015"/>
                  </a:moveTo>
                  <a:cubicBezTo>
                    <a:pt x="720" y="1012"/>
                    <a:pt x="717" y="1004"/>
                    <a:pt x="712" y="1010"/>
                  </a:cubicBezTo>
                  <a:cubicBezTo>
                    <a:pt x="709" y="1013"/>
                    <a:pt x="712" y="1021"/>
                    <a:pt x="717" y="1015"/>
                  </a:cubicBezTo>
                  <a:close/>
                  <a:moveTo>
                    <a:pt x="728" y="1020"/>
                  </a:moveTo>
                  <a:cubicBezTo>
                    <a:pt x="740" y="1022"/>
                    <a:pt x="748" y="1019"/>
                    <a:pt x="749" y="1010"/>
                  </a:cubicBezTo>
                  <a:cubicBezTo>
                    <a:pt x="742" y="1008"/>
                    <a:pt x="739" y="1002"/>
                    <a:pt x="728" y="1004"/>
                  </a:cubicBezTo>
                  <a:cubicBezTo>
                    <a:pt x="728" y="1010"/>
                    <a:pt x="728" y="1015"/>
                    <a:pt x="728" y="1020"/>
                  </a:cubicBezTo>
                  <a:close/>
                  <a:moveTo>
                    <a:pt x="642" y="1133"/>
                  </a:moveTo>
                  <a:cubicBezTo>
                    <a:pt x="659" y="1137"/>
                    <a:pt x="652" y="1118"/>
                    <a:pt x="669" y="1122"/>
                  </a:cubicBezTo>
                  <a:cubicBezTo>
                    <a:pt x="667" y="1104"/>
                    <a:pt x="654" y="1115"/>
                    <a:pt x="664" y="1095"/>
                  </a:cubicBezTo>
                  <a:cubicBezTo>
                    <a:pt x="652" y="1093"/>
                    <a:pt x="634" y="1111"/>
                    <a:pt x="647" y="1117"/>
                  </a:cubicBezTo>
                  <a:cubicBezTo>
                    <a:pt x="657" y="1102"/>
                    <a:pt x="645" y="1128"/>
                    <a:pt x="642" y="1133"/>
                  </a:cubicBezTo>
                  <a:close/>
                  <a:moveTo>
                    <a:pt x="594" y="1128"/>
                  </a:moveTo>
                  <a:cubicBezTo>
                    <a:pt x="608" y="1133"/>
                    <a:pt x="624" y="1116"/>
                    <a:pt x="610" y="1111"/>
                  </a:cubicBezTo>
                  <a:cubicBezTo>
                    <a:pt x="612" y="1124"/>
                    <a:pt x="586" y="1109"/>
                    <a:pt x="594" y="1128"/>
                  </a:cubicBezTo>
                  <a:close/>
                  <a:moveTo>
                    <a:pt x="589" y="1128"/>
                  </a:moveTo>
                  <a:cubicBezTo>
                    <a:pt x="579" y="1133"/>
                    <a:pt x="571" y="1112"/>
                    <a:pt x="567" y="1128"/>
                  </a:cubicBezTo>
                  <a:cubicBezTo>
                    <a:pt x="570" y="1129"/>
                    <a:pt x="588" y="1141"/>
                    <a:pt x="589" y="1128"/>
                  </a:cubicBezTo>
                  <a:close/>
                  <a:moveTo>
                    <a:pt x="631" y="1133"/>
                  </a:moveTo>
                  <a:cubicBezTo>
                    <a:pt x="631" y="1130"/>
                    <a:pt x="627" y="1127"/>
                    <a:pt x="626" y="1133"/>
                  </a:cubicBezTo>
                  <a:cubicBezTo>
                    <a:pt x="626" y="1136"/>
                    <a:pt x="630" y="1139"/>
                    <a:pt x="631" y="1133"/>
                  </a:cubicBezTo>
                  <a:close/>
                  <a:moveTo>
                    <a:pt x="1012" y="1149"/>
                  </a:moveTo>
                  <a:cubicBezTo>
                    <a:pt x="1022" y="1147"/>
                    <a:pt x="1044" y="1156"/>
                    <a:pt x="1038" y="1138"/>
                  </a:cubicBezTo>
                  <a:cubicBezTo>
                    <a:pt x="1025" y="1137"/>
                    <a:pt x="1016" y="1141"/>
                    <a:pt x="1012" y="1149"/>
                  </a:cubicBezTo>
                  <a:close/>
                  <a:moveTo>
                    <a:pt x="669" y="1149"/>
                  </a:moveTo>
                  <a:cubicBezTo>
                    <a:pt x="665" y="1150"/>
                    <a:pt x="658" y="1149"/>
                    <a:pt x="658" y="1154"/>
                  </a:cubicBezTo>
                  <a:cubicBezTo>
                    <a:pt x="662" y="1153"/>
                    <a:pt x="669" y="1154"/>
                    <a:pt x="669" y="1149"/>
                  </a:cubicBezTo>
                  <a:close/>
                  <a:moveTo>
                    <a:pt x="974" y="1154"/>
                  </a:moveTo>
                  <a:cubicBezTo>
                    <a:pt x="970" y="1156"/>
                    <a:pt x="964" y="1154"/>
                    <a:pt x="963" y="1160"/>
                  </a:cubicBezTo>
                  <a:cubicBezTo>
                    <a:pt x="968" y="1158"/>
                    <a:pt x="974" y="1160"/>
                    <a:pt x="974" y="1154"/>
                  </a:cubicBezTo>
                  <a:close/>
                  <a:moveTo>
                    <a:pt x="685" y="1256"/>
                  </a:moveTo>
                  <a:cubicBezTo>
                    <a:pt x="689" y="1252"/>
                    <a:pt x="698" y="1230"/>
                    <a:pt x="680" y="1235"/>
                  </a:cubicBezTo>
                  <a:cubicBezTo>
                    <a:pt x="681" y="1243"/>
                    <a:pt x="678" y="1254"/>
                    <a:pt x="685" y="1256"/>
                  </a:cubicBezTo>
                  <a:close/>
                  <a:moveTo>
                    <a:pt x="685" y="1224"/>
                  </a:moveTo>
                  <a:cubicBezTo>
                    <a:pt x="689" y="1209"/>
                    <a:pt x="677" y="1210"/>
                    <a:pt x="680" y="1197"/>
                  </a:cubicBezTo>
                  <a:cubicBezTo>
                    <a:pt x="680" y="1189"/>
                    <a:pt x="682" y="1153"/>
                    <a:pt x="674" y="1170"/>
                  </a:cubicBezTo>
                  <a:cubicBezTo>
                    <a:pt x="682" y="1200"/>
                    <a:pt x="659" y="1226"/>
                    <a:pt x="674" y="1245"/>
                  </a:cubicBezTo>
                  <a:cubicBezTo>
                    <a:pt x="675" y="1235"/>
                    <a:pt x="678" y="1227"/>
                    <a:pt x="685" y="1224"/>
                  </a:cubicBezTo>
                  <a:close/>
                  <a:moveTo>
                    <a:pt x="824" y="1186"/>
                  </a:moveTo>
                  <a:cubicBezTo>
                    <a:pt x="811" y="1183"/>
                    <a:pt x="800" y="1179"/>
                    <a:pt x="781" y="1181"/>
                  </a:cubicBezTo>
                  <a:cubicBezTo>
                    <a:pt x="781" y="1207"/>
                    <a:pt x="823" y="1220"/>
                    <a:pt x="824" y="1186"/>
                  </a:cubicBezTo>
                  <a:close/>
                  <a:moveTo>
                    <a:pt x="728" y="1170"/>
                  </a:moveTo>
                  <a:cubicBezTo>
                    <a:pt x="723" y="1204"/>
                    <a:pt x="774" y="1210"/>
                    <a:pt x="792" y="1203"/>
                  </a:cubicBezTo>
                  <a:cubicBezTo>
                    <a:pt x="776" y="1187"/>
                    <a:pt x="758" y="1172"/>
                    <a:pt x="728" y="1170"/>
                  </a:cubicBezTo>
                  <a:close/>
                  <a:moveTo>
                    <a:pt x="840" y="1186"/>
                  </a:moveTo>
                  <a:cubicBezTo>
                    <a:pt x="840" y="1201"/>
                    <a:pt x="849" y="1197"/>
                    <a:pt x="840" y="1208"/>
                  </a:cubicBezTo>
                  <a:cubicBezTo>
                    <a:pt x="868" y="1198"/>
                    <a:pt x="911" y="1203"/>
                    <a:pt x="926" y="1181"/>
                  </a:cubicBezTo>
                  <a:cubicBezTo>
                    <a:pt x="902" y="1188"/>
                    <a:pt x="871" y="1187"/>
                    <a:pt x="840" y="1186"/>
                  </a:cubicBezTo>
                  <a:close/>
                  <a:moveTo>
                    <a:pt x="674" y="1358"/>
                  </a:moveTo>
                  <a:cubicBezTo>
                    <a:pt x="680" y="1351"/>
                    <a:pt x="683" y="1342"/>
                    <a:pt x="690" y="1336"/>
                  </a:cubicBezTo>
                  <a:cubicBezTo>
                    <a:pt x="686" y="1324"/>
                    <a:pt x="700" y="1295"/>
                    <a:pt x="680" y="1299"/>
                  </a:cubicBezTo>
                  <a:cubicBezTo>
                    <a:pt x="663" y="1311"/>
                    <a:pt x="669" y="1350"/>
                    <a:pt x="674" y="1358"/>
                  </a:cubicBezTo>
                  <a:close/>
                  <a:moveTo>
                    <a:pt x="647" y="1320"/>
                  </a:moveTo>
                  <a:cubicBezTo>
                    <a:pt x="645" y="1324"/>
                    <a:pt x="635" y="1322"/>
                    <a:pt x="631" y="1326"/>
                  </a:cubicBezTo>
                  <a:cubicBezTo>
                    <a:pt x="627" y="1330"/>
                    <a:pt x="625" y="1340"/>
                    <a:pt x="621" y="1347"/>
                  </a:cubicBezTo>
                  <a:cubicBezTo>
                    <a:pt x="616" y="1354"/>
                    <a:pt x="614" y="1362"/>
                    <a:pt x="610" y="1369"/>
                  </a:cubicBezTo>
                  <a:cubicBezTo>
                    <a:pt x="627" y="1365"/>
                    <a:pt x="635" y="1372"/>
                    <a:pt x="647" y="1374"/>
                  </a:cubicBezTo>
                  <a:cubicBezTo>
                    <a:pt x="654" y="1351"/>
                    <a:pt x="639" y="1350"/>
                    <a:pt x="637" y="1336"/>
                  </a:cubicBezTo>
                  <a:cubicBezTo>
                    <a:pt x="643" y="1328"/>
                    <a:pt x="652" y="1323"/>
                    <a:pt x="658" y="1315"/>
                  </a:cubicBezTo>
                  <a:cubicBezTo>
                    <a:pt x="635" y="1319"/>
                    <a:pt x="663" y="1304"/>
                    <a:pt x="647" y="1304"/>
                  </a:cubicBezTo>
                  <a:cubicBezTo>
                    <a:pt x="639" y="1308"/>
                    <a:pt x="649" y="1318"/>
                    <a:pt x="647" y="1320"/>
                  </a:cubicBezTo>
                  <a:close/>
                  <a:moveTo>
                    <a:pt x="631" y="1315"/>
                  </a:moveTo>
                  <a:cubicBezTo>
                    <a:pt x="597" y="1318"/>
                    <a:pt x="563" y="1322"/>
                    <a:pt x="562" y="1358"/>
                  </a:cubicBezTo>
                  <a:cubicBezTo>
                    <a:pt x="568" y="1359"/>
                    <a:pt x="580" y="1351"/>
                    <a:pt x="578" y="1358"/>
                  </a:cubicBezTo>
                  <a:cubicBezTo>
                    <a:pt x="574" y="1368"/>
                    <a:pt x="581" y="1361"/>
                    <a:pt x="610" y="1363"/>
                  </a:cubicBezTo>
                  <a:cubicBezTo>
                    <a:pt x="609" y="1350"/>
                    <a:pt x="618" y="1347"/>
                    <a:pt x="621" y="1336"/>
                  </a:cubicBezTo>
                  <a:cubicBezTo>
                    <a:pt x="605" y="1334"/>
                    <a:pt x="590" y="1359"/>
                    <a:pt x="583" y="1347"/>
                  </a:cubicBezTo>
                  <a:cubicBezTo>
                    <a:pt x="599" y="1336"/>
                    <a:pt x="623" y="1334"/>
                    <a:pt x="631" y="1315"/>
                  </a:cubicBezTo>
                  <a:close/>
                  <a:moveTo>
                    <a:pt x="562" y="1363"/>
                  </a:moveTo>
                  <a:cubicBezTo>
                    <a:pt x="562" y="1371"/>
                    <a:pt x="564" y="1375"/>
                    <a:pt x="567" y="1379"/>
                  </a:cubicBezTo>
                  <a:cubicBezTo>
                    <a:pt x="581" y="1379"/>
                    <a:pt x="593" y="1376"/>
                    <a:pt x="599" y="1369"/>
                  </a:cubicBezTo>
                  <a:cubicBezTo>
                    <a:pt x="582" y="1372"/>
                    <a:pt x="574" y="1365"/>
                    <a:pt x="562" y="1363"/>
                  </a:cubicBezTo>
                  <a:close/>
                  <a:moveTo>
                    <a:pt x="599" y="1390"/>
                  </a:moveTo>
                  <a:cubicBezTo>
                    <a:pt x="615" y="1388"/>
                    <a:pt x="641" y="1396"/>
                    <a:pt x="642" y="1379"/>
                  </a:cubicBezTo>
                  <a:cubicBezTo>
                    <a:pt x="633" y="1372"/>
                    <a:pt x="594" y="1367"/>
                    <a:pt x="599" y="1390"/>
                  </a:cubicBezTo>
                  <a:close/>
                  <a:moveTo>
                    <a:pt x="540" y="1352"/>
                  </a:moveTo>
                  <a:cubicBezTo>
                    <a:pt x="547" y="1341"/>
                    <a:pt x="561" y="1338"/>
                    <a:pt x="567" y="1326"/>
                  </a:cubicBezTo>
                  <a:cubicBezTo>
                    <a:pt x="542" y="1333"/>
                    <a:pt x="538" y="1338"/>
                    <a:pt x="514" y="1326"/>
                  </a:cubicBezTo>
                  <a:cubicBezTo>
                    <a:pt x="512" y="1345"/>
                    <a:pt x="527" y="1348"/>
                    <a:pt x="540" y="1352"/>
                  </a:cubicBezTo>
                  <a:close/>
                  <a:moveTo>
                    <a:pt x="653" y="1369"/>
                  </a:moveTo>
                  <a:cubicBezTo>
                    <a:pt x="668" y="1376"/>
                    <a:pt x="668" y="1345"/>
                    <a:pt x="653" y="1352"/>
                  </a:cubicBezTo>
                  <a:cubicBezTo>
                    <a:pt x="653" y="1358"/>
                    <a:pt x="653" y="1363"/>
                    <a:pt x="653" y="1369"/>
                  </a:cubicBezTo>
                  <a:close/>
                  <a:moveTo>
                    <a:pt x="1172" y="1395"/>
                  </a:moveTo>
                  <a:cubicBezTo>
                    <a:pt x="1172" y="1386"/>
                    <a:pt x="1187" y="1392"/>
                    <a:pt x="1188" y="1385"/>
                  </a:cubicBezTo>
                  <a:cubicBezTo>
                    <a:pt x="1182" y="1372"/>
                    <a:pt x="1161" y="1393"/>
                    <a:pt x="1172" y="1395"/>
                  </a:cubicBezTo>
                  <a:close/>
                  <a:moveTo>
                    <a:pt x="792" y="1508"/>
                  </a:moveTo>
                  <a:cubicBezTo>
                    <a:pt x="768" y="1518"/>
                    <a:pt x="785" y="1486"/>
                    <a:pt x="765" y="1492"/>
                  </a:cubicBezTo>
                  <a:cubicBezTo>
                    <a:pt x="768" y="1505"/>
                    <a:pt x="770" y="1519"/>
                    <a:pt x="787" y="1518"/>
                  </a:cubicBezTo>
                  <a:cubicBezTo>
                    <a:pt x="799" y="1503"/>
                    <a:pt x="829" y="1504"/>
                    <a:pt x="824" y="1470"/>
                  </a:cubicBezTo>
                  <a:cubicBezTo>
                    <a:pt x="790" y="1469"/>
                    <a:pt x="808" y="1502"/>
                    <a:pt x="792" y="1508"/>
                  </a:cubicBezTo>
                  <a:close/>
                  <a:moveTo>
                    <a:pt x="830" y="1465"/>
                  </a:moveTo>
                  <a:cubicBezTo>
                    <a:pt x="838" y="1402"/>
                    <a:pt x="777" y="1406"/>
                    <a:pt x="744" y="1385"/>
                  </a:cubicBezTo>
                  <a:cubicBezTo>
                    <a:pt x="744" y="1401"/>
                    <a:pt x="744" y="1417"/>
                    <a:pt x="744" y="1433"/>
                  </a:cubicBezTo>
                  <a:cubicBezTo>
                    <a:pt x="776" y="1424"/>
                    <a:pt x="808" y="1437"/>
                    <a:pt x="792" y="1470"/>
                  </a:cubicBezTo>
                  <a:cubicBezTo>
                    <a:pt x="811" y="1475"/>
                    <a:pt x="813" y="1462"/>
                    <a:pt x="830" y="1465"/>
                  </a:cubicBezTo>
                  <a:close/>
                  <a:moveTo>
                    <a:pt x="1071" y="1449"/>
                  </a:moveTo>
                  <a:cubicBezTo>
                    <a:pt x="1083" y="1450"/>
                    <a:pt x="1091" y="1448"/>
                    <a:pt x="1092" y="1438"/>
                  </a:cubicBezTo>
                  <a:cubicBezTo>
                    <a:pt x="1080" y="1437"/>
                    <a:pt x="1072" y="1439"/>
                    <a:pt x="1071" y="1449"/>
                  </a:cubicBezTo>
                  <a:close/>
                  <a:moveTo>
                    <a:pt x="765" y="1449"/>
                  </a:moveTo>
                  <a:cubicBezTo>
                    <a:pt x="763" y="1445"/>
                    <a:pt x="751" y="1442"/>
                    <a:pt x="749" y="1449"/>
                  </a:cubicBezTo>
                  <a:cubicBezTo>
                    <a:pt x="746" y="1461"/>
                    <a:pt x="770" y="1460"/>
                    <a:pt x="765" y="1449"/>
                  </a:cubicBezTo>
                  <a:close/>
                  <a:moveTo>
                    <a:pt x="862" y="1470"/>
                  </a:moveTo>
                  <a:cubicBezTo>
                    <a:pt x="873" y="1481"/>
                    <a:pt x="876" y="1472"/>
                    <a:pt x="883" y="1465"/>
                  </a:cubicBezTo>
                  <a:cubicBezTo>
                    <a:pt x="891" y="1465"/>
                    <a:pt x="904" y="1464"/>
                    <a:pt x="894" y="1460"/>
                  </a:cubicBezTo>
                  <a:cubicBezTo>
                    <a:pt x="880" y="1460"/>
                    <a:pt x="868" y="1463"/>
                    <a:pt x="862" y="1470"/>
                  </a:cubicBezTo>
                  <a:close/>
                  <a:moveTo>
                    <a:pt x="594" y="1535"/>
                  </a:moveTo>
                  <a:cubicBezTo>
                    <a:pt x="627" y="1532"/>
                    <a:pt x="642" y="1511"/>
                    <a:pt x="664" y="1497"/>
                  </a:cubicBezTo>
                  <a:cubicBezTo>
                    <a:pt x="677" y="1490"/>
                    <a:pt x="654" y="1481"/>
                    <a:pt x="669" y="1476"/>
                  </a:cubicBezTo>
                  <a:cubicBezTo>
                    <a:pt x="675" y="1473"/>
                    <a:pt x="681" y="1470"/>
                    <a:pt x="685" y="1465"/>
                  </a:cubicBezTo>
                  <a:cubicBezTo>
                    <a:pt x="592" y="1493"/>
                    <a:pt x="499" y="1533"/>
                    <a:pt x="385" y="1540"/>
                  </a:cubicBezTo>
                  <a:cubicBezTo>
                    <a:pt x="354" y="1542"/>
                    <a:pt x="326" y="1534"/>
                    <a:pt x="294" y="1545"/>
                  </a:cubicBezTo>
                  <a:cubicBezTo>
                    <a:pt x="377" y="1574"/>
                    <a:pt x="510" y="1584"/>
                    <a:pt x="583" y="1540"/>
                  </a:cubicBezTo>
                  <a:cubicBezTo>
                    <a:pt x="577" y="1530"/>
                    <a:pt x="540" y="1523"/>
                    <a:pt x="551" y="1513"/>
                  </a:cubicBezTo>
                  <a:cubicBezTo>
                    <a:pt x="568" y="1518"/>
                    <a:pt x="574" y="1533"/>
                    <a:pt x="594" y="1535"/>
                  </a:cubicBezTo>
                  <a:close/>
                  <a:moveTo>
                    <a:pt x="535" y="1486"/>
                  </a:moveTo>
                  <a:cubicBezTo>
                    <a:pt x="517" y="1470"/>
                    <a:pt x="519" y="1506"/>
                    <a:pt x="535" y="1486"/>
                  </a:cubicBezTo>
                  <a:close/>
                  <a:moveTo>
                    <a:pt x="219" y="1502"/>
                  </a:moveTo>
                  <a:cubicBezTo>
                    <a:pt x="215" y="1506"/>
                    <a:pt x="229" y="1507"/>
                    <a:pt x="230" y="1508"/>
                  </a:cubicBezTo>
                  <a:cubicBezTo>
                    <a:pt x="245" y="1515"/>
                    <a:pt x="224" y="1498"/>
                    <a:pt x="219" y="1502"/>
                  </a:cubicBezTo>
                  <a:close/>
                  <a:moveTo>
                    <a:pt x="182" y="1518"/>
                  </a:moveTo>
                  <a:cubicBezTo>
                    <a:pt x="147" y="1512"/>
                    <a:pt x="170" y="1535"/>
                    <a:pt x="182" y="1518"/>
                  </a:cubicBezTo>
                  <a:close/>
                  <a:moveTo>
                    <a:pt x="910" y="1128"/>
                  </a:moveTo>
                  <a:cubicBezTo>
                    <a:pt x="899" y="1125"/>
                    <a:pt x="883" y="1142"/>
                    <a:pt x="894" y="1144"/>
                  </a:cubicBezTo>
                  <a:cubicBezTo>
                    <a:pt x="894" y="1134"/>
                    <a:pt x="912" y="1140"/>
                    <a:pt x="910" y="1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76"/>
            <p:cNvSpPr>
              <a:spLocks/>
            </p:cNvSpPr>
            <p:nvPr/>
          </p:nvSpPr>
          <p:spPr bwMode="auto">
            <a:xfrm>
              <a:off x="8183563" y="4749801"/>
              <a:ext cx="42863" cy="23813"/>
            </a:xfrm>
            <a:custGeom>
              <a:avLst/>
              <a:gdLst>
                <a:gd name="T0" fmla="*/ 38 w 46"/>
                <a:gd name="T1" fmla="*/ 0 h 27"/>
                <a:gd name="T2" fmla="*/ 43 w 46"/>
                <a:gd name="T3" fmla="*/ 11 h 27"/>
                <a:gd name="T4" fmla="*/ 11 w 46"/>
                <a:gd name="T5" fmla="*/ 27 h 27"/>
                <a:gd name="T6" fmla="*/ 38 w 46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7">
                  <a:moveTo>
                    <a:pt x="38" y="0"/>
                  </a:moveTo>
                  <a:cubicBezTo>
                    <a:pt x="46" y="2"/>
                    <a:pt x="33" y="10"/>
                    <a:pt x="43" y="11"/>
                  </a:cubicBezTo>
                  <a:cubicBezTo>
                    <a:pt x="36" y="20"/>
                    <a:pt x="20" y="19"/>
                    <a:pt x="11" y="27"/>
                  </a:cubicBezTo>
                  <a:cubicBezTo>
                    <a:pt x="0" y="19"/>
                    <a:pt x="39" y="16"/>
                    <a:pt x="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77"/>
            <p:cNvSpPr>
              <a:spLocks/>
            </p:cNvSpPr>
            <p:nvPr/>
          </p:nvSpPr>
          <p:spPr bwMode="auto">
            <a:xfrm>
              <a:off x="8767764" y="4773613"/>
              <a:ext cx="44450" cy="63500"/>
            </a:xfrm>
            <a:custGeom>
              <a:avLst/>
              <a:gdLst>
                <a:gd name="T0" fmla="*/ 38 w 47"/>
                <a:gd name="T1" fmla="*/ 0 h 69"/>
                <a:gd name="T2" fmla="*/ 38 w 47"/>
                <a:gd name="T3" fmla="*/ 43 h 69"/>
                <a:gd name="T4" fmla="*/ 27 w 47"/>
                <a:gd name="T5" fmla="*/ 64 h 69"/>
                <a:gd name="T6" fmla="*/ 0 w 47"/>
                <a:gd name="T7" fmla="*/ 32 h 69"/>
                <a:gd name="T8" fmla="*/ 22 w 47"/>
                <a:gd name="T9" fmla="*/ 32 h 69"/>
                <a:gd name="T10" fmla="*/ 38 w 47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9">
                  <a:moveTo>
                    <a:pt x="38" y="0"/>
                  </a:moveTo>
                  <a:cubicBezTo>
                    <a:pt x="47" y="7"/>
                    <a:pt x="25" y="28"/>
                    <a:pt x="38" y="43"/>
                  </a:cubicBezTo>
                  <a:cubicBezTo>
                    <a:pt x="22" y="37"/>
                    <a:pt x="28" y="55"/>
                    <a:pt x="27" y="64"/>
                  </a:cubicBezTo>
                  <a:cubicBezTo>
                    <a:pt x="3" y="69"/>
                    <a:pt x="6" y="47"/>
                    <a:pt x="0" y="32"/>
                  </a:cubicBezTo>
                  <a:cubicBezTo>
                    <a:pt x="8" y="26"/>
                    <a:pt x="14" y="26"/>
                    <a:pt x="22" y="32"/>
                  </a:cubicBezTo>
                  <a:cubicBezTo>
                    <a:pt x="19" y="13"/>
                    <a:pt x="31" y="9"/>
                    <a:pt x="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378"/>
            <p:cNvSpPr>
              <a:spLocks/>
            </p:cNvSpPr>
            <p:nvPr/>
          </p:nvSpPr>
          <p:spPr bwMode="auto">
            <a:xfrm>
              <a:off x="8347076" y="4905376"/>
              <a:ext cx="39688" cy="55563"/>
            </a:xfrm>
            <a:custGeom>
              <a:avLst/>
              <a:gdLst>
                <a:gd name="T0" fmla="*/ 0 w 43"/>
                <a:gd name="T1" fmla="*/ 34 h 59"/>
                <a:gd name="T2" fmla="*/ 16 w 43"/>
                <a:gd name="T3" fmla="*/ 2 h 59"/>
                <a:gd name="T4" fmla="*/ 43 w 43"/>
                <a:gd name="T5" fmla="*/ 23 h 59"/>
                <a:gd name="T6" fmla="*/ 16 w 43"/>
                <a:gd name="T7" fmla="*/ 39 h 59"/>
                <a:gd name="T8" fmla="*/ 22 w 43"/>
                <a:gd name="T9" fmla="*/ 44 h 59"/>
                <a:gd name="T10" fmla="*/ 0 w 43"/>
                <a:gd name="T1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9">
                  <a:moveTo>
                    <a:pt x="0" y="34"/>
                  </a:moveTo>
                  <a:cubicBezTo>
                    <a:pt x="4" y="22"/>
                    <a:pt x="3" y="5"/>
                    <a:pt x="16" y="2"/>
                  </a:cubicBezTo>
                  <a:cubicBezTo>
                    <a:pt x="34" y="0"/>
                    <a:pt x="28" y="22"/>
                    <a:pt x="43" y="23"/>
                  </a:cubicBezTo>
                  <a:cubicBezTo>
                    <a:pt x="41" y="35"/>
                    <a:pt x="14" y="22"/>
                    <a:pt x="16" y="39"/>
                  </a:cubicBezTo>
                  <a:cubicBezTo>
                    <a:pt x="15" y="44"/>
                    <a:pt x="18" y="44"/>
                    <a:pt x="22" y="44"/>
                  </a:cubicBezTo>
                  <a:cubicBezTo>
                    <a:pt x="17" y="59"/>
                    <a:pt x="10" y="32"/>
                    <a:pt x="0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79"/>
            <p:cNvSpPr>
              <a:spLocks/>
            </p:cNvSpPr>
            <p:nvPr/>
          </p:nvSpPr>
          <p:spPr bwMode="auto">
            <a:xfrm>
              <a:off x="7994651" y="5011738"/>
              <a:ext cx="65088" cy="46038"/>
            </a:xfrm>
            <a:custGeom>
              <a:avLst/>
              <a:gdLst>
                <a:gd name="T0" fmla="*/ 0 w 70"/>
                <a:gd name="T1" fmla="*/ 32 h 50"/>
                <a:gd name="T2" fmla="*/ 38 w 70"/>
                <a:gd name="T3" fmla="*/ 0 h 50"/>
                <a:gd name="T4" fmla="*/ 70 w 70"/>
                <a:gd name="T5" fmla="*/ 16 h 50"/>
                <a:gd name="T6" fmla="*/ 38 w 70"/>
                <a:gd name="T7" fmla="*/ 27 h 50"/>
                <a:gd name="T8" fmla="*/ 38 w 70"/>
                <a:gd name="T9" fmla="*/ 32 h 50"/>
                <a:gd name="T10" fmla="*/ 0 w 70"/>
                <a:gd name="T11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50">
                  <a:moveTo>
                    <a:pt x="0" y="32"/>
                  </a:moveTo>
                  <a:cubicBezTo>
                    <a:pt x="3" y="12"/>
                    <a:pt x="40" y="25"/>
                    <a:pt x="38" y="0"/>
                  </a:cubicBezTo>
                  <a:cubicBezTo>
                    <a:pt x="51" y="3"/>
                    <a:pt x="60" y="10"/>
                    <a:pt x="70" y="16"/>
                  </a:cubicBezTo>
                  <a:cubicBezTo>
                    <a:pt x="66" y="38"/>
                    <a:pt x="55" y="27"/>
                    <a:pt x="38" y="27"/>
                  </a:cubicBezTo>
                  <a:cubicBezTo>
                    <a:pt x="48" y="37"/>
                    <a:pt x="48" y="50"/>
                    <a:pt x="38" y="32"/>
                  </a:cubicBezTo>
                  <a:cubicBezTo>
                    <a:pt x="25" y="35"/>
                    <a:pt x="10" y="43"/>
                    <a:pt x="0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80"/>
            <p:cNvSpPr>
              <a:spLocks/>
            </p:cNvSpPr>
            <p:nvPr/>
          </p:nvSpPr>
          <p:spPr bwMode="auto">
            <a:xfrm>
              <a:off x="7999413" y="5208588"/>
              <a:ext cx="17463" cy="26988"/>
            </a:xfrm>
            <a:custGeom>
              <a:avLst/>
              <a:gdLst>
                <a:gd name="T0" fmla="*/ 0 w 19"/>
                <a:gd name="T1" fmla="*/ 11 h 29"/>
                <a:gd name="T2" fmla="*/ 16 w 19"/>
                <a:gd name="T3" fmla="*/ 27 h 29"/>
                <a:gd name="T4" fmla="*/ 0 w 19"/>
                <a:gd name="T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9">
                  <a:moveTo>
                    <a:pt x="0" y="11"/>
                  </a:moveTo>
                  <a:cubicBezTo>
                    <a:pt x="2" y="0"/>
                    <a:pt x="19" y="17"/>
                    <a:pt x="16" y="27"/>
                  </a:cubicBezTo>
                  <a:cubicBezTo>
                    <a:pt x="4" y="29"/>
                    <a:pt x="10" y="12"/>
                    <a:pt x="0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81"/>
            <p:cNvSpPr>
              <a:spLocks/>
            </p:cNvSpPr>
            <p:nvPr/>
          </p:nvSpPr>
          <p:spPr bwMode="auto">
            <a:xfrm>
              <a:off x="7845426" y="5235576"/>
              <a:ext cx="50800" cy="42863"/>
            </a:xfrm>
            <a:custGeom>
              <a:avLst/>
              <a:gdLst>
                <a:gd name="T0" fmla="*/ 54 w 54"/>
                <a:gd name="T1" fmla="*/ 37 h 47"/>
                <a:gd name="T2" fmla="*/ 16 w 54"/>
                <a:gd name="T3" fmla="*/ 37 h 47"/>
                <a:gd name="T4" fmla="*/ 16 w 54"/>
                <a:gd name="T5" fmla="*/ 47 h 47"/>
                <a:gd name="T6" fmla="*/ 16 w 54"/>
                <a:gd name="T7" fmla="*/ 26 h 47"/>
                <a:gd name="T8" fmla="*/ 54 w 54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7">
                  <a:moveTo>
                    <a:pt x="54" y="37"/>
                  </a:moveTo>
                  <a:cubicBezTo>
                    <a:pt x="41" y="37"/>
                    <a:pt x="29" y="37"/>
                    <a:pt x="16" y="37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0" y="44"/>
                    <a:pt x="22" y="36"/>
                    <a:pt x="16" y="26"/>
                  </a:cubicBezTo>
                  <a:cubicBezTo>
                    <a:pt x="36" y="26"/>
                    <a:pt x="54" y="0"/>
                    <a:pt x="54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82"/>
            <p:cNvSpPr>
              <a:spLocks/>
            </p:cNvSpPr>
            <p:nvPr/>
          </p:nvSpPr>
          <p:spPr bwMode="auto">
            <a:xfrm>
              <a:off x="7823201" y="5243513"/>
              <a:ext cx="30163" cy="41275"/>
            </a:xfrm>
            <a:custGeom>
              <a:avLst/>
              <a:gdLst>
                <a:gd name="T0" fmla="*/ 9 w 33"/>
                <a:gd name="T1" fmla="*/ 17 h 45"/>
                <a:gd name="T2" fmla="*/ 9 w 33"/>
                <a:gd name="T3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45">
                  <a:moveTo>
                    <a:pt x="9" y="17"/>
                  </a:moveTo>
                  <a:cubicBezTo>
                    <a:pt x="0" y="0"/>
                    <a:pt x="33" y="45"/>
                    <a:pt x="9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83"/>
            <p:cNvSpPr>
              <a:spLocks/>
            </p:cNvSpPr>
            <p:nvPr/>
          </p:nvSpPr>
          <p:spPr bwMode="auto">
            <a:xfrm>
              <a:off x="8553451" y="5284788"/>
              <a:ext cx="15875" cy="26988"/>
            </a:xfrm>
            <a:custGeom>
              <a:avLst/>
              <a:gdLst>
                <a:gd name="T0" fmla="*/ 8 w 17"/>
                <a:gd name="T1" fmla="*/ 15 h 30"/>
                <a:gd name="T2" fmla="*/ 13 w 17"/>
                <a:gd name="T3" fmla="*/ 4 h 30"/>
                <a:gd name="T4" fmla="*/ 8 w 17"/>
                <a:gd name="T5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0">
                  <a:moveTo>
                    <a:pt x="8" y="15"/>
                  </a:moveTo>
                  <a:cubicBezTo>
                    <a:pt x="8" y="14"/>
                    <a:pt x="9" y="0"/>
                    <a:pt x="13" y="4"/>
                  </a:cubicBezTo>
                  <a:cubicBezTo>
                    <a:pt x="17" y="9"/>
                    <a:pt x="0" y="30"/>
                    <a:pt x="8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84"/>
            <p:cNvSpPr>
              <a:spLocks/>
            </p:cNvSpPr>
            <p:nvPr/>
          </p:nvSpPr>
          <p:spPr bwMode="auto">
            <a:xfrm>
              <a:off x="8664576" y="5294313"/>
              <a:ext cx="17463" cy="12700"/>
            </a:xfrm>
            <a:custGeom>
              <a:avLst/>
              <a:gdLst>
                <a:gd name="T0" fmla="*/ 12 w 20"/>
                <a:gd name="T1" fmla="*/ 4 h 13"/>
                <a:gd name="T2" fmla="*/ 12 w 20"/>
                <a:gd name="T3" fmla="*/ 9 h 13"/>
                <a:gd name="T4" fmla="*/ 6 w 20"/>
                <a:gd name="T5" fmla="*/ 4 h 13"/>
                <a:gd name="T6" fmla="*/ 12 w 20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3">
                  <a:moveTo>
                    <a:pt x="12" y="4"/>
                  </a:moveTo>
                  <a:cubicBezTo>
                    <a:pt x="20" y="0"/>
                    <a:pt x="16" y="7"/>
                    <a:pt x="12" y="9"/>
                  </a:cubicBezTo>
                  <a:cubicBezTo>
                    <a:pt x="5" y="13"/>
                    <a:pt x="0" y="5"/>
                    <a:pt x="6" y="4"/>
                  </a:cubicBezTo>
                  <a:cubicBezTo>
                    <a:pt x="8" y="3"/>
                    <a:pt x="10" y="4"/>
                    <a:pt x="1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85"/>
            <p:cNvSpPr>
              <a:spLocks/>
            </p:cNvSpPr>
            <p:nvPr/>
          </p:nvSpPr>
          <p:spPr bwMode="auto">
            <a:xfrm>
              <a:off x="8343901" y="5507038"/>
              <a:ext cx="26988" cy="15875"/>
            </a:xfrm>
            <a:custGeom>
              <a:avLst/>
              <a:gdLst>
                <a:gd name="T0" fmla="*/ 15 w 30"/>
                <a:gd name="T1" fmla="*/ 9 h 17"/>
                <a:gd name="T2" fmla="*/ 4 w 30"/>
                <a:gd name="T3" fmla="*/ 4 h 17"/>
                <a:gd name="T4" fmla="*/ 15 w 30"/>
                <a:gd name="T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7">
                  <a:moveTo>
                    <a:pt x="15" y="9"/>
                  </a:moveTo>
                  <a:cubicBezTo>
                    <a:pt x="14" y="9"/>
                    <a:pt x="0" y="8"/>
                    <a:pt x="4" y="4"/>
                  </a:cubicBezTo>
                  <a:cubicBezTo>
                    <a:pt x="10" y="0"/>
                    <a:pt x="30" y="17"/>
                    <a:pt x="1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86"/>
            <p:cNvSpPr>
              <a:spLocks/>
            </p:cNvSpPr>
            <p:nvPr/>
          </p:nvSpPr>
          <p:spPr bwMode="auto">
            <a:xfrm>
              <a:off x="8081963" y="5546726"/>
              <a:ext cx="61913" cy="58738"/>
            </a:xfrm>
            <a:custGeom>
              <a:avLst/>
              <a:gdLst>
                <a:gd name="T0" fmla="*/ 18 w 67"/>
                <a:gd name="T1" fmla="*/ 15 h 64"/>
                <a:gd name="T2" fmla="*/ 51 w 67"/>
                <a:gd name="T3" fmla="*/ 25 h 64"/>
                <a:gd name="T4" fmla="*/ 67 w 67"/>
                <a:gd name="T5" fmla="*/ 47 h 64"/>
                <a:gd name="T6" fmla="*/ 35 w 67"/>
                <a:gd name="T7" fmla="*/ 31 h 64"/>
                <a:gd name="T8" fmla="*/ 2 w 67"/>
                <a:gd name="T9" fmla="*/ 15 h 64"/>
                <a:gd name="T10" fmla="*/ 18 w 67"/>
                <a:gd name="T1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64">
                  <a:moveTo>
                    <a:pt x="18" y="15"/>
                  </a:moveTo>
                  <a:cubicBezTo>
                    <a:pt x="27" y="0"/>
                    <a:pt x="38" y="26"/>
                    <a:pt x="51" y="25"/>
                  </a:cubicBezTo>
                  <a:cubicBezTo>
                    <a:pt x="49" y="39"/>
                    <a:pt x="53" y="48"/>
                    <a:pt x="67" y="47"/>
                  </a:cubicBezTo>
                  <a:cubicBezTo>
                    <a:pt x="54" y="64"/>
                    <a:pt x="45" y="33"/>
                    <a:pt x="35" y="31"/>
                  </a:cubicBezTo>
                  <a:cubicBezTo>
                    <a:pt x="22" y="34"/>
                    <a:pt x="0" y="39"/>
                    <a:pt x="2" y="15"/>
                  </a:cubicBezTo>
                  <a:cubicBezTo>
                    <a:pt x="13" y="11"/>
                    <a:pt x="32" y="25"/>
                    <a:pt x="18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387"/>
            <p:cNvSpPr>
              <a:spLocks/>
            </p:cNvSpPr>
            <p:nvPr/>
          </p:nvSpPr>
          <p:spPr bwMode="auto">
            <a:xfrm>
              <a:off x="7781926" y="5602288"/>
              <a:ext cx="39688" cy="47625"/>
            </a:xfrm>
            <a:custGeom>
              <a:avLst/>
              <a:gdLst>
                <a:gd name="T0" fmla="*/ 0 w 42"/>
                <a:gd name="T1" fmla="*/ 19 h 51"/>
                <a:gd name="T2" fmla="*/ 5 w 42"/>
                <a:gd name="T3" fmla="*/ 19 h 51"/>
                <a:gd name="T4" fmla="*/ 32 w 42"/>
                <a:gd name="T5" fmla="*/ 8 h 51"/>
                <a:gd name="T6" fmla="*/ 37 w 42"/>
                <a:gd name="T7" fmla="*/ 40 h 51"/>
                <a:gd name="T8" fmla="*/ 21 w 42"/>
                <a:gd name="T9" fmla="*/ 51 h 51"/>
                <a:gd name="T10" fmla="*/ 0 w 42"/>
                <a:gd name="T11" fmla="*/ 1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51">
                  <a:moveTo>
                    <a:pt x="0" y="19"/>
                  </a:moveTo>
                  <a:cubicBezTo>
                    <a:pt x="1" y="13"/>
                    <a:pt x="5" y="16"/>
                    <a:pt x="5" y="19"/>
                  </a:cubicBezTo>
                  <a:cubicBezTo>
                    <a:pt x="22" y="23"/>
                    <a:pt x="12" y="0"/>
                    <a:pt x="32" y="8"/>
                  </a:cubicBezTo>
                  <a:cubicBezTo>
                    <a:pt x="42" y="22"/>
                    <a:pt x="30" y="24"/>
                    <a:pt x="37" y="40"/>
                  </a:cubicBezTo>
                  <a:cubicBezTo>
                    <a:pt x="33" y="45"/>
                    <a:pt x="23" y="43"/>
                    <a:pt x="21" y="51"/>
                  </a:cubicBezTo>
                  <a:cubicBezTo>
                    <a:pt x="3" y="46"/>
                    <a:pt x="4" y="23"/>
                    <a:pt x="0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1" name="Freeform 5"/>
          <p:cNvSpPr>
            <a:spLocks noEditPoints="1"/>
          </p:cNvSpPr>
          <p:nvPr/>
        </p:nvSpPr>
        <p:spPr bwMode="auto">
          <a:xfrm>
            <a:off x="7782945" y="2892039"/>
            <a:ext cx="492125" cy="463549"/>
          </a:xfrm>
          <a:custGeom>
            <a:avLst/>
            <a:gdLst>
              <a:gd name="T0" fmla="*/ 928 w 1839"/>
              <a:gd name="T1" fmla="*/ 738 h 1731"/>
              <a:gd name="T2" fmla="*/ 1059 w 1839"/>
              <a:gd name="T3" fmla="*/ 413 h 1731"/>
              <a:gd name="T4" fmla="*/ 1382 w 1839"/>
              <a:gd name="T5" fmla="*/ 120 h 1731"/>
              <a:gd name="T6" fmla="*/ 1013 w 1839"/>
              <a:gd name="T7" fmla="*/ 363 h 1731"/>
              <a:gd name="T8" fmla="*/ 325 w 1839"/>
              <a:gd name="T9" fmla="*/ 36 h 1731"/>
              <a:gd name="T10" fmla="*/ 458 w 1839"/>
              <a:gd name="T11" fmla="*/ 332 h 1731"/>
              <a:gd name="T12" fmla="*/ 860 w 1839"/>
              <a:gd name="T13" fmla="*/ 738 h 1731"/>
              <a:gd name="T14" fmla="*/ 1 w 1839"/>
              <a:gd name="T15" fmla="*/ 780 h 1731"/>
              <a:gd name="T16" fmla="*/ 860 w 1839"/>
              <a:gd name="T17" fmla="*/ 816 h 1731"/>
              <a:gd name="T18" fmla="*/ 738 w 1839"/>
              <a:gd name="T19" fmla="*/ 1066 h 1731"/>
              <a:gd name="T20" fmla="*/ 429 w 1839"/>
              <a:gd name="T21" fmla="*/ 1115 h 1731"/>
              <a:gd name="T22" fmla="*/ 555 w 1839"/>
              <a:gd name="T23" fmla="*/ 1232 h 1731"/>
              <a:gd name="T24" fmla="*/ 71 w 1839"/>
              <a:gd name="T25" fmla="*/ 1623 h 1731"/>
              <a:gd name="T26" fmla="*/ 239 w 1839"/>
              <a:gd name="T27" fmla="*/ 1480 h 1731"/>
              <a:gd name="T28" fmla="*/ 213 w 1839"/>
              <a:gd name="T29" fmla="*/ 1686 h 1731"/>
              <a:gd name="T30" fmla="*/ 279 w 1839"/>
              <a:gd name="T31" fmla="*/ 1701 h 1731"/>
              <a:gd name="T32" fmla="*/ 579 w 1839"/>
              <a:gd name="T33" fmla="*/ 1586 h 1731"/>
              <a:gd name="T34" fmla="*/ 633 w 1839"/>
              <a:gd name="T35" fmla="*/ 1544 h 1731"/>
              <a:gd name="T36" fmla="*/ 826 w 1839"/>
              <a:gd name="T37" fmla="*/ 1156 h 1731"/>
              <a:gd name="T38" fmla="*/ 866 w 1839"/>
              <a:gd name="T39" fmla="*/ 1411 h 1731"/>
              <a:gd name="T40" fmla="*/ 790 w 1839"/>
              <a:gd name="T41" fmla="*/ 1546 h 1731"/>
              <a:gd name="T42" fmla="*/ 836 w 1839"/>
              <a:gd name="T43" fmla="*/ 1633 h 1731"/>
              <a:gd name="T44" fmla="*/ 887 w 1839"/>
              <a:gd name="T45" fmla="*/ 1678 h 1731"/>
              <a:gd name="T46" fmla="*/ 917 w 1839"/>
              <a:gd name="T47" fmla="*/ 1240 h 1731"/>
              <a:gd name="T48" fmla="*/ 960 w 1839"/>
              <a:gd name="T49" fmla="*/ 1199 h 1731"/>
              <a:gd name="T50" fmla="*/ 1081 w 1839"/>
              <a:gd name="T51" fmla="*/ 1576 h 1731"/>
              <a:gd name="T52" fmla="*/ 1131 w 1839"/>
              <a:gd name="T53" fmla="*/ 1340 h 1731"/>
              <a:gd name="T54" fmla="*/ 1290 w 1839"/>
              <a:gd name="T55" fmla="*/ 1374 h 1731"/>
              <a:gd name="T56" fmla="*/ 1432 w 1839"/>
              <a:gd name="T57" fmla="*/ 1713 h 1731"/>
              <a:gd name="T58" fmla="*/ 1492 w 1839"/>
              <a:gd name="T59" fmla="*/ 1680 h 1731"/>
              <a:gd name="T60" fmla="*/ 1597 w 1839"/>
              <a:gd name="T61" fmla="*/ 1646 h 1731"/>
              <a:gd name="T62" fmla="*/ 1615 w 1839"/>
              <a:gd name="T63" fmla="*/ 1581 h 1731"/>
              <a:gd name="T64" fmla="*/ 1377 w 1839"/>
              <a:gd name="T65" fmla="*/ 1385 h 1731"/>
              <a:gd name="T66" fmla="*/ 1593 w 1839"/>
              <a:gd name="T67" fmla="*/ 1279 h 1731"/>
              <a:gd name="T68" fmla="*/ 1314 w 1839"/>
              <a:gd name="T69" fmla="*/ 1289 h 1731"/>
              <a:gd name="T70" fmla="*/ 1022 w 1839"/>
              <a:gd name="T71" fmla="*/ 1168 h 1731"/>
              <a:gd name="T72" fmla="*/ 1159 w 1839"/>
              <a:gd name="T73" fmla="*/ 1122 h 1731"/>
              <a:gd name="T74" fmla="*/ 985 w 1839"/>
              <a:gd name="T75" fmla="*/ 1041 h 1731"/>
              <a:gd name="T76" fmla="*/ 928 w 1839"/>
              <a:gd name="T77" fmla="*/ 816 h 1731"/>
              <a:gd name="T78" fmla="*/ 1802 w 1839"/>
              <a:gd name="T79" fmla="*/ 748 h 1731"/>
              <a:gd name="T80" fmla="*/ 1088 w 1839"/>
              <a:gd name="T81" fmla="*/ 347 h 1731"/>
              <a:gd name="T82" fmla="*/ 372 w 1839"/>
              <a:gd name="T83" fmla="*/ 99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39" h="1731">
                <a:moveTo>
                  <a:pt x="1802" y="748"/>
                </a:moveTo>
                <a:cubicBezTo>
                  <a:pt x="928" y="748"/>
                  <a:pt x="928" y="748"/>
                  <a:pt x="928" y="748"/>
                </a:cubicBezTo>
                <a:cubicBezTo>
                  <a:pt x="928" y="738"/>
                  <a:pt x="928" y="738"/>
                  <a:pt x="928" y="738"/>
                </a:cubicBezTo>
                <a:cubicBezTo>
                  <a:pt x="928" y="737"/>
                  <a:pt x="928" y="736"/>
                  <a:pt x="928" y="736"/>
                </a:cubicBezTo>
                <a:cubicBezTo>
                  <a:pt x="928" y="736"/>
                  <a:pt x="928" y="736"/>
                  <a:pt x="928" y="736"/>
                </a:cubicBezTo>
                <a:cubicBezTo>
                  <a:pt x="930" y="615"/>
                  <a:pt x="977" y="501"/>
                  <a:pt x="1059" y="413"/>
                </a:cubicBezTo>
                <a:cubicBezTo>
                  <a:pt x="1070" y="414"/>
                  <a:pt x="1081" y="415"/>
                  <a:pt x="1092" y="415"/>
                </a:cubicBezTo>
                <a:cubicBezTo>
                  <a:pt x="1241" y="415"/>
                  <a:pt x="1373" y="307"/>
                  <a:pt x="1399" y="155"/>
                </a:cubicBezTo>
                <a:cubicBezTo>
                  <a:pt x="1401" y="142"/>
                  <a:pt x="1395" y="128"/>
                  <a:pt x="1382" y="120"/>
                </a:cubicBezTo>
                <a:cubicBezTo>
                  <a:pt x="1379" y="118"/>
                  <a:pt x="1375" y="117"/>
                  <a:pt x="1371" y="116"/>
                </a:cubicBezTo>
                <a:cubicBezTo>
                  <a:pt x="1289" y="102"/>
                  <a:pt x="1206" y="121"/>
                  <a:pt x="1138" y="169"/>
                </a:cubicBezTo>
                <a:cubicBezTo>
                  <a:pt x="1073" y="216"/>
                  <a:pt x="1029" y="284"/>
                  <a:pt x="1013" y="363"/>
                </a:cubicBezTo>
                <a:cubicBezTo>
                  <a:pt x="961" y="417"/>
                  <a:pt x="922" y="481"/>
                  <a:pt x="895" y="550"/>
                </a:cubicBezTo>
                <a:cubicBezTo>
                  <a:pt x="871" y="481"/>
                  <a:pt x="781" y="361"/>
                  <a:pt x="781" y="361"/>
                </a:cubicBezTo>
                <a:cubicBezTo>
                  <a:pt x="745" y="145"/>
                  <a:pt x="540" y="0"/>
                  <a:pt x="325" y="36"/>
                </a:cubicBezTo>
                <a:cubicBezTo>
                  <a:pt x="316" y="37"/>
                  <a:pt x="308" y="42"/>
                  <a:pt x="303" y="50"/>
                </a:cubicBezTo>
                <a:cubicBezTo>
                  <a:pt x="298" y="57"/>
                  <a:pt x="296" y="66"/>
                  <a:pt x="297" y="75"/>
                </a:cubicBezTo>
                <a:cubicBezTo>
                  <a:pt x="315" y="179"/>
                  <a:pt x="372" y="271"/>
                  <a:pt x="458" y="332"/>
                </a:cubicBezTo>
                <a:cubicBezTo>
                  <a:pt x="526" y="380"/>
                  <a:pt x="605" y="406"/>
                  <a:pt x="687" y="406"/>
                </a:cubicBezTo>
                <a:cubicBezTo>
                  <a:pt x="700" y="406"/>
                  <a:pt x="713" y="405"/>
                  <a:pt x="727" y="403"/>
                </a:cubicBezTo>
                <a:cubicBezTo>
                  <a:pt x="813" y="494"/>
                  <a:pt x="860" y="612"/>
                  <a:pt x="860" y="738"/>
                </a:cubicBezTo>
                <a:cubicBezTo>
                  <a:pt x="860" y="748"/>
                  <a:pt x="860" y="748"/>
                  <a:pt x="860" y="748"/>
                </a:cubicBezTo>
                <a:cubicBezTo>
                  <a:pt x="36" y="748"/>
                  <a:pt x="36" y="748"/>
                  <a:pt x="36" y="748"/>
                </a:cubicBezTo>
                <a:cubicBezTo>
                  <a:pt x="18" y="748"/>
                  <a:pt x="2" y="762"/>
                  <a:pt x="1" y="780"/>
                </a:cubicBezTo>
                <a:cubicBezTo>
                  <a:pt x="0" y="800"/>
                  <a:pt x="15" y="816"/>
                  <a:pt x="35" y="816"/>
                </a:cubicBezTo>
                <a:cubicBezTo>
                  <a:pt x="860" y="816"/>
                  <a:pt x="860" y="816"/>
                  <a:pt x="860" y="816"/>
                </a:cubicBezTo>
                <a:cubicBezTo>
                  <a:pt x="860" y="816"/>
                  <a:pt x="860" y="816"/>
                  <a:pt x="860" y="816"/>
                </a:cubicBezTo>
                <a:cubicBezTo>
                  <a:pt x="860" y="837"/>
                  <a:pt x="856" y="858"/>
                  <a:pt x="849" y="878"/>
                </a:cubicBezTo>
                <a:cubicBezTo>
                  <a:pt x="838" y="909"/>
                  <a:pt x="820" y="957"/>
                  <a:pt x="805" y="993"/>
                </a:cubicBezTo>
                <a:cubicBezTo>
                  <a:pt x="792" y="1025"/>
                  <a:pt x="769" y="1051"/>
                  <a:pt x="738" y="1066"/>
                </a:cubicBezTo>
                <a:cubicBezTo>
                  <a:pt x="679" y="1095"/>
                  <a:pt x="574" y="1125"/>
                  <a:pt x="464" y="1056"/>
                </a:cubicBezTo>
                <a:cubicBezTo>
                  <a:pt x="448" y="1046"/>
                  <a:pt x="426" y="1052"/>
                  <a:pt x="416" y="1069"/>
                </a:cubicBezTo>
                <a:cubicBezTo>
                  <a:pt x="407" y="1085"/>
                  <a:pt x="413" y="1105"/>
                  <a:pt x="429" y="1115"/>
                </a:cubicBezTo>
                <a:cubicBezTo>
                  <a:pt x="485" y="1149"/>
                  <a:pt x="544" y="1167"/>
                  <a:pt x="606" y="1167"/>
                </a:cubicBezTo>
                <a:cubicBezTo>
                  <a:pt x="631" y="1167"/>
                  <a:pt x="657" y="1164"/>
                  <a:pt x="683" y="1158"/>
                </a:cubicBezTo>
                <a:cubicBezTo>
                  <a:pt x="645" y="1189"/>
                  <a:pt x="602" y="1214"/>
                  <a:pt x="555" y="1232"/>
                </a:cubicBezTo>
                <a:cubicBezTo>
                  <a:pt x="470" y="1265"/>
                  <a:pt x="396" y="1319"/>
                  <a:pt x="339" y="1388"/>
                </a:cubicBezTo>
                <a:cubicBezTo>
                  <a:pt x="281" y="1395"/>
                  <a:pt x="77" y="1429"/>
                  <a:pt x="45" y="1582"/>
                </a:cubicBezTo>
                <a:cubicBezTo>
                  <a:pt x="41" y="1601"/>
                  <a:pt x="52" y="1619"/>
                  <a:pt x="71" y="1623"/>
                </a:cubicBezTo>
                <a:cubicBezTo>
                  <a:pt x="73" y="1623"/>
                  <a:pt x="76" y="1623"/>
                  <a:pt x="78" y="1623"/>
                </a:cubicBezTo>
                <a:cubicBezTo>
                  <a:pt x="94" y="1623"/>
                  <a:pt x="108" y="1612"/>
                  <a:pt x="111" y="1596"/>
                </a:cubicBezTo>
                <a:cubicBezTo>
                  <a:pt x="122" y="1546"/>
                  <a:pt x="165" y="1507"/>
                  <a:pt x="239" y="1480"/>
                </a:cubicBezTo>
                <a:cubicBezTo>
                  <a:pt x="255" y="1475"/>
                  <a:pt x="271" y="1470"/>
                  <a:pt x="285" y="1467"/>
                </a:cubicBezTo>
                <a:cubicBezTo>
                  <a:pt x="262" y="1509"/>
                  <a:pt x="244" y="1554"/>
                  <a:pt x="233" y="1602"/>
                </a:cubicBezTo>
                <a:cubicBezTo>
                  <a:pt x="213" y="1686"/>
                  <a:pt x="213" y="1686"/>
                  <a:pt x="213" y="1686"/>
                </a:cubicBezTo>
                <a:cubicBezTo>
                  <a:pt x="208" y="1704"/>
                  <a:pt x="220" y="1722"/>
                  <a:pt x="238" y="1727"/>
                </a:cubicBezTo>
                <a:cubicBezTo>
                  <a:pt x="241" y="1727"/>
                  <a:pt x="243" y="1728"/>
                  <a:pt x="246" y="1728"/>
                </a:cubicBezTo>
                <a:cubicBezTo>
                  <a:pt x="261" y="1728"/>
                  <a:pt x="275" y="1717"/>
                  <a:pt x="279" y="1701"/>
                </a:cubicBezTo>
                <a:cubicBezTo>
                  <a:pt x="299" y="1617"/>
                  <a:pt x="299" y="1617"/>
                  <a:pt x="299" y="1617"/>
                </a:cubicBezTo>
                <a:cubicBezTo>
                  <a:pt x="328" y="1496"/>
                  <a:pt x="405" y="1392"/>
                  <a:pt x="511" y="1329"/>
                </a:cubicBezTo>
                <a:cubicBezTo>
                  <a:pt x="500" y="1393"/>
                  <a:pt x="504" y="1486"/>
                  <a:pt x="579" y="1586"/>
                </a:cubicBezTo>
                <a:cubicBezTo>
                  <a:pt x="586" y="1595"/>
                  <a:pt x="596" y="1599"/>
                  <a:pt x="606" y="1599"/>
                </a:cubicBezTo>
                <a:cubicBezTo>
                  <a:pt x="614" y="1599"/>
                  <a:pt x="622" y="1597"/>
                  <a:pt x="628" y="1591"/>
                </a:cubicBezTo>
                <a:cubicBezTo>
                  <a:pt x="642" y="1580"/>
                  <a:pt x="644" y="1559"/>
                  <a:pt x="633" y="1544"/>
                </a:cubicBezTo>
                <a:cubicBezTo>
                  <a:pt x="545" y="1427"/>
                  <a:pt x="579" y="1323"/>
                  <a:pt x="592" y="1291"/>
                </a:cubicBezTo>
                <a:cubicBezTo>
                  <a:pt x="695" y="1248"/>
                  <a:pt x="781" y="1175"/>
                  <a:pt x="838" y="1082"/>
                </a:cubicBezTo>
                <a:cubicBezTo>
                  <a:pt x="826" y="1156"/>
                  <a:pt x="826" y="1156"/>
                  <a:pt x="826" y="1156"/>
                </a:cubicBezTo>
                <a:cubicBezTo>
                  <a:pt x="818" y="1205"/>
                  <a:pt x="834" y="1257"/>
                  <a:pt x="871" y="1290"/>
                </a:cubicBezTo>
                <a:cubicBezTo>
                  <a:pt x="888" y="1306"/>
                  <a:pt x="898" y="1329"/>
                  <a:pt x="897" y="1352"/>
                </a:cubicBezTo>
                <a:cubicBezTo>
                  <a:pt x="896" y="1375"/>
                  <a:pt x="885" y="1397"/>
                  <a:pt x="866" y="1411"/>
                </a:cubicBezTo>
                <a:cubicBezTo>
                  <a:pt x="770" y="1485"/>
                  <a:pt x="770" y="1485"/>
                  <a:pt x="770" y="1485"/>
                </a:cubicBezTo>
                <a:cubicBezTo>
                  <a:pt x="755" y="1496"/>
                  <a:pt x="751" y="1516"/>
                  <a:pt x="761" y="1531"/>
                </a:cubicBezTo>
                <a:cubicBezTo>
                  <a:pt x="768" y="1541"/>
                  <a:pt x="778" y="1546"/>
                  <a:pt x="790" y="1546"/>
                </a:cubicBezTo>
                <a:cubicBezTo>
                  <a:pt x="797" y="1546"/>
                  <a:pt x="804" y="1544"/>
                  <a:pt x="810" y="1539"/>
                </a:cubicBezTo>
                <a:cubicBezTo>
                  <a:pt x="868" y="1495"/>
                  <a:pt x="868" y="1495"/>
                  <a:pt x="868" y="1495"/>
                </a:cubicBezTo>
                <a:cubicBezTo>
                  <a:pt x="875" y="1532"/>
                  <a:pt x="875" y="1587"/>
                  <a:pt x="836" y="1633"/>
                </a:cubicBezTo>
                <a:cubicBezTo>
                  <a:pt x="825" y="1648"/>
                  <a:pt x="825" y="1669"/>
                  <a:pt x="839" y="1681"/>
                </a:cubicBezTo>
                <a:cubicBezTo>
                  <a:pt x="845" y="1687"/>
                  <a:pt x="853" y="1690"/>
                  <a:pt x="861" y="1690"/>
                </a:cubicBezTo>
                <a:cubicBezTo>
                  <a:pt x="871" y="1690"/>
                  <a:pt x="881" y="1686"/>
                  <a:pt x="887" y="1678"/>
                </a:cubicBezTo>
                <a:cubicBezTo>
                  <a:pt x="959" y="1594"/>
                  <a:pt x="940" y="1493"/>
                  <a:pt x="926" y="1448"/>
                </a:cubicBezTo>
                <a:cubicBezTo>
                  <a:pt x="949" y="1423"/>
                  <a:pt x="963" y="1390"/>
                  <a:pt x="965" y="1355"/>
                </a:cubicBezTo>
                <a:cubicBezTo>
                  <a:pt x="967" y="1311"/>
                  <a:pt x="949" y="1270"/>
                  <a:pt x="917" y="1240"/>
                </a:cubicBezTo>
                <a:cubicBezTo>
                  <a:pt x="898" y="1222"/>
                  <a:pt x="889" y="1196"/>
                  <a:pt x="893" y="1170"/>
                </a:cubicBezTo>
                <a:cubicBezTo>
                  <a:pt x="914" y="1040"/>
                  <a:pt x="914" y="1040"/>
                  <a:pt x="914" y="1040"/>
                </a:cubicBezTo>
                <a:cubicBezTo>
                  <a:pt x="960" y="1199"/>
                  <a:pt x="960" y="1199"/>
                  <a:pt x="960" y="1199"/>
                </a:cubicBezTo>
                <a:cubicBezTo>
                  <a:pt x="970" y="1232"/>
                  <a:pt x="989" y="1259"/>
                  <a:pt x="1013" y="1280"/>
                </a:cubicBezTo>
                <a:cubicBezTo>
                  <a:pt x="1031" y="1302"/>
                  <a:pt x="1134" y="1434"/>
                  <a:pt x="1075" y="1530"/>
                </a:cubicBezTo>
                <a:cubicBezTo>
                  <a:pt x="1066" y="1545"/>
                  <a:pt x="1068" y="1565"/>
                  <a:pt x="1081" y="1576"/>
                </a:cubicBezTo>
                <a:cubicBezTo>
                  <a:pt x="1088" y="1581"/>
                  <a:pt x="1095" y="1583"/>
                  <a:pt x="1103" y="1583"/>
                </a:cubicBezTo>
                <a:cubicBezTo>
                  <a:pt x="1114" y="1583"/>
                  <a:pt x="1125" y="1578"/>
                  <a:pt x="1132" y="1567"/>
                </a:cubicBezTo>
                <a:cubicBezTo>
                  <a:pt x="1171" y="1505"/>
                  <a:pt x="1170" y="1426"/>
                  <a:pt x="1131" y="1340"/>
                </a:cubicBezTo>
                <a:cubicBezTo>
                  <a:pt x="1127" y="1333"/>
                  <a:pt x="1124" y="1326"/>
                  <a:pt x="1120" y="1319"/>
                </a:cubicBezTo>
                <a:cubicBezTo>
                  <a:pt x="1136" y="1319"/>
                  <a:pt x="1152" y="1317"/>
                  <a:pt x="1168" y="1313"/>
                </a:cubicBezTo>
                <a:cubicBezTo>
                  <a:pt x="1218" y="1298"/>
                  <a:pt x="1272" y="1325"/>
                  <a:pt x="1290" y="1374"/>
                </a:cubicBezTo>
                <a:cubicBezTo>
                  <a:pt x="1315" y="1442"/>
                  <a:pt x="1356" y="1501"/>
                  <a:pt x="1409" y="1548"/>
                </a:cubicBezTo>
                <a:cubicBezTo>
                  <a:pt x="1407" y="1557"/>
                  <a:pt x="1405" y="1567"/>
                  <a:pt x="1404" y="1580"/>
                </a:cubicBezTo>
                <a:cubicBezTo>
                  <a:pt x="1399" y="1623"/>
                  <a:pt x="1409" y="1669"/>
                  <a:pt x="1432" y="1713"/>
                </a:cubicBezTo>
                <a:cubicBezTo>
                  <a:pt x="1438" y="1724"/>
                  <a:pt x="1450" y="1731"/>
                  <a:pt x="1462" y="1731"/>
                </a:cubicBezTo>
                <a:cubicBezTo>
                  <a:pt x="1468" y="1731"/>
                  <a:pt x="1474" y="1730"/>
                  <a:pt x="1479" y="1726"/>
                </a:cubicBezTo>
                <a:cubicBezTo>
                  <a:pt x="1495" y="1717"/>
                  <a:pt x="1500" y="1697"/>
                  <a:pt x="1492" y="1680"/>
                </a:cubicBezTo>
                <a:cubicBezTo>
                  <a:pt x="1474" y="1646"/>
                  <a:pt x="1470" y="1616"/>
                  <a:pt x="1471" y="1594"/>
                </a:cubicBezTo>
                <a:cubicBezTo>
                  <a:pt x="1502" y="1613"/>
                  <a:pt x="1536" y="1628"/>
                  <a:pt x="1572" y="1639"/>
                </a:cubicBezTo>
                <a:cubicBezTo>
                  <a:pt x="1597" y="1646"/>
                  <a:pt x="1597" y="1646"/>
                  <a:pt x="1597" y="1646"/>
                </a:cubicBezTo>
                <a:cubicBezTo>
                  <a:pt x="1600" y="1647"/>
                  <a:pt x="1603" y="1647"/>
                  <a:pt x="1607" y="1647"/>
                </a:cubicBezTo>
                <a:cubicBezTo>
                  <a:pt x="1622" y="1647"/>
                  <a:pt x="1636" y="1637"/>
                  <a:pt x="1640" y="1621"/>
                </a:cubicBezTo>
                <a:cubicBezTo>
                  <a:pt x="1644" y="1604"/>
                  <a:pt x="1633" y="1586"/>
                  <a:pt x="1615" y="1581"/>
                </a:cubicBezTo>
                <a:cubicBezTo>
                  <a:pt x="1591" y="1573"/>
                  <a:pt x="1591" y="1573"/>
                  <a:pt x="1591" y="1573"/>
                </a:cubicBezTo>
                <a:cubicBezTo>
                  <a:pt x="1493" y="1544"/>
                  <a:pt x="1411" y="1474"/>
                  <a:pt x="1367" y="1383"/>
                </a:cubicBezTo>
                <a:cubicBezTo>
                  <a:pt x="1370" y="1384"/>
                  <a:pt x="1374" y="1384"/>
                  <a:pt x="1377" y="1385"/>
                </a:cubicBezTo>
                <a:cubicBezTo>
                  <a:pt x="1394" y="1388"/>
                  <a:pt x="1411" y="1390"/>
                  <a:pt x="1427" y="1390"/>
                </a:cubicBezTo>
                <a:cubicBezTo>
                  <a:pt x="1487" y="1390"/>
                  <a:pt x="1543" y="1368"/>
                  <a:pt x="1590" y="1327"/>
                </a:cubicBezTo>
                <a:cubicBezTo>
                  <a:pt x="1604" y="1315"/>
                  <a:pt x="1606" y="1293"/>
                  <a:pt x="1593" y="1279"/>
                </a:cubicBezTo>
                <a:cubicBezTo>
                  <a:pt x="1581" y="1265"/>
                  <a:pt x="1559" y="1263"/>
                  <a:pt x="1545" y="1276"/>
                </a:cubicBezTo>
                <a:cubicBezTo>
                  <a:pt x="1439" y="1369"/>
                  <a:pt x="1319" y="1293"/>
                  <a:pt x="1314" y="1289"/>
                </a:cubicBezTo>
                <a:cubicBezTo>
                  <a:pt x="1314" y="1289"/>
                  <a:pt x="1314" y="1289"/>
                  <a:pt x="1314" y="1289"/>
                </a:cubicBezTo>
                <a:cubicBezTo>
                  <a:pt x="1272" y="1248"/>
                  <a:pt x="1209" y="1230"/>
                  <a:pt x="1149" y="1247"/>
                </a:cubicBezTo>
                <a:cubicBezTo>
                  <a:pt x="1096" y="1263"/>
                  <a:pt x="1041" y="1232"/>
                  <a:pt x="1025" y="1180"/>
                </a:cubicBezTo>
                <a:cubicBezTo>
                  <a:pt x="1022" y="1168"/>
                  <a:pt x="1022" y="1168"/>
                  <a:pt x="1022" y="1168"/>
                </a:cubicBezTo>
                <a:cubicBezTo>
                  <a:pt x="1040" y="1174"/>
                  <a:pt x="1058" y="1177"/>
                  <a:pt x="1077" y="1177"/>
                </a:cubicBezTo>
                <a:cubicBezTo>
                  <a:pt x="1098" y="1177"/>
                  <a:pt x="1119" y="1173"/>
                  <a:pt x="1139" y="1165"/>
                </a:cubicBezTo>
                <a:cubicBezTo>
                  <a:pt x="1156" y="1158"/>
                  <a:pt x="1165" y="1139"/>
                  <a:pt x="1159" y="1122"/>
                </a:cubicBezTo>
                <a:cubicBezTo>
                  <a:pt x="1152" y="1103"/>
                  <a:pt x="1131" y="1094"/>
                  <a:pt x="1113" y="1102"/>
                </a:cubicBezTo>
                <a:cubicBezTo>
                  <a:pt x="1088" y="1112"/>
                  <a:pt x="1060" y="1112"/>
                  <a:pt x="1035" y="1100"/>
                </a:cubicBezTo>
                <a:cubicBezTo>
                  <a:pt x="1011" y="1088"/>
                  <a:pt x="993" y="1067"/>
                  <a:pt x="985" y="1041"/>
                </a:cubicBezTo>
                <a:cubicBezTo>
                  <a:pt x="937" y="877"/>
                  <a:pt x="937" y="877"/>
                  <a:pt x="937" y="877"/>
                </a:cubicBezTo>
                <a:cubicBezTo>
                  <a:pt x="931" y="857"/>
                  <a:pt x="928" y="837"/>
                  <a:pt x="928" y="816"/>
                </a:cubicBezTo>
                <a:cubicBezTo>
                  <a:pt x="928" y="816"/>
                  <a:pt x="928" y="816"/>
                  <a:pt x="928" y="816"/>
                </a:cubicBezTo>
                <a:cubicBezTo>
                  <a:pt x="1803" y="816"/>
                  <a:pt x="1803" y="816"/>
                  <a:pt x="1803" y="816"/>
                </a:cubicBezTo>
                <a:cubicBezTo>
                  <a:pt x="1823" y="816"/>
                  <a:pt x="1839" y="800"/>
                  <a:pt x="1837" y="780"/>
                </a:cubicBezTo>
                <a:cubicBezTo>
                  <a:pt x="1836" y="762"/>
                  <a:pt x="1820" y="748"/>
                  <a:pt x="1802" y="748"/>
                </a:cubicBezTo>
                <a:close/>
                <a:moveTo>
                  <a:pt x="1178" y="225"/>
                </a:moveTo>
                <a:cubicBezTo>
                  <a:pt x="1221" y="194"/>
                  <a:pt x="1271" y="179"/>
                  <a:pt x="1323" y="180"/>
                </a:cubicBezTo>
                <a:cubicBezTo>
                  <a:pt x="1290" y="281"/>
                  <a:pt x="1194" y="349"/>
                  <a:pt x="1088" y="347"/>
                </a:cubicBezTo>
                <a:cubicBezTo>
                  <a:pt x="1104" y="298"/>
                  <a:pt x="1135" y="255"/>
                  <a:pt x="1178" y="225"/>
                </a:cubicBezTo>
                <a:close/>
                <a:moveTo>
                  <a:pt x="497" y="277"/>
                </a:moveTo>
                <a:cubicBezTo>
                  <a:pt x="436" y="233"/>
                  <a:pt x="392" y="171"/>
                  <a:pt x="372" y="99"/>
                </a:cubicBezTo>
                <a:cubicBezTo>
                  <a:pt x="525" y="90"/>
                  <a:pt x="665" y="190"/>
                  <a:pt x="706" y="337"/>
                </a:cubicBezTo>
                <a:cubicBezTo>
                  <a:pt x="632" y="341"/>
                  <a:pt x="559" y="320"/>
                  <a:pt x="497" y="27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6</a:t>
            </a:fld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D11E930D-DC1A-4F92-B961-30CBB72BB633}"/>
              </a:ext>
            </a:extLst>
          </p:cNvPr>
          <p:cNvSpPr/>
          <p:nvPr/>
        </p:nvSpPr>
        <p:spPr>
          <a:xfrm>
            <a:off x="11455571" y="200025"/>
            <a:ext cx="614549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7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446525" y="1454408"/>
            <a:ext cx="2663687" cy="4530467"/>
          </a:xfrm>
          <a:prstGeom prst="roundRect">
            <a:avLst>
              <a:gd name="adj" fmla="val 7607"/>
            </a:avLst>
          </a:prstGeom>
          <a:noFill/>
          <a:ln w="19050">
            <a:solidFill>
              <a:schemeClr val="accent1">
                <a:lumMod val="25000"/>
                <a:lumOff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874946" y="1454408"/>
            <a:ext cx="2663687" cy="4530466"/>
          </a:xfrm>
          <a:prstGeom prst="roundRect">
            <a:avLst>
              <a:gd name="adj" fmla="val 7154"/>
            </a:avLst>
          </a:prstGeom>
          <a:noFill/>
          <a:ln w="19050">
            <a:solidFill>
              <a:schemeClr val="accent1">
                <a:lumMod val="25000"/>
                <a:lumOff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9F4C2-50D1-4C35-9F4B-06EA94E01C3D}"/>
              </a:ext>
            </a:extLst>
          </p:cNvPr>
          <p:cNvSpPr txBox="1"/>
          <p:nvPr/>
        </p:nvSpPr>
        <p:spPr>
          <a:xfrm>
            <a:off x="2988365" y="175798"/>
            <a:ext cx="621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2875BB"/>
                </a:solidFill>
                <a:latin typeface="Futura PT Bold" panose="020B0902020204020203" pitchFamily="34" charset="-52"/>
              </a:rPr>
              <a:t>Тарифные планы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73D47-EE98-49D1-89A3-81B3AA21087D}"/>
              </a:ext>
            </a:extLst>
          </p:cNvPr>
          <p:cNvSpPr txBox="1"/>
          <p:nvPr/>
        </p:nvSpPr>
        <p:spPr>
          <a:xfrm>
            <a:off x="1524550" y="1828801"/>
            <a:ext cx="25465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2875BB"/>
                </a:solidFill>
                <a:latin typeface="Futura PT Medium" panose="020B0602020204020303" pitchFamily="34" charset="-52"/>
              </a:rPr>
              <a:t>Услуга по обработке частных дворов.</a:t>
            </a:r>
          </a:p>
          <a:p>
            <a:pPr algn="ctr"/>
            <a:endParaRPr lang="ru-RU" sz="3200" dirty="0">
              <a:solidFill>
                <a:srgbClr val="2875BB"/>
              </a:solidFill>
            </a:endParaRPr>
          </a:p>
          <a:p>
            <a:pPr algn="ctr"/>
            <a:endParaRPr lang="ru-RU" sz="3200" dirty="0">
              <a:solidFill>
                <a:srgbClr val="2875BB"/>
              </a:solidFill>
            </a:endParaRPr>
          </a:p>
          <a:p>
            <a:pPr algn="ctr"/>
            <a:r>
              <a:rPr lang="ru-RU" sz="3200" dirty="0">
                <a:solidFill>
                  <a:srgbClr val="2875BB"/>
                </a:solidFill>
                <a:latin typeface="Futura PT Bold" panose="020B0902020204020203" pitchFamily="34" charset="-52"/>
              </a:rPr>
              <a:t>1500 ₽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13FFF7-CF9F-4EF0-B343-6B77733FF031}"/>
              </a:ext>
            </a:extLst>
          </p:cNvPr>
          <p:cNvSpPr/>
          <p:nvPr/>
        </p:nvSpPr>
        <p:spPr>
          <a:xfrm>
            <a:off x="7685171" y="1828800"/>
            <a:ext cx="3036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875BB"/>
                </a:solidFill>
                <a:latin typeface="Futura PT Medium" panose="020B0602020204020303" pitchFamily="34" charset="-52"/>
              </a:rPr>
              <a:t>Услуга по обработке полей.</a:t>
            </a:r>
          </a:p>
          <a:p>
            <a:pPr algn="ctr"/>
            <a:endParaRPr lang="ru-RU" sz="3200" dirty="0">
              <a:solidFill>
                <a:srgbClr val="2875BB"/>
              </a:solidFill>
            </a:endParaRPr>
          </a:p>
          <a:p>
            <a:pPr algn="ctr"/>
            <a:endParaRPr lang="ru-RU" sz="3200" dirty="0">
              <a:solidFill>
                <a:srgbClr val="2875BB"/>
              </a:solidFill>
            </a:endParaRPr>
          </a:p>
          <a:p>
            <a:pPr algn="ctr"/>
            <a:endParaRPr lang="ru-RU" sz="3200" dirty="0">
              <a:solidFill>
                <a:srgbClr val="2875BB"/>
              </a:solidFill>
            </a:endParaRPr>
          </a:p>
          <a:p>
            <a:pPr algn="ctr"/>
            <a:r>
              <a:rPr lang="ru-RU" sz="3200" dirty="0">
                <a:solidFill>
                  <a:srgbClr val="2875BB"/>
                </a:solidFill>
                <a:latin typeface="Futura PT Bold" panose="020B0902020204020203" pitchFamily="34" charset="-52"/>
              </a:rPr>
              <a:t>1000 ₽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6DFFC6-EC6A-4AB4-BEB0-9C44FDCCE68E}"/>
              </a:ext>
            </a:extLst>
          </p:cNvPr>
          <p:cNvSpPr/>
          <p:nvPr/>
        </p:nvSpPr>
        <p:spPr>
          <a:xfrm>
            <a:off x="11455571" y="200025"/>
            <a:ext cx="614549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58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92953" y="1558865"/>
            <a:ext cx="4599758" cy="1775857"/>
          </a:xfrm>
          <a:prstGeom prst="roundRect">
            <a:avLst>
              <a:gd name="adj" fmla="val 7607"/>
            </a:avLst>
          </a:prstGeom>
          <a:noFill/>
          <a:ln w="57150">
            <a:solidFill>
              <a:srgbClr val="1948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257246" y="1170542"/>
            <a:ext cx="4599757" cy="5189744"/>
          </a:xfrm>
          <a:prstGeom prst="roundRect">
            <a:avLst>
              <a:gd name="adj" fmla="val 7154"/>
            </a:avLst>
          </a:prstGeom>
          <a:noFill/>
          <a:ln w="57150">
            <a:solidFill>
              <a:srgbClr val="1948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6DFFC6-EC6A-4AB4-BEB0-9C44FDCCE68E}"/>
              </a:ext>
            </a:extLst>
          </p:cNvPr>
          <p:cNvSpPr/>
          <p:nvPr/>
        </p:nvSpPr>
        <p:spPr>
          <a:xfrm>
            <a:off x="11455571" y="200025"/>
            <a:ext cx="614549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40CA5-72DB-4779-BE29-8D1EC744E0DF}"/>
              </a:ext>
            </a:extLst>
          </p:cNvPr>
          <p:cNvSpPr txBox="1"/>
          <p:nvPr/>
        </p:nvSpPr>
        <p:spPr>
          <a:xfrm>
            <a:off x="2090058" y="200025"/>
            <a:ext cx="7649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324853"/>
                </a:solidFill>
              </a:rPr>
              <a:t>Организационно-правовая форма </a:t>
            </a:r>
            <a:r>
              <a:rPr lang="ru-RU" sz="3200" dirty="0" smtClean="0">
                <a:solidFill>
                  <a:srgbClr val="324853"/>
                </a:solidFill>
              </a:rPr>
              <a:t>:ООО</a:t>
            </a:r>
            <a:endParaRPr lang="ru-RU" sz="3200" dirty="0">
              <a:solidFill>
                <a:srgbClr val="324853"/>
              </a:solidFill>
            </a:endParaRPr>
          </a:p>
          <a:p>
            <a:endParaRPr lang="ru-RU" sz="5400" dirty="0">
              <a:solidFill>
                <a:srgbClr val="324853"/>
              </a:solidFill>
            </a:endParaRPr>
          </a:p>
          <a:p>
            <a:endParaRPr lang="ru-RU" sz="5400" dirty="0">
              <a:solidFill>
                <a:srgbClr val="32485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367E2-39E2-4FD6-9A30-413B8E6AD933}"/>
              </a:ext>
            </a:extLst>
          </p:cNvPr>
          <p:cNvSpPr txBox="1"/>
          <p:nvPr/>
        </p:nvSpPr>
        <p:spPr>
          <a:xfrm>
            <a:off x="1287518" y="1881008"/>
            <a:ext cx="3810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24853"/>
                </a:solidFill>
              </a:rPr>
              <a:t>Налоговый </a:t>
            </a:r>
            <a:r>
              <a:rPr lang="ru-RU" sz="3200" dirty="0" smtClean="0">
                <a:solidFill>
                  <a:srgbClr val="324853"/>
                </a:solidFill>
              </a:rPr>
              <a:t>режим:</a:t>
            </a:r>
            <a:endParaRPr lang="ru-RU" sz="3200" dirty="0">
              <a:solidFill>
                <a:srgbClr val="324853"/>
              </a:solidFill>
            </a:endParaRPr>
          </a:p>
          <a:p>
            <a:pPr algn="ctr"/>
            <a:r>
              <a:rPr lang="ru-RU" sz="3200" dirty="0">
                <a:solidFill>
                  <a:srgbClr val="324853"/>
                </a:solidFill>
              </a:rPr>
              <a:t>УСН «Доходы» 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5208-AE4D-4EE3-8028-2C8BF359334C}"/>
              </a:ext>
            </a:extLst>
          </p:cNvPr>
          <p:cNvSpPr txBox="1"/>
          <p:nvPr/>
        </p:nvSpPr>
        <p:spPr>
          <a:xfrm>
            <a:off x="6439776" y="1301781"/>
            <a:ext cx="423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24853"/>
                </a:solidFill>
              </a:rPr>
              <a:t>ОКВЭД </a:t>
            </a:r>
          </a:p>
          <a:p>
            <a:pPr algn="ctr"/>
            <a:endParaRPr lang="ru-RU" sz="2000" dirty="0">
              <a:solidFill>
                <a:srgbClr val="324853"/>
              </a:solidFill>
            </a:endParaRPr>
          </a:p>
          <a:p>
            <a:pPr algn="ctr"/>
            <a:r>
              <a:rPr lang="ru-RU" sz="2000" dirty="0">
                <a:solidFill>
                  <a:srgbClr val="324853"/>
                </a:solidFill>
              </a:rPr>
              <a:t>01.61 - Предоставление услуг в области растениеводства</a:t>
            </a:r>
          </a:p>
          <a:p>
            <a:pPr algn="ctr"/>
            <a:endParaRPr lang="ru-RU" sz="2000" dirty="0">
              <a:solidFill>
                <a:srgbClr val="324853"/>
              </a:solidFill>
            </a:endParaRPr>
          </a:p>
          <a:p>
            <a:pPr algn="ctr"/>
            <a:r>
              <a:rPr lang="ru-RU" sz="2000" dirty="0">
                <a:solidFill>
                  <a:srgbClr val="324853"/>
                </a:solidFill>
              </a:rPr>
              <a:t>Группировка включает:</a:t>
            </a:r>
          </a:p>
          <a:p>
            <a:pPr algn="ctr"/>
            <a:r>
              <a:rPr lang="ru-RU" sz="2000" dirty="0">
                <a:solidFill>
                  <a:srgbClr val="324853"/>
                </a:solidFill>
              </a:rPr>
              <a:t>-опрыскивание сельскохозяйственных культур, в том числе с воздуха;</a:t>
            </a:r>
          </a:p>
          <a:p>
            <a:pPr algn="ctr"/>
            <a:r>
              <a:rPr lang="ru-RU" sz="2000" dirty="0">
                <a:solidFill>
                  <a:srgbClr val="324853"/>
                </a:solidFill>
              </a:rPr>
              <a:t>-защиту растений от сельскохозяйственных вредителей;</a:t>
            </a:r>
          </a:p>
          <a:p>
            <a:pPr algn="ctr"/>
            <a:r>
              <a:rPr lang="ru-RU" sz="2000" dirty="0">
                <a:solidFill>
                  <a:srgbClr val="324853"/>
                </a:solidFill>
              </a:rPr>
              <a:t>-предоставление сельскохозяйственных машин вместе с операторами и бригадой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9616" y="4153736"/>
            <a:ext cx="4523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24853"/>
                </a:solidFill>
              </a:rPr>
              <a:t>С финансовой моделью можно ознакомиться по ссылке: </a:t>
            </a:r>
            <a:r>
              <a:rPr lang="en-GB" sz="2400" dirty="0">
                <a:solidFill>
                  <a:srgbClr val="324853"/>
                </a:solidFill>
                <a:hlinkClick r:id="rId2"/>
              </a:rPr>
              <a:t>https://</a:t>
            </a:r>
            <a:r>
              <a:rPr lang="en-GB" sz="2400" dirty="0" smtClean="0">
                <a:solidFill>
                  <a:srgbClr val="324853"/>
                </a:solidFill>
                <a:hlinkClick r:id="rId2"/>
              </a:rPr>
              <a:t>disk.yandex.ru/d/TnwVRPCnIYjaRg</a:t>
            </a:r>
            <a:r>
              <a:rPr lang="ru-RU" sz="2400" dirty="0" smtClean="0">
                <a:solidFill>
                  <a:srgbClr val="324853"/>
                </a:solidFill>
              </a:rPr>
              <a:t> </a:t>
            </a:r>
            <a:endParaRPr lang="ru-RU" sz="2400" dirty="0">
              <a:solidFill>
                <a:srgbClr val="324853"/>
              </a:solidFill>
            </a:endParaRPr>
          </a:p>
        </p:txBody>
      </p:sp>
      <p:sp>
        <p:nvSpPr>
          <p:cNvPr id="12" name="Rounded Rectangle 3"/>
          <p:cNvSpPr/>
          <p:nvPr/>
        </p:nvSpPr>
        <p:spPr>
          <a:xfrm>
            <a:off x="915038" y="3963305"/>
            <a:ext cx="4577674" cy="2142518"/>
          </a:xfrm>
          <a:prstGeom prst="roundRect">
            <a:avLst>
              <a:gd name="adj" fmla="val 7607"/>
            </a:avLst>
          </a:prstGeom>
          <a:noFill/>
          <a:ln w="57150">
            <a:solidFill>
              <a:srgbClr val="1948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6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636" y="-113276"/>
            <a:ext cx="10562727" cy="779463"/>
          </a:xfrm>
        </p:spPr>
        <p:txBody>
          <a:bodyPr/>
          <a:lstStyle/>
          <a:p>
            <a:pPr algn="ctr"/>
            <a:r>
              <a:rPr lang="ru-RU" sz="3200" dirty="0">
                <a:latin typeface="Futura PT Bold" panose="020B0902020204020203" pitchFamily="34" charset="-52"/>
              </a:rPr>
              <a:t>Команда</a:t>
            </a:r>
            <a:endParaRPr lang="en-US" dirty="0">
              <a:latin typeface="Futura PT Bold" panose="020B0902020204020203" pitchFamily="34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770" y="2974656"/>
            <a:ext cx="2499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Сотникова Виктория Алексеевна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D175-AA02-4F4B-BECD-AA50EDBC7B80}" type="slidenum">
              <a:rPr lang="en-US" smtClean="0"/>
              <a:t>9</a:t>
            </a:fld>
            <a:endParaRPr lang="en-US"/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28784F8D-4313-42D9-AC31-4A1C5DE11ECA}"/>
              </a:ext>
            </a:extLst>
          </p:cNvPr>
          <p:cNvSpPr/>
          <p:nvPr/>
        </p:nvSpPr>
        <p:spPr>
          <a:xfrm>
            <a:off x="932642" y="4062272"/>
            <a:ext cx="2011680" cy="2011680"/>
          </a:xfrm>
          <a:prstGeom prst="roundRect">
            <a:avLst>
              <a:gd name="adj" fmla="val 9157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986062A1-F3CC-4AB5-A80C-D50ABCCB72BF}"/>
              </a:ext>
            </a:extLst>
          </p:cNvPr>
          <p:cNvSpPr/>
          <p:nvPr/>
        </p:nvSpPr>
        <p:spPr>
          <a:xfrm>
            <a:off x="4926323" y="3013520"/>
            <a:ext cx="233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 err="1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Матюха</a:t>
            </a:r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 Ксения Юрьевна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8B088157-8D12-4ECD-8633-49B31F15E1EF}"/>
              </a:ext>
            </a:extLst>
          </p:cNvPr>
          <p:cNvSpPr/>
          <p:nvPr/>
        </p:nvSpPr>
        <p:spPr>
          <a:xfrm>
            <a:off x="9003806" y="2974656"/>
            <a:ext cx="2499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Костенко Екатерина Анатольевна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126ED245-0A37-487E-B90D-10F4FF523BE3}"/>
              </a:ext>
            </a:extLst>
          </p:cNvPr>
          <p:cNvSpPr/>
          <p:nvPr/>
        </p:nvSpPr>
        <p:spPr>
          <a:xfrm>
            <a:off x="688770" y="6215812"/>
            <a:ext cx="2499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Руднева Елизавета Игоревна 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262D50AA-119A-498A-9BFE-48D0EE67094A}"/>
              </a:ext>
            </a:extLst>
          </p:cNvPr>
          <p:cNvSpPr/>
          <p:nvPr/>
        </p:nvSpPr>
        <p:spPr>
          <a:xfrm>
            <a:off x="4846286" y="6215812"/>
            <a:ext cx="2499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 err="1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Шерсткова</a:t>
            </a:r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 Ольга Сергеевна 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1A213314-08C1-473A-B58B-A6A36F1F2CF5}"/>
              </a:ext>
            </a:extLst>
          </p:cNvPr>
          <p:cNvSpPr/>
          <p:nvPr/>
        </p:nvSpPr>
        <p:spPr>
          <a:xfrm>
            <a:off x="9003802" y="6171881"/>
            <a:ext cx="2499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Гущин Герман </a:t>
            </a:r>
            <a:r>
              <a:rPr lang="en-US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/>
            </a:r>
            <a:br>
              <a:rPr lang="en-US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</a:br>
            <a:r>
              <a:rPr lang="ru-RU" sz="1600" b="1" i="0" dirty="0">
                <a:solidFill>
                  <a:schemeClr val="accent1"/>
                </a:solidFill>
                <a:effectLst/>
                <a:latin typeface="Futura PT Medium" panose="020B0602020204020303" pitchFamily="34" charset="-52"/>
                <a:cs typeface="Poppins" panose="00000500000000000000" pitchFamily="2" charset="0"/>
              </a:rPr>
              <a:t>Дмитриевич</a:t>
            </a:r>
            <a:endParaRPr lang="en-US" sz="1600" b="1" i="0" dirty="0">
              <a:solidFill>
                <a:schemeClr val="accent1"/>
              </a:solidFill>
              <a:effectLst/>
              <a:latin typeface="Futura PT Medium" panose="020B0602020204020303" pitchFamily="34" charset="-52"/>
              <a:cs typeface="Poppins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C4F2C-02AC-4C45-93DD-F366583DC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2" t="35170" r="33248" b="31167"/>
          <a:stretch/>
        </p:blipFill>
        <p:spPr>
          <a:xfrm>
            <a:off x="9247674" y="651215"/>
            <a:ext cx="2011680" cy="23217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FCA65F-18C6-40B5-ACC1-3B82D910B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41"/>
          <a:stretch/>
        </p:blipFill>
        <p:spPr>
          <a:xfrm>
            <a:off x="5090156" y="582353"/>
            <a:ext cx="2048234" cy="24595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8CA774-8247-4F91-9B72-9B8DEBB3D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4" t="40417" r="35829" b="28102"/>
          <a:stretch/>
        </p:blipFill>
        <p:spPr>
          <a:xfrm>
            <a:off x="9247674" y="3570221"/>
            <a:ext cx="2011680" cy="25037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1C0DCC-4821-4EB2-B719-67B285785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55" t="37874" r="16629" b="28270"/>
          <a:stretch/>
        </p:blipFill>
        <p:spPr>
          <a:xfrm>
            <a:off x="5090155" y="3569959"/>
            <a:ext cx="2011683" cy="25132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9A2FD07-9DD8-4970-9605-138FCBEED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204"/>
          <a:stretch/>
        </p:blipFill>
        <p:spPr>
          <a:xfrm>
            <a:off x="842664" y="3569959"/>
            <a:ext cx="2197673" cy="26019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DFDA7AD-F75E-4855-B21F-21C5C00641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90" t="3054" r="10150" b="22354"/>
          <a:stretch/>
        </p:blipFill>
        <p:spPr>
          <a:xfrm>
            <a:off x="965756" y="588952"/>
            <a:ext cx="1945451" cy="23840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88A1A01-A529-4165-A9DA-685C1A5E2A59}"/>
              </a:ext>
            </a:extLst>
          </p:cNvPr>
          <p:cNvSpPr/>
          <p:nvPr/>
        </p:nvSpPr>
        <p:spPr>
          <a:xfrm>
            <a:off x="11455571" y="200025"/>
            <a:ext cx="614549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B8BD6CAD-3572-4874-ADAB-49BF56ACFDDF}"/>
              </a:ext>
            </a:extLst>
          </p:cNvPr>
          <p:cNvSpPr/>
          <p:nvPr/>
        </p:nvSpPr>
        <p:spPr>
          <a:xfrm>
            <a:off x="966916" y="588950"/>
            <a:ext cx="1944291" cy="2384043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C40A06E4-9B0D-4243-A6D6-73C74CD267ED}"/>
              </a:ext>
            </a:extLst>
          </p:cNvPr>
          <p:cNvSpPr/>
          <p:nvPr/>
        </p:nvSpPr>
        <p:spPr>
          <a:xfrm>
            <a:off x="5090152" y="573143"/>
            <a:ext cx="2048234" cy="2468712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DF05EDDD-61E4-46BC-9E05-906FDBFA6F14}"/>
              </a:ext>
            </a:extLst>
          </p:cNvPr>
          <p:cNvSpPr/>
          <p:nvPr/>
        </p:nvSpPr>
        <p:spPr>
          <a:xfrm>
            <a:off x="836627" y="3569959"/>
            <a:ext cx="2197673" cy="2601921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EEEB3967-08D7-498F-8F5A-C10EB0BABEB1}"/>
              </a:ext>
            </a:extLst>
          </p:cNvPr>
          <p:cNvSpPr/>
          <p:nvPr/>
        </p:nvSpPr>
        <p:spPr>
          <a:xfrm>
            <a:off x="5088231" y="3569959"/>
            <a:ext cx="2011680" cy="2513203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18F081D4-0D10-452B-891F-CA399BE58FDE}"/>
              </a:ext>
            </a:extLst>
          </p:cNvPr>
          <p:cNvSpPr/>
          <p:nvPr/>
        </p:nvSpPr>
        <p:spPr>
          <a:xfrm>
            <a:off x="9245747" y="3568903"/>
            <a:ext cx="2013606" cy="2503731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5D58B928-0DCA-4545-A6C7-111E2042213E}"/>
              </a:ext>
            </a:extLst>
          </p:cNvPr>
          <p:cNvSpPr/>
          <p:nvPr/>
        </p:nvSpPr>
        <p:spPr>
          <a:xfrm>
            <a:off x="9245747" y="649553"/>
            <a:ext cx="2011680" cy="2323440"/>
          </a:xfrm>
          <a:prstGeom prst="roundRect">
            <a:avLst>
              <a:gd name="adj" fmla="val 0"/>
            </a:avLst>
          </a:prstGeom>
          <a:noFill/>
          <a:ln w="571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55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6">
      <a:majorFont>
        <a:latin typeface="Domine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226</Words>
  <Application>Microsoft Office PowerPoint</Application>
  <PresentationFormat>Широкоэкранный</PresentationFormat>
  <Paragraphs>59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Book Antiqua</vt:lpstr>
      <vt:lpstr>Calibri</vt:lpstr>
      <vt:lpstr>Domine</vt:lpstr>
      <vt:lpstr>Futura PT Bold</vt:lpstr>
      <vt:lpstr>Futura PT Medium</vt:lpstr>
      <vt:lpstr>Gadugi</vt:lpstr>
      <vt:lpstr>Poppins</vt:lpstr>
      <vt:lpstr>Office Theme</vt:lpstr>
      <vt:lpstr>Агро - Дрон  Дрон позволяющий опрыскивать зеленые насаждения</vt:lpstr>
      <vt:lpstr>География проекта</vt:lpstr>
      <vt:lpstr>Презентация PowerPoint</vt:lpstr>
      <vt:lpstr>Презентация PowerPoint</vt:lpstr>
      <vt:lpstr>Презентация PowerPoint</vt:lpstr>
      <vt:lpstr>Затраты (руб.)</vt:lpstr>
      <vt:lpstr>Презентация PowerPoint</vt:lpstr>
      <vt:lpstr>Презентация PowerPoint</vt:lpstr>
      <vt:lpstr>Команда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</dc:title>
  <dc:creator>Admin</dc:creator>
  <cp:lastModifiedBy>Lenovo</cp:lastModifiedBy>
  <cp:revision>271</cp:revision>
  <dcterms:created xsi:type="dcterms:W3CDTF">2018-01-15T04:16:08Z</dcterms:created>
  <dcterms:modified xsi:type="dcterms:W3CDTF">2023-10-21T16:34:11Z</dcterms:modified>
</cp:coreProperties>
</file>