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1056" r:id="rId4"/>
    <p:sldId id="1055" r:id="rId5"/>
    <p:sldId id="260" r:id="rId6"/>
    <p:sldId id="1058" r:id="rId7"/>
    <p:sldId id="1059" r:id="rId8"/>
    <p:sldId id="1060" r:id="rId9"/>
    <p:sldId id="1061" r:id="rId10"/>
    <p:sldId id="1062" r:id="rId11"/>
    <p:sldId id="1066" r:id="rId12"/>
    <p:sldId id="10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0CE"/>
    <a:srgbClr val="0344C1"/>
    <a:srgbClr val="3892E4"/>
    <a:srgbClr val="397CF8"/>
    <a:srgbClr val="73A6F1"/>
    <a:srgbClr val="F0F0F0"/>
    <a:srgbClr val="74E1EC"/>
    <a:srgbClr val="2971FA"/>
    <a:srgbClr val="4A8EF2"/>
    <a:srgbClr val="EEE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8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242" y="10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Роман Шило" userId="6a4a206de2388735" providerId="LiveId" clId="{AE05248E-0387-4C47-8266-FD0BB3A305A7}"/>
    <pc:docChg chg="undo custSel modSld">
      <pc:chgData name="Роман Шило" userId="6a4a206de2388735" providerId="LiveId" clId="{AE05248E-0387-4C47-8266-FD0BB3A305A7}" dt="2023-11-16T15:52:43.963" v="159" actId="1076"/>
      <pc:docMkLst>
        <pc:docMk/>
      </pc:docMkLst>
      <pc:sldChg chg="modSp mod">
        <pc:chgData name="Роман Шило" userId="6a4a206de2388735" providerId="LiveId" clId="{AE05248E-0387-4C47-8266-FD0BB3A305A7}" dt="2023-11-16T15:34:52.540" v="6" actId="14100"/>
        <pc:sldMkLst>
          <pc:docMk/>
          <pc:sldMk cId="3190346620" sldId="256"/>
        </pc:sldMkLst>
        <pc:spChg chg="mod">
          <ac:chgData name="Роман Шило" userId="6a4a206de2388735" providerId="LiveId" clId="{AE05248E-0387-4C47-8266-FD0BB3A305A7}" dt="2023-11-16T15:34:52.540" v="6" actId="14100"/>
          <ac:spMkLst>
            <pc:docMk/>
            <pc:sldMk cId="3190346620" sldId="256"/>
            <ac:spMk id="9" creationId="{6ED0D22E-07F9-A007-7676-D0FEB931E74F}"/>
          </ac:spMkLst>
        </pc:spChg>
        <pc:picChg chg="mod modCrop">
          <ac:chgData name="Роман Шило" userId="6a4a206de2388735" providerId="LiveId" clId="{AE05248E-0387-4C47-8266-FD0BB3A305A7}" dt="2023-11-16T15:33:26.287" v="1" actId="732"/>
          <ac:picMkLst>
            <pc:docMk/>
            <pc:sldMk cId="3190346620" sldId="256"/>
            <ac:picMk id="4" creationId="{C1010386-4BE5-5BCB-1838-89062F6AEE1D}"/>
          </ac:picMkLst>
        </pc:picChg>
      </pc:sldChg>
      <pc:sldChg chg="delSp mod">
        <pc:chgData name="Роман Шило" userId="6a4a206de2388735" providerId="LiveId" clId="{AE05248E-0387-4C47-8266-FD0BB3A305A7}" dt="2023-11-16T15:35:20.424" v="7" actId="478"/>
        <pc:sldMkLst>
          <pc:docMk/>
          <pc:sldMk cId="1166544547" sldId="258"/>
        </pc:sldMkLst>
        <pc:picChg chg="del">
          <ac:chgData name="Роман Шило" userId="6a4a206de2388735" providerId="LiveId" clId="{AE05248E-0387-4C47-8266-FD0BB3A305A7}" dt="2023-11-16T15:35:20.424" v="7" actId="478"/>
          <ac:picMkLst>
            <pc:docMk/>
            <pc:sldMk cId="1166544547" sldId="258"/>
            <ac:picMk id="30" creationId="{6939065E-311A-F956-E581-416968CD6481}"/>
          </ac:picMkLst>
        </pc:picChg>
      </pc:sldChg>
      <pc:sldChg chg="delSp modSp mod">
        <pc:chgData name="Роман Шило" userId="6a4a206de2388735" providerId="LiveId" clId="{AE05248E-0387-4C47-8266-FD0BB3A305A7}" dt="2023-11-16T15:49:37.226" v="122" actId="368"/>
        <pc:sldMkLst>
          <pc:docMk/>
          <pc:sldMk cId="298044087" sldId="260"/>
        </pc:sldMkLst>
        <pc:spChg chg="mod">
          <ac:chgData name="Роман Шило" userId="6a4a206de2388735" providerId="LiveId" clId="{AE05248E-0387-4C47-8266-FD0BB3A305A7}" dt="2023-11-16T15:49:37.226" v="122" actId="368"/>
          <ac:spMkLst>
            <pc:docMk/>
            <pc:sldMk cId="298044087" sldId="260"/>
            <ac:spMk id="12" creationId="{9A5B4EAB-F10D-DC65-1611-5C9B079A2C4C}"/>
          </ac:spMkLst>
        </pc:spChg>
        <pc:spChg chg="mod">
          <ac:chgData name="Роман Шило" userId="6a4a206de2388735" providerId="LiveId" clId="{AE05248E-0387-4C47-8266-FD0BB3A305A7}" dt="2023-11-16T15:49:37.226" v="122" actId="368"/>
          <ac:spMkLst>
            <pc:docMk/>
            <pc:sldMk cId="298044087" sldId="260"/>
            <ac:spMk id="13" creationId="{DC9F8721-53A4-474B-16AC-0E333DC886D2}"/>
          </ac:spMkLst>
        </pc:spChg>
        <pc:spChg chg="mod">
          <ac:chgData name="Роман Шило" userId="6a4a206de2388735" providerId="LiveId" clId="{AE05248E-0387-4C47-8266-FD0BB3A305A7}" dt="2023-11-16T15:49:37.226" v="122" actId="368"/>
          <ac:spMkLst>
            <pc:docMk/>
            <pc:sldMk cId="298044087" sldId="260"/>
            <ac:spMk id="15" creationId="{51C00A0E-592B-299F-5A40-5B020E94E698}"/>
          </ac:spMkLst>
        </pc:spChg>
        <pc:spChg chg="mod">
          <ac:chgData name="Роман Шило" userId="6a4a206de2388735" providerId="LiveId" clId="{AE05248E-0387-4C47-8266-FD0BB3A305A7}" dt="2023-11-16T15:49:37.226" v="122" actId="368"/>
          <ac:spMkLst>
            <pc:docMk/>
            <pc:sldMk cId="298044087" sldId="260"/>
            <ac:spMk id="18" creationId="{CE90398E-CAC0-8694-E449-C0B55F13BAE4}"/>
          </ac:spMkLst>
        </pc:spChg>
        <pc:spChg chg="del">
          <ac:chgData name="Роман Шило" userId="6a4a206de2388735" providerId="LiveId" clId="{AE05248E-0387-4C47-8266-FD0BB3A305A7}" dt="2023-11-16T15:35:29.962" v="8" actId="478"/>
          <ac:spMkLst>
            <pc:docMk/>
            <pc:sldMk cId="298044087" sldId="260"/>
            <ac:spMk id="4107" creationId="{CD7EF689-7A44-BBF4-18F9-60AF68F619BA}"/>
          </ac:spMkLst>
        </pc:spChg>
        <pc:spChg chg="del">
          <ac:chgData name="Роман Шило" userId="6a4a206de2388735" providerId="LiveId" clId="{AE05248E-0387-4C47-8266-FD0BB3A305A7}" dt="2023-11-16T15:35:29.962" v="8" actId="478"/>
          <ac:spMkLst>
            <pc:docMk/>
            <pc:sldMk cId="298044087" sldId="260"/>
            <ac:spMk id="4111" creationId="{A0A48F56-E9B4-5763-D660-CA1F16F2C759}"/>
          </ac:spMkLst>
        </pc:spChg>
        <pc:spChg chg="del">
          <ac:chgData name="Роман Шило" userId="6a4a206de2388735" providerId="LiveId" clId="{AE05248E-0387-4C47-8266-FD0BB3A305A7}" dt="2023-11-16T15:35:29.962" v="8" actId="478"/>
          <ac:spMkLst>
            <pc:docMk/>
            <pc:sldMk cId="298044087" sldId="260"/>
            <ac:spMk id="4112" creationId="{A6A67D1D-1167-CE6B-53C4-0C2C5B494B1C}"/>
          </ac:spMkLst>
        </pc:spChg>
        <pc:graphicFrameChg chg="mod">
          <ac:chgData name="Роман Шило" userId="6a4a206de2388735" providerId="LiveId" clId="{AE05248E-0387-4C47-8266-FD0BB3A305A7}" dt="2023-11-16T15:45:59.948" v="108" actId="1076"/>
          <ac:graphicFrameMkLst>
            <pc:docMk/>
            <pc:sldMk cId="298044087" sldId="260"/>
            <ac:graphicFrameMk id="4" creationId="{CF38E160-24BA-BFAE-D87F-555ED0F5A701}"/>
          </ac:graphicFrameMkLst>
        </pc:graphicFrameChg>
        <pc:picChg chg="mod">
          <ac:chgData name="Роман Шило" userId="6a4a206de2388735" providerId="LiveId" clId="{AE05248E-0387-4C47-8266-FD0BB3A305A7}" dt="2023-11-16T15:45:59.948" v="108" actId="1076"/>
          <ac:picMkLst>
            <pc:docMk/>
            <pc:sldMk cId="298044087" sldId="260"/>
            <ac:picMk id="6" creationId="{C6250CA8-7C8F-85D0-F0D9-C70C3F850C3A}"/>
          </ac:picMkLst>
        </pc:picChg>
        <pc:picChg chg="mod">
          <ac:chgData name="Роман Шило" userId="6a4a206de2388735" providerId="LiveId" clId="{AE05248E-0387-4C47-8266-FD0BB3A305A7}" dt="2023-11-16T15:45:59.948" v="108" actId="1076"/>
          <ac:picMkLst>
            <pc:docMk/>
            <pc:sldMk cId="298044087" sldId="260"/>
            <ac:picMk id="11" creationId="{423BF18B-1FED-679F-5AC0-07272D3FBC73}"/>
          </ac:picMkLst>
        </pc:picChg>
        <pc:picChg chg="mod">
          <ac:chgData name="Роман Шило" userId="6a4a206de2388735" providerId="LiveId" clId="{AE05248E-0387-4C47-8266-FD0BB3A305A7}" dt="2023-11-16T15:45:59.948" v="108" actId="1076"/>
          <ac:picMkLst>
            <pc:docMk/>
            <pc:sldMk cId="298044087" sldId="260"/>
            <ac:picMk id="14" creationId="{1804921F-BE7F-1471-EE0B-DF09BD455D1B}"/>
          </ac:picMkLst>
        </pc:picChg>
        <pc:picChg chg="mod">
          <ac:chgData name="Роман Шило" userId="6a4a206de2388735" providerId="LiveId" clId="{AE05248E-0387-4C47-8266-FD0BB3A305A7}" dt="2023-11-16T15:45:59.948" v="108" actId="1076"/>
          <ac:picMkLst>
            <pc:docMk/>
            <pc:sldMk cId="298044087" sldId="260"/>
            <ac:picMk id="17" creationId="{AD584780-3D76-E261-3555-41E9253B0156}"/>
          </ac:picMkLst>
        </pc:picChg>
        <pc:picChg chg="mod">
          <ac:chgData name="Роман Шило" userId="6a4a206de2388735" providerId="LiveId" clId="{AE05248E-0387-4C47-8266-FD0BB3A305A7}" dt="2023-11-16T15:45:59.948" v="108" actId="1076"/>
          <ac:picMkLst>
            <pc:docMk/>
            <pc:sldMk cId="298044087" sldId="260"/>
            <ac:picMk id="30" creationId="{6939065E-311A-F956-E581-416968CD6481}"/>
          </ac:picMkLst>
        </pc:picChg>
        <pc:picChg chg="del">
          <ac:chgData name="Роман Шило" userId="6a4a206de2388735" providerId="LiveId" clId="{AE05248E-0387-4C47-8266-FD0BB3A305A7}" dt="2023-11-16T15:35:29.962" v="8" actId="478"/>
          <ac:picMkLst>
            <pc:docMk/>
            <pc:sldMk cId="298044087" sldId="260"/>
            <ac:picMk id="4108" creationId="{02AADD08-1829-1D3E-6E0E-05C4C349766D}"/>
          </ac:picMkLst>
        </pc:picChg>
        <pc:picChg chg="del">
          <ac:chgData name="Роман Шило" userId="6a4a206de2388735" providerId="LiveId" clId="{AE05248E-0387-4C47-8266-FD0BB3A305A7}" dt="2023-11-16T15:35:29.962" v="8" actId="478"/>
          <ac:picMkLst>
            <pc:docMk/>
            <pc:sldMk cId="298044087" sldId="260"/>
            <ac:picMk id="4109" creationId="{8B00ACAF-1619-0A89-6A37-E9195E97A57A}"/>
          </ac:picMkLst>
        </pc:picChg>
        <pc:picChg chg="del">
          <ac:chgData name="Роман Шило" userId="6a4a206de2388735" providerId="LiveId" clId="{AE05248E-0387-4C47-8266-FD0BB3A305A7}" dt="2023-11-16T15:35:29.962" v="8" actId="478"/>
          <ac:picMkLst>
            <pc:docMk/>
            <pc:sldMk cId="298044087" sldId="260"/>
            <ac:picMk id="4110" creationId="{1216BD54-F2A3-29F8-D648-3060A5375674}"/>
          </ac:picMkLst>
        </pc:picChg>
        <pc:picChg chg="del">
          <ac:chgData name="Роман Шило" userId="6a4a206de2388735" providerId="LiveId" clId="{AE05248E-0387-4C47-8266-FD0BB3A305A7}" dt="2023-11-16T15:35:31.925" v="9" actId="478"/>
          <ac:picMkLst>
            <pc:docMk/>
            <pc:sldMk cId="298044087" sldId="260"/>
            <ac:picMk id="4121" creationId="{52C75D38-842E-61A2-9851-277FD0A9E5AE}"/>
          </ac:picMkLst>
        </pc:picChg>
        <pc:picChg chg="del">
          <ac:chgData name="Роман Шило" userId="6a4a206de2388735" providerId="LiveId" clId="{AE05248E-0387-4C47-8266-FD0BB3A305A7}" dt="2023-11-16T15:35:29.962" v="8" actId="478"/>
          <ac:picMkLst>
            <pc:docMk/>
            <pc:sldMk cId="298044087" sldId="260"/>
            <ac:picMk id="4125" creationId="{22B9723B-1D61-3AFC-321F-4DC4F3D5ADF6}"/>
          </ac:picMkLst>
        </pc:picChg>
        <pc:picChg chg="del">
          <ac:chgData name="Роман Шило" userId="6a4a206de2388735" providerId="LiveId" clId="{AE05248E-0387-4C47-8266-FD0BB3A305A7}" dt="2023-11-16T15:35:31.925" v="9" actId="478"/>
          <ac:picMkLst>
            <pc:docMk/>
            <pc:sldMk cId="298044087" sldId="260"/>
            <ac:picMk id="4127" creationId="{BCA1E017-3334-F063-9957-21A480D63841}"/>
          </ac:picMkLst>
        </pc:picChg>
      </pc:sldChg>
      <pc:sldChg chg="delSp mod">
        <pc:chgData name="Роман Шило" userId="6a4a206de2388735" providerId="LiveId" clId="{AE05248E-0387-4C47-8266-FD0BB3A305A7}" dt="2023-11-14T16:38:40.900" v="0" actId="478"/>
        <pc:sldMkLst>
          <pc:docMk/>
          <pc:sldMk cId="1068332450" sldId="1058"/>
        </pc:sldMkLst>
        <pc:grpChg chg="del">
          <ac:chgData name="Роман Шило" userId="6a4a206de2388735" providerId="LiveId" clId="{AE05248E-0387-4C47-8266-FD0BB3A305A7}" dt="2023-11-14T16:38:40.900" v="0" actId="478"/>
          <ac:grpSpMkLst>
            <pc:docMk/>
            <pc:sldMk cId="1068332450" sldId="1058"/>
            <ac:grpSpMk id="31" creationId="{A5209699-1370-8C92-9CD0-F2E2806C5EF2}"/>
          </ac:grpSpMkLst>
        </pc:grpChg>
      </pc:sldChg>
      <pc:sldChg chg="modSp mod">
        <pc:chgData name="Роман Шило" userId="6a4a206de2388735" providerId="LiveId" clId="{AE05248E-0387-4C47-8266-FD0BB3A305A7}" dt="2023-11-16T15:52:43.963" v="159" actId="1076"/>
        <pc:sldMkLst>
          <pc:docMk/>
          <pc:sldMk cId="3785660321" sldId="1065"/>
        </pc:sldMkLst>
        <pc:spChg chg="mod">
          <ac:chgData name="Роман Шило" userId="6a4a206de2388735" providerId="LiveId" clId="{AE05248E-0387-4C47-8266-FD0BB3A305A7}" dt="2023-11-16T15:39:17.265" v="54" actId="1076"/>
          <ac:spMkLst>
            <pc:docMk/>
            <pc:sldMk cId="3785660321" sldId="1065"/>
            <ac:spMk id="18" creationId="{E1249E2F-3E44-4FF8-81F6-F712E477DBEB}"/>
          </ac:spMkLst>
        </pc:spChg>
        <pc:spChg chg="mod">
          <ac:chgData name="Роман Шило" userId="6a4a206de2388735" providerId="LiveId" clId="{AE05248E-0387-4C47-8266-FD0BB3A305A7}" dt="2023-11-16T15:52:43.963" v="159" actId="1076"/>
          <ac:spMkLst>
            <pc:docMk/>
            <pc:sldMk cId="3785660321" sldId="1065"/>
            <ac:spMk id="25" creationId="{820F11B8-96AF-7AB3-A109-8422E61478E1}"/>
          </ac:spMkLst>
        </pc:spChg>
        <pc:spChg chg="mod">
          <ac:chgData name="Роман Шило" userId="6a4a206de2388735" providerId="LiveId" clId="{AE05248E-0387-4C47-8266-FD0BB3A305A7}" dt="2023-11-16T15:52:43.963" v="159" actId="1076"/>
          <ac:spMkLst>
            <pc:docMk/>
            <pc:sldMk cId="3785660321" sldId="1065"/>
            <ac:spMk id="26" creationId="{526F0642-EF07-809F-C730-9F98FB870509}"/>
          </ac:spMkLst>
        </pc:spChg>
        <pc:picChg chg="mod modCrop">
          <ac:chgData name="Роман Шило" userId="6a4a206de2388735" providerId="LiveId" clId="{AE05248E-0387-4C47-8266-FD0BB3A305A7}" dt="2023-11-16T15:37:27.428" v="10" actId="732"/>
          <ac:picMkLst>
            <pc:docMk/>
            <pc:sldMk cId="3785660321" sldId="1065"/>
            <ac:picMk id="4" creationId="{6F3E68B8-D093-0BBB-FD4C-19F13649A77B}"/>
          </ac:picMkLst>
        </pc:picChg>
        <pc:picChg chg="mod">
          <ac:chgData name="Роман Шило" userId="6a4a206de2388735" providerId="LiveId" clId="{AE05248E-0387-4C47-8266-FD0BB3A305A7}" dt="2023-11-16T15:39:29.123" v="55" actId="1076"/>
          <ac:picMkLst>
            <pc:docMk/>
            <pc:sldMk cId="3785660321" sldId="1065"/>
            <ac:picMk id="17" creationId="{146AF4FE-041E-1478-6859-29F800425863}"/>
          </ac:picMkLst>
        </pc:picChg>
        <pc:picChg chg="mod modCrop">
          <ac:chgData name="Роман Шило" userId="6a4a206de2388735" providerId="LiveId" clId="{AE05248E-0387-4C47-8266-FD0BB3A305A7}" dt="2023-11-16T15:52:43.963" v="159" actId="1076"/>
          <ac:picMkLst>
            <pc:docMk/>
            <pc:sldMk cId="3785660321" sldId="1065"/>
            <ac:picMk id="24" creationId="{EBB87B31-23C1-3B94-080F-1381F6055A36}"/>
          </ac:picMkLst>
        </pc:picChg>
      </pc:sldChg>
      <pc:sldChg chg="addSp modSp mod">
        <pc:chgData name="Роман Шило" userId="6a4a206de2388735" providerId="LiveId" clId="{AE05248E-0387-4C47-8266-FD0BB3A305A7}" dt="2023-11-16T15:51:37.246" v="152" actId="5793"/>
        <pc:sldMkLst>
          <pc:docMk/>
          <pc:sldMk cId="1061570354" sldId="1066"/>
        </pc:sldMkLst>
        <pc:spChg chg="add mod">
          <ac:chgData name="Роман Шило" userId="6a4a206de2388735" providerId="LiveId" clId="{AE05248E-0387-4C47-8266-FD0BB3A305A7}" dt="2023-11-16T15:51:25.319" v="137" actId="12788"/>
          <ac:spMkLst>
            <pc:docMk/>
            <pc:sldMk cId="1061570354" sldId="1066"/>
            <ac:spMk id="2" creationId="{15233CAD-B73A-1DAE-98EE-5F04A70258BB}"/>
          </ac:spMkLst>
        </pc:spChg>
        <pc:spChg chg="add mod">
          <ac:chgData name="Роман Шило" userId="6a4a206de2388735" providerId="LiveId" clId="{AE05248E-0387-4C47-8266-FD0BB3A305A7}" dt="2023-11-16T15:51:37.246" v="152" actId="5793"/>
          <ac:spMkLst>
            <pc:docMk/>
            <pc:sldMk cId="1061570354" sldId="1066"/>
            <ac:spMk id="4" creationId="{E546D1B6-F904-E3B4-ED82-5B4F7D2A8550}"/>
          </ac:spMkLst>
        </pc:spChg>
        <pc:spChg chg="add mod">
          <ac:chgData name="Роман Шило" userId="6a4a206de2388735" providerId="LiveId" clId="{AE05248E-0387-4C47-8266-FD0BB3A305A7}" dt="2023-11-16T15:43:42.875" v="105" actId="1076"/>
          <ac:spMkLst>
            <pc:docMk/>
            <pc:sldMk cId="1061570354" sldId="1066"/>
            <ac:spMk id="6" creationId="{E97E6DD6-32EE-ADE1-23DA-A7A1EFCDF3C3}"/>
          </ac:spMkLst>
        </pc:spChg>
        <pc:spChg chg="add mod">
          <ac:chgData name="Роман Шило" userId="6a4a206de2388735" providerId="LiveId" clId="{AE05248E-0387-4C47-8266-FD0BB3A305A7}" dt="2023-11-16T15:43:42.875" v="105" actId="1076"/>
          <ac:spMkLst>
            <pc:docMk/>
            <pc:sldMk cId="1061570354" sldId="1066"/>
            <ac:spMk id="7" creationId="{E1B0AFDA-9417-4BB9-98ED-9D6E2B6B9734}"/>
          </ac:spMkLst>
        </pc:spChg>
        <pc:spChg chg="add mod">
          <ac:chgData name="Роман Шило" userId="6a4a206de2388735" providerId="LiveId" clId="{AE05248E-0387-4C47-8266-FD0BB3A305A7}" dt="2023-11-16T15:43:42.875" v="105" actId="1076"/>
          <ac:spMkLst>
            <pc:docMk/>
            <pc:sldMk cId="1061570354" sldId="1066"/>
            <ac:spMk id="8" creationId="{29F9B66E-F9CA-37FD-7D42-EF4879B97385}"/>
          </ac:spMkLst>
        </pc:spChg>
        <pc:spChg chg="mod ord">
          <ac:chgData name="Роман Шило" userId="6a4a206de2388735" providerId="LiveId" clId="{AE05248E-0387-4C47-8266-FD0BB3A305A7}" dt="2023-11-16T15:51:25.319" v="137" actId="12788"/>
          <ac:spMkLst>
            <pc:docMk/>
            <pc:sldMk cId="1061570354" sldId="1066"/>
            <ac:spMk id="48" creationId="{4F88900C-E7BF-BB19-981F-C16319705B95}"/>
          </ac:spMkLst>
        </pc:spChg>
        <pc:spChg chg="mod">
          <ac:chgData name="Роман Шило" userId="6a4a206de2388735" providerId="LiveId" clId="{AE05248E-0387-4C47-8266-FD0BB3A305A7}" dt="2023-11-16T15:41:59.727" v="85" actId="12788"/>
          <ac:spMkLst>
            <pc:docMk/>
            <pc:sldMk cId="1061570354" sldId="1066"/>
            <ac:spMk id="49" creationId="{7B78F403-1A12-CBFC-5398-50D044BB222B}"/>
          </ac:spMkLst>
        </pc:spChg>
        <pc:spChg chg="mod">
          <ac:chgData name="Роман Шило" userId="6a4a206de2388735" providerId="LiveId" clId="{AE05248E-0387-4C47-8266-FD0BB3A305A7}" dt="2023-11-16T15:42:08.046" v="86" actId="20577"/>
          <ac:spMkLst>
            <pc:docMk/>
            <pc:sldMk cId="1061570354" sldId="1066"/>
            <ac:spMk id="50" creationId="{DF292F11-C7A0-3994-C4C9-474E8AB8B26F}"/>
          </ac:spMkLst>
        </pc:spChg>
        <pc:spChg chg="mod">
          <ac:chgData name="Роман Шило" userId="6a4a206de2388735" providerId="LiveId" clId="{AE05248E-0387-4C47-8266-FD0BB3A305A7}" dt="2023-11-16T15:42:31.951" v="91" actId="20577"/>
          <ac:spMkLst>
            <pc:docMk/>
            <pc:sldMk cId="1061570354" sldId="1066"/>
            <ac:spMk id="51" creationId="{FFDA6ECA-CBAA-CE7C-73DF-27A00D29BE6C}"/>
          </ac:spMkLst>
        </pc:spChg>
        <pc:spChg chg="mod">
          <ac:chgData name="Роман Шило" userId="6a4a206de2388735" providerId="LiveId" clId="{AE05248E-0387-4C47-8266-FD0BB3A305A7}" dt="2023-11-16T15:42:55.934" v="95" actId="20577"/>
          <ac:spMkLst>
            <pc:docMk/>
            <pc:sldMk cId="1061570354" sldId="1066"/>
            <ac:spMk id="52" creationId="{228D09E1-5E78-A3ED-93A9-B58EA99E7872}"/>
          </ac:spMkLst>
        </pc:spChg>
      </pc:sldChg>
    </pc:docChg>
  </pc:docChgLst>
  <pc:docChgLst>
    <pc:chgData name="Роман Шило" userId="6a4a206de2388735" providerId="LiveId" clId="{82A0B089-E3DE-4DD1-B16D-71F54140DF00}"/>
    <pc:docChg chg="undo custSel addSld delSld modSld sldOrd">
      <pc:chgData name="Роман Шило" userId="6a4a206de2388735" providerId="LiveId" clId="{82A0B089-E3DE-4DD1-B16D-71F54140DF00}" dt="2023-11-13T17:14:41.661" v="4981" actId="47"/>
      <pc:docMkLst>
        <pc:docMk/>
      </pc:docMkLst>
      <pc:sldChg chg="modSp mod">
        <pc:chgData name="Роман Шило" userId="6a4a206de2388735" providerId="LiveId" clId="{82A0B089-E3DE-4DD1-B16D-71F54140DF00}" dt="2023-11-12T15:26:56.689" v="4" actId="1076"/>
        <pc:sldMkLst>
          <pc:docMk/>
          <pc:sldMk cId="3190346620" sldId="256"/>
        </pc:sldMkLst>
        <pc:spChg chg="mod">
          <ac:chgData name="Роман Шило" userId="6a4a206de2388735" providerId="LiveId" clId="{82A0B089-E3DE-4DD1-B16D-71F54140DF00}" dt="2023-11-12T15:26:50.299" v="3" actId="20577"/>
          <ac:spMkLst>
            <pc:docMk/>
            <pc:sldMk cId="3190346620" sldId="256"/>
            <ac:spMk id="11" creationId="{7F965542-67C8-93F5-11A7-C9433EFB1848}"/>
          </ac:spMkLst>
        </pc:spChg>
        <pc:picChg chg="mod">
          <ac:chgData name="Роман Шило" userId="6a4a206de2388735" providerId="LiveId" clId="{82A0B089-E3DE-4DD1-B16D-71F54140DF00}" dt="2023-11-12T15:26:56.689" v="4" actId="1076"/>
          <ac:picMkLst>
            <pc:docMk/>
            <pc:sldMk cId="3190346620" sldId="256"/>
            <ac:picMk id="4" creationId="{C1010386-4BE5-5BCB-1838-89062F6AEE1D}"/>
          </ac:picMkLst>
        </pc:picChg>
      </pc:sldChg>
      <pc:sldChg chg="delSp modSp mod">
        <pc:chgData name="Роман Шило" userId="6a4a206de2388735" providerId="LiveId" clId="{82A0B089-E3DE-4DD1-B16D-71F54140DF00}" dt="2023-11-12T15:29:18.401" v="34" actId="1076"/>
        <pc:sldMkLst>
          <pc:docMk/>
          <pc:sldMk cId="1166544547" sldId="258"/>
        </pc:sldMkLst>
        <pc:spChg chg="mod">
          <ac:chgData name="Роман Шило" userId="6a4a206de2388735" providerId="LiveId" clId="{82A0B089-E3DE-4DD1-B16D-71F54140DF00}" dt="2023-11-12T15:29:18.401" v="34" actId="1076"/>
          <ac:spMkLst>
            <pc:docMk/>
            <pc:sldMk cId="1166544547" sldId="258"/>
            <ac:spMk id="10" creationId="{A660EDB3-74A7-FE72-4C9A-6CB780FDD457}"/>
          </ac:spMkLst>
        </pc:spChg>
        <pc:spChg chg="mod">
          <ac:chgData name="Роман Шило" userId="6a4a206de2388735" providerId="LiveId" clId="{82A0B089-E3DE-4DD1-B16D-71F54140DF00}" dt="2023-11-12T15:29:18.401" v="34" actId="1076"/>
          <ac:spMkLst>
            <pc:docMk/>
            <pc:sldMk cId="1166544547" sldId="258"/>
            <ac:spMk id="28" creationId="{CBA55BFA-B8F0-FA07-6C95-8693CC39E5F8}"/>
          </ac:spMkLst>
        </pc:spChg>
        <pc:spChg chg="mod">
          <ac:chgData name="Роман Шило" userId="6a4a206de2388735" providerId="LiveId" clId="{82A0B089-E3DE-4DD1-B16D-71F54140DF00}" dt="2023-11-12T15:29:18.401" v="34" actId="1076"/>
          <ac:spMkLst>
            <pc:docMk/>
            <pc:sldMk cId="1166544547" sldId="258"/>
            <ac:spMk id="29" creationId="{6006C07E-227B-F3F3-CE23-CAF394D50D11}"/>
          </ac:spMkLst>
        </pc:spChg>
        <pc:spChg chg="del">
          <ac:chgData name="Роман Шило" userId="6a4a206de2388735" providerId="LiveId" clId="{82A0B089-E3DE-4DD1-B16D-71F54140DF00}" dt="2023-11-12T15:28:50.836" v="31" actId="478"/>
          <ac:spMkLst>
            <pc:docMk/>
            <pc:sldMk cId="1166544547" sldId="258"/>
            <ac:spMk id="1027" creationId="{FBE9815A-DC91-D58C-D70A-DE7ADBF53DD4}"/>
          </ac:spMkLst>
        </pc:spChg>
        <pc:grpChg chg="mod">
          <ac:chgData name="Роман Шило" userId="6a4a206de2388735" providerId="LiveId" clId="{82A0B089-E3DE-4DD1-B16D-71F54140DF00}" dt="2023-11-12T15:29:10.021" v="33" actId="1076"/>
          <ac:grpSpMkLst>
            <pc:docMk/>
            <pc:sldMk cId="1166544547" sldId="258"/>
            <ac:grpSpMk id="23" creationId="{D1238E1A-1850-F478-3AD3-B4E6F3817A84}"/>
          </ac:grpSpMkLst>
        </pc:grpChg>
      </pc:sldChg>
      <pc:sldChg chg="addSp delSp modSp mod">
        <pc:chgData name="Роман Шило" userId="6a4a206de2388735" providerId="LiveId" clId="{82A0B089-E3DE-4DD1-B16D-71F54140DF00}" dt="2023-11-12T19:00:11.450" v="2060" actId="1076"/>
        <pc:sldMkLst>
          <pc:docMk/>
          <pc:sldMk cId="298044087" sldId="260"/>
        </pc:sldMkLst>
        <pc:spChg chg="add del mod">
          <ac:chgData name="Роман Шило" userId="6a4a206de2388735" providerId="LiveId" clId="{82A0B089-E3DE-4DD1-B16D-71F54140DF00}" dt="2023-11-12T18:03:22.380" v="1196"/>
          <ac:spMkLst>
            <pc:docMk/>
            <pc:sldMk cId="298044087" sldId="260"/>
            <ac:spMk id="5" creationId="{9B859A3C-C07C-50F2-B54E-B6E950AF2C8A}"/>
          </ac:spMkLst>
        </pc:spChg>
        <pc:spChg chg="add del mod">
          <ac:chgData name="Роман Шило" userId="6a4a206de2388735" providerId="LiveId" clId="{82A0B089-E3DE-4DD1-B16D-71F54140DF00}" dt="2023-11-12T18:05:11.618" v="1205" actId="478"/>
          <ac:spMkLst>
            <pc:docMk/>
            <pc:sldMk cId="298044087" sldId="260"/>
            <ac:spMk id="7" creationId="{E47BCA0C-43C8-37FB-A927-7F2E3E548D32}"/>
          </ac:spMkLst>
        </pc:spChg>
        <pc:spChg chg="add del mod">
          <ac:chgData name="Роман Шило" userId="6a4a206de2388735" providerId="LiveId" clId="{82A0B089-E3DE-4DD1-B16D-71F54140DF00}" dt="2023-11-12T18:05:44.652" v="1210"/>
          <ac:spMkLst>
            <pc:docMk/>
            <pc:sldMk cId="298044087" sldId="260"/>
            <ac:spMk id="8" creationId="{9A889927-9086-76DF-234D-53EB819CCD27}"/>
          </ac:spMkLst>
        </pc:spChg>
        <pc:spChg chg="add del mod ord">
          <ac:chgData name="Роман Шило" userId="6a4a206de2388735" providerId="LiveId" clId="{82A0B089-E3DE-4DD1-B16D-71F54140DF00}" dt="2023-11-12T18:34:31.286" v="1873"/>
          <ac:spMkLst>
            <pc:docMk/>
            <pc:sldMk cId="298044087" sldId="260"/>
            <ac:spMk id="10" creationId="{58AD8703-2096-C232-ADE1-D4218B938A00}"/>
          </ac:spMkLst>
        </pc:spChg>
        <pc:spChg chg="add mod ord">
          <ac:chgData name="Роман Шило" userId="6a4a206de2388735" providerId="LiveId" clId="{82A0B089-E3DE-4DD1-B16D-71F54140DF00}" dt="2023-11-12T18:53:44.133" v="1973" actId="122"/>
          <ac:spMkLst>
            <pc:docMk/>
            <pc:sldMk cId="298044087" sldId="260"/>
            <ac:spMk id="12" creationId="{9A5B4EAB-F10D-DC65-1611-5C9B079A2C4C}"/>
          </ac:spMkLst>
        </pc:spChg>
        <pc:spChg chg="add mod">
          <ac:chgData name="Роман Шило" userId="6a4a206de2388735" providerId="LiveId" clId="{82A0B089-E3DE-4DD1-B16D-71F54140DF00}" dt="2023-11-12T18:53:50.809" v="1974" actId="1076"/>
          <ac:spMkLst>
            <pc:docMk/>
            <pc:sldMk cId="298044087" sldId="260"/>
            <ac:spMk id="13" creationId="{DC9F8721-53A4-474B-16AC-0E333DC886D2}"/>
          </ac:spMkLst>
        </pc:spChg>
        <pc:spChg chg="add mod">
          <ac:chgData name="Роман Шило" userId="6a4a206de2388735" providerId="LiveId" clId="{82A0B089-E3DE-4DD1-B16D-71F54140DF00}" dt="2023-11-12T18:53:14.477" v="1968" actId="255"/>
          <ac:spMkLst>
            <pc:docMk/>
            <pc:sldMk cId="298044087" sldId="260"/>
            <ac:spMk id="15" creationId="{51C00A0E-592B-299F-5A40-5B020E94E698}"/>
          </ac:spMkLst>
        </pc:spChg>
        <pc:spChg chg="add mod ord">
          <ac:chgData name="Роман Шило" userId="6a4a206de2388735" providerId="LiveId" clId="{82A0B089-E3DE-4DD1-B16D-71F54140DF00}" dt="2023-11-12T18:54:01.293" v="1976" actId="1037"/>
          <ac:spMkLst>
            <pc:docMk/>
            <pc:sldMk cId="298044087" sldId="260"/>
            <ac:spMk id="18" creationId="{CE90398E-CAC0-8694-E449-C0B55F13BAE4}"/>
          </ac:spMkLst>
        </pc:spChg>
        <pc:spChg chg="mod">
          <ac:chgData name="Роман Шило" userId="6a4a206de2388735" providerId="LiveId" clId="{82A0B089-E3DE-4DD1-B16D-71F54140DF00}" dt="2023-11-12T17:48:52.558" v="1011" actId="207"/>
          <ac:spMkLst>
            <pc:docMk/>
            <pc:sldMk cId="298044087" sldId="260"/>
            <ac:spMk id="24" creationId="{074700E3-DD31-E860-48E1-42975DC470BE}"/>
          </ac:spMkLst>
        </pc:spChg>
        <pc:spChg chg="mod">
          <ac:chgData name="Роман Шило" userId="6a4a206de2388735" providerId="LiveId" clId="{82A0B089-E3DE-4DD1-B16D-71F54140DF00}" dt="2023-11-12T17:48:52.558" v="1011" actId="207"/>
          <ac:spMkLst>
            <pc:docMk/>
            <pc:sldMk cId="298044087" sldId="260"/>
            <ac:spMk id="25" creationId="{E9B96CB8-70D7-714E-E64B-7075EABE8BC2}"/>
          </ac:spMkLst>
        </pc:spChg>
        <pc:spChg chg="del">
          <ac:chgData name="Роман Шило" userId="6a4a206de2388735" providerId="LiveId" clId="{82A0B089-E3DE-4DD1-B16D-71F54140DF00}" dt="2023-11-12T17:18:16.784" v="498" actId="478"/>
          <ac:spMkLst>
            <pc:docMk/>
            <pc:sldMk cId="298044087" sldId="260"/>
            <ac:spMk id="29" creationId="{6006C07E-227B-F3F3-CE23-CAF394D50D11}"/>
          </ac:spMkLst>
        </pc:spChg>
        <pc:spChg chg="del">
          <ac:chgData name="Роман Шило" userId="6a4a206de2388735" providerId="LiveId" clId="{82A0B089-E3DE-4DD1-B16D-71F54140DF00}" dt="2023-11-12T17:36:26.241" v="862" actId="478"/>
          <ac:spMkLst>
            <pc:docMk/>
            <pc:sldMk cId="298044087" sldId="260"/>
            <ac:spMk id="1025" creationId="{A24231C5-ADB7-D228-E1CA-1FE07E9F9BC4}"/>
          </ac:spMkLst>
        </pc:spChg>
        <pc:spChg chg="mod">
          <ac:chgData name="Роман Шило" userId="6a4a206de2388735" providerId="LiveId" clId="{82A0B089-E3DE-4DD1-B16D-71F54140DF00}" dt="2023-11-12T17:18:30.751" v="500" actId="1076"/>
          <ac:spMkLst>
            <pc:docMk/>
            <pc:sldMk cId="298044087" sldId="260"/>
            <ac:spMk id="4107" creationId="{CD7EF689-7A44-BBF4-18F9-60AF68F619BA}"/>
          </ac:spMkLst>
        </pc:spChg>
        <pc:spChg chg="mod">
          <ac:chgData name="Роман Шило" userId="6a4a206de2388735" providerId="LiveId" clId="{82A0B089-E3DE-4DD1-B16D-71F54140DF00}" dt="2023-11-12T17:18:30.751" v="500" actId="1076"/>
          <ac:spMkLst>
            <pc:docMk/>
            <pc:sldMk cId="298044087" sldId="260"/>
            <ac:spMk id="4111" creationId="{A0A48F56-E9B4-5763-D660-CA1F16F2C759}"/>
          </ac:spMkLst>
        </pc:spChg>
        <pc:spChg chg="mod">
          <ac:chgData name="Роман Шило" userId="6a4a206de2388735" providerId="LiveId" clId="{82A0B089-E3DE-4DD1-B16D-71F54140DF00}" dt="2023-11-12T17:18:30.751" v="500" actId="1076"/>
          <ac:spMkLst>
            <pc:docMk/>
            <pc:sldMk cId="298044087" sldId="260"/>
            <ac:spMk id="4112" creationId="{A6A67D1D-1167-CE6B-53C4-0C2C5B494B1C}"/>
          </ac:spMkLst>
        </pc:spChg>
        <pc:grpChg chg="mod">
          <ac:chgData name="Роман Шило" userId="6a4a206de2388735" providerId="LiveId" clId="{82A0B089-E3DE-4DD1-B16D-71F54140DF00}" dt="2023-11-12T17:48:52.558" v="1011" actId="207"/>
          <ac:grpSpMkLst>
            <pc:docMk/>
            <pc:sldMk cId="298044087" sldId="260"/>
            <ac:grpSpMk id="23" creationId="{D1238E1A-1850-F478-3AD3-B4E6F3817A84}"/>
          </ac:grpSpMkLst>
        </pc:grpChg>
        <pc:graphicFrameChg chg="add del mod modGraphic">
          <ac:chgData name="Роман Шило" userId="6a4a206de2388735" providerId="LiveId" clId="{82A0B089-E3DE-4DD1-B16D-71F54140DF00}" dt="2023-11-12T17:24:03.665" v="717" actId="478"/>
          <ac:graphicFrameMkLst>
            <pc:docMk/>
            <pc:sldMk cId="298044087" sldId="260"/>
            <ac:graphicFrameMk id="2" creationId="{7FF17AB6-B3B8-554E-1D8E-4B77E1DF949F}"/>
          </ac:graphicFrameMkLst>
        </pc:graphicFrameChg>
        <pc:graphicFrameChg chg="add mod ord modGraphic">
          <ac:chgData name="Роман Шило" userId="6a4a206de2388735" providerId="LiveId" clId="{82A0B089-E3DE-4DD1-B16D-71F54140DF00}" dt="2023-11-12T18:51:47.293" v="1896" actId="20577"/>
          <ac:graphicFrameMkLst>
            <pc:docMk/>
            <pc:sldMk cId="298044087" sldId="260"/>
            <ac:graphicFrameMk id="4" creationId="{CF38E160-24BA-BFAE-D87F-555ED0F5A701}"/>
          </ac:graphicFrameMkLst>
        </pc:graphicFrameChg>
        <pc:picChg chg="mod">
          <ac:chgData name="Роман Шило" userId="6a4a206de2388735" providerId="LiveId" clId="{82A0B089-E3DE-4DD1-B16D-71F54140DF00}" dt="2023-11-12T19:00:11.450" v="2060" actId="1076"/>
          <ac:picMkLst>
            <pc:docMk/>
            <pc:sldMk cId="298044087" sldId="260"/>
            <ac:picMk id="6" creationId="{C6250CA8-7C8F-85D0-F0D9-C70C3F850C3A}"/>
          </ac:picMkLst>
        </pc:picChg>
        <pc:picChg chg="mod">
          <ac:chgData name="Роман Шило" userId="6a4a206de2388735" providerId="LiveId" clId="{82A0B089-E3DE-4DD1-B16D-71F54140DF00}" dt="2023-11-12T18:11:16.656" v="1852"/>
          <ac:picMkLst>
            <pc:docMk/>
            <pc:sldMk cId="298044087" sldId="260"/>
            <ac:picMk id="11" creationId="{423BF18B-1FED-679F-5AC0-07272D3FBC73}"/>
          </ac:picMkLst>
        </pc:picChg>
        <pc:picChg chg="mod">
          <ac:chgData name="Роман Шило" userId="6a4a206de2388735" providerId="LiveId" clId="{82A0B089-E3DE-4DD1-B16D-71F54140DF00}" dt="2023-11-12T18:35:21.921" v="1894" actId="1076"/>
          <ac:picMkLst>
            <pc:docMk/>
            <pc:sldMk cId="298044087" sldId="260"/>
            <ac:picMk id="14" creationId="{1804921F-BE7F-1471-EE0B-DF09BD455D1B}"/>
          </ac:picMkLst>
        </pc:picChg>
        <pc:picChg chg="add mod">
          <ac:chgData name="Роман Шило" userId="6a4a206de2388735" providerId="LiveId" clId="{82A0B089-E3DE-4DD1-B16D-71F54140DF00}" dt="2023-11-12T18:54:37.503" v="2022"/>
          <ac:picMkLst>
            <pc:docMk/>
            <pc:sldMk cId="298044087" sldId="260"/>
            <ac:picMk id="17" creationId="{AD584780-3D76-E261-3555-41E9253B0156}"/>
          </ac:picMkLst>
        </pc:picChg>
        <pc:picChg chg="add del mod">
          <ac:chgData name="Роман Шило" userId="6a4a206de2388735" providerId="LiveId" clId="{82A0B089-E3DE-4DD1-B16D-71F54140DF00}" dt="2023-11-12T18:03:22.380" v="1196"/>
          <ac:picMkLst>
            <pc:docMk/>
            <pc:sldMk cId="298044087" sldId="260"/>
            <ac:picMk id="1026" creationId="{193DA8DD-D72D-66B5-E623-58DCB63D43C2}"/>
          </ac:picMkLst>
        </pc:picChg>
        <pc:picChg chg="add del mod">
          <ac:chgData name="Роман Шило" userId="6a4a206de2388735" providerId="LiveId" clId="{82A0B089-E3DE-4DD1-B16D-71F54140DF00}" dt="2023-11-12T18:05:44.652" v="1210"/>
          <ac:picMkLst>
            <pc:docMk/>
            <pc:sldMk cId="298044087" sldId="260"/>
            <ac:picMk id="1028" creationId="{AC34C972-A2BE-C21B-B689-4098BD68E98E}"/>
          </ac:picMkLst>
        </pc:picChg>
        <pc:picChg chg="add del mod">
          <ac:chgData name="Роман Шило" userId="6a4a206de2388735" providerId="LiveId" clId="{82A0B089-E3DE-4DD1-B16D-71F54140DF00}" dt="2023-11-12T18:34:31.286" v="1873"/>
          <ac:picMkLst>
            <pc:docMk/>
            <pc:sldMk cId="298044087" sldId="260"/>
            <ac:picMk id="1030" creationId="{6F22CAA2-9247-EC3C-EBB7-682A18FD724E}"/>
          </ac:picMkLst>
        </pc:picChg>
        <pc:picChg chg="mod">
          <ac:chgData name="Роман Шило" userId="6a4a206de2388735" providerId="LiveId" clId="{82A0B089-E3DE-4DD1-B16D-71F54140DF00}" dt="2023-11-12T17:18:30.751" v="500" actId="1076"/>
          <ac:picMkLst>
            <pc:docMk/>
            <pc:sldMk cId="298044087" sldId="260"/>
            <ac:picMk id="4108" creationId="{02AADD08-1829-1D3E-6E0E-05C4C349766D}"/>
          </ac:picMkLst>
        </pc:picChg>
        <pc:picChg chg="mod">
          <ac:chgData name="Роман Шило" userId="6a4a206de2388735" providerId="LiveId" clId="{82A0B089-E3DE-4DD1-B16D-71F54140DF00}" dt="2023-11-12T17:18:30.751" v="500" actId="1076"/>
          <ac:picMkLst>
            <pc:docMk/>
            <pc:sldMk cId="298044087" sldId="260"/>
            <ac:picMk id="4109" creationId="{8B00ACAF-1619-0A89-6A37-E9195E97A57A}"/>
          </ac:picMkLst>
        </pc:picChg>
        <pc:picChg chg="mod">
          <ac:chgData name="Роман Шило" userId="6a4a206de2388735" providerId="LiveId" clId="{82A0B089-E3DE-4DD1-B16D-71F54140DF00}" dt="2023-11-12T17:18:30.751" v="500" actId="1076"/>
          <ac:picMkLst>
            <pc:docMk/>
            <pc:sldMk cId="298044087" sldId="260"/>
            <ac:picMk id="4110" creationId="{1216BD54-F2A3-29F8-D648-3060A5375674}"/>
          </ac:picMkLst>
        </pc:picChg>
        <pc:picChg chg="mod">
          <ac:chgData name="Роман Шило" userId="6a4a206de2388735" providerId="LiveId" clId="{82A0B089-E3DE-4DD1-B16D-71F54140DF00}" dt="2023-11-12T17:18:12.686" v="497" actId="1076"/>
          <ac:picMkLst>
            <pc:docMk/>
            <pc:sldMk cId="298044087" sldId="260"/>
            <ac:picMk id="4121" creationId="{52C75D38-842E-61A2-9851-277FD0A9E5AE}"/>
          </ac:picMkLst>
        </pc:picChg>
        <pc:picChg chg="mod">
          <ac:chgData name="Роман Шило" userId="6a4a206de2388735" providerId="LiveId" clId="{82A0B089-E3DE-4DD1-B16D-71F54140DF00}" dt="2023-11-12T17:18:12.686" v="497" actId="1076"/>
          <ac:picMkLst>
            <pc:docMk/>
            <pc:sldMk cId="298044087" sldId="260"/>
            <ac:picMk id="4125" creationId="{22B9723B-1D61-3AFC-321F-4DC4F3D5ADF6}"/>
          </ac:picMkLst>
        </pc:picChg>
        <pc:picChg chg="mod">
          <ac:chgData name="Роман Шило" userId="6a4a206de2388735" providerId="LiveId" clId="{82A0B089-E3DE-4DD1-B16D-71F54140DF00}" dt="2023-11-12T17:18:12.686" v="497" actId="1076"/>
          <ac:picMkLst>
            <pc:docMk/>
            <pc:sldMk cId="298044087" sldId="260"/>
            <ac:picMk id="4127" creationId="{BCA1E017-3334-F063-9957-21A480D63841}"/>
          </ac:picMkLst>
        </pc:picChg>
      </pc:sldChg>
      <pc:sldChg chg="addSp delSp modSp mod">
        <pc:chgData name="Роман Шило" userId="6a4a206de2388735" providerId="LiveId" clId="{82A0B089-E3DE-4DD1-B16D-71F54140DF00}" dt="2023-11-12T17:01:02.333" v="481" actId="14100"/>
        <pc:sldMkLst>
          <pc:docMk/>
          <pc:sldMk cId="2049976683" sldId="1055"/>
        </pc:sldMkLst>
        <pc:spChg chg="del">
          <ac:chgData name="Роман Шило" userId="6a4a206de2388735" providerId="LiveId" clId="{82A0B089-E3DE-4DD1-B16D-71F54140DF00}" dt="2023-11-12T16:45:13.591" v="239" actId="478"/>
          <ac:spMkLst>
            <pc:docMk/>
            <pc:sldMk cId="2049976683" sldId="1055"/>
            <ac:spMk id="2" creationId="{5487DE42-B5D5-67E3-89B8-81B4D5D8A6AD}"/>
          </ac:spMkLst>
        </pc:spChg>
        <pc:spChg chg="del mod ord">
          <ac:chgData name="Роман Шило" userId="6a4a206de2388735" providerId="LiveId" clId="{82A0B089-E3DE-4DD1-B16D-71F54140DF00}" dt="2023-11-12T16:47:16.535" v="264" actId="478"/>
          <ac:spMkLst>
            <pc:docMk/>
            <pc:sldMk cId="2049976683" sldId="1055"/>
            <ac:spMk id="8" creationId="{9730E138-96C0-B7E8-0CB8-89DB4AD49C58}"/>
          </ac:spMkLst>
        </pc:spChg>
        <pc:spChg chg="mod topLvl">
          <ac:chgData name="Роман Шило" userId="6a4a206de2388735" providerId="LiveId" clId="{82A0B089-E3DE-4DD1-B16D-71F54140DF00}" dt="2023-11-12T17:00:35.717" v="476" actId="1076"/>
          <ac:spMkLst>
            <pc:docMk/>
            <pc:sldMk cId="2049976683" sldId="1055"/>
            <ac:spMk id="9" creationId="{593B506A-08AB-2A5D-EB0F-848A120EA5B6}"/>
          </ac:spMkLst>
        </pc:spChg>
        <pc:spChg chg="del">
          <ac:chgData name="Роман Шило" userId="6a4a206de2388735" providerId="LiveId" clId="{82A0B089-E3DE-4DD1-B16D-71F54140DF00}" dt="2023-11-12T16:22:08.638" v="77" actId="478"/>
          <ac:spMkLst>
            <pc:docMk/>
            <pc:sldMk cId="2049976683" sldId="1055"/>
            <ac:spMk id="10" creationId="{45A49915-C647-453A-AF57-A1E08E8E46DF}"/>
          </ac:spMkLst>
        </pc:spChg>
        <pc:spChg chg="del mod">
          <ac:chgData name="Роман Шило" userId="6a4a206de2388735" providerId="LiveId" clId="{82A0B089-E3DE-4DD1-B16D-71F54140DF00}" dt="2023-11-12T16:31:58.823" v="183" actId="478"/>
          <ac:spMkLst>
            <pc:docMk/>
            <pc:sldMk cId="2049976683" sldId="1055"/>
            <ac:spMk id="12" creationId="{595525D0-1557-6F19-D6F9-5178866AA400}"/>
          </ac:spMkLst>
        </pc:spChg>
        <pc:spChg chg="del mod">
          <ac:chgData name="Роман Шило" userId="6a4a206de2388735" providerId="LiveId" clId="{82A0B089-E3DE-4DD1-B16D-71F54140DF00}" dt="2023-11-12T16:31:57.159" v="182" actId="478"/>
          <ac:spMkLst>
            <pc:docMk/>
            <pc:sldMk cId="2049976683" sldId="1055"/>
            <ac:spMk id="18" creationId="{5C2E0DDF-E393-70A2-A899-E10E86E7639A}"/>
          </ac:spMkLst>
        </pc:spChg>
        <pc:spChg chg="del mod ord">
          <ac:chgData name="Роман Шило" userId="6a4a206de2388735" providerId="LiveId" clId="{82A0B089-E3DE-4DD1-B16D-71F54140DF00}" dt="2023-11-12T16:47:16.535" v="264" actId="478"/>
          <ac:spMkLst>
            <pc:docMk/>
            <pc:sldMk cId="2049976683" sldId="1055"/>
            <ac:spMk id="19" creationId="{6F89FBDC-5DFF-ECB4-BF7B-AC082EAB0DBD}"/>
          </ac:spMkLst>
        </pc:spChg>
        <pc:spChg chg="mod topLvl">
          <ac:chgData name="Роман Шило" userId="6a4a206de2388735" providerId="LiveId" clId="{82A0B089-E3DE-4DD1-B16D-71F54140DF00}" dt="2023-11-12T17:00:35.717" v="476" actId="1076"/>
          <ac:spMkLst>
            <pc:docMk/>
            <pc:sldMk cId="2049976683" sldId="1055"/>
            <ac:spMk id="23" creationId="{183D8A92-F190-4BBB-598A-AF336DBAC2EB}"/>
          </ac:spMkLst>
        </pc:spChg>
        <pc:spChg chg="mod">
          <ac:chgData name="Роман Шило" userId="6a4a206de2388735" providerId="LiveId" clId="{82A0B089-E3DE-4DD1-B16D-71F54140DF00}" dt="2023-11-12T16:45:20.941" v="240" actId="1076"/>
          <ac:spMkLst>
            <pc:docMk/>
            <pc:sldMk cId="2049976683" sldId="1055"/>
            <ac:spMk id="25" creationId="{FE8DDA79-9B22-48D3-AF30-2E52440945B9}"/>
          </ac:spMkLst>
        </pc:spChg>
        <pc:spChg chg="del mod">
          <ac:chgData name="Роман Шило" userId="6a4a206de2388735" providerId="LiveId" clId="{82A0B089-E3DE-4DD1-B16D-71F54140DF00}" dt="2023-11-12T16:31:55.495" v="181" actId="478"/>
          <ac:spMkLst>
            <pc:docMk/>
            <pc:sldMk cId="2049976683" sldId="1055"/>
            <ac:spMk id="26" creationId="{2662D1FC-7D27-541B-0150-6CA82E952AF3}"/>
          </ac:spMkLst>
        </pc:spChg>
        <pc:spChg chg="del mod">
          <ac:chgData name="Роман Шило" userId="6a4a206de2388735" providerId="LiveId" clId="{82A0B089-E3DE-4DD1-B16D-71F54140DF00}" dt="2023-11-12T16:31:53.607" v="180" actId="478"/>
          <ac:spMkLst>
            <pc:docMk/>
            <pc:sldMk cId="2049976683" sldId="1055"/>
            <ac:spMk id="27" creationId="{9A526343-EA4E-B4F6-A2FC-CA38BF994864}"/>
          </ac:spMkLst>
        </pc:spChg>
        <pc:spChg chg="del mod ord">
          <ac:chgData name="Роман Шило" userId="6a4a206de2388735" providerId="LiveId" clId="{82A0B089-E3DE-4DD1-B16D-71F54140DF00}" dt="2023-11-12T16:47:16.535" v="264" actId="478"/>
          <ac:spMkLst>
            <pc:docMk/>
            <pc:sldMk cId="2049976683" sldId="1055"/>
            <ac:spMk id="28" creationId="{A7817FAD-E6A8-AF15-89D6-4F6C2F110FAC}"/>
          </ac:spMkLst>
        </pc:spChg>
        <pc:spChg chg="mod topLvl">
          <ac:chgData name="Роман Шило" userId="6a4a206de2388735" providerId="LiveId" clId="{82A0B089-E3DE-4DD1-B16D-71F54140DF00}" dt="2023-11-12T17:00:35.717" v="476" actId="1076"/>
          <ac:spMkLst>
            <pc:docMk/>
            <pc:sldMk cId="2049976683" sldId="1055"/>
            <ac:spMk id="29" creationId="{91AFF7D3-FB3A-20A7-3575-1B7EBE8920CD}"/>
          </ac:spMkLst>
        </pc:spChg>
        <pc:spChg chg="mod ord topLvl">
          <ac:chgData name="Роман Шило" userId="6a4a206de2388735" providerId="LiveId" clId="{82A0B089-E3DE-4DD1-B16D-71F54140DF00}" dt="2023-11-12T16:51:03.401" v="305"/>
          <ac:spMkLst>
            <pc:docMk/>
            <pc:sldMk cId="2049976683" sldId="1055"/>
            <ac:spMk id="31" creationId="{E9A4CEB9-011C-5948-2F71-18EF3F8AB00E}"/>
          </ac:spMkLst>
        </pc:spChg>
        <pc:spChg chg="add mod ord topLvl">
          <ac:chgData name="Роман Шило" userId="6a4a206de2388735" providerId="LiveId" clId="{82A0B089-E3DE-4DD1-B16D-71F54140DF00}" dt="2023-11-12T16:51:05.305" v="307"/>
          <ac:spMkLst>
            <pc:docMk/>
            <pc:sldMk cId="2049976683" sldId="1055"/>
            <ac:spMk id="32" creationId="{E3370DD1-F03C-EBC5-F8C0-F445289BB546}"/>
          </ac:spMkLst>
        </pc:spChg>
        <pc:spChg chg="add mod ord topLvl">
          <ac:chgData name="Роман Шило" userId="6a4a206de2388735" providerId="LiveId" clId="{82A0B089-E3DE-4DD1-B16D-71F54140DF00}" dt="2023-11-12T16:51:58.421" v="314" actId="1076"/>
          <ac:spMkLst>
            <pc:docMk/>
            <pc:sldMk cId="2049976683" sldId="1055"/>
            <ac:spMk id="33" creationId="{33384416-E1CF-3AB2-382D-97BB210A3BD7}"/>
          </ac:spMkLst>
        </pc:spChg>
        <pc:spChg chg="add del mod">
          <ac:chgData name="Роман Шило" userId="6a4a206de2388735" providerId="LiveId" clId="{82A0B089-E3DE-4DD1-B16D-71F54140DF00}" dt="2023-11-12T16:47:20.359" v="268"/>
          <ac:spMkLst>
            <pc:docMk/>
            <pc:sldMk cId="2049976683" sldId="1055"/>
            <ac:spMk id="34" creationId="{31BC0816-910F-7D7B-B65B-01E67B1025F0}"/>
          </ac:spMkLst>
        </pc:spChg>
        <pc:spChg chg="add del mod">
          <ac:chgData name="Роман Шило" userId="6a4a206de2388735" providerId="LiveId" clId="{82A0B089-E3DE-4DD1-B16D-71F54140DF00}" dt="2023-11-12T16:47:20.359" v="268"/>
          <ac:spMkLst>
            <pc:docMk/>
            <pc:sldMk cId="2049976683" sldId="1055"/>
            <ac:spMk id="35" creationId="{C719AB57-5147-6AF9-9F7D-5474BDE57F1F}"/>
          </ac:spMkLst>
        </pc:spChg>
        <pc:spChg chg="add del mod">
          <ac:chgData name="Роман Шило" userId="6a4a206de2388735" providerId="LiveId" clId="{82A0B089-E3DE-4DD1-B16D-71F54140DF00}" dt="2023-11-12T16:47:20.359" v="268"/>
          <ac:spMkLst>
            <pc:docMk/>
            <pc:sldMk cId="2049976683" sldId="1055"/>
            <ac:spMk id="36" creationId="{53ACB5EB-85B6-26A4-0490-B6DB210B6922}"/>
          </ac:spMkLst>
        </pc:spChg>
        <pc:spChg chg="add mod">
          <ac:chgData name="Роман Шило" userId="6a4a206de2388735" providerId="LiveId" clId="{82A0B089-E3DE-4DD1-B16D-71F54140DF00}" dt="2023-11-12T16:53:34.317" v="365" actId="1076"/>
          <ac:spMkLst>
            <pc:docMk/>
            <pc:sldMk cId="2049976683" sldId="1055"/>
            <ac:spMk id="39" creationId="{AA6B9298-EC01-54F2-EF8A-C21158694259}"/>
          </ac:spMkLst>
        </pc:spChg>
        <pc:spChg chg="add mod">
          <ac:chgData name="Роман Шило" userId="6a4a206de2388735" providerId="LiveId" clId="{82A0B089-E3DE-4DD1-B16D-71F54140DF00}" dt="2023-11-12T16:56:47.967" v="417" actId="404"/>
          <ac:spMkLst>
            <pc:docMk/>
            <pc:sldMk cId="2049976683" sldId="1055"/>
            <ac:spMk id="41" creationId="{3343CC95-7D64-54D7-4E71-4CD717B65468}"/>
          </ac:spMkLst>
        </pc:spChg>
        <pc:spChg chg="add mod">
          <ac:chgData name="Роман Шило" userId="6a4a206de2388735" providerId="LiveId" clId="{82A0B089-E3DE-4DD1-B16D-71F54140DF00}" dt="2023-11-12T16:55:27.705" v="371" actId="255"/>
          <ac:spMkLst>
            <pc:docMk/>
            <pc:sldMk cId="2049976683" sldId="1055"/>
            <ac:spMk id="44" creationId="{AD8A48BD-0F2C-C813-4536-3008D46A7BFE}"/>
          </ac:spMkLst>
        </pc:spChg>
        <pc:spChg chg="add del mod">
          <ac:chgData name="Роман Шило" userId="6a4a206de2388735" providerId="LiveId" clId="{82A0B089-E3DE-4DD1-B16D-71F54140DF00}" dt="2023-11-12T16:59:18.394" v="426"/>
          <ac:spMkLst>
            <pc:docMk/>
            <pc:sldMk cId="2049976683" sldId="1055"/>
            <ac:spMk id="48" creationId="{7336B9A5-6FC5-D19D-9838-6E241E0EB34A}"/>
          </ac:spMkLst>
        </pc:spChg>
        <pc:spChg chg="add mod">
          <ac:chgData name="Роман Шило" userId="6a4a206de2388735" providerId="LiveId" clId="{82A0B089-E3DE-4DD1-B16D-71F54140DF00}" dt="2023-11-12T17:00:10.568" v="475" actId="20577"/>
          <ac:spMkLst>
            <pc:docMk/>
            <pc:sldMk cId="2049976683" sldId="1055"/>
            <ac:spMk id="49" creationId="{44244A34-B8DF-D784-31A7-E5CA8C03AA72}"/>
          </ac:spMkLst>
        </pc:spChg>
        <pc:spChg chg="add mod">
          <ac:chgData name="Роман Шило" userId="6a4a206de2388735" providerId="LiveId" clId="{82A0B089-E3DE-4DD1-B16D-71F54140DF00}" dt="2023-11-12T16:59:49.921" v="432" actId="255"/>
          <ac:spMkLst>
            <pc:docMk/>
            <pc:sldMk cId="2049976683" sldId="1055"/>
            <ac:spMk id="50" creationId="{A5D6D22E-160B-0C9F-6A01-2661C224A760}"/>
          </ac:spMkLst>
        </pc:spChg>
        <pc:grpChg chg="add del mod">
          <ac:chgData name="Роман Шило" userId="6a4a206de2388735" providerId="LiveId" clId="{82A0B089-E3DE-4DD1-B16D-71F54140DF00}" dt="2023-11-12T16:48:30.205" v="280" actId="165"/>
          <ac:grpSpMkLst>
            <pc:docMk/>
            <pc:sldMk cId="2049976683" sldId="1055"/>
            <ac:grpSpMk id="3" creationId="{26B51FAE-FEF2-E3D4-4C6E-AB5BBCDAFDB1}"/>
          </ac:grpSpMkLst>
        </pc:grpChg>
        <pc:grpChg chg="del mod topLvl">
          <ac:chgData name="Роман Шило" userId="6a4a206de2388735" providerId="LiveId" clId="{82A0B089-E3DE-4DD1-B16D-71F54140DF00}" dt="2023-11-12T16:49:19.373" v="289" actId="165"/>
          <ac:grpSpMkLst>
            <pc:docMk/>
            <pc:sldMk cId="2049976683" sldId="1055"/>
            <ac:grpSpMk id="4" creationId="{09B9484B-2B7D-DC30-EA8F-11C0780F36CD}"/>
          </ac:grpSpMkLst>
        </pc:grpChg>
        <pc:grpChg chg="del mod topLvl">
          <ac:chgData name="Роман Шило" userId="6a4a206de2388735" providerId="LiveId" clId="{82A0B089-E3DE-4DD1-B16D-71F54140DF00}" dt="2023-11-12T16:56:05.796" v="409" actId="165"/>
          <ac:grpSpMkLst>
            <pc:docMk/>
            <pc:sldMk cId="2049976683" sldId="1055"/>
            <ac:grpSpMk id="5" creationId="{3731D1E7-1B6A-C4E7-96B1-71DB2DEB46B3}"/>
          </ac:grpSpMkLst>
        </pc:grpChg>
        <pc:grpChg chg="del mod topLvl">
          <ac:chgData name="Роман Шило" userId="6a4a206de2388735" providerId="LiveId" clId="{82A0B089-E3DE-4DD1-B16D-71F54140DF00}" dt="2023-11-12T16:58:08.021" v="418" actId="165"/>
          <ac:grpSpMkLst>
            <pc:docMk/>
            <pc:sldMk cId="2049976683" sldId="1055"/>
            <ac:grpSpMk id="7" creationId="{32B6F793-D4A9-A210-84DC-70C8AC29D239}"/>
          </ac:grpSpMkLst>
        </pc:grpChg>
        <pc:grpChg chg="del">
          <ac:chgData name="Роман Шило" userId="6a4a206de2388735" providerId="LiveId" clId="{82A0B089-E3DE-4DD1-B16D-71F54140DF00}" dt="2023-11-12T16:47:55.982" v="276" actId="478"/>
          <ac:grpSpMkLst>
            <pc:docMk/>
            <pc:sldMk cId="2049976683" sldId="1055"/>
            <ac:grpSpMk id="13" creationId="{43BAC91A-8B11-4BC9-94D4-B29DD4B48B01}"/>
          </ac:grpSpMkLst>
        </pc:grpChg>
        <pc:grpChg chg="mod">
          <ac:chgData name="Роман Шило" userId="6a4a206de2388735" providerId="LiveId" clId="{82A0B089-E3DE-4DD1-B16D-71F54140DF00}" dt="2023-11-12T17:00:54.882" v="480" actId="1076"/>
          <ac:grpSpMkLst>
            <pc:docMk/>
            <pc:sldMk cId="2049976683" sldId="1055"/>
            <ac:grpSpMk id="20" creationId="{8D4DAFC7-E734-8813-40AF-8815AF00FD67}"/>
          </ac:grpSpMkLst>
        </pc:grpChg>
        <pc:picChg chg="del">
          <ac:chgData name="Роман Шило" userId="6a4a206de2388735" providerId="LiveId" clId="{82A0B089-E3DE-4DD1-B16D-71F54140DF00}" dt="2023-11-12T16:13:32.221" v="61" actId="478"/>
          <ac:picMkLst>
            <pc:docMk/>
            <pc:sldMk cId="2049976683" sldId="1055"/>
            <ac:picMk id="17" creationId="{768E8636-D792-E036-635B-E393D794E3FB}"/>
          </ac:picMkLst>
        </pc:picChg>
        <pc:picChg chg="add mod ord">
          <ac:chgData name="Роман Шило" userId="6a4a206de2388735" providerId="LiveId" clId="{82A0B089-E3DE-4DD1-B16D-71F54140DF00}" dt="2023-11-12T16:49:34.931" v="293" actId="14100"/>
          <ac:picMkLst>
            <pc:docMk/>
            <pc:sldMk cId="2049976683" sldId="1055"/>
            <ac:picMk id="37" creationId="{A4EE458A-B8D8-E9FC-98C7-0E3A98212D98}"/>
          </ac:picMkLst>
        </pc:picChg>
        <pc:picChg chg="del">
          <ac:chgData name="Роман Шило" userId="6a4a206de2388735" providerId="LiveId" clId="{82A0B089-E3DE-4DD1-B16D-71F54140DF00}" dt="2023-11-12T16:13:32.927" v="62" actId="478"/>
          <ac:picMkLst>
            <pc:docMk/>
            <pc:sldMk cId="2049976683" sldId="1055"/>
            <ac:picMk id="8194" creationId="{7C6418A7-5D06-D90C-3C0A-B0AB48B3F463}"/>
          </ac:picMkLst>
        </pc:picChg>
        <pc:cxnChg chg="del mod topLvl">
          <ac:chgData name="Роман Шило" userId="6a4a206de2388735" providerId="LiveId" clId="{82A0B089-E3DE-4DD1-B16D-71F54140DF00}" dt="2023-11-12T16:58:10.423" v="419" actId="478"/>
          <ac:cxnSpMkLst>
            <pc:docMk/>
            <pc:sldMk cId="2049976683" sldId="1055"/>
            <ac:cxnSpMk id="11" creationId="{7AD7DB2B-4F0D-52F9-5A2D-93E6AB723E43}"/>
          </ac:cxnSpMkLst>
        </pc:cxnChg>
        <pc:cxnChg chg="del mod topLvl">
          <ac:chgData name="Роман Шило" userId="6a4a206de2388735" providerId="LiveId" clId="{82A0B089-E3DE-4DD1-B16D-71F54140DF00}" dt="2023-11-12T16:56:19.055" v="411" actId="478"/>
          <ac:cxnSpMkLst>
            <pc:docMk/>
            <pc:sldMk cId="2049976683" sldId="1055"/>
            <ac:cxnSpMk id="24" creationId="{C720F791-3AB9-B78E-2A7B-1B414F0874C6}"/>
          </ac:cxnSpMkLst>
        </pc:cxnChg>
        <pc:cxnChg chg="mod topLvl">
          <ac:chgData name="Роман Шило" userId="6a4a206de2388735" providerId="LiveId" clId="{82A0B089-E3DE-4DD1-B16D-71F54140DF00}" dt="2023-11-12T17:00:41.613" v="477" actId="14100"/>
          <ac:cxnSpMkLst>
            <pc:docMk/>
            <pc:sldMk cId="2049976683" sldId="1055"/>
            <ac:cxnSpMk id="30" creationId="{73AF58C4-6914-C779-9105-ACCD2D53122C}"/>
          </ac:cxnSpMkLst>
        </pc:cxnChg>
        <pc:cxnChg chg="del">
          <ac:chgData name="Роман Шило" userId="6a4a206de2388735" providerId="LiveId" clId="{82A0B089-E3DE-4DD1-B16D-71F54140DF00}" dt="2023-11-12T16:22:07.469" v="76" actId="478"/>
          <ac:cxnSpMkLst>
            <pc:docMk/>
            <pc:sldMk cId="2049976683" sldId="1055"/>
            <ac:cxnSpMk id="42" creationId="{FD0CEBE9-B55F-5361-4EB4-20508A5B76B9}"/>
          </ac:cxnSpMkLst>
        </pc:cxnChg>
        <pc:cxnChg chg="del">
          <ac:chgData name="Роман Шило" userId="6a4a206de2388735" providerId="LiveId" clId="{82A0B089-E3DE-4DD1-B16D-71F54140DF00}" dt="2023-11-12T16:22:09.870" v="78" actId="478"/>
          <ac:cxnSpMkLst>
            <pc:docMk/>
            <pc:sldMk cId="2049976683" sldId="1055"/>
            <ac:cxnSpMk id="43" creationId="{54FF6AF4-43D8-2185-AED1-10E51FF8A29A}"/>
          </ac:cxnSpMkLst>
        </pc:cxnChg>
        <pc:cxnChg chg="add mod">
          <ac:chgData name="Роман Шило" userId="6a4a206de2388735" providerId="LiveId" clId="{82A0B089-E3DE-4DD1-B16D-71F54140DF00}" dt="2023-11-12T17:00:51.301" v="478" actId="14100"/>
          <ac:cxnSpMkLst>
            <pc:docMk/>
            <pc:sldMk cId="2049976683" sldId="1055"/>
            <ac:cxnSpMk id="46" creationId="{9DAB2521-C6AC-9C6B-6B08-F390CDA725E1}"/>
          </ac:cxnSpMkLst>
        </pc:cxnChg>
        <pc:cxnChg chg="add mod">
          <ac:chgData name="Роман Шило" userId="6a4a206de2388735" providerId="LiveId" clId="{82A0B089-E3DE-4DD1-B16D-71F54140DF00}" dt="2023-11-12T17:01:02.333" v="481" actId="14100"/>
          <ac:cxnSpMkLst>
            <pc:docMk/>
            <pc:sldMk cId="2049976683" sldId="1055"/>
            <ac:cxnSpMk id="47" creationId="{AE880434-F176-B69C-2DF4-4DA7F2396B55}"/>
          </ac:cxnSpMkLst>
        </pc:cxnChg>
      </pc:sldChg>
      <pc:sldChg chg="addSp delSp modSp mod">
        <pc:chgData name="Роман Шило" userId="6a4a206de2388735" providerId="LiveId" clId="{82A0B089-E3DE-4DD1-B16D-71F54140DF00}" dt="2023-11-12T16:04:34.533" v="51" actId="478"/>
        <pc:sldMkLst>
          <pc:docMk/>
          <pc:sldMk cId="1799751234" sldId="1060"/>
        </pc:sldMkLst>
        <pc:spChg chg="mod">
          <ac:chgData name="Роман Шило" userId="6a4a206de2388735" providerId="LiveId" clId="{82A0B089-E3DE-4DD1-B16D-71F54140DF00}" dt="2023-11-12T16:04:32.566" v="50" actId="1076"/>
          <ac:spMkLst>
            <pc:docMk/>
            <pc:sldMk cId="1799751234" sldId="1060"/>
            <ac:spMk id="63" creationId="{E3689587-F30E-F3F6-E068-657CD39F3EAE}"/>
          </ac:spMkLst>
        </pc:spChg>
        <pc:spChg chg="add del mod">
          <ac:chgData name="Роман Шило" userId="6a4a206de2388735" providerId="LiveId" clId="{82A0B089-E3DE-4DD1-B16D-71F54140DF00}" dt="2023-11-12T16:04:34.533" v="51" actId="478"/>
          <ac:spMkLst>
            <pc:docMk/>
            <pc:sldMk cId="1799751234" sldId="1060"/>
            <ac:spMk id="64" creationId="{C405F454-4613-C73B-D1F9-2E6BFE30959E}"/>
          </ac:spMkLst>
        </pc:spChg>
        <pc:spChg chg="mod">
          <ac:chgData name="Роман Шило" userId="6a4a206de2388735" providerId="LiveId" clId="{82A0B089-E3DE-4DD1-B16D-71F54140DF00}" dt="2023-11-12T16:03:15.601" v="39" actId="1076"/>
          <ac:spMkLst>
            <pc:docMk/>
            <pc:sldMk cId="1799751234" sldId="1060"/>
            <ac:spMk id="65" creationId="{2BE0C799-19AF-7C52-A3F6-61E2D94375A2}"/>
          </ac:spMkLst>
        </pc:spChg>
        <pc:spChg chg="mod">
          <ac:chgData name="Роман Шило" userId="6a4a206de2388735" providerId="LiveId" clId="{82A0B089-E3DE-4DD1-B16D-71F54140DF00}" dt="2023-11-12T16:03:15.601" v="39" actId="1076"/>
          <ac:spMkLst>
            <pc:docMk/>
            <pc:sldMk cId="1799751234" sldId="1060"/>
            <ac:spMk id="66" creationId="{6E3E013E-F4F3-4054-9C12-B00AAC943FC6}"/>
          </ac:spMkLst>
        </pc:spChg>
        <pc:spChg chg="mod">
          <ac:chgData name="Роман Шило" userId="6a4a206de2388735" providerId="LiveId" clId="{82A0B089-E3DE-4DD1-B16D-71F54140DF00}" dt="2023-11-12T16:03:15.601" v="39" actId="1076"/>
          <ac:spMkLst>
            <pc:docMk/>
            <pc:sldMk cId="1799751234" sldId="1060"/>
            <ac:spMk id="67" creationId="{C52ABDD4-95BF-17C3-AA6F-CA28F4C2731E}"/>
          </ac:spMkLst>
        </pc:spChg>
        <pc:spChg chg="mod">
          <ac:chgData name="Роман Шило" userId="6a4a206de2388735" providerId="LiveId" clId="{82A0B089-E3DE-4DD1-B16D-71F54140DF00}" dt="2023-11-12T16:03:15.601" v="39" actId="1076"/>
          <ac:spMkLst>
            <pc:docMk/>
            <pc:sldMk cId="1799751234" sldId="1060"/>
            <ac:spMk id="68" creationId="{8A1EEFA2-9012-32AA-FF8B-ED0247F4183B}"/>
          </ac:spMkLst>
        </pc:spChg>
        <pc:spChg chg="mod">
          <ac:chgData name="Роман Шило" userId="6a4a206de2388735" providerId="LiveId" clId="{82A0B089-E3DE-4DD1-B16D-71F54140DF00}" dt="2023-11-12T16:03:15.601" v="39" actId="1076"/>
          <ac:spMkLst>
            <pc:docMk/>
            <pc:sldMk cId="1799751234" sldId="1060"/>
            <ac:spMk id="69" creationId="{0B03A1E8-1D52-3F0F-A936-283ECFF9280B}"/>
          </ac:spMkLst>
        </pc:spChg>
        <pc:spChg chg="mod">
          <ac:chgData name="Роман Шило" userId="6a4a206de2388735" providerId="LiveId" clId="{82A0B089-E3DE-4DD1-B16D-71F54140DF00}" dt="2023-11-12T16:03:15.601" v="39" actId="1076"/>
          <ac:spMkLst>
            <pc:docMk/>
            <pc:sldMk cId="1799751234" sldId="1060"/>
            <ac:spMk id="70" creationId="{0C8BE88E-8C41-FC55-10E0-6F35C6DA36BC}"/>
          </ac:spMkLst>
        </pc:spChg>
        <pc:spChg chg="del">
          <ac:chgData name="Роман Шило" userId="6a4a206de2388735" providerId="LiveId" clId="{82A0B089-E3DE-4DD1-B16D-71F54140DF00}" dt="2023-11-12T16:02:34.997" v="35" actId="478"/>
          <ac:spMkLst>
            <pc:docMk/>
            <pc:sldMk cId="1799751234" sldId="1060"/>
            <ac:spMk id="71" creationId="{41675FA4-DA6E-7684-5E10-EC0E8A4D688E}"/>
          </ac:spMkLst>
        </pc:spChg>
        <pc:spChg chg="mod">
          <ac:chgData name="Роман Шило" userId="6a4a206de2388735" providerId="LiveId" clId="{82A0B089-E3DE-4DD1-B16D-71F54140DF00}" dt="2023-11-12T16:03:15.601" v="39" actId="1076"/>
          <ac:spMkLst>
            <pc:docMk/>
            <pc:sldMk cId="1799751234" sldId="1060"/>
            <ac:spMk id="73" creationId="{CDA90E8A-DA3A-8E16-A87B-8D0BE70195E6}"/>
          </ac:spMkLst>
        </pc:spChg>
        <pc:spChg chg="mod">
          <ac:chgData name="Роман Шило" userId="6a4a206de2388735" providerId="LiveId" clId="{82A0B089-E3DE-4DD1-B16D-71F54140DF00}" dt="2023-11-12T16:03:15.601" v="39" actId="1076"/>
          <ac:spMkLst>
            <pc:docMk/>
            <pc:sldMk cId="1799751234" sldId="1060"/>
            <ac:spMk id="74" creationId="{170CA4E3-0663-A782-EC61-234D6212EB6C}"/>
          </ac:spMkLst>
        </pc:spChg>
        <pc:spChg chg="mod">
          <ac:chgData name="Роман Шило" userId="6a4a206de2388735" providerId="LiveId" clId="{82A0B089-E3DE-4DD1-B16D-71F54140DF00}" dt="2023-11-12T16:03:15.601" v="39" actId="1076"/>
          <ac:spMkLst>
            <pc:docMk/>
            <pc:sldMk cId="1799751234" sldId="1060"/>
            <ac:spMk id="75" creationId="{B5B934CB-E8A5-0FA3-A86E-39ABFCB55A69}"/>
          </ac:spMkLst>
        </pc:spChg>
        <pc:spChg chg="mod">
          <ac:chgData name="Роман Шило" userId="6a4a206de2388735" providerId="LiveId" clId="{82A0B089-E3DE-4DD1-B16D-71F54140DF00}" dt="2023-11-12T16:03:15.601" v="39" actId="1076"/>
          <ac:spMkLst>
            <pc:docMk/>
            <pc:sldMk cId="1799751234" sldId="1060"/>
            <ac:spMk id="76" creationId="{95DD8359-0D91-2E7A-BFBE-6D3232B8E3AC}"/>
          </ac:spMkLst>
        </pc:spChg>
        <pc:spChg chg="del mod">
          <ac:chgData name="Роман Шило" userId="6a4a206de2388735" providerId="LiveId" clId="{82A0B089-E3DE-4DD1-B16D-71F54140DF00}" dt="2023-11-12T16:02:38.697" v="38" actId="478"/>
          <ac:spMkLst>
            <pc:docMk/>
            <pc:sldMk cId="1799751234" sldId="1060"/>
            <ac:spMk id="77" creationId="{96F40609-8ED5-245F-35E6-F820484D3D4C}"/>
          </ac:spMkLst>
        </pc:spChg>
        <pc:spChg chg="del">
          <ac:chgData name="Роман Шило" userId="6a4a206de2388735" providerId="LiveId" clId="{82A0B089-E3DE-4DD1-B16D-71F54140DF00}" dt="2023-11-12T16:02:36.397" v="36" actId="478"/>
          <ac:spMkLst>
            <pc:docMk/>
            <pc:sldMk cId="1799751234" sldId="1060"/>
            <ac:spMk id="78" creationId="{4AC133A1-73EE-313B-7E7B-8860A9CE0B35}"/>
          </ac:spMkLst>
        </pc:spChg>
        <pc:spChg chg="mod">
          <ac:chgData name="Роман Шило" userId="6a4a206de2388735" providerId="LiveId" clId="{82A0B089-E3DE-4DD1-B16D-71F54140DF00}" dt="2023-11-12T16:03:22.706" v="40" actId="1076"/>
          <ac:spMkLst>
            <pc:docMk/>
            <pc:sldMk cId="1799751234" sldId="1060"/>
            <ac:spMk id="79" creationId="{8092FFBD-B0FF-8B86-DCC2-279B1770F9A1}"/>
          </ac:spMkLst>
        </pc:spChg>
        <pc:spChg chg="mod">
          <ac:chgData name="Роман Шило" userId="6a4a206de2388735" providerId="LiveId" clId="{82A0B089-E3DE-4DD1-B16D-71F54140DF00}" dt="2023-11-12T16:03:27.915" v="41" actId="1076"/>
          <ac:spMkLst>
            <pc:docMk/>
            <pc:sldMk cId="1799751234" sldId="1060"/>
            <ac:spMk id="83" creationId="{3835385D-BD39-74AE-BAB4-19DED63F8203}"/>
          </ac:spMkLst>
        </pc:spChg>
        <pc:spChg chg="mod">
          <ac:chgData name="Роман Шило" userId="6a4a206de2388735" providerId="LiveId" clId="{82A0B089-E3DE-4DD1-B16D-71F54140DF00}" dt="2023-11-12T16:03:41.179" v="44" actId="1076"/>
          <ac:spMkLst>
            <pc:docMk/>
            <pc:sldMk cId="1799751234" sldId="1060"/>
            <ac:spMk id="85" creationId="{7FA507C6-1DAB-00A1-6C95-FBBD9D31BDF8}"/>
          </ac:spMkLst>
        </pc:spChg>
        <pc:spChg chg="mod">
          <ac:chgData name="Роман Шило" userId="6a4a206de2388735" providerId="LiveId" clId="{82A0B089-E3DE-4DD1-B16D-71F54140DF00}" dt="2023-11-12T16:03:15.601" v="39" actId="1076"/>
          <ac:spMkLst>
            <pc:docMk/>
            <pc:sldMk cId="1799751234" sldId="1060"/>
            <ac:spMk id="103" creationId="{C962ED28-5F64-0C68-2432-01B8FBFC76CC}"/>
          </ac:spMkLst>
        </pc:spChg>
        <pc:picChg chg="mod">
          <ac:chgData name="Роман Шило" userId="6a4a206de2388735" providerId="LiveId" clId="{82A0B089-E3DE-4DD1-B16D-71F54140DF00}" dt="2023-11-12T16:03:15.601" v="39" actId="1076"/>
          <ac:picMkLst>
            <pc:docMk/>
            <pc:sldMk cId="1799751234" sldId="1060"/>
            <ac:picMk id="86" creationId="{A2C26ED5-4464-8766-B865-5523C2D41863}"/>
          </ac:picMkLst>
        </pc:picChg>
      </pc:sldChg>
      <pc:sldChg chg="addSp delSp modSp mod">
        <pc:chgData name="Роман Шило" userId="6a4a206de2388735" providerId="LiveId" clId="{82A0B089-E3DE-4DD1-B16D-71F54140DF00}" dt="2023-11-12T16:05:17.513" v="58" actId="207"/>
        <pc:sldMkLst>
          <pc:docMk/>
          <pc:sldMk cId="376320256" sldId="1061"/>
        </pc:sldMkLst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2" creationId="{96F83AAD-37F1-2B0E-9628-8D9B3A09FE11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4" creationId="{5AC9F961-6942-3077-DB64-A52C69C9CE20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5" creationId="{8F3BA628-FD2B-A4D1-C155-5822B9691E9F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6" creationId="{E0C8DF90-07BD-CD87-D175-6F8CC8743E1D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7" creationId="{A712A3F4-C2AF-3782-E80C-57F21F40D095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9" creationId="{6C6DECEF-1040-EF9B-523B-FFF4A60493D2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10" creationId="{D8E48BC2-8B29-219C-289A-BB8E3708F490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11" creationId="{C24C499D-CE93-02F5-F00F-D2159D6E1FF5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12" creationId="{4292A4B6-1895-5FF9-609D-50DE1A06F18C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13" creationId="{1CD5456A-AD84-E5C8-8444-BDA23CD5032C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14" creationId="{15787385-90F5-B4A4-35F0-4295FB74E583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15" creationId="{5BA9D92C-1045-744B-B3C0-9BAAB4BD4CD4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16" creationId="{8BD83EA1-F9C8-6822-475D-3ABBD4E177DA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18" creationId="{BBCEED75-98AD-9AF9-ACFE-98E0E45534AA}"/>
          </ac:spMkLst>
        </pc:spChg>
        <pc:spChg chg="add del mod">
          <ac:chgData name="Роман Шило" userId="6a4a206de2388735" providerId="LiveId" clId="{82A0B089-E3DE-4DD1-B16D-71F54140DF00}" dt="2023-11-12T16:04:54.526" v="53"/>
          <ac:spMkLst>
            <pc:docMk/>
            <pc:sldMk cId="376320256" sldId="1061"/>
            <ac:spMk id="19" creationId="{FDC38BB8-E235-2B25-6E05-A143BDAEAE04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20" creationId="{322E79F1-7590-CBDF-7900-99D02BC483BE}"/>
          </ac:spMkLst>
        </pc:spChg>
        <pc:spChg chg="add mod">
          <ac:chgData name="Роман Шило" userId="6a4a206de2388735" providerId="LiveId" clId="{82A0B089-E3DE-4DD1-B16D-71F54140DF00}" dt="2023-11-12T16:05:17.513" v="58" actId="207"/>
          <ac:spMkLst>
            <pc:docMk/>
            <pc:sldMk cId="376320256" sldId="1061"/>
            <ac:spMk id="21" creationId="{D74C5AE4-E292-5CAC-01C2-8F5F6657DBB0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22" creationId="{83EB8334-E302-98D0-F191-3CF268988D32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23" creationId="{76B08583-3F68-3F54-B303-A210100ACAC3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24" creationId="{2EDBE51F-C868-8177-E201-7AA0E138D2E8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25" creationId="{33B2EF2A-6BF6-0ABD-8D5A-B21701A4DDA8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26" creationId="{8FA4F660-7300-DD9E-81EF-B8530A1B2A98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27" creationId="{B72F2671-0ED1-4E27-A11C-7F409EE3D658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28" creationId="{B42B3844-D274-C719-A1CD-A933369A4AE7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29" creationId="{BF1F4E9A-4165-D824-00D7-23A9330F5FDE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30" creationId="{038BC74E-A140-4500-84B3-9E24A009ACB5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31" creationId="{70C3E164-1476-034B-919A-883B1E2AD9D7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32" creationId="{E9630866-D366-8842-620B-B62AABCDFE1A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34" creationId="{9C8EEFEC-8E74-5D3D-BCBE-6BF35C4D94C8}"/>
          </ac:spMkLst>
        </pc:spChg>
        <pc:spChg chg="add mod">
          <ac:chgData name="Роман Шило" userId="6a4a206de2388735" providerId="LiveId" clId="{82A0B089-E3DE-4DD1-B16D-71F54140DF00}" dt="2023-11-12T16:04:55.970" v="55"/>
          <ac:spMkLst>
            <pc:docMk/>
            <pc:sldMk cId="376320256" sldId="1061"/>
            <ac:spMk id="35" creationId="{BDAD1FD5-32C6-11F1-A1DC-7174FA2A3C21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63" creationId="{E3689587-F30E-F3F6-E068-657CD39F3EAE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64" creationId="{C405F454-4613-C73B-D1F9-2E6BFE30959E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65" creationId="{2BE0C799-19AF-7C52-A3F6-61E2D94375A2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66" creationId="{6E3E013E-F4F3-4054-9C12-B00AAC943FC6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67" creationId="{C52ABDD4-95BF-17C3-AA6F-CA28F4C2731E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68" creationId="{8A1EEFA2-9012-32AA-FF8B-ED0247F4183B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69" creationId="{0B03A1E8-1D52-3F0F-A936-283ECFF9280B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70" creationId="{0C8BE88E-8C41-FC55-10E0-6F35C6DA36BC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71" creationId="{41675FA4-DA6E-7684-5E10-EC0E8A4D688E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73" creationId="{CDA90E8A-DA3A-8E16-A87B-8D0BE70195E6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74" creationId="{170CA4E3-0663-A782-EC61-234D6212EB6C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75" creationId="{B5B934CB-E8A5-0FA3-A86E-39ABFCB55A69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76" creationId="{95DD8359-0D91-2E7A-BFBE-6D3232B8E3AC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77" creationId="{96F40609-8ED5-245F-35E6-F820484D3D4C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78" creationId="{4AC133A1-73EE-313B-7E7B-8860A9CE0B35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83" creationId="{3835385D-BD39-74AE-BAB4-19DED63F8203}"/>
          </ac:spMkLst>
        </pc:spChg>
        <pc:spChg chg="del">
          <ac:chgData name="Роман Шило" userId="6a4a206de2388735" providerId="LiveId" clId="{82A0B089-E3DE-4DD1-B16D-71F54140DF00}" dt="2023-11-12T16:04:55.469" v="54" actId="478"/>
          <ac:spMkLst>
            <pc:docMk/>
            <pc:sldMk cId="376320256" sldId="1061"/>
            <ac:spMk id="103" creationId="{C962ED28-5F64-0C68-2432-01B8FBFC76CC}"/>
          </ac:spMkLst>
        </pc:spChg>
        <pc:picChg chg="add del mod">
          <ac:chgData name="Роман Шило" userId="6a4a206de2388735" providerId="LiveId" clId="{82A0B089-E3DE-4DD1-B16D-71F54140DF00}" dt="2023-11-12T16:04:54.526" v="53"/>
          <ac:picMkLst>
            <pc:docMk/>
            <pc:sldMk cId="376320256" sldId="1061"/>
            <ac:picMk id="17" creationId="{E0998DE0-B67D-466A-88EE-862D877DAB81}"/>
          </ac:picMkLst>
        </pc:picChg>
        <pc:picChg chg="add mod">
          <ac:chgData name="Роман Шило" userId="6a4a206de2388735" providerId="LiveId" clId="{82A0B089-E3DE-4DD1-B16D-71F54140DF00}" dt="2023-11-12T16:04:55.970" v="55"/>
          <ac:picMkLst>
            <pc:docMk/>
            <pc:sldMk cId="376320256" sldId="1061"/>
            <ac:picMk id="33" creationId="{AD300A73-1D81-341F-E9CB-F076B81533F4}"/>
          </ac:picMkLst>
        </pc:picChg>
        <pc:picChg chg="del">
          <ac:chgData name="Роман Шило" userId="6a4a206de2388735" providerId="LiveId" clId="{82A0B089-E3DE-4DD1-B16D-71F54140DF00}" dt="2023-11-12T16:04:55.469" v="54" actId="478"/>
          <ac:picMkLst>
            <pc:docMk/>
            <pc:sldMk cId="376320256" sldId="1061"/>
            <ac:picMk id="86" creationId="{A2C26ED5-4464-8766-B865-5523C2D41863}"/>
          </ac:picMkLst>
        </pc:picChg>
      </pc:sldChg>
      <pc:sldChg chg="addSp delSp modSp mod">
        <pc:chgData name="Роман Шило" userId="6a4a206de2388735" providerId="LiveId" clId="{82A0B089-E3DE-4DD1-B16D-71F54140DF00}" dt="2023-11-13T15:06:37.948" v="3048" actId="1076"/>
        <pc:sldMkLst>
          <pc:docMk/>
          <pc:sldMk cId="2840866021" sldId="1062"/>
        </pc:sldMkLst>
        <pc:spChg chg="del mod ord">
          <ac:chgData name="Роман Шило" userId="6a4a206de2388735" providerId="LiveId" clId="{82A0B089-E3DE-4DD1-B16D-71F54140DF00}" dt="2023-11-13T14:06:49.740" v="2737" actId="478"/>
          <ac:spMkLst>
            <pc:docMk/>
            <pc:sldMk cId="2840866021" sldId="1062"/>
            <ac:spMk id="3" creationId="{87BF1F4A-5E55-6E5C-B19E-F68B13AA7159}"/>
          </ac:spMkLst>
        </pc:spChg>
        <pc:spChg chg="del">
          <ac:chgData name="Роман Шило" userId="6a4a206de2388735" providerId="LiveId" clId="{82A0B089-E3DE-4DD1-B16D-71F54140DF00}" dt="2023-11-13T13:52:42.398" v="2081" actId="478"/>
          <ac:spMkLst>
            <pc:docMk/>
            <pc:sldMk cId="2840866021" sldId="1062"/>
            <ac:spMk id="4" creationId="{1D00057F-2CE5-8F23-3DDB-69C625C4FD39}"/>
          </ac:spMkLst>
        </pc:spChg>
        <pc:spChg chg="mod">
          <ac:chgData name="Роман Шило" userId="6a4a206de2388735" providerId="LiveId" clId="{82A0B089-E3DE-4DD1-B16D-71F54140DF00}" dt="2023-11-13T14:46:48.520" v="3042" actId="1076"/>
          <ac:spMkLst>
            <pc:docMk/>
            <pc:sldMk cId="2840866021" sldId="1062"/>
            <ac:spMk id="5" creationId="{444039C4-FC52-0E2B-E449-879DF9FC39C5}"/>
          </ac:spMkLst>
        </pc:spChg>
        <pc:spChg chg="add del mod ord">
          <ac:chgData name="Роман Шило" userId="6a4a206de2388735" providerId="LiveId" clId="{82A0B089-E3DE-4DD1-B16D-71F54140DF00}" dt="2023-11-13T14:04:25.894" v="2597" actId="478"/>
          <ac:spMkLst>
            <pc:docMk/>
            <pc:sldMk cId="2840866021" sldId="1062"/>
            <ac:spMk id="11" creationId="{DBDC94D0-096E-B2BF-3228-2D427409D40A}"/>
          </ac:spMkLst>
        </pc:spChg>
        <pc:spChg chg="add del mod">
          <ac:chgData name="Роман Шило" userId="6a4a206de2388735" providerId="LiveId" clId="{82A0B089-E3DE-4DD1-B16D-71F54140DF00}" dt="2023-11-13T14:23:23.098" v="2879" actId="478"/>
          <ac:spMkLst>
            <pc:docMk/>
            <pc:sldMk cId="2840866021" sldId="1062"/>
            <ac:spMk id="17" creationId="{9901E69F-BD8C-16C0-25D4-112BA548D372}"/>
          </ac:spMkLst>
        </pc:spChg>
        <pc:spChg chg="add mod">
          <ac:chgData name="Роман Шило" userId="6a4a206de2388735" providerId="LiveId" clId="{82A0B089-E3DE-4DD1-B16D-71F54140DF00}" dt="2023-11-13T14:46:48.520" v="3042" actId="1076"/>
          <ac:spMkLst>
            <pc:docMk/>
            <pc:sldMk cId="2840866021" sldId="1062"/>
            <ac:spMk id="18" creationId="{E906D2A3-9742-6E5E-2EE2-55F6E8562796}"/>
          </ac:spMkLst>
        </pc:spChg>
        <pc:spChg chg="add mod">
          <ac:chgData name="Роман Шило" userId="6a4a206de2388735" providerId="LiveId" clId="{82A0B089-E3DE-4DD1-B16D-71F54140DF00}" dt="2023-11-13T14:46:48.520" v="3042" actId="1076"/>
          <ac:spMkLst>
            <pc:docMk/>
            <pc:sldMk cId="2840866021" sldId="1062"/>
            <ac:spMk id="1029" creationId="{0FF66C23-6267-9174-5973-F81A0D30038D}"/>
          </ac:spMkLst>
        </pc:spChg>
        <pc:spChg chg="add mod">
          <ac:chgData name="Роман Шило" userId="6a4a206de2388735" providerId="LiveId" clId="{82A0B089-E3DE-4DD1-B16D-71F54140DF00}" dt="2023-11-13T14:46:48.520" v="3042" actId="1076"/>
          <ac:spMkLst>
            <pc:docMk/>
            <pc:sldMk cId="2840866021" sldId="1062"/>
            <ac:spMk id="1030" creationId="{DCF91DAE-211F-4F34-D9B2-83ADDD478B7B}"/>
          </ac:spMkLst>
        </pc:spChg>
        <pc:spChg chg="add mod">
          <ac:chgData name="Роман Шило" userId="6a4a206de2388735" providerId="LiveId" clId="{82A0B089-E3DE-4DD1-B16D-71F54140DF00}" dt="2023-11-13T14:46:48.520" v="3042" actId="1076"/>
          <ac:spMkLst>
            <pc:docMk/>
            <pc:sldMk cId="2840866021" sldId="1062"/>
            <ac:spMk id="1031" creationId="{15BE7B4B-F987-058F-B6CB-723AD0E4AE1D}"/>
          </ac:spMkLst>
        </pc:spChg>
        <pc:spChg chg="add del mod">
          <ac:chgData name="Роман Шило" userId="6a4a206de2388735" providerId="LiveId" clId="{82A0B089-E3DE-4DD1-B16D-71F54140DF00}" dt="2023-11-13T14:33:06.180" v="2943"/>
          <ac:spMkLst>
            <pc:docMk/>
            <pc:sldMk cId="2840866021" sldId="1062"/>
            <ac:spMk id="1032" creationId="{6A6C1266-5E79-A820-D04F-10BDA516896D}"/>
          </ac:spMkLst>
        </pc:spChg>
        <pc:spChg chg="add del mod">
          <ac:chgData name="Роман Шило" userId="6a4a206de2388735" providerId="LiveId" clId="{82A0B089-E3DE-4DD1-B16D-71F54140DF00}" dt="2023-11-13T14:33:19.338" v="2945" actId="478"/>
          <ac:spMkLst>
            <pc:docMk/>
            <pc:sldMk cId="2840866021" sldId="1062"/>
            <ac:spMk id="1033" creationId="{04AF32BE-A898-DBB2-1E0E-A9C65B20247E}"/>
          </ac:spMkLst>
        </pc:spChg>
        <pc:spChg chg="add mod">
          <ac:chgData name="Роман Шило" userId="6a4a206de2388735" providerId="LiveId" clId="{82A0B089-E3DE-4DD1-B16D-71F54140DF00}" dt="2023-11-13T14:46:48.520" v="3042" actId="1076"/>
          <ac:spMkLst>
            <pc:docMk/>
            <pc:sldMk cId="2840866021" sldId="1062"/>
            <ac:spMk id="1034" creationId="{0DCD26CF-1403-BB6E-7317-F8BD52FA35DE}"/>
          </ac:spMkLst>
        </pc:spChg>
        <pc:spChg chg="add mod">
          <ac:chgData name="Роман Шило" userId="6a4a206de2388735" providerId="LiveId" clId="{82A0B089-E3DE-4DD1-B16D-71F54140DF00}" dt="2023-11-13T14:46:48.520" v="3042" actId="1076"/>
          <ac:spMkLst>
            <pc:docMk/>
            <pc:sldMk cId="2840866021" sldId="1062"/>
            <ac:spMk id="1035" creationId="{1F14D4EA-4D5F-906A-4B5B-D21F0C1A0948}"/>
          </ac:spMkLst>
        </pc:spChg>
        <pc:spChg chg="add mod">
          <ac:chgData name="Роман Шило" userId="6a4a206de2388735" providerId="LiveId" clId="{82A0B089-E3DE-4DD1-B16D-71F54140DF00}" dt="2023-11-13T14:46:48.520" v="3042" actId="1076"/>
          <ac:spMkLst>
            <pc:docMk/>
            <pc:sldMk cId="2840866021" sldId="1062"/>
            <ac:spMk id="1038" creationId="{B4726116-2B40-D539-FFB4-3739AE904900}"/>
          </ac:spMkLst>
        </pc:spChg>
        <pc:spChg chg="add mod">
          <ac:chgData name="Роман Шило" userId="6a4a206de2388735" providerId="LiveId" clId="{82A0B089-E3DE-4DD1-B16D-71F54140DF00}" dt="2023-11-13T14:46:48.520" v="3042" actId="1076"/>
          <ac:spMkLst>
            <pc:docMk/>
            <pc:sldMk cId="2840866021" sldId="1062"/>
            <ac:spMk id="1039" creationId="{B8C3E8C8-9A03-B1CD-38F0-CDB9989F9930}"/>
          </ac:spMkLst>
        </pc:spChg>
        <pc:spChg chg="add mod">
          <ac:chgData name="Роман Шило" userId="6a4a206de2388735" providerId="LiveId" clId="{82A0B089-E3DE-4DD1-B16D-71F54140DF00}" dt="2023-11-13T14:37:17.215" v="2980"/>
          <ac:spMkLst>
            <pc:docMk/>
            <pc:sldMk cId="2840866021" sldId="1062"/>
            <ac:spMk id="1040" creationId="{E3A7731C-0629-1413-5B21-92B742A39701}"/>
          </ac:spMkLst>
        </pc:spChg>
        <pc:spChg chg="add mod">
          <ac:chgData name="Роман Шило" userId="6a4a206de2388735" providerId="LiveId" clId="{82A0B089-E3DE-4DD1-B16D-71F54140DF00}" dt="2023-11-13T14:38:37.847" v="3014" actId="1076"/>
          <ac:spMkLst>
            <pc:docMk/>
            <pc:sldMk cId="2840866021" sldId="1062"/>
            <ac:spMk id="1041" creationId="{7E7A7BC5-72AF-8ECB-92BB-2D39AC46B72C}"/>
          </ac:spMkLst>
        </pc:spChg>
        <pc:spChg chg="mod">
          <ac:chgData name="Роман Шило" userId="6a4a206de2388735" providerId="LiveId" clId="{82A0B089-E3DE-4DD1-B16D-71F54140DF00}" dt="2023-11-13T15:06:11.510" v="3043"/>
          <ac:spMkLst>
            <pc:docMk/>
            <pc:sldMk cId="2840866021" sldId="1062"/>
            <ac:spMk id="1052" creationId="{FB170165-F370-CF31-FBE8-50BB4C530DA6}"/>
          </ac:spMkLst>
        </pc:spChg>
        <pc:spChg chg="mod">
          <ac:chgData name="Роман Шило" userId="6a4a206de2388735" providerId="LiveId" clId="{82A0B089-E3DE-4DD1-B16D-71F54140DF00}" dt="2023-11-13T15:06:11.510" v="3043"/>
          <ac:spMkLst>
            <pc:docMk/>
            <pc:sldMk cId="2840866021" sldId="1062"/>
            <ac:spMk id="1053" creationId="{99927E10-76E3-3A99-4412-BB364C98132B}"/>
          </ac:spMkLst>
        </pc:spChg>
        <pc:grpChg chg="add mod ord">
          <ac:chgData name="Роман Шило" userId="6a4a206de2388735" providerId="LiveId" clId="{82A0B089-E3DE-4DD1-B16D-71F54140DF00}" dt="2023-11-13T15:06:14.017" v="3044" actId="167"/>
          <ac:grpSpMkLst>
            <pc:docMk/>
            <pc:sldMk cId="2840866021" sldId="1062"/>
            <ac:grpSpMk id="1051" creationId="{1DB687CB-4717-1A83-B8B3-1362DA83B479}"/>
          </ac:grpSpMkLst>
        </pc:grpChg>
        <pc:graphicFrameChg chg="add mod ord">
          <ac:chgData name="Роман Шило" userId="6a4a206de2388735" providerId="LiveId" clId="{82A0B089-E3DE-4DD1-B16D-71F54140DF00}" dt="2023-11-13T14:46:48.520" v="3042" actId="1076"/>
          <ac:graphicFrameMkLst>
            <pc:docMk/>
            <pc:sldMk cId="2840866021" sldId="1062"/>
            <ac:graphicFrameMk id="7" creationId="{5A92627D-F7EB-BEC2-A45A-20B5982B852B}"/>
          </ac:graphicFrameMkLst>
        </pc:graphicFrameChg>
        <pc:picChg chg="add del mod">
          <ac:chgData name="Роман Шило" userId="6a4a206de2388735" providerId="LiveId" clId="{82A0B089-E3DE-4DD1-B16D-71F54140DF00}" dt="2023-11-13T14:00:19.605" v="2226" actId="478"/>
          <ac:picMkLst>
            <pc:docMk/>
            <pc:sldMk cId="2840866021" sldId="1062"/>
            <ac:picMk id="9" creationId="{E475DAE7-5725-EB7F-4910-E75A5D8D8EB6}"/>
          </ac:picMkLst>
        </pc:picChg>
        <pc:picChg chg="add del mod ord">
          <ac:chgData name="Роман Шило" userId="6a4a206de2388735" providerId="LiveId" clId="{82A0B089-E3DE-4DD1-B16D-71F54140DF00}" dt="2023-11-13T14:05:01.701" v="2631" actId="478"/>
          <ac:picMkLst>
            <pc:docMk/>
            <pc:sldMk cId="2840866021" sldId="1062"/>
            <ac:picMk id="10" creationId="{39520CCA-5185-4C61-F526-8594AA1ABAD7}"/>
          </ac:picMkLst>
        </pc:picChg>
        <pc:picChg chg="add del mod">
          <ac:chgData name="Роман Шило" userId="6a4a206de2388735" providerId="LiveId" clId="{82A0B089-E3DE-4DD1-B16D-71F54140DF00}" dt="2023-11-13T14:06:12.092" v="2639" actId="478"/>
          <ac:picMkLst>
            <pc:docMk/>
            <pc:sldMk cId="2840866021" sldId="1062"/>
            <ac:picMk id="12" creationId="{7C242A84-2C9B-954B-8659-2ED0FA4CF375}"/>
          </ac:picMkLst>
        </pc:picChg>
        <pc:picChg chg="add del mod">
          <ac:chgData name="Роман Шило" userId="6a4a206de2388735" providerId="LiveId" clId="{82A0B089-E3DE-4DD1-B16D-71F54140DF00}" dt="2023-11-13T14:00:30.517" v="2229" actId="478"/>
          <ac:picMkLst>
            <pc:docMk/>
            <pc:sldMk cId="2840866021" sldId="1062"/>
            <ac:picMk id="1026" creationId="{D170BFF6-ABDD-D2A6-0C0F-2C5580B7BCB6}"/>
          </ac:picMkLst>
        </pc:picChg>
        <pc:picChg chg="del mod">
          <ac:chgData name="Роман Шило" userId="6a4a206de2388735" providerId="LiveId" clId="{82A0B089-E3DE-4DD1-B16D-71F54140DF00}" dt="2023-11-13T13:59:08.773" v="2205" actId="478"/>
          <ac:picMkLst>
            <pc:docMk/>
            <pc:sldMk cId="2840866021" sldId="1062"/>
            <ac:picMk id="1028" creationId="{8E7EAB73-1B4C-0E6B-F9C6-40E469D59E88}"/>
          </ac:picMkLst>
        </pc:picChg>
        <pc:picChg chg="add mod ord">
          <ac:chgData name="Роман Шило" userId="6a4a206de2388735" providerId="LiveId" clId="{82A0B089-E3DE-4DD1-B16D-71F54140DF00}" dt="2023-11-13T15:06:37.948" v="3048" actId="1076"/>
          <ac:picMkLst>
            <pc:docMk/>
            <pc:sldMk cId="2840866021" sldId="1062"/>
            <ac:picMk id="1054" creationId="{BF1343D4-7D76-37BF-F9EC-E897AF951E65}"/>
          </ac:picMkLst>
        </pc:picChg>
        <pc:cxnChg chg="add mod">
          <ac:chgData name="Роман Шило" userId="6a4a206de2388735" providerId="LiveId" clId="{82A0B089-E3DE-4DD1-B16D-71F54140DF00}" dt="2023-11-13T14:46:48.520" v="3042" actId="1076"/>
          <ac:cxnSpMkLst>
            <pc:docMk/>
            <pc:sldMk cId="2840866021" sldId="1062"/>
            <ac:cxnSpMk id="14" creationId="{55CCAC4A-B2CF-A8B3-86DC-E8C9E3587F4F}"/>
          </ac:cxnSpMkLst>
        </pc:cxnChg>
        <pc:cxnChg chg="add mod">
          <ac:chgData name="Роман Шило" userId="6a4a206de2388735" providerId="LiveId" clId="{82A0B089-E3DE-4DD1-B16D-71F54140DF00}" dt="2023-11-13T14:46:48.520" v="3042" actId="1076"/>
          <ac:cxnSpMkLst>
            <pc:docMk/>
            <pc:sldMk cId="2840866021" sldId="1062"/>
            <ac:cxnSpMk id="19" creationId="{54F7BC22-B85C-04B4-1E9A-B6D2A98F55AE}"/>
          </ac:cxnSpMkLst>
        </pc:cxnChg>
        <pc:cxnChg chg="add mod">
          <ac:chgData name="Роман Шило" userId="6a4a206de2388735" providerId="LiveId" clId="{82A0B089-E3DE-4DD1-B16D-71F54140DF00}" dt="2023-11-13T14:46:48.520" v="3042" actId="1076"/>
          <ac:cxnSpMkLst>
            <pc:docMk/>
            <pc:sldMk cId="2840866021" sldId="1062"/>
            <ac:cxnSpMk id="26" creationId="{E323FF98-A7C6-423D-4C39-B658BB58F56F}"/>
          </ac:cxnSpMkLst>
        </pc:cxnChg>
        <pc:cxnChg chg="add mod">
          <ac:chgData name="Роман Шило" userId="6a4a206de2388735" providerId="LiveId" clId="{82A0B089-E3DE-4DD1-B16D-71F54140DF00}" dt="2023-11-13T14:46:48.520" v="3042" actId="1076"/>
          <ac:cxnSpMkLst>
            <pc:docMk/>
            <pc:sldMk cId="2840866021" sldId="1062"/>
            <ac:cxnSpMk id="27" creationId="{6BEB3298-9A9C-1731-F4BC-7C9B58552308}"/>
          </ac:cxnSpMkLst>
        </pc:cxnChg>
      </pc:sldChg>
      <pc:sldChg chg="addSp delSp modSp del mod ord">
        <pc:chgData name="Роман Шило" userId="6a4a206de2388735" providerId="LiveId" clId="{82A0B089-E3DE-4DD1-B16D-71F54140DF00}" dt="2023-11-13T17:14:41.661" v="4981" actId="47"/>
        <pc:sldMkLst>
          <pc:docMk/>
          <pc:sldMk cId="267218826" sldId="1064"/>
        </pc:sldMkLst>
        <pc:spChg chg="add mod">
          <ac:chgData name="Роман Шило" userId="6a4a206de2388735" providerId="LiveId" clId="{82A0B089-E3DE-4DD1-B16D-71F54140DF00}" dt="2023-11-12T18:57:55.285" v="2045" actId="20577"/>
          <ac:spMkLst>
            <pc:docMk/>
            <pc:sldMk cId="267218826" sldId="1064"/>
            <ac:spMk id="2" creationId="{2F450A1C-9B3E-2993-4923-18019D025E69}"/>
          </ac:spMkLst>
        </pc:spChg>
        <pc:spChg chg="add mod">
          <ac:chgData name="Роман Шило" userId="6a4a206de2388735" providerId="LiveId" clId="{82A0B089-E3DE-4DD1-B16D-71F54140DF00}" dt="2023-11-12T18:58:13.821" v="2049" actId="20577"/>
          <ac:spMkLst>
            <pc:docMk/>
            <pc:sldMk cId="267218826" sldId="1064"/>
            <ac:spMk id="3" creationId="{B3495DA1-B8FA-12E7-6ECE-261D215FAF3F}"/>
          </ac:spMkLst>
        </pc:spChg>
        <pc:spChg chg="add mod">
          <ac:chgData name="Роман Шило" userId="6a4a206de2388735" providerId="LiveId" clId="{82A0B089-E3DE-4DD1-B16D-71F54140DF00}" dt="2023-11-12T18:58:35.733" v="2055" actId="20577"/>
          <ac:spMkLst>
            <pc:docMk/>
            <pc:sldMk cId="267218826" sldId="1064"/>
            <ac:spMk id="4" creationId="{645D7005-062F-D73A-B97C-CA764ED3CAE7}"/>
          </ac:spMkLst>
        </pc:spChg>
        <pc:spChg chg="mod">
          <ac:chgData name="Роман Шило" userId="6a4a206de2388735" providerId="LiveId" clId="{82A0B089-E3DE-4DD1-B16D-71F54140DF00}" dt="2023-11-12T18:56:32.871" v="2024" actId="1076"/>
          <ac:spMkLst>
            <pc:docMk/>
            <pc:sldMk cId="267218826" sldId="1064"/>
            <ac:spMk id="6" creationId="{2CE9F4AF-68CE-5256-BA03-2A344D92ECCF}"/>
          </ac:spMkLst>
        </pc:spChg>
        <pc:spChg chg="add mod">
          <ac:chgData name="Роман Шило" userId="6a4a206de2388735" providerId="LiveId" clId="{82A0B089-E3DE-4DD1-B16D-71F54140DF00}" dt="2023-11-12T18:58:38.857" v="2057" actId="571"/>
          <ac:spMkLst>
            <pc:docMk/>
            <pc:sldMk cId="267218826" sldId="1064"/>
            <ac:spMk id="7" creationId="{4A9FD853-FE4F-6365-ECDE-54A5BC402717}"/>
          </ac:spMkLst>
        </pc:spChg>
        <pc:spChg chg="add mod">
          <ac:chgData name="Роман Шило" userId="6a4a206de2388735" providerId="LiveId" clId="{82A0B089-E3DE-4DD1-B16D-71F54140DF00}" dt="2023-11-12T18:58:38.857" v="2057" actId="571"/>
          <ac:spMkLst>
            <pc:docMk/>
            <pc:sldMk cId="267218826" sldId="1064"/>
            <ac:spMk id="8" creationId="{DD3768F2-40E5-B9BA-4FCA-C08F084571E7}"/>
          </ac:spMkLst>
        </pc:spChg>
        <pc:spChg chg="add mod">
          <ac:chgData name="Роман Шило" userId="6a4a206de2388735" providerId="LiveId" clId="{82A0B089-E3DE-4DD1-B16D-71F54140DF00}" dt="2023-11-12T18:58:53.765" v="2059" actId="20577"/>
          <ac:spMkLst>
            <pc:docMk/>
            <pc:sldMk cId="267218826" sldId="1064"/>
            <ac:spMk id="9" creationId="{7475E803-DAAB-5565-A541-1A9395895E89}"/>
          </ac:spMkLst>
        </pc:spChg>
        <pc:spChg chg="mod">
          <ac:chgData name="Роман Шило" userId="6a4a206de2388735" providerId="LiveId" clId="{82A0B089-E3DE-4DD1-B16D-71F54140DF00}" dt="2023-11-12T18:58:19.639" v="2051" actId="1076"/>
          <ac:spMkLst>
            <pc:docMk/>
            <pc:sldMk cId="267218826" sldId="1064"/>
            <ac:spMk id="13" creationId="{27B06D8F-F576-797D-D31B-92237BDE2A67}"/>
          </ac:spMkLst>
        </pc:spChg>
        <pc:spChg chg="del mod">
          <ac:chgData name="Роман Шило" userId="6a4a206de2388735" providerId="LiveId" clId="{82A0B089-E3DE-4DD1-B16D-71F54140DF00}" dt="2023-11-12T18:56:35.860" v="2025" actId="478"/>
          <ac:spMkLst>
            <pc:docMk/>
            <pc:sldMk cId="267218826" sldId="1064"/>
            <ac:spMk id="16" creationId="{7316813C-2BD4-34A3-5466-97B88FE30DB1}"/>
          </ac:spMkLst>
        </pc:spChg>
        <pc:spChg chg="mod">
          <ac:chgData name="Роман Шило" userId="6a4a206de2388735" providerId="LiveId" clId="{82A0B089-E3DE-4DD1-B16D-71F54140DF00}" dt="2023-11-12T18:56:32.871" v="2024" actId="1076"/>
          <ac:spMkLst>
            <pc:docMk/>
            <pc:sldMk cId="267218826" sldId="1064"/>
            <ac:spMk id="17" creationId="{2A0BC884-9F13-6465-44A1-F74F2A7C9923}"/>
          </ac:spMkLst>
        </pc:spChg>
        <pc:spChg chg="mod">
          <ac:chgData name="Роман Шило" userId="6a4a206de2388735" providerId="LiveId" clId="{82A0B089-E3DE-4DD1-B16D-71F54140DF00}" dt="2023-11-12T18:56:32.871" v="2024" actId="1076"/>
          <ac:spMkLst>
            <pc:docMk/>
            <pc:sldMk cId="267218826" sldId="1064"/>
            <ac:spMk id="18" creationId="{440F7425-EEA6-851F-21A0-80647A88C04C}"/>
          </ac:spMkLst>
        </pc:spChg>
        <pc:spChg chg="mod">
          <ac:chgData name="Роман Шило" userId="6a4a206de2388735" providerId="LiveId" clId="{82A0B089-E3DE-4DD1-B16D-71F54140DF00}" dt="2023-11-12T18:56:32.871" v="2024" actId="1076"/>
          <ac:spMkLst>
            <pc:docMk/>
            <pc:sldMk cId="267218826" sldId="1064"/>
            <ac:spMk id="19" creationId="{A9E361A5-F93E-CEBE-1F21-519AF19C4BBB}"/>
          </ac:spMkLst>
        </pc:spChg>
        <pc:picChg chg="del mod">
          <ac:chgData name="Роман Шило" userId="6a4a206de2388735" providerId="LiveId" clId="{82A0B089-E3DE-4DD1-B16D-71F54140DF00}" dt="2023-11-12T18:56:38.620" v="2027" actId="478"/>
          <ac:picMkLst>
            <pc:docMk/>
            <pc:sldMk cId="267218826" sldId="1064"/>
            <ac:picMk id="21" creationId="{481744AF-9F58-4910-3BB0-6EEC2EC2513C}"/>
          </ac:picMkLst>
        </pc:picChg>
        <pc:picChg chg="del mod">
          <ac:chgData name="Роман Шило" userId="6a4a206de2388735" providerId="LiveId" clId="{82A0B089-E3DE-4DD1-B16D-71F54140DF00}" dt="2023-11-12T18:56:37.189" v="2026" actId="478"/>
          <ac:picMkLst>
            <pc:docMk/>
            <pc:sldMk cId="267218826" sldId="1064"/>
            <ac:picMk id="22" creationId="{8BF932D5-A189-5168-1E10-F1BC9CB24F08}"/>
          </ac:picMkLst>
        </pc:picChg>
        <pc:picChg chg="del mod">
          <ac:chgData name="Роман Шило" userId="6a4a206de2388735" providerId="LiveId" clId="{82A0B089-E3DE-4DD1-B16D-71F54140DF00}" dt="2023-11-12T18:56:39.611" v="2028" actId="478"/>
          <ac:picMkLst>
            <pc:docMk/>
            <pc:sldMk cId="267218826" sldId="1064"/>
            <ac:picMk id="38" creationId="{16F3E7B6-FE18-B3ED-FF79-65E5B18CC1AF}"/>
          </ac:picMkLst>
        </pc:picChg>
      </pc:sldChg>
      <pc:sldChg chg="addSp delSp modSp mod">
        <pc:chgData name="Роман Шило" userId="6a4a206de2388735" providerId="LiveId" clId="{82A0B089-E3DE-4DD1-B16D-71F54140DF00}" dt="2023-11-13T13:51:43.948" v="2080" actId="1076"/>
        <pc:sldMkLst>
          <pc:docMk/>
          <pc:sldMk cId="3785660321" sldId="1065"/>
        </pc:sldMkLst>
        <pc:spChg chg="mod ord">
          <ac:chgData name="Роман Шило" userId="6a4a206de2388735" providerId="LiveId" clId="{82A0B089-E3DE-4DD1-B16D-71F54140DF00}" dt="2023-11-13T13:47:53.375" v="2067" actId="171"/>
          <ac:spMkLst>
            <pc:docMk/>
            <pc:sldMk cId="3785660321" sldId="1065"/>
            <ac:spMk id="14" creationId="{060632DC-A924-EC3C-3197-FF594C4AC710}"/>
          </ac:spMkLst>
        </pc:spChg>
        <pc:spChg chg="mod">
          <ac:chgData name="Роман Шило" userId="6a4a206de2388735" providerId="LiveId" clId="{82A0B089-E3DE-4DD1-B16D-71F54140DF00}" dt="2023-11-13T13:47:35.725" v="2062" actId="1076"/>
          <ac:spMkLst>
            <pc:docMk/>
            <pc:sldMk cId="3785660321" sldId="1065"/>
            <ac:spMk id="18" creationId="{E1249E2F-3E44-4FF8-81F6-F712E477DBEB}"/>
          </ac:spMkLst>
        </pc:spChg>
        <pc:spChg chg="del mod">
          <ac:chgData name="Роман Шило" userId="6a4a206de2388735" providerId="LiveId" clId="{82A0B089-E3DE-4DD1-B16D-71F54140DF00}" dt="2023-11-13T13:51:25.119" v="2077" actId="478"/>
          <ac:spMkLst>
            <pc:docMk/>
            <pc:sldMk cId="3785660321" sldId="1065"/>
            <ac:spMk id="27" creationId="{19A915BA-1B87-1D9A-86D4-EA176C02EA2B}"/>
          </ac:spMkLst>
        </pc:spChg>
        <pc:picChg chg="add del mod">
          <ac:chgData name="Роман Шило" userId="6a4a206de2388735" providerId="LiveId" clId="{82A0B089-E3DE-4DD1-B16D-71F54140DF00}" dt="2023-11-13T13:47:41.641" v="2064"/>
          <ac:picMkLst>
            <pc:docMk/>
            <pc:sldMk cId="3785660321" sldId="1065"/>
            <ac:picMk id="2" creationId="{EEF048C6-4F9F-17C1-8960-444CDB17640A}"/>
          </ac:picMkLst>
        </pc:picChg>
        <pc:picChg chg="add del mod">
          <ac:chgData name="Роман Шило" userId="6a4a206de2388735" providerId="LiveId" clId="{82A0B089-E3DE-4DD1-B16D-71F54140DF00}" dt="2023-11-13T13:48:07.577" v="2071"/>
          <ac:picMkLst>
            <pc:docMk/>
            <pc:sldMk cId="3785660321" sldId="1065"/>
            <ac:picMk id="3" creationId="{68A7EFF2-1DDC-0486-0FA2-D529B01069E3}"/>
          </ac:picMkLst>
        </pc:picChg>
        <pc:picChg chg="add mod">
          <ac:chgData name="Роман Шило" userId="6a4a206de2388735" providerId="LiveId" clId="{82A0B089-E3DE-4DD1-B16D-71F54140DF00}" dt="2023-11-13T13:51:43.948" v="2080" actId="1076"/>
          <ac:picMkLst>
            <pc:docMk/>
            <pc:sldMk cId="3785660321" sldId="1065"/>
            <ac:picMk id="4" creationId="{6F3E68B8-D093-0BBB-FD4C-19F13649A77B}"/>
          </ac:picMkLst>
        </pc:picChg>
        <pc:picChg chg="mod">
          <ac:chgData name="Роман Шило" userId="6a4a206de2388735" providerId="LiveId" clId="{82A0B089-E3DE-4DD1-B16D-71F54140DF00}" dt="2023-11-13T13:48:10.196" v="2072" actId="14100"/>
          <ac:picMkLst>
            <pc:docMk/>
            <pc:sldMk cId="3785660321" sldId="1065"/>
            <ac:picMk id="17" creationId="{146AF4FE-041E-1478-6859-29F800425863}"/>
          </ac:picMkLst>
        </pc:picChg>
      </pc:sldChg>
      <pc:sldChg chg="addSp delSp modSp new mod modClrScheme modAnim chgLayout">
        <pc:chgData name="Роман Шило" userId="6a4a206de2388735" providerId="LiveId" clId="{82A0B089-E3DE-4DD1-B16D-71F54140DF00}" dt="2023-11-13T17:13:07.040" v="4980" actId="1076"/>
        <pc:sldMkLst>
          <pc:docMk/>
          <pc:sldMk cId="1061570354" sldId="1066"/>
        </pc:sldMkLst>
        <pc:spChg chg="del">
          <ac:chgData name="Роман Шило" userId="6a4a206de2388735" providerId="LiveId" clId="{82A0B089-E3DE-4DD1-B16D-71F54140DF00}" dt="2023-11-12T12:19:44.362" v="1" actId="700"/>
          <ac:spMkLst>
            <pc:docMk/>
            <pc:sldMk cId="1061570354" sldId="1066"/>
            <ac:spMk id="2" creationId="{2B8A4426-B917-3960-5F02-08ACE495B7E3}"/>
          </ac:spMkLst>
        </pc:spChg>
        <pc:spChg chg="del">
          <ac:chgData name="Роман Шило" userId="6a4a206de2388735" providerId="LiveId" clId="{82A0B089-E3DE-4DD1-B16D-71F54140DF00}" dt="2023-11-12T12:19:44.362" v="1" actId="700"/>
          <ac:spMkLst>
            <pc:docMk/>
            <pc:sldMk cId="1061570354" sldId="1066"/>
            <ac:spMk id="3" creationId="{A5300B3C-6DAB-1654-49B4-FFEEEE45599F}"/>
          </ac:spMkLst>
        </pc:spChg>
        <pc:spChg chg="add del mod">
          <ac:chgData name="Роман Шило" userId="6a4a206de2388735" providerId="LiveId" clId="{82A0B089-E3DE-4DD1-B16D-71F54140DF00}" dt="2023-11-13T15:58:59.887" v="3133"/>
          <ac:spMkLst>
            <pc:docMk/>
            <pc:sldMk cId="1061570354" sldId="1066"/>
            <ac:spMk id="16" creationId="{CAAAA759-2DDE-DA6F-7C98-B22631881630}"/>
          </ac:spMkLst>
        </pc:spChg>
        <pc:spChg chg="add del mod">
          <ac:chgData name="Роман Шило" userId="6a4a206de2388735" providerId="LiveId" clId="{82A0B089-E3DE-4DD1-B16D-71F54140DF00}" dt="2023-11-13T15:59:08.860" v="3147"/>
          <ac:spMkLst>
            <pc:docMk/>
            <pc:sldMk cId="1061570354" sldId="1066"/>
            <ac:spMk id="18" creationId="{2AA60663-1995-80FB-9CBE-D7C234933209}"/>
          </ac:spMkLst>
        </pc:spChg>
        <pc:spChg chg="add del">
          <ac:chgData name="Роман Шило" userId="6a4a206de2388735" providerId="LiveId" clId="{82A0B089-E3DE-4DD1-B16D-71F54140DF00}" dt="2023-11-13T16:04:41.108" v="3535" actId="11529"/>
          <ac:spMkLst>
            <pc:docMk/>
            <pc:sldMk cId="1061570354" sldId="1066"/>
            <ac:spMk id="23" creationId="{DB1D0C4D-B06E-A995-FAA3-05292E6FEE8C}"/>
          </ac:spMkLst>
        </pc:spChg>
        <pc:spChg chg="add del mod ord">
          <ac:chgData name="Роман Шило" userId="6a4a206de2388735" providerId="LiveId" clId="{82A0B089-E3DE-4DD1-B16D-71F54140DF00}" dt="2023-11-13T16:22:05.536" v="3922" actId="478"/>
          <ac:spMkLst>
            <pc:docMk/>
            <pc:sldMk cId="1061570354" sldId="1066"/>
            <ac:spMk id="24" creationId="{E00DF6D0-C4A1-8D1E-DB32-3A8E52AF0F08}"/>
          </ac:spMkLst>
        </pc:spChg>
        <pc:spChg chg="add mod ord">
          <ac:chgData name="Роман Шило" userId="6a4a206de2388735" providerId="LiveId" clId="{82A0B089-E3DE-4DD1-B16D-71F54140DF00}" dt="2023-11-13T16:19:15.115" v="3870" actId="166"/>
          <ac:spMkLst>
            <pc:docMk/>
            <pc:sldMk cId="1061570354" sldId="1066"/>
            <ac:spMk id="25" creationId="{83CC9127-A755-E420-F395-A4F2D74B9274}"/>
          </ac:spMkLst>
        </pc:spChg>
        <pc:spChg chg="mod">
          <ac:chgData name="Роман Шило" userId="6a4a206de2388735" providerId="LiveId" clId="{82A0B089-E3DE-4DD1-B16D-71F54140DF00}" dt="2023-11-13T16:11:06.865" v="3829" actId="207"/>
          <ac:spMkLst>
            <pc:docMk/>
            <pc:sldMk cId="1061570354" sldId="1066"/>
            <ac:spMk id="27" creationId="{2195D62D-AA7D-E103-DDAF-1007F6634D51}"/>
          </ac:spMkLst>
        </pc:spChg>
        <pc:spChg chg="mod">
          <ac:chgData name="Роман Шило" userId="6a4a206de2388735" providerId="LiveId" clId="{82A0B089-E3DE-4DD1-B16D-71F54140DF00}" dt="2023-11-13T16:11:06.865" v="3829" actId="207"/>
          <ac:spMkLst>
            <pc:docMk/>
            <pc:sldMk cId="1061570354" sldId="1066"/>
            <ac:spMk id="28" creationId="{826AF203-7995-FAF0-2262-DA52D0EE3A82}"/>
          </ac:spMkLst>
        </pc:spChg>
        <pc:spChg chg="add mod ord">
          <ac:chgData name="Роман Шило" userId="6a4a206de2388735" providerId="LiveId" clId="{82A0B089-E3DE-4DD1-B16D-71F54140DF00}" dt="2023-11-13T16:16:19.142" v="3850" actId="167"/>
          <ac:spMkLst>
            <pc:docMk/>
            <pc:sldMk cId="1061570354" sldId="1066"/>
            <ac:spMk id="34" creationId="{8BA194A5-B55A-CC62-C8B1-92C1D2FBF81C}"/>
          </ac:spMkLst>
        </pc:spChg>
        <pc:spChg chg="add mod ord">
          <ac:chgData name="Роман Шило" userId="6a4a206de2388735" providerId="LiveId" clId="{82A0B089-E3DE-4DD1-B16D-71F54140DF00}" dt="2023-11-13T16:26:43.047" v="4032" actId="170"/>
          <ac:spMkLst>
            <pc:docMk/>
            <pc:sldMk cId="1061570354" sldId="1066"/>
            <ac:spMk id="41" creationId="{B8402B73-5424-921F-73E4-BA1339727CF0}"/>
          </ac:spMkLst>
        </pc:spChg>
        <pc:spChg chg="add del mod">
          <ac:chgData name="Роман Шило" userId="6a4a206de2388735" providerId="LiveId" clId="{82A0B089-E3DE-4DD1-B16D-71F54140DF00}" dt="2023-11-13T16:51:11.494" v="4847" actId="478"/>
          <ac:spMkLst>
            <pc:docMk/>
            <pc:sldMk cId="1061570354" sldId="1066"/>
            <ac:spMk id="42" creationId="{2CF872A5-39E4-9401-799A-29B1707D2174}"/>
          </ac:spMkLst>
        </pc:spChg>
        <pc:spChg chg="add del mod">
          <ac:chgData name="Роман Шило" userId="6a4a206de2388735" providerId="LiveId" clId="{82A0B089-E3DE-4DD1-B16D-71F54140DF00}" dt="2023-11-13T16:51:11.494" v="4847" actId="478"/>
          <ac:spMkLst>
            <pc:docMk/>
            <pc:sldMk cId="1061570354" sldId="1066"/>
            <ac:spMk id="43" creationId="{E265C75F-057F-A8A9-6C7D-D30EF7412761}"/>
          </ac:spMkLst>
        </pc:spChg>
        <pc:spChg chg="add del mod">
          <ac:chgData name="Роман Шило" userId="6a4a206de2388735" providerId="LiveId" clId="{82A0B089-E3DE-4DD1-B16D-71F54140DF00}" dt="2023-11-13T16:51:11.494" v="4847" actId="478"/>
          <ac:spMkLst>
            <pc:docMk/>
            <pc:sldMk cId="1061570354" sldId="1066"/>
            <ac:spMk id="44" creationId="{1B71264F-4796-C8FD-6204-1F7292464119}"/>
          </ac:spMkLst>
        </pc:spChg>
        <pc:spChg chg="add del mod">
          <ac:chgData name="Роман Шило" userId="6a4a206de2388735" providerId="LiveId" clId="{82A0B089-E3DE-4DD1-B16D-71F54140DF00}" dt="2023-11-13T16:51:11.494" v="4847" actId="478"/>
          <ac:spMkLst>
            <pc:docMk/>
            <pc:sldMk cId="1061570354" sldId="1066"/>
            <ac:spMk id="45" creationId="{E409C3D3-CB6C-1973-F7D2-7C25550AD559}"/>
          </ac:spMkLst>
        </pc:spChg>
        <pc:spChg chg="add del mod">
          <ac:chgData name="Роман Шило" userId="6a4a206de2388735" providerId="LiveId" clId="{82A0B089-E3DE-4DD1-B16D-71F54140DF00}" dt="2023-11-13T16:51:11.494" v="4847" actId="478"/>
          <ac:spMkLst>
            <pc:docMk/>
            <pc:sldMk cId="1061570354" sldId="1066"/>
            <ac:spMk id="46" creationId="{54BA1535-925B-FD4D-C9C6-D1DB9CD6D8CD}"/>
          </ac:spMkLst>
        </pc:spChg>
        <pc:spChg chg="add mod">
          <ac:chgData name="Роман Шило" userId="6a4a206de2388735" providerId="LiveId" clId="{82A0B089-E3DE-4DD1-B16D-71F54140DF00}" dt="2023-11-13T17:01:19.186" v="4928" actId="1076"/>
          <ac:spMkLst>
            <pc:docMk/>
            <pc:sldMk cId="1061570354" sldId="1066"/>
            <ac:spMk id="47" creationId="{30A3E90B-5614-CFC5-ADA4-37272113F968}"/>
          </ac:spMkLst>
        </pc:spChg>
        <pc:spChg chg="add mod">
          <ac:chgData name="Роман Шило" userId="6a4a206de2388735" providerId="LiveId" clId="{82A0B089-E3DE-4DD1-B16D-71F54140DF00}" dt="2023-11-13T17:12:58.064" v="4979" actId="1076"/>
          <ac:spMkLst>
            <pc:docMk/>
            <pc:sldMk cId="1061570354" sldId="1066"/>
            <ac:spMk id="48" creationId="{4F88900C-E7BF-BB19-981F-C16319705B95}"/>
          </ac:spMkLst>
        </pc:spChg>
        <pc:spChg chg="add mod">
          <ac:chgData name="Роман Шило" userId="6a4a206de2388735" providerId="LiveId" clId="{82A0B089-E3DE-4DD1-B16D-71F54140DF00}" dt="2023-11-13T16:55:59.610" v="4904" actId="1076"/>
          <ac:spMkLst>
            <pc:docMk/>
            <pc:sldMk cId="1061570354" sldId="1066"/>
            <ac:spMk id="49" creationId="{7B78F403-1A12-CBFC-5398-50D044BB222B}"/>
          </ac:spMkLst>
        </pc:spChg>
        <pc:spChg chg="add mod">
          <ac:chgData name="Роман Шило" userId="6a4a206de2388735" providerId="LiveId" clId="{82A0B089-E3DE-4DD1-B16D-71F54140DF00}" dt="2023-11-13T16:57:21.434" v="4924" actId="1076"/>
          <ac:spMkLst>
            <pc:docMk/>
            <pc:sldMk cId="1061570354" sldId="1066"/>
            <ac:spMk id="50" creationId="{DF292F11-C7A0-3994-C4C9-474E8AB8B26F}"/>
          </ac:spMkLst>
        </pc:spChg>
        <pc:spChg chg="add mod">
          <ac:chgData name="Роман Шило" userId="6a4a206de2388735" providerId="LiveId" clId="{82A0B089-E3DE-4DD1-B16D-71F54140DF00}" dt="2023-11-13T17:13:07.040" v="4980" actId="1076"/>
          <ac:spMkLst>
            <pc:docMk/>
            <pc:sldMk cId="1061570354" sldId="1066"/>
            <ac:spMk id="51" creationId="{FFDA6ECA-CBAA-CE7C-73DF-27A00D29BE6C}"/>
          </ac:spMkLst>
        </pc:spChg>
        <pc:spChg chg="add mod">
          <ac:chgData name="Роман Шило" userId="6a4a206de2388735" providerId="LiveId" clId="{82A0B089-E3DE-4DD1-B16D-71F54140DF00}" dt="2023-11-13T17:13:07.040" v="4980" actId="1076"/>
          <ac:spMkLst>
            <pc:docMk/>
            <pc:sldMk cId="1061570354" sldId="1066"/>
            <ac:spMk id="52" creationId="{228D09E1-5E78-A3ED-93A9-B58EA99E7872}"/>
          </ac:spMkLst>
        </pc:spChg>
        <pc:spChg chg="add del">
          <ac:chgData name="Роман Шило" userId="6a4a206de2388735" providerId="LiveId" clId="{82A0B089-E3DE-4DD1-B16D-71F54140DF00}" dt="2023-11-13T16:52:16.517" v="4850" actId="478"/>
          <ac:spMkLst>
            <pc:docMk/>
            <pc:sldMk cId="1061570354" sldId="1066"/>
            <ac:spMk id="53" creationId="{5866AD0D-D110-E1A4-9124-13F4037C7F08}"/>
          </ac:spMkLst>
        </pc:spChg>
        <pc:grpChg chg="add del mod ord">
          <ac:chgData name="Роман Шило" userId="6a4a206de2388735" providerId="LiveId" clId="{82A0B089-E3DE-4DD1-B16D-71F54140DF00}" dt="2023-11-13T16:11:13.410" v="3830" actId="478"/>
          <ac:grpSpMkLst>
            <pc:docMk/>
            <pc:sldMk cId="1061570354" sldId="1066"/>
            <ac:grpSpMk id="26" creationId="{BBB95A10-B78A-9EE8-3827-069C282472A6}"/>
          </ac:grpSpMkLst>
        </pc:grpChg>
        <pc:picChg chg="add mod ord">
          <ac:chgData name="Роман Шило" userId="6a4a206de2388735" providerId="LiveId" clId="{82A0B089-E3DE-4DD1-B16D-71F54140DF00}" dt="2023-11-13T16:28:05.390" v="4038" actId="1076"/>
          <ac:picMkLst>
            <pc:docMk/>
            <pc:sldMk cId="1061570354" sldId="1066"/>
            <ac:picMk id="3" creationId="{7E0E9386-F8CC-8761-6E25-7B4969703A11}"/>
          </ac:picMkLst>
        </pc:picChg>
        <pc:picChg chg="add mod ord">
          <ac:chgData name="Роман Шило" userId="6a4a206de2388735" providerId="LiveId" clId="{82A0B089-E3DE-4DD1-B16D-71F54140DF00}" dt="2023-11-13T16:52:11.793" v="4849" actId="11530"/>
          <ac:picMkLst>
            <pc:docMk/>
            <pc:sldMk cId="1061570354" sldId="1066"/>
            <ac:picMk id="5" creationId="{6BD4936D-6F82-0B57-411C-835171ACD98A}"/>
          </ac:picMkLst>
        </pc:picChg>
        <pc:picChg chg="add del mod">
          <ac:chgData name="Роман Шило" userId="6a4a206de2388735" providerId="LiveId" clId="{82A0B089-E3DE-4DD1-B16D-71F54140DF00}" dt="2023-11-13T15:38:48.522" v="3052" actId="478"/>
          <ac:picMkLst>
            <pc:docMk/>
            <pc:sldMk cId="1061570354" sldId="1066"/>
            <ac:picMk id="7" creationId="{A4C3E8DE-D9C7-6B6B-1E84-DC0AF3C26762}"/>
          </ac:picMkLst>
        </pc:picChg>
        <pc:picChg chg="add mod ord">
          <ac:chgData name="Роман Шило" userId="6a4a206de2388735" providerId="LiveId" clId="{82A0B089-E3DE-4DD1-B16D-71F54140DF00}" dt="2023-11-13T16:19:14.852" v="3869" actId="170"/>
          <ac:picMkLst>
            <pc:docMk/>
            <pc:sldMk cId="1061570354" sldId="1066"/>
            <ac:picMk id="9" creationId="{B57F692A-3C32-DC16-765D-F29C91A30241}"/>
          </ac:picMkLst>
        </pc:picChg>
        <pc:picChg chg="add mod ord">
          <ac:chgData name="Роман Шило" userId="6a4a206de2388735" providerId="LiveId" clId="{82A0B089-E3DE-4DD1-B16D-71F54140DF00}" dt="2023-11-13T16:28:11.429" v="4039" actId="1076"/>
          <ac:picMkLst>
            <pc:docMk/>
            <pc:sldMk cId="1061570354" sldId="1066"/>
            <ac:picMk id="11" creationId="{E70F0B37-937B-639C-503D-F3C2C4E58A64}"/>
          </ac:picMkLst>
        </pc:picChg>
        <pc:picChg chg="add del mod modCrop">
          <ac:chgData name="Роман Шило" userId="6a4a206de2388735" providerId="LiveId" clId="{82A0B089-E3DE-4DD1-B16D-71F54140DF00}" dt="2023-11-13T15:46:54.113" v="3072" actId="478"/>
          <ac:picMkLst>
            <pc:docMk/>
            <pc:sldMk cId="1061570354" sldId="1066"/>
            <ac:picMk id="13" creationId="{F1DCFE5C-5725-0706-6DB0-BE0EC22F20F6}"/>
          </ac:picMkLst>
        </pc:picChg>
        <pc:picChg chg="add mod ord">
          <ac:chgData name="Роман Шило" userId="6a4a206de2388735" providerId="LiveId" clId="{82A0B089-E3DE-4DD1-B16D-71F54140DF00}" dt="2023-11-13T16:19:01.388" v="3865" actId="170"/>
          <ac:picMkLst>
            <pc:docMk/>
            <pc:sldMk cId="1061570354" sldId="1066"/>
            <ac:picMk id="15" creationId="{0D5159C0-4584-1C9F-D8D7-CFC0FA8EF3F9}"/>
          </ac:picMkLst>
        </pc:picChg>
        <pc:picChg chg="add del">
          <ac:chgData name="Роман Шило" userId="6a4a206de2388735" providerId="LiveId" clId="{82A0B089-E3DE-4DD1-B16D-71F54140DF00}" dt="2023-11-13T15:59:00.930" v="3135"/>
          <ac:picMkLst>
            <pc:docMk/>
            <pc:sldMk cId="1061570354" sldId="1066"/>
            <ac:picMk id="17" creationId="{3D79BE39-9B49-EE28-4663-1CE0CA1AF9CD}"/>
          </ac:picMkLst>
        </pc:picChg>
        <pc:picChg chg="add del mod">
          <ac:chgData name="Роман Шило" userId="6a4a206de2388735" providerId="LiveId" clId="{82A0B089-E3DE-4DD1-B16D-71F54140DF00}" dt="2023-11-13T15:59:20.959" v="3156" actId="478"/>
          <ac:picMkLst>
            <pc:docMk/>
            <pc:sldMk cId="1061570354" sldId="1066"/>
            <ac:picMk id="19" creationId="{9BAFDAC1-F76E-FD1B-DC13-FEA786733086}"/>
          </ac:picMkLst>
        </pc:picChg>
        <pc:picChg chg="add del mod ord">
          <ac:chgData name="Роман Шило" userId="6a4a206de2388735" providerId="LiveId" clId="{82A0B089-E3DE-4DD1-B16D-71F54140DF00}" dt="2023-11-13T16:03:55.411" v="3462" actId="478"/>
          <ac:picMkLst>
            <pc:docMk/>
            <pc:sldMk cId="1061570354" sldId="1066"/>
            <ac:picMk id="20" creationId="{1C871D27-4688-AEF3-0CE5-E3B735B6EA5C}"/>
          </ac:picMkLst>
        </pc:picChg>
        <pc:picChg chg="add del mod">
          <ac:chgData name="Роман Шило" userId="6a4a206de2388735" providerId="LiveId" clId="{82A0B089-E3DE-4DD1-B16D-71F54140DF00}" dt="2023-11-13T16:03:59.139" v="3466"/>
          <ac:picMkLst>
            <pc:docMk/>
            <pc:sldMk cId="1061570354" sldId="1066"/>
            <ac:picMk id="21" creationId="{DA70CDF3-4E96-F545-27BE-EF4CCC677929}"/>
          </ac:picMkLst>
        </pc:picChg>
        <pc:picChg chg="add del mod ord">
          <ac:chgData name="Роман Шило" userId="6a4a206de2388735" providerId="LiveId" clId="{82A0B089-E3DE-4DD1-B16D-71F54140DF00}" dt="2023-11-13T16:04:24.530" v="3533" actId="478"/>
          <ac:picMkLst>
            <pc:docMk/>
            <pc:sldMk cId="1061570354" sldId="1066"/>
            <ac:picMk id="22" creationId="{BB865308-61CD-C567-30F2-6474BCB4AE93}"/>
          </ac:picMkLst>
        </pc:picChg>
        <pc:picChg chg="add mod ord">
          <ac:chgData name="Роман Шило" userId="6a4a206de2388735" providerId="LiveId" clId="{82A0B089-E3DE-4DD1-B16D-71F54140DF00}" dt="2023-11-13T16:12:13.783" v="3836" actId="1076"/>
          <ac:picMkLst>
            <pc:docMk/>
            <pc:sldMk cId="1061570354" sldId="1066"/>
            <ac:picMk id="29" creationId="{5DD79336-02CE-6908-B923-9C2EB68823C8}"/>
          </ac:picMkLst>
        </pc:picChg>
        <pc:picChg chg="add mod ord">
          <ac:chgData name="Роман Шило" userId="6a4a206de2388735" providerId="LiveId" clId="{82A0B089-E3DE-4DD1-B16D-71F54140DF00}" dt="2023-11-13T16:12:41.230" v="3841" actId="167"/>
          <ac:picMkLst>
            <pc:docMk/>
            <pc:sldMk cId="1061570354" sldId="1066"/>
            <ac:picMk id="30" creationId="{3D54EFDB-5439-32E6-CAD5-E43590405029}"/>
          </ac:picMkLst>
        </pc:picChg>
        <pc:picChg chg="add mod ord">
          <ac:chgData name="Роман Шило" userId="6a4a206de2388735" providerId="LiveId" clId="{82A0B089-E3DE-4DD1-B16D-71F54140DF00}" dt="2023-11-13T16:14:52.685" v="3846" actId="167"/>
          <ac:picMkLst>
            <pc:docMk/>
            <pc:sldMk cId="1061570354" sldId="1066"/>
            <ac:picMk id="31" creationId="{52C73229-B8B4-E8CA-879A-FB7EF8644E87}"/>
          </ac:picMkLst>
        </pc:picChg>
        <pc:picChg chg="add mod ord">
          <ac:chgData name="Роман Шило" userId="6a4a206de2388735" providerId="LiveId" clId="{82A0B089-E3DE-4DD1-B16D-71F54140DF00}" dt="2023-11-13T16:15:26.928" v="3848" actId="167"/>
          <ac:picMkLst>
            <pc:docMk/>
            <pc:sldMk cId="1061570354" sldId="1066"/>
            <ac:picMk id="32" creationId="{CA966DD6-7316-7D45-178B-3D68130462E8}"/>
          </ac:picMkLst>
        </pc:picChg>
        <pc:picChg chg="add mod ord">
          <ac:chgData name="Роман Шило" userId="6a4a206de2388735" providerId="LiveId" clId="{82A0B089-E3DE-4DD1-B16D-71F54140DF00}" dt="2023-11-13T16:15:26.928" v="3848" actId="167"/>
          <ac:picMkLst>
            <pc:docMk/>
            <pc:sldMk cId="1061570354" sldId="1066"/>
            <ac:picMk id="33" creationId="{E023891B-F8E6-30C7-091A-E480E525387F}"/>
          </ac:picMkLst>
        </pc:picChg>
        <pc:picChg chg="add del">
          <ac:chgData name="Роман Шило" userId="6a4a206de2388735" providerId="LiveId" clId="{82A0B089-E3DE-4DD1-B16D-71F54140DF00}" dt="2023-11-13T16:23:14.997" v="3936" actId="22"/>
          <ac:picMkLst>
            <pc:docMk/>
            <pc:sldMk cId="1061570354" sldId="1066"/>
            <ac:picMk id="36" creationId="{22C13FA6-9A8B-1497-0A31-3508CC2BDA8F}"/>
          </ac:picMkLst>
        </pc:picChg>
        <pc:picChg chg="add del">
          <ac:chgData name="Роман Шило" userId="6a4a206de2388735" providerId="LiveId" clId="{82A0B089-E3DE-4DD1-B16D-71F54140DF00}" dt="2023-11-13T16:25:42.127" v="3939" actId="478"/>
          <ac:picMkLst>
            <pc:docMk/>
            <pc:sldMk cId="1061570354" sldId="1066"/>
            <ac:picMk id="38" creationId="{7EA2E495-F1D1-913E-B18E-B8AF680A71D7}"/>
          </ac:picMkLst>
        </pc:picChg>
        <pc:picChg chg="add del">
          <ac:chgData name="Роман Шило" userId="6a4a206de2388735" providerId="LiveId" clId="{82A0B089-E3DE-4DD1-B16D-71F54140DF00}" dt="2023-11-13T16:25:51.895" v="3941" actId="478"/>
          <ac:picMkLst>
            <pc:docMk/>
            <pc:sldMk cId="1061570354" sldId="1066"/>
            <ac:picMk id="40" creationId="{5EDD34FC-6D79-3610-F8C2-433BF0055B87}"/>
          </ac:picMkLst>
        </pc:picChg>
        <pc:picChg chg="add del mod">
          <ac:chgData name="Роман Шило" userId="6a4a206de2388735" providerId="LiveId" clId="{82A0B089-E3DE-4DD1-B16D-71F54140DF00}" dt="2023-11-13T16:23:17.952" v="3937" actId="478"/>
          <ac:picMkLst>
            <pc:docMk/>
            <pc:sldMk cId="1061570354" sldId="1066"/>
            <ac:picMk id="2050" creationId="{BAF7B6DB-1A99-2582-ECCA-70327D457C58}"/>
          </ac:picMkLst>
        </pc:picChg>
        <pc:picChg chg="add mod">
          <ac:chgData name="Роман Шило" userId="6a4a206de2388735" providerId="LiveId" clId="{82A0B089-E3DE-4DD1-B16D-71F54140DF00}" dt="2023-11-13T16:26:06.630" v="3949" actId="170"/>
          <ac:picMkLst>
            <pc:docMk/>
            <pc:sldMk cId="1061570354" sldId="1066"/>
            <ac:picMk id="2052" creationId="{50BA9EAF-0DC8-3E28-156E-E2A77F75CE9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/>
            </a:solidFill>
            <a:ln w="635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F50CE"/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6C-4292-A2CB-B377AFC43FF9}"/>
              </c:ext>
            </c:extLst>
          </c:dPt>
          <c:dPt>
            <c:idx val="1"/>
            <c:bubble3D val="0"/>
            <c:spPr>
              <a:solidFill>
                <a:srgbClr val="397CF8"/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6C-4292-A2CB-B377AFC43FF9}"/>
              </c:ext>
            </c:extLst>
          </c:dPt>
          <c:dPt>
            <c:idx val="2"/>
            <c:bubble3D val="0"/>
            <c:spPr>
              <a:solidFill>
                <a:srgbClr val="73A6F1"/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A6C-4292-A2CB-B377AFC43FF9}"/>
              </c:ext>
            </c:extLst>
          </c:dPt>
          <c:dPt>
            <c:idx val="3"/>
            <c:bubble3D val="0"/>
            <c:spPr>
              <a:solidFill>
                <a:srgbClr val="74E1EC"/>
              </a:solidFill>
              <a:ln w="635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A6C-4292-A2CB-B377AFC43FF9}"/>
              </c:ext>
            </c:extLst>
          </c:dPt>
          <c:cat>
            <c:numRef>
              <c:f>Лист1!$A$3:$A$6</c:f>
              <c:numCache>
                <c:formatCode>General</c:formatCode>
                <c:ptCount val="4"/>
              </c:numCache>
            </c:numRef>
          </c:cat>
          <c:val>
            <c:numRef>
              <c:f>Лист1!$B$3:$B$6</c:f>
              <c:numCache>
                <c:formatCode>"₽"#,##0_);[Red]\("₽"#,##0\)</c:formatCode>
                <c:ptCount val="4"/>
                <c:pt idx="0">
                  <c:v>350000</c:v>
                </c:pt>
                <c:pt idx="1">
                  <c:v>100000</c:v>
                </c:pt>
                <c:pt idx="2">
                  <c:v>40000</c:v>
                </c:pt>
                <c:pt idx="3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6C-4292-A2CB-B377AFC43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2"/>
        <c:holeSize val="7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52744-EFA2-B14A-40EB-3A665E6EA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50D0D4-2CF8-AB76-50AA-1F63B9E31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BDE905-610F-49DB-3E29-EEC15BD14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1F6C-73B3-459C-9EF3-FD4CDE74B20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9C7D80-B622-CD6C-1745-79965DD03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16332-3A70-1CCE-9C5C-730B582F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B0D1-A224-41B1-BA0D-32F5C07AC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58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65BF4-8B30-B0BE-BE37-BFEE469A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D5F4BA-081C-CC59-8ACE-6C1D39241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8AC79-F4EA-9BC3-3BD8-4C4ED000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1F6C-73B3-459C-9EF3-FD4CDE74B20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7E8D63-A530-971A-33F0-30F8843D0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E68C5F-BC05-18AF-3EF6-25940D96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B0D1-A224-41B1-BA0D-32F5C07AC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97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3F15BF-47B0-185E-7339-4A79A858A8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3282F6-6122-C00C-356E-368A73133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842746-B01C-7E5D-A4BC-92FC1226D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1F6C-73B3-459C-9EF3-FD4CDE74B20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DC3DD-24E4-9E5E-EB0F-DCFAFBA55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1A634D-7827-6BE3-348B-D6096B6E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B0D1-A224-41B1-BA0D-32F5C07AC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703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136B3A4F-4D8A-40B4-95C9-5200B96EE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217" y="-522"/>
            <a:ext cx="12192000" cy="360679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14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367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D6815-4A9D-50EA-F50F-7CAC4E49D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3BC74-E12D-3099-82FD-B57526027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D7A1DD-E358-DE2C-B196-07313323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1F6C-73B3-459C-9EF3-FD4CDE74B20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6D9439-61E5-6088-8741-2E9BB3130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FFEBE7-20C6-7ADC-7DAE-704F0EC43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B0D1-A224-41B1-BA0D-32F5C07AC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01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BF579-7EE8-B4FD-654B-E36B92DCB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433DF1-898D-6127-A555-0667B32E4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B545EE-5FAE-D843-F912-895AF36F0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1F6C-73B3-459C-9EF3-FD4CDE74B20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260069-BA40-32CB-B8A4-9C794EF1A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84DA7-9E5B-02BC-65D3-44A56779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B0D1-A224-41B1-BA0D-32F5C07AC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33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0BCB1-D61E-E6B5-A0B6-D9E2E939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F47546-19E8-DFE3-B487-3DDCECC8A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5056FD-BC79-1FD7-CF44-44D43AFE5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A86DDD-75AF-6F0C-DB25-99456060A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1F6C-73B3-459C-9EF3-FD4CDE74B20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333F2C-1342-F0C2-5CFA-531ABFA2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FA4030-5ABF-D94B-A415-EDA7C79AA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B0D1-A224-41B1-BA0D-32F5C07AC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8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2E4CF-7B78-0D27-E7A2-7C9E20881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EE03EA-2912-2CED-337E-877F23C06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6C9934-D6D3-F33D-50F3-A43F164EE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6A75D4-659C-75D9-72A0-35E968BC5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4F8EA8-5551-A4A5-5C94-17A15E1E2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56B4FA8-F7D3-C442-D1FD-9B4B5D69E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1F6C-73B3-459C-9EF3-FD4CDE74B20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4979D0-D38F-0937-875F-CA50EC8D8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7224C-11E1-4118-9E35-CFBEABC3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B0D1-A224-41B1-BA0D-32F5C07AC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42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75E5E-16A6-6135-0624-744E94E2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80391E-ACC0-B081-4098-F731B06A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1F6C-73B3-459C-9EF3-FD4CDE74B20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9171A1-A8B3-5935-AACA-73BE5630E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01764E-6BCD-0A76-574B-65EFD64DC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B0D1-A224-41B1-BA0D-32F5C07AC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15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B3A1AD-712D-02CE-95D4-C17D353EA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1F6C-73B3-459C-9EF3-FD4CDE74B20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12E93D-ABA7-4151-5066-1ABB8B649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9561DD-C58F-ADAF-D33D-221065653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B0D1-A224-41B1-BA0D-32F5C07AC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71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3404E-911E-C3E0-CAC7-7455CA52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68423E-3C12-18FC-D4B0-527DAE825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875B7A-BC47-320C-DC51-9E7D9567F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E5A6E9-4B4F-FF0F-DE8C-051B3DF5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1F6C-73B3-459C-9EF3-FD4CDE74B20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64C0A4-F96A-2A42-09D6-7C9F1BEC0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0E0416-22DD-6E24-3F25-9EF6CE26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B0D1-A224-41B1-BA0D-32F5C07AC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D1A1C-C25E-B5D7-74D4-6D339E7FD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1EA3E9-FEBD-26CA-C1FE-4AD801AB58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D71639-161E-55DB-1459-B09A8E181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05BE4C-4195-E87F-870A-7D7D2413E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1F6C-73B3-459C-9EF3-FD4CDE74B20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786BF1-11F7-9E55-5746-2188542C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BFE0F8-0370-0BB4-8A65-1D20BF83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B0D1-A224-41B1-BA0D-32F5C07AC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8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E0C4D6-616D-4E66-9FA0-CA1FA6F7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929501-99B2-EBDB-9EE3-AB054C355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9D0A0-0384-5023-DDA8-FCE7ABCC2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81F6C-73B3-459C-9EF3-FD4CDE74B20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14189E-EC4A-D968-D950-203B816F1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74093D-9A73-029D-9762-9BDDAB52E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9B0D1-A224-41B1-BA0D-32F5C07AC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9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sv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C58A2-E32E-E238-1A26-304C3F0A55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495538-934C-0C06-A773-4EC7740143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1E3EBC-D7BC-1726-312D-60C75CFC8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B099B2-572C-9453-9333-EFA93B4D14E8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rgbClr val="2971FA"/>
              </a:gs>
              <a:gs pos="46000">
                <a:srgbClr val="32B3B9">
                  <a:alpha val="63000"/>
                  <a:lumMod val="0"/>
                </a:srgbClr>
              </a:gs>
              <a:gs pos="100000">
                <a:srgbClr val="0344C1">
                  <a:lumMod val="77000"/>
                </a:srgbClr>
              </a:gs>
            </a:gsLst>
            <a:lin ang="6600000" scaled="0"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0D22E-07F9-A007-7676-D0FEB931E74F}"/>
              </a:ext>
            </a:extLst>
          </p:cNvPr>
          <p:cNvSpPr txBox="1"/>
          <p:nvPr/>
        </p:nvSpPr>
        <p:spPr>
          <a:xfrm>
            <a:off x="309424" y="1695079"/>
            <a:ext cx="7511101" cy="1323439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  <p:txBody>
          <a:bodyPr wrap="square" rtlCol="0" anchor="ctr" anchorCtr="0">
            <a:spAutoFit/>
          </a:bodyPr>
          <a:lstStyle/>
          <a:p>
            <a:r>
              <a:rPr lang="en-US" altLang="ko-KR" sz="8000" dirty="0" err="1">
                <a:solidFill>
                  <a:srgbClr val="F0F0F0"/>
                </a:solidFill>
                <a:effectLst>
                  <a:glow rad="1905000">
                    <a:schemeClr val="tx1">
                      <a:alpha val="41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CoinTracker</a:t>
            </a:r>
            <a:endParaRPr lang="ko-KR" altLang="en-US" sz="8000" dirty="0">
              <a:solidFill>
                <a:srgbClr val="F0F0F0"/>
              </a:solidFill>
              <a:effectLst>
                <a:glow rad="1905000">
                  <a:schemeClr val="tx1">
                    <a:alpha val="41000"/>
                  </a:schemeClr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0EDB3-74A7-FE72-4C9A-6CB780FDD457}"/>
              </a:ext>
            </a:extLst>
          </p:cNvPr>
          <p:cNvSpPr txBox="1"/>
          <p:nvPr/>
        </p:nvSpPr>
        <p:spPr>
          <a:xfrm>
            <a:off x="309425" y="2881683"/>
            <a:ext cx="4599376" cy="707886"/>
          </a:xfrm>
          <a:prstGeom prst="rect">
            <a:avLst/>
          </a:prstGeom>
          <a:noFill/>
          <a:effectLst>
            <a:glow>
              <a:schemeClr val="bg1">
                <a:alpha val="60000"/>
              </a:schemeClr>
            </a:glow>
          </a:effectLst>
        </p:spPr>
        <p:txBody>
          <a:bodyPr wrap="square" rtlCol="0" anchor="ctr" anchorCtr="0">
            <a:spAutoFit/>
          </a:bodyPr>
          <a:lstStyle/>
          <a:p>
            <a:r>
              <a:rPr lang="ru-RU" altLang="ko-KR" sz="4000" dirty="0">
                <a:solidFill>
                  <a:schemeClr val="bg1"/>
                </a:solidFill>
                <a:effectLst>
                  <a:glow rad="1397000">
                    <a:schemeClr val="tx1">
                      <a:alpha val="15000"/>
                    </a:schemeClr>
                  </a:glow>
                </a:effectLst>
                <a:cs typeface="Arial" panose="020B0604020202020204" pitchFamily="34" charset="0"/>
              </a:rPr>
              <a:t>Менеджер бюджета</a:t>
            </a:r>
            <a:endParaRPr lang="ko-KR" altLang="en-US" sz="4000" dirty="0">
              <a:solidFill>
                <a:schemeClr val="bg1"/>
              </a:solidFill>
              <a:effectLst>
                <a:glow rad="1397000">
                  <a:schemeClr val="tx1">
                    <a:alpha val="15000"/>
                  </a:schemeClr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65542-67C8-93F5-11A7-C9433EFB1848}"/>
              </a:ext>
            </a:extLst>
          </p:cNvPr>
          <p:cNvSpPr txBox="1"/>
          <p:nvPr/>
        </p:nvSpPr>
        <p:spPr>
          <a:xfrm>
            <a:off x="309425" y="6187067"/>
            <a:ext cx="11573149" cy="450413"/>
          </a:xfrm>
          <a:prstGeom prst="roundRect">
            <a:avLst>
              <a:gd name="adj" fmla="val 20259"/>
            </a:avLst>
          </a:prstGeom>
          <a:gradFill>
            <a:gsLst>
              <a:gs pos="100000">
                <a:schemeClr val="bg1">
                  <a:lumMod val="98000"/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2700">
            <a:solidFill>
              <a:schemeClr val="bg1">
                <a:alpha val="0"/>
              </a:schemeClr>
            </a:solidFill>
          </a:ln>
          <a:effectLst>
            <a:glow>
              <a:schemeClr val="tx1"/>
            </a:glow>
          </a:effectLst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ko-KR" sz="2000" b="0" dirty="0">
                <a:solidFill>
                  <a:schemeClr val="bg1"/>
                </a:solidFill>
                <a:effectLst>
                  <a:glow rad="1574800">
                    <a:schemeClr val="tx1">
                      <a:alpha val="10000"/>
                    </a:schemeClr>
                  </a:glow>
                </a:effectLst>
                <a:latin typeface="+mn-lt"/>
              </a:rPr>
              <a:t>Пятигорский филиал РЭУ им. Г.В. Плеханова  </a:t>
            </a:r>
            <a:endParaRPr lang="ko-KR" altLang="en-US" sz="2000" b="0" dirty="0">
              <a:solidFill>
                <a:schemeClr val="bg1"/>
              </a:solidFill>
              <a:effectLst>
                <a:glow rad="1574800">
                  <a:schemeClr val="tx1">
                    <a:alpha val="10000"/>
                  </a:schemeClr>
                </a:glow>
              </a:effectLst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010386-4BE5-5BCB-1838-89062F6AE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49"/>
          <a:stretch/>
        </p:blipFill>
        <p:spPr>
          <a:xfrm>
            <a:off x="-1" y="0"/>
            <a:ext cx="12192000" cy="12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46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1" name="Group 2">
            <a:extLst>
              <a:ext uri="{FF2B5EF4-FFF2-40B4-BE49-F238E27FC236}">
                <a16:creationId xmlns:a16="http://schemas.microsoft.com/office/drawing/2014/main" id="{1DB687CB-4717-1A83-B8B3-1362DA83B479}"/>
              </a:ext>
            </a:extLst>
          </p:cNvPr>
          <p:cNvGrpSpPr/>
          <p:nvPr/>
        </p:nvGrpSpPr>
        <p:grpSpPr>
          <a:xfrm>
            <a:off x="74785" y="2404595"/>
            <a:ext cx="12103027" cy="4453405"/>
            <a:chOff x="1556814" y="3030145"/>
            <a:chExt cx="9003341" cy="3327062"/>
          </a:xfrm>
          <a:solidFill>
            <a:schemeClr val="bg1">
              <a:alpha val="94000"/>
            </a:schemeClr>
          </a:solidFill>
        </p:grpSpPr>
        <p:sp>
          <p:nvSpPr>
            <p:cNvPr id="1052" name="Freeform 48">
              <a:extLst>
                <a:ext uri="{FF2B5EF4-FFF2-40B4-BE49-F238E27FC236}">
                  <a16:creationId xmlns:a16="http://schemas.microsoft.com/office/drawing/2014/main" id="{FB170165-F370-CF31-FBE8-50BB4C530DA6}"/>
                </a:ext>
              </a:extLst>
            </p:cNvPr>
            <p:cNvSpPr/>
            <p:nvPr/>
          </p:nvSpPr>
          <p:spPr>
            <a:xfrm>
              <a:off x="1556814" y="3030145"/>
              <a:ext cx="9003341" cy="3327062"/>
            </a:xfrm>
            <a:custGeom>
              <a:avLst/>
              <a:gdLst>
                <a:gd name="connsiteX0" fmla="*/ 6096794 w 12193588"/>
                <a:gd name="connsiteY0" fmla="*/ 0 h 4505974"/>
                <a:gd name="connsiteX1" fmla="*/ 12111881 w 12193588"/>
                <a:gd name="connsiteY1" fmla="*/ 4201867 h 4505974"/>
                <a:gd name="connsiteX2" fmla="*/ 12193588 w 12193588"/>
                <a:gd name="connsiteY2" fmla="*/ 4443346 h 4505974"/>
                <a:gd name="connsiteX3" fmla="*/ 12193588 w 12193588"/>
                <a:gd name="connsiteY3" fmla="*/ 4505974 h 4505974"/>
                <a:gd name="connsiteX4" fmla="*/ 0 w 12193588"/>
                <a:gd name="connsiteY4" fmla="*/ 4505974 h 4505974"/>
                <a:gd name="connsiteX5" fmla="*/ 0 w 12193588"/>
                <a:gd name="connsiteY5" fmla="*/ 4443346 h 4505974"/>
                <a:gd name="connsiteX6" fmla="*/ 81708 w 12193588"/>
                <a:gd name="connsiteY6" fmla="*/ 4201867 h 4505974"/>
                <a:gd name="connsiteX7" fmla="*/ 6096794 w 12193588"/>
                <a:gd name="connsiteY7" fmla="*/ 0 h 450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588" h="4505974">
                  <a:moveTo>
                    <a:pt x="6096794" y="0"/>
                  </a:moveTo>
                  <a:cubicBezTo>
                    <a:pt x="8859796" y="0"/>
                    <a:pt x="11214091" y="1749888"/>
                    <a:pt x="12111881" y="4201867"/>
                  </a:cubicBezTo>
                  <a:lnTo>
                    <a:pt x="12193588" y="4443346"/>
                  </a:lnTo>
                  <a:lnTo>
                    <a:pt x="12193588" y="4505974"/>
                  </a:lnTo>
                  <a:lnTo>
                    <a:pt x="0" y="4505974"/>
                  </a:lnTo>
                  <a:lnTo>
                    <a:pt x="0" y="4443346"/>
                  </a:lnTo>
                  <a:lnTo>
                    <a:pt x="81708" y="4201867"/>
                  </a:lnTo>
                  <a:cubicBezTo>
                    <a:pt x="979497" y="1749888"/>
                    <a:pt x="3333792" y="0"/>
                    <a:pt x="6096794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35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swald Light" pitchFamily="2" charset="-52"/>
                </a:rPr>
                <a:t>И</a:t>
              </a: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  <p:sp>
          <p:nvSpPr>
            <p:cNvPr id="1053" name="Freeform 49">
              <a:extLst>
                <a:ext uri="{FF2B5EF4-FFF2-40B4-BE49-F238E27FC236}">
                  <a16:creationId xmlns:a16="http://schemas.microsoft.com/office/drawing/2014/main" id="{99927E10-76E3-3A99-4412-BB364C98132B}"/>
                </a:ext>
              </a:extLst>
            </p:cNvPr>
            <p:cNvSpPr/>
            <p:nvPr/>
          </p:nvSpPr>
          <p:spPr>
            <a:xfrm>
              <a:off x="3670408" y="4785585"/>
              <a:ext cx="4794001" cy="1571622"/>
            </a:xfrm>
            <a:custGeom>
              <a:avLst/>
              <a:gdLst>
                <a:gd name="connsiteX0" fmla="*/ 4180327 w 8360654"/>
                <a:gd name="connsiteY0" fmla="*/ 0 h 2740881"/>
                <a:gd name="connsiteX1" fmla="*/ 8288760 w 8360654"/>
                <a:gd name="connsiteY1" fmla="*/ 2581857 h 2740881"/>
                <a:gd name="connsiteX2" fmla="*/ 8360654 w 8360654"/>
                <a:gd name="connsiteY2" fmla="*/ 2740881 h 2740881"/>
                <a:gd name="connsiteX3" fmla="*/ 0 w 8360654"/>
                <a:gd name="connsiteY3" fmla="*/ 2740881 h 2740881"/>
                <a:gd name="connsiteX4" fmla="*/ 71894 w 8360654"/>
                <a:gd name="connsiteY4" fmla="*/ 2581857 h 2740881"/>
                <a:gd name="connsiteX5" fmla="*/ 4180327 w 8360654"/>
                <a:gd name="connsiteY5" fmla="*/ 0 h 274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60654" h="2740881">
                  <a:moveTo>
                    <a:pt x="4180327" y="0"/>
                  </a:moveTo>
                  <a:cubicBezTo>
                    <a:pt x="5989604" y="0"/>
                    <a:pt x="7552659" y="1054197"/>
                    <a:pt x="8288760" y="2581857"/>
                  </a:cubicBezTo>
                  <a:lnTo>
                    <a:pt x="8360654" y="2740881"/>
                  </a:lnTo>
                  <a:lnTo>
                    <a:pt x="0" y="2740881"/>
                  </a:lnTo>
                  <a:lnTo>
                    <a:pt x="71894" y="2581857"/>
                  </a:lnTo>
                  <a:cubicBezTo>
                    <a:pt x="807996" y="1054197"/>
                    <a:pt x="2371051" y="0"/>
                    <a:pt x="4180327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40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</p:grpSp>
      <p:pic>
        <p:nvPicPr>
          <p:cNvPr id="1054" name="그래픽 454">
            <a:extLst>
              <a:ext uri="{FF2B5EF4-FFF2-40B4-BE49-F238E27FC236}">
                <a16:creationId xmlns:a16="http://schemas.microsoft.com/office/drawing/2014/main" id="{BF1343D4-7D76-37BF-F9EC-E897AF951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0132" y="0"/>
            <a:ext cx="7061868" cy="5353368"/>
          </a:xfrm>
          <a:prstGeom prst="rect">
            <a:avLst/>
          </a:prstGeom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5A92627D-F7EB-BEC2-A45A-20B5982B85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8704744"/>
              </p:ext>
            </p:extLst>
          </p:nvPr>
        </p:nvGraphicFramePr>
        <p:xfrm>
          <a:off x="2032000" y="7996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444039C4-FC52-0E2B-E449-879DF9FC39C5}"/>
              </a:ext>
            </a:extLst>
          </p:cNvPr>
          <p:cNvSpPr txBox="1">
            <a:spLocks/>
          </p:cNvSpPr>
          <p:nvPr/>
        </p:nvSpPr>
        <p:spPr>
          <a:xfrm>
            <a:off x="3256511" y="3142863"/>
            <a:ext cx="56789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latin typeface="Oswald"/>
              </a:rPr>
              <a:t>500</a:t>
            </a:r>
            <a:r>
              <a:rPr lang="en-US" b="1" dirty="0">
                <a:latin typeface="Oswald"/>
              </a:rPr>
              <a:t> </a:t>
            </a:r>
            <a:r>
              <a:rPr lang="ru-RU" b="1" dirty="0">
                <a:latin typeface="Oswald"/>
              </a:rPr>
              <a:t>000</a:t>
            </a:r>
            <a:r>
              <a:rPr lang="en-US" b="1" dirty="0">
                <a:latin typeface="Oswald"/>
              </a:rPr>
              <a:t> </a:t>
            </a:r>
            <a:r>
              <a:rPr lang="ru-RU" b="1" dirty="0">
                <a:latin typeface="Oswald"/>
              </a:rPr>
              <a:t>₽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cxnSp>
        <p:nvCxnSpPr>
          <p:cNvPr id="14" name="Соединитель: уступ 13">
            <a:extLst>
              <a:ext uri="{FF2B5EF4-FFF2-40B4-BE49-F238E27FC236}">
                <a16:creationId xmlns:a16="http://schemas.microsoft.com/office/drawing/2014/main" id="{55CCAC4A-B2CF-A8B3-86DC-E8C9E3587F4F}"/>
              </a:ext>
            </a:extLst>
          </p:cNvPr>
          <p:cNvCxnSpPr>
            <a:cxnSpLocks/>
          </p:cNvCxnSpPr>
          <p:nvPr/>
        </p:nvCxnSpPr>
        <p:spPr>
          <a:xfrm flipV="1">
            <a:off x="8591550" y="3269729"/>
            <a:ext cx="3135991" cy="223999"/>
          </a:xfrm>
          <a:prstGeom prst="bentConnector3">
            <a:avLst>
              <a:gd name="adj1" fmla="val 40037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>
            <a:extLst>
              <a:ext uri="{FF2B5EF4-FFF2-40B4-BE49-F238E27FC236}">
                <a16:creationId xmlns:a16="http://schemas.microsoft.com/office/drawing/2014/main" id="{E906D2A3-9742-6E5E-2EE2-55F6E8562796}"/>
              </a:ext>
            </a:extLst>
          </p:cNvPr>
          <p:cNvSpPr txBox="1">
            <a:spLocks/>
          </p:cNvSpPr>
          <p:nvPr/>
        </p:nvSpPr>
        <p:spPr>
          <a:xfrm>
            <a:off x="8790127" y="2402806"/>
            <a:ext cx="292562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r"/>
            <a:r>
              <a:rPr lang="ru-RU" sz="3000" b="0" dirty="0">
                <a:solidFill>
                  <a:schemeClr val="tx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Разработка</a:t>
            </a:r>
          </a:p>
          <a:p>
            <a:pPr algn="r"/>
            <a:r>
              <a:rPr lang="ru-RU" sz="3000" b="0" dirty="0">
                <a:solidFill>
                  <a:schemeClr val="tx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приложения</a:t>
            </a:r>
            <a:endParaRPr lang="en-US" sz="3000" b="0" dirty="0">
              <a:solidFill>
                <a:schemeClr val="tx1"/>
              </a:solidFill>
              <a:effectLst/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Соединитель: уступ 18">
            <a:extLst>
              <a:ext uri="{FF2B5EF4-FFF2-40B4-BE49-F238E27FC236}">
                <a16:creationId xmlns:a16="http://schemas.microsoft.com/office/drawing/2014/main" id="{54F7BC22-B85C-04B4-1E9A-B6D2A98F55AE}"/>
              </a:ext>
            </a:extLst>
          </p:cNvPr>
          <p:cNvCxnSpPr>
            <a:cxnSpLocks/>
          </p:cNvCxnSpPr>
          <p:nvPr/>
        </p:nvCxnSpPr>
        <p:spPr>
          <a:xfrm rot="10800000">
            <a:off x="929586" y="1761370"/>
            <a:ext cx="3201635" cy="189273"/>
          </a:xfrm>
          <a:prstGeom prst="bentConnector3">
            <a:avLst>
              <a:gd name="adj1" fmla="val 41075"/>
            </a:avLst>
          </a:prstGeom>
          <a:ln w="41275">
            <a:solidFill>
              <a:srgbClr val="74E1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: уступ 25">
            <a:extLst>
              <a:ext uri="{FF2B5EF4-FFF2-40B4-BE49-F238E27FC236}">
                <a16:creationId xmlns:a16="http://schemas.microsoft.com/office/drawing/2014/main" id="{E323FF98-A7C6-423D-4C39-B658BB58F56F}"/>
              </a:ext>
            </a:extLst>
          </p:cNvPr>
          <p:cNvCxnSpPr>
            <a:cxnSpLocks/>
          </p:cNvCxnSpPr>
          <p:nvPr/>
        </p:nvCxnSpPr>
        <p:spPr>
          <a:xfrm rot="10800000" flipV="1">
            <a:off x="929586" y="3142866"/>
            <a:ext cx="2737177" cy="236944"/>
          </a:xfrm>
          <a:prstGeom prst="bentConnector3">
            <a:avLst>
              <a:gd name="adj1" fmla="val 16129"/>
            </a:avLst>
          </a:prstGeom>
          <a:ln w="41275">
            <a:solidFill>
              <a:srgbClr val="73A6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id="{6BEB3298-9A9C-1731-F4BC-7C9B58552308}"/>
              </a:ext>
            </a:extLst>
          </p:cNvPr>
          <p:cNvCxnSpPr>
            <a:cxnSpLocks/>
          </p:cNvCxnSpPr>
          <p:nvPr/>
        </p:nvCxnSpPr>
        <p:spPr>
          <a:xfrm rot="10800000">
            <a:off x="873382" y="4946892"/>
            <a:ext cx="3311270" cy="192943"/>
          </a:xfrm>
          <a:prstGeom prst="bentConnector3">
            <a:avLst>
              <a:gd name="adj1" fmla="val 48466"/>
            </a:avLst>
          </a:prstGeom>
          <a:ln w="41275">
            <a:solidFill>
              <a:srgbClr val="397C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itle 3">
            <a:extLst>
              <a:ext uri="{FF2B5EF4-FFF2-40B4-BE49-F238E27FC236}">
                <a16:creationId xmlns:a16="http://schemas.microsoft.com/office/drawing/2014/main" id="{0FF66C23-6267-9174-5973-F81A0D30038D}"/>
              </a:ext>
            </a:extLst>
          </p:cNvPr>
          <p:cNvSpPr txBox="1">
            <a:spLocks/>
          </p:cNvSpPr>
          <p:nvPr/>
        </p:nvSpPr>
        <p:spPr>
          <a:xfrm>
            <a:off x="911482" y="2970557"/>
            <a:ext cx="2345029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r>
              <a:rPr lang="ru-RU" sz="3000" b="0" dirty="0">
                <a:solidFill>
                  <a:schemeClr val="tx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Оформление</a:t>
            </a:r>
            <a:r>
              <a:rPr lang="ru-RU" sz="2200" b="0" dirty="0">
                <a:solidFill>
                  <a:schemeClr val="tx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ИП</a:t>
            </a:r>
            <a:endParaRPr lang="en-US" sz="2200" b="0" dirty="0">
              <a:solidFill>
                <a:schemeClr val="tx1"/>
              </a:solidFill>
              <a:effectLst/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30" name="Title 3">
            <a:extLst>
              <a:ext uri="{FF2B5EF4-FFF2-40B4-BE49-F238E27FC236}">
                <a16:creationId xmlns:a16="http://schemas.microsoft.com/office/drawing/2014/main" id="{DCF91DAE-211F-4F34-D9B2-83ADDD478B7B}"/>
              </a:ext>
            </a:extLst>
          </p:cNvPr>
          <p:cNvSpPr txBox="1">
            <a:spLocks/>
          </p:cNvSpPr>
          <p:nvPr/>
        </p:nvSpPr>
        <p:spPr>
          <a:xfrm>
            <a:off x="929585" y="917746"/>
            <a:ext cx="292562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r>
              <a:rPr lang="ru-RU" sz="3000" b="0" dirty="0">
                <a:solidFill>
                  <a:schemeClr val="tx1"/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Выход на магазин приложений</a:t>
            </a:r>
            <a:endParaRPr lang="ru-RU" sz="3000" b="0" dirty="0">
              <a:solidFill>
                <a:schemeClr val="tx1"/>
              </a:solidFill>
              <a:latin typeface="Oswald" pitchFamily="2" charset="-52"/>
              <a:ea typeface="VTB Group Cond Book" panose="020B0506050504020204" pitchFamily="34" charset="77"/>
            </a:endParaRPr>
          </a:p>
        </p:txBody>
      </p:sp>
      <p:sp>
        <p:nvSpPr>
          <p:cNvPr id="1031" name="Title 3">
            <a:extLst>
              <a:ext uri="{FF2B5EF4-FFF2-40B4-BE49-F238E27FC236}">
                <a16:creationId xmlns:a16="http://schemas.microsoft.com/office/drawing/2014/main" id="{15BE7B4B-F987-058F-B6CB-723AD0E4AE1D}"/>
              </a:ext>
            </a:extLst>
          </p:cNvPr>
          <p:cNvSpPr txBox="1">
            <a:spLocks/>
          </p:cNvSpPr>
          <p:nvPr/>
        </p:nvSpPr>
        <p:spPr>
          <a:xfrm>
            <a:off x="873382" y="4498541"/>
            <a:ext cx="3643321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r>
              <a:rPr lang="ru-RU" sz="3000" b="0" dirty="0">
                <a:solidFill>
                  <a:schemeClr val="tx1"/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3000" b="0" dirty="0">
                <a:solidFill>
                  <a:schemeClr val="tx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еклама</a:t>
            </a:r>
            <a:endParaRPr lang="ru-RU" sz="3000" b="0" dirty="0">
              <a:solidFill>
                <a:schemeClr val="tx1"/>
              </a:solidFill>
              <a:latin typeface="Oswald" pitchFamily="2" charset="-52"/>
              <a:ea typeface="VTB Group Cond Book" panose="020B0506050504020204" pitchFamily="34" charset="77"/>
            </a:endParaRPr>
          </a:p>
        </p:txBody>
      </p:sp>
      <p:sp>
        <p:nvSpPr>
          <p:cNvPr id="1034" name="Заголовок 2">
            <a:extLst>
              <a:ext uri="{FF2B5EF4-FFF2-40B4-BE49-F238E27FC236}">
                <a16:creationId xmlns:a16="http://schemas.microsoft.com/office/drawing/2014/main" id="{0DCD26CF-1403-BB6E-7317-F8BD52FA35DE}"/>
              </a:ext>
            </a:extLst>
          </p:cNvPr>
          <p:cNvSpPr txBox="1">
            <a:spLocks/>
          </p:cNvSpPr>
          <p:nvPr/>
        </p:nvSpPr>
        <p:spPr>
          <a:xfrm>
            <a:off x="873382" y="1800364"/>
            <a:ext cx="2442205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0344C1"/>
                </a:solidFill>
                <a:latin typeface="Oswald"/>
              </a:rPr>
              <a:t>10 000 </a:t>
            </a:r>
            <a:r>
              <a:rPr lang="ru-RU" sz="3000" dirty="0">
                <a:solidFill>
                  <a:srgbClr val="0344C1"/>
                </a:solidFill>
                <a:latin typeface="Oswald"/>
              </a:rPr>
              <a:t>₽</a:t>
            </a:r>
            <a:endParaRPr kumimoji="0" lang="ru-RU" sz="3000" i="0" u="none" strike="noStrike" kern="1200" cap="none" spc="0" normalizeH="0" baseline="0" noProof="0" dirty="0">
              <a:ln>
                <a:noFill/>
              </a:ln>
              <a:solidFill>
                <a:srgbClr val="0344C1"/>
              </a:solidFill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sp>
        <p:nvSpPr>
          <p:cNvPr id="1035" name="Заголовок 2">
            <a:extLst>
              <a:ext uri="{FF2B5EF4-FFF2-40B4-BE49-F238E27FC236}">
                <a16:creationId xmlns:a16="http://schemas.microsoft.com/office/drawing/2014/main" id="{1F14D4EA-4D5F-906A-4B5B-D21F0C1A0948}"/>
              </a:ext>
            </a:extLst>
          </p:cNvPr>
          <p:cNvSpPr txBox="1">
            <a:spLocks/>
          </p:cNvSpPr>
          <p:nvPr/>
        </p:nvSpPr>
        <p:spPr>
          <a:xfrm>
            <a:off x="863449" y="3472622"/>
            <a:ext cx="2442205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0344C1"/>
                </a:solidFill>
                <a:latin typeface="Oswald"/>
              </a:rPr>
              <a:t>40 000 </a:t>
            </a:r>
            <a:r>
              <a:rPr lang="ru-RU" sz="3000" dirty="0">
                <a:solidFill>
                  <a:srgbClr val="0344C1"/>
                </a:solidFill>
                <a:latin typeface="Oswald"/>
              </a:rPr>
              <a:t>₽</a:t>
            </a:r>
            <a:endParaRPr kumimoji="0" lang="ru-RU" sz="3000" i="0" u="none" strike="noStrike" kern="1200" cap="none" spc="0" normalizeH="0" baseline="0" noProof="0" dirty="0">
              <a:ln>
                <a:noFill/>
              </a:ln>
              <a:solidFill>
                <a:srgbClr val="0344C1"/>
              </a:solidFill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sp>
        <p:nvSpPr>
          <p:cNvPr id="1038" name="Заголовок 2">
            <a:extLst>
              <a:ext uri="{FF2B5EF4-FFF2-40B4-BE49-F238E27FC236}">
                <a16:creationId xmlns:a16="http://schemas.microsoft.com/office/drawing/2014/main" id="{B4726116-2B40-D539-FFB4-3739AE904900}"/>
              </a:ext>
            </a:extLst>
          </p:cNvPr>
          <p:cNvSpPr txBox="1">
            <a:spLocks/>
          </p:cNvSpPr>
          <p:nvPr/>
        </p:nvSpPr>
        <p:spPr>
          <a:xfrm>
            <a:off x="863449" y="4999668"/>
            <a:ext cx="2442205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0344C1"/>
                </a:solidFill>
                <a:latin typeface="Oswald"/>
              </a:rPr>
              <a:t>100 000 </a:t>
            </a:r>
            <a:r>
              <a:rPr lang="ru-RU" sz="3000" dirty="0">
                <a:solidFill>
                  <a:srgbClr val="0344C1"/>
                </a:solidFill>
                <a:latin typeface="Oswald"/>
              </a:rPr>
              <a:t>₽</a:t>
            </a:r>
            <a:endParaRPr kumimoji="0" lang="ru-RU" sz="3000" i="0" u="none" strike="noStrike" kern="1200" cap="none" spc="0" normalizeH="0" baseline="0" noProof="0" dirty="0">
              <a:ln>
                <a:noFill/>
              </a:ln>
              <a:solidFill>
                <a:srgbClr val="0344C1"/>
              </a:solidFill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sp>
        <p:nvSpPr>
          <p:cNvPr id="1039" name="Заголовок 2">
            <a:extLst>
              <a:ext uri="{FF2B5EF4-FFF2-40B4-BE49-F238E27FC236}">
                <a16:creationId xmlns:a16="http://schemas.microsoft.com/office/drawing/2014/main" id="{B8C3E8C8-9A03-B1CD-38F0-CDB9989F9930}"/>
              </a:ext>
            </a:extLst>
          </p:cNvPr>
          <p:cNvSpPr txBox="1">
            <a:spLocks/>
          </p:cNvSpPr>
          <p:nvPr/>
        </p:nvSpPr>
        <p:spPr>
          <a:xfrm>
            <a:off x="9393785" y="3319956"/>
            <a:ext cx="2442205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0344C1"/>
                </a:solidFill>
                <a:latin typeface="Oswald"/>
              </a:rPr>
              <a:t>350 000 </a:t>
            </a:r>
            <a:r>
              <a:rPr lang="ru-RU" sz="3000" dirty="0">
                <a:solidFill>
                  <a:srgbClr val="0344C1"/>
                </a:solidFill>
                <a:latin typeface="Oswald"/>
              </a:rPr>
              <a:t>₽</a:t>
            </a:r>
            <a:endParaRPr kumimoji="0" lang="ru-RU" sz="3000" i="0" u="none" strike="noStrike" kern="1200" cap="none" spc="0" normalizeH="0" baseline="0" noProof="0" dirty="0">
              <a:ln>
                <a:noFill/>
              </a:ln>
              <a:solidFill>
                <a:srgbClr val="0344C1"/>
              </a:solidFill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sp>
        <p:nvSpPr>
          <p:cNvPr id="1040" name="Прямоугольник 1039">
            <a:extLst>
              <a:ext uri="{FF2B5EF4-FFF2-40B4-BE49-F238E27FC236}">
                <a16:creationId xmlns:a16="http://schemas.microsoft.com/office/drawing/2014/main" id="{E3A7731C-0629-1413-5B21-92B742A39701}"/>
              </a:ext>
            </a:extLst>
          </p:cNvPr>
          <p:cNvSpPr/>
          <p:nvPr/>
        </p:nvSpPr>
        <p:spPr>
          <a:xfrm>
            <a:off x="9830266" y="6218300"/>
            <a:ext cx="1885484" cy="457558"/>
          </a:xfrm>
          <a:prstGeom prst="rect">
            <a:avLst/>
          </a:prstGeom>
          <a:solidFill>
            <a:srgbClr val="0344C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err="1">
                <a:solidFill>
                  <a:srgbClr val="F0F0F0"/>
                </a:solidFill>
                <a:effectLst/>
                <a:latin typeface="Tilt warp" panose="02000000000000000000" pitchFamily="2" charset="0"/>
                <a:cs typeface="Arial" panose="020B0604020202020204" pitchFamily="34" charset="0"/>
              </a:rPr>
              <a:t>CoinTracker</a:t>
            </a:r>
            <a:endParaRPr lang="ko-KR" altLang="en-US" sz="2000" dirty="0">
              <a:solidFill>
                <a:srgbClr val="F0F0F0"/>
              </a:solidFill>
              <a:effectLst/>
              <a:latin typeface="Tilt warp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41" name="Заголовок 2">
            <a:extLst>
              <a:ext uri="{FF2B5EF4-FFF2-40B4-BE49-F238E27FC236}">
                <a16:creationId xmlns:a16="http://schemas.microsoft.com/office/drawing/2014/main" id="{7E7A7BC5-72AF-8ECB-92BB-2D39AC46B72C}"/>
              </a:ext>
            </a:extLst>
          </p:cNvPr>
          <p:cNvSpPr txBox="1">
            <a:spLocks/>
          </p:cNvSpPr>
          <p:nvPr/>
        </p:nvSpPr>
        <p:spPr>
          <a:xfrm>
            <a:off x="8208413" y="266476"/>
            <a:ext cx="3627577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344C1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Необходимые</a:t>
            </a:r>
            <a:endParaRPr lang="ru-RU" b="1" dirty="0">
              <a:solidFill>
                <a:srgbClr val="0344C1"/>
              </a:solidFill>
              <a:latin typeface="Oswald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344C1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ресурсы</a:t>
            </a:r>
          </a:p>
        </p:txBody>
      </p:sp>
    </p:spTree>
    <p:extLst>
      <p:ext uri="{BB962C8B-B14F-4D97-AF65-F5344CB8AC3E}">
        <p14:creationId xmlns:p14="http://schemas.microsoft.com/office/powerpoint/2010/main" val="2840866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2">
            <a:extLst>
              <a:ext uri="{FF2B5EF4-FFF2-40B4-BE49-F238E27FC236}">
                <a16:creationId xmlns:a16="http://schemas.microsoft.com/office/drawing/2014/main" id="{8BA194A5-B55A-CC62-C8B1-92C1D2FBF81C}"/>
              </a:ext>
            </a:extLst>
          </p:cNvPr>
          <p:cNvSpPr txBox="1">
            <a:spLocks/>
          </p:cNvSpPr>
          <p:nvPr/>
        </p:nvSpPr>
        <p:spPr>
          <a:xfrm>
            <a:off x="82339" y="800871"/>
            <a:ext cx="12191999" cy="50505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3800" b="1" dirty="0">
                <a:solidFill>
                  <a:schemeClr val="bg1"/>
                </a:solidFill>
                <a:latin typeface="Oswald" pitchFamily="2" charset="-52"/>
              </a:rPr>
              <a:t>Наша команда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A966DD6-7316-7D45-178B-3D6813046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00" y="1211904"/>
            <a:ext cx="5299318" cy="566776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0BA9EAF-0DC8-3E28-156E-E2A77F75C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023891B-F8E6-30C7-091A-E480E5253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154" y="144176"/>
            <a:ext cx="5051624" cy="673549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2C73229-B8B4-E8CA-879A-FB7EF8644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85" y="1287603"/>
            <a:ext cx="3984906" cy="597682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D54EFDB-5439-32E6-CAD5-E43590405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49" y="1780038"/>
            <a:ext cx="5163967" cy="51639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DD79336-02CE-6908-B923-9C2EB6882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7134">
            <a:off x="-1381998" y="1374988"/>
            <a:ext cx="5650656" cy="5650656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8402B73-5424-921F-73E4-BA1339727CF0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344C1">
              <a:alpha val="3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83CC9127-A755-E420-F395-A4F2D74B9274}"/>
              </a:ext>
            </a:extLst>
          </p:cNvPr>
          <p:cNvSpPr txBox="1">
            <a:spLocks/>
          </p:cNvSpPr>
          <p:nvPr/>
        </p:nvSpPr>
        <p:spPr>
          <a:xfrm>
            <a:off x="1" y="714866"/>
            <a:ext cx="12191999" cy="50505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3800" b="1" dirty="0">
                <a:solidFill>
                  <a:schemeClr val="bg1"/>
                </a:solidFill>
                <a:latin typeface="Oswald" pitchFamily="2" charset="-52"/>
              </a:rPr>
              <a:t>Наша команда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0E9386-F8CC-8761-6E25-7B4969703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63" y="1726011"/>
            <a:ext cx="5163967" cy="51639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D4936D-6F82-0B57-411C-835171ACD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7134">
            <a:off x="-1488112" y="1402003"/>
            <a:ext cx="5650656" cy="56506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7F692A-3C32-DC16-765D-F29C91A30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77" y="1190232"/>
            <a:ext cx="5299318" cy="56677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0F0B37-937B-639C-503D-F3C2C4E58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61" y="1211903"/>
            <a:ext cx="3984906" cy="59768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5159C0-4584-1C9F-D8D7-CFC0FA8EF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831" y="122504"/>
            <a:ext cx="5051624" cy="6735496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0A3E90B-5614-CFC5-ADA4-37272113F968}"/>
              </a:ext>
            </a:extLst>
          </p:cNvPr>
          <p:cNvSpPr/>
          <p:nvPr/>
        </p:nvSpPr>
        <p:spPr>
          <a:xfrm>
            <a:off x="-1" y="4084426"/>
            <a:ext cx="12191999" cy="2773574"/>
          </a:xfrm>
          <a:prstGeom prst="rect">
            <a:avLst/>
          </a:prstGeom>
          <a:gradFill flip="none" rotWithShape="1">
            <a:gsLst>
              <a:gs pos="0">
                <a:srgbClr val="0344C1">
                  <a:alpha val="91000"/>
                </a:srgbClr>
              </a:gs>
              <a:gs pos="27000">
                <a:srgbClr val="0F50CE">
                  <a:alpha val="69000"/>
                </a:srgbClr>
              </a:gs>
              <a:gs pos="89000">
                <a:srgbClr val="0F50CE">
                  <a:alpha val="3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88900C-E7BF-BB19-981F-C16319705B95}"/>
              </a:ext>
            </a:extLst>
          </p:cNvPr>
          <p:cNvSpPr txBox="1"/>
          <p:nvPr/>
        </p:nvSpPr>
        <p:spPr>
          <a:xfrm>
            <a:off x="94743" y="5039662"/>
            <a:ext cx="2487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Oswald" pitchFamily="2" charset="-52"/>
              </a:rPr>
              <a:t>Зангелидис</a:t>
            </a:r>
            <a:endParaRPr lang="ru-RU" sz="4000" dirty="0">
              <a:solidFill>
                <a:schemeClr val="bg1"/>
              </a:solidFill>
              <a:latin typeface="Oswald" pitchFamily="2" charset="-52"/>
            </a:endParaRPr>
          </a:p>
          <a:p>
            <a:pPr algn="ctr"/>
            <a:r>
              <a:rPr lang="ru-RU" sz="4000" dirty="0" err="1">
                <a:solidFill>
                  <a:schemeClr val="bg1"/>
                </a:solidFill>
                <a:latin typeface="Oswald" pitchFamily="2" charset="-52"/>
              </a:rPr>
              <a:t>Илиас</a:t>
            </a:r>
            <a:endParaRPr lang="ru-RU" sz="4000" dirty="0">
              <a:solidFill>
                <a:schemeClr val="bg1"/>
              </a:solidFill>
              <a:latin typeface="Oswald" pitchFamily="2" charset="-5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78F403-1A12-CBFC-5398-50D044BB222B}"/>
              </a:ext>
            </a:extLst>
          </p:cNvPr>
          <p:cNvSpPr txBox="1"/>
          <p:nvPr/>
        </p:nvSpPr>
        <p:spPr>
          <a:xfrm>
            <a:off x="2547626" y="5071668"/>
            <a:ext cx="2942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Oswald" pitchFamily="2" charset="-52"/>
              </a:rPr>
              <a:t>Волынкин 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Oswald" pitchFamily="2" charset="-52"/>
              </a:rPr>
              <a:t>Артём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292F11-C7A0-3994-C4C9-474E8AB8B26F}"/>
              </a:ext>
            </a:extLst>
          </p:cNvPr>
          <p:cNvSpPr txBox="1"/>
          <p:nvPr/>
        </p:nvSpPr>
        <p:spPr>
          <a:xfrm>
            <a:off x="5264435" y="5111292"/>
            <a:ext cx="2374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Oswald" pitchFamily="2" charset="-52"/>
              </a:rPr>
              <a:t>Шило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Oswald" pitchFamily="2" charset="-52"/>
              </a:rPr>
              <a:t>Роман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DA6ECA-CBAA-CE7C-73DF-27A00D29BE6C}"/>
              </a:ext>
            </a:extLst>
          </p:cNvPr>
          <p:cNvSpPr txBox="1"/>
          <p:nvPr/>
        </p:nvSpPr>
        <p:spPr>
          <a:xfrm>
            <a:off x="7803398" y="5131099"/>
            <a:ext cx="2374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Oswald" pitchFamily="2" charset="-52"/>
              </a:rPr>
              <a:t>Хапаев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Oswald" pitchFamily="2" charset="-52"/>
              </a:rPr>
              <a:t>Тамерлан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8D09E1-5E78-A3ED-93A9-B58EA99E7872}"/>
              </a:ext>
            </a:extLst>
          </p:cNvPr>
          <p:cNvSpPr txBox="1"/>
          <p:nvPr/>
        </p:nvSpPr>
        <p:spPr>
          <a:xfrm>
            <a:off x="9982388" y="5131928"/>
            <a:ext cx="2374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Oswald" pitchFamily="2" charset="-52"/>
              </a:rPr>
              <a:t>Манасян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Oswald" pitchFamily="2" charset="-52"/>
              </a:rPr>
              <a:t>Альберт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233CAD-B73A-1DAE-98EE-5F04A70258BB}"/>
              </a:ext>
            </a:extLst>
          </p:cNvPr>
          <p:cNvSpPr txBox="1"/>
          <p:nvPr/>
        </p:nvSpPr>
        <p:spPr>
          <a:xfrm>
            <a:off x="548344" y="6392979"/>
            <a:ext cx="1580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pitchFamily="2" charset="-52"/>
              </a:rPr>
              <a:t>Тестировщик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46D1B6-F904-E3B4-ED82-5B4F7D2A8550}"/>
              </a:ext>
            </a:extLst>
          </p:cNvPr>
          <p:cNvSpPr txBox="1"/>
          <p:nvPr/>
        </p:nvSpPr>
        <p:spPr>
          <a:xfrm>
            <a:off x="3083358" y="6392979"/>
            <a:ext cx="1870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pitchFamily="2" charset="-52"/>
              </a:rPr>
              <a:t>Разработчик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E6DD6-32EE-ADE1-23DA-A7A1EFCDF3C3}"/>
              </a:ext>
            </a:extLst>
          </p:cNvPr>
          <p:cNvSpPr txBox="1"/>
          <p:nvPr/>
        </p:nvSpPr>
        <p:spPr>
          <a:xfrm>
            <a:off x="5551140" y="6392979"/>
            <a:ext cx="1870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pitchFamily="2" charset="-52"/>
              </a:rPr>
              <a:t>Лидер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0AFDA-9417-4BB9-98ED-9D6E2B6B9734}"/>
              </a:ext>
            </a:extLst>
          </p:cNvPr>
          <p:cNvSpPr txBox="1"/>
          <p:nvPr/>
        </p:nvSpPr>
        <p:spPr>
          <a:xfrm>
            <a:off x="8235788" y="6392979"/>
            <a:ext cx="1870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pitchFamily="2" charset="-52"/>
              </a:rPr>
              <a:t>Менеджер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9B66E-F9CA-37FD-7D42-EF4879B97385}"/>
              </a:ext>
            </a:extLst>
          </p:cNvPr>
          <p:cNvSpPr txBox="1"/>
          <p:nvPr/>
        </p:nvSpPr>
        <p:spPr>
          <a:xfrm>
            <a:off x="10235435" y="6392979"/>
            <a:ext cx="1870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Oswald" pitchFamily="2" charset="-52"/>
              </a:rPr>
              <a:t>Дизайнер</a:t>
            </a:r>
          </a:p>
        </p:txBody>
      </p:sp>
    </p:spTree>
    <p:extLst>
      <p:ext uri="{BB962C8B-B14F-4D97-AF65-F5344CB8AC3E}">
        <p14:creationId xmlns:p14="http://schemas.microsoft.com/office/powerpoint/2010/main" val="1061570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7D77A2-E8EA-71FF-9A4F-D63A443A6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0632DC-A924-EC3C-3197-FF594C4AC7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60000">
                <a:srgbClr val="32B3B9">
                  <a:alpha val="63000"/>
                  <a:lumMod val="0"/>
                </a:srgbClr>
              </a:gs>
              <a:gs pos="100000">
                <a:srgbClr val="0344C1">
                  <a:lumMod val="73000"/>
                </a:srgbClr>
              </a:gs>
            </a:gsLst>
            <a:lin ang="12000000" scaled="0"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  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46AF4FE-041E-1478-6859-29F800425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"/>
          <a:stretch>
            <a:fillRect/>
          </a:stretch>
        </p:blipFill>
        <p:spPr>
          <a:xfrm>
            <a:off x="8505339" y="1171280"/>
            <a:ext cx="2516939" cy="5330898"/>
          </a:xfrm>
          <a:custGeom>
            <a:avLst/>
            <a:gdLst>
              <a:gd name="connsiteX0" fmla="*/ 267763 w 2901950"/>
              <a:gd name="connsiteY0" fmla="*/ 0 h 6146355"/>
              <a:gd name="connsiteX1" fmla="*/ 2634187 w 2901950"/>
              <a:gd name="connsiteY1" fmla="*/ 0 h 6146355"/>
              <a:gd name="connsiteX2" fmla="*/ 2901950 w 2901950"/>
              <a:gd name="connsiteY2" fmla="*/ 267763 h 6146355"/>
              <a:gd name="connsiteX3" fmla="*/ 2901950 w 2901950"/>
              <a:gd name="connsiteY3" fmla="*/ 5878592 h 6146355"/>
              <a:gd name="connsiteX4" fmla="*/ 2634187 w 2901950"/>
              <a:gd name="connsiteY4" fmla="*/ 6146355 h 6146355"/>
              <a:gd name="connsiteX5" fmla="*/ 267763 w 2901950"/>
              <a:gd name="connsiteY5" fmla="*/ 6146355 h 6146355"/>
              <a:gd name="connsiteX6" fmla="*/ 0 w 2901950"/>
              <a:gd name="connsiteY6" fmla="*/ 5878592 h 6146355"/>
              <a:gd name="connsiteX7" fmla="*/ 0 w 2901950"/>
              <a:gd name="connsiteY7" fmla="*/ 267763 h 6146355"/>
              <a:gd name="connsiteX8" fmla="*/ 267763 w 2901950"/>
              <a:gd name="connsiteY8" fmla="*/ 0 h 614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1950" h="6146355">
                <a:moveTo>
                  <a:pt x="267763" y="0"/>
                </a:moveTo>
                <a:lnTo>
                  <a:pt x="2634187" y="0"/>
                </a:lnTo>
                <a:cubicBezTo>
                  <a:pt x="2782068" y="0"/>
                  <a:pt x="2901950" y="119882"/>
                  <a:pt x="2901950" y="267763"/>
                </a:cubicBezTo>
                <a:lnTo>
                  <a:pt x="2901950" y="5878592"/>
                </a:lnTo>
                <a:cubicBezTo>
                  <a:pt x="2901950" y="6026473"/>
                  <a:pt x="2782068" y="6146355"/>
                  <a:pt x="2634187" y="6146355"/>
                </a:cubicBezTo>
                <a:lnTo>
                  <a:pt x="267763" y="6146355"/>
                </a:lnTo>
                <a:cubicBezTo>
                  <a:pt x="119882" y="6146355"/>
                  <a:pt x="0" y="6026473"/>
                  <a:pt x="0" y="5878592"/>
                </a:cubicBezTo>
                <a:lnTo>
                  <a:pt x="0" y="267763"/>
                </a:lnTo>
                <a:cubicBezTo>
                  <a:pt x="0" y="119882"/>
                  <a:pt x="119882" y="0"/>
                  <a:pt x="267763" y="0"/>
                </a:cubicBezTo>
                <a:close/>
              </a:path>
            </a:pathLst>
          </a:custGeom>
          <a:effectLst>
            <a:glow rad="152400">
              <a:schemeClr val="bg1">
                <a:alpha val="45000"/>
              </a:schemeClr>
            </a:glow>
          </a:effectLst>
        </p:spPr>
      </p:pic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E1249E2F-3E44-4FF8-81F6-F712E477DBEB}"/>
              </a:ext>
            </a:extLst>
          </p:cNvPr>
          <p:cNvSpPr txBox="1">
            <a:spLocks/>
          </p:cNvSpPr>
          <p:nvPr/>
        </p:nvSpPr>
        <p:spPr>
          <a:xfrm>
            <a:off x="401418" y="1483685"/>
            <a:ext cx="6934200" cy="230832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chemeClr val="bg1"/>
                </a:solidFill>
                <a:latin typeface="Oswald"/>
              </a:rPr>
              <a:t>Давайте создадим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приложение, которое поможет контролировать бюджет и экономить деньги!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BB87B31-23C1-3B94-080F-1381F6055A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05" t="28869" r="34003" b="27969"/>
          <a:stretch/>
        </p:blipFill>
        <p:spPr>
          <a:xfrm>
            <a:off x="401418" y="4248149"/>
            <a:ext cx="935005" cy="1828801"/>
          </a:xfrm>
          <a:prstGeom prst="rect">
            <a:avLst/>
          </a:prstGeom>
        </p:spPr>
      </p:pic>
      <p:sp>
        <p:nvSpPr>
          <p:cNvPr id="25" name="Объект 2">
            <a:extLst>
              <a:ext uri="{FF2B5EF4-FFF2-40B4-BE49-F238E27FC236}">
                <a16:creationId xmlns:a16="http://schemas.microsoft.com/office/drawing/2014/main" id="{820F11B8-96AF-7AB3-A109-8422E61478E1}"/>
              </a:ext>
            </a:extLst>
          </p:cNvPr>
          <p:cNvSpPr txBox="1">
            <a:spLocks/>
          </p:cNvSpPr>
          <p:nvPr/>
        </p:nvSpPr>
        <p:spPr>
          <a:xfrm>
            <a:off x="1336423" y="4497152"/>
            <a:ext cx="4075335" cy="3046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romanshilo07@gmail.com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526F0642-EF07-809F-C730-9F98FB870509}"/>
              </a:ext>
            </a:extLst>
          </p:cNvPr>
          <p:cNvSpPr txBox="1">
            <a:spLocks/>
          </p:cNvSpPr>
          <p:nvPr/>
        </p:nvSpPr>
        <p:spPr>
          <a:xfrm>
            <a:off x="1336423" y="5525226"/>
            <a:ext cx="4075335" cy="3046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+7 (928)293-46-32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3E68B8-D093-0BBB-FD4C-19F13649A7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21"/>
          <a:stretch/>
        </p:blipFill>
        <p:spPr>
          <a:xfrm>
            <a:off x="0" y="0"/>
            <a:ext cx="12192000" cy="117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60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">
            <a:extLst>
              <a:ext uri="{FF2B5EF4-FFF2-40B4-BE49-F238E27FC236}">
                <a16:creationId xmlns:a16="http://schemas.microsoft.com/office/drawing/2014/main" id="{D1238E1A-1850-F478-3AD3-B4E6F3817A84}"/>
              </a:ext>
            </a:extLst>
          </p:cNvPr>
          <p:cNvGrpSpPr/>
          <p:nvPr/>
        </p:nvGrpSpPr>
        <p:grpSpPr>
          <a:xfrm>
            <a:off x="0" y="2371812"/>
            <a:ext cx="12192000" cy="4453405"/>
            <a:chOff x="1556814" y="3030145"/>
            <a:chExt cx="9003341" cy="3327062"/>
          </a:xfrm>
        </p:grpSpPr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074700E3-DD31-E860-48E1-42975DC470BE}"/>
                </a:ext>
              </a:extLst>
            </p:cNvPr>
            <p:cNvSpPr/>
            <p:nvPr/>
          </p:nvSpPr>
          <p:spPr>
            <a:xfrm>
              <a:off x="1556814" y="3030145"/>
              <a:ext cx="9003341" cy="3327062"/>
            </a:xfrm>
            <a:custGeom>
              <a:avLst/>
              <a:gdLst>
                <a:gd name="connsiteX0" fmla="*/ 6096794 w 12193588"/>
                <a:gd name="connsiteY0" fmla="*/ 0 h 4505974"/>
                <a:gd name="connsiteX1" fmla="*/ 12111881 w 12193588"/>
                <a:gd name="connsiteY1" fmla="*/ 4201867 h 4505974"/>
                <a:gd name="connsiteX2" fmla="*/ 12193588 w 12193588"/>
                <a:gd name="connsiteY2" fmla="*/ 4443346 h 4505974"/>
                <a:gd name="connsiteX3" fmla="*/ 12193588 w 12193588"/>
                <a:gd name="connsiteY3" fmla="*/ 4505974 h 4505974"/>
                <a:gd name="connsiteX4" fmla="*/ 0 w 12193588"/>
                <a:gd name="connsiteY4" fmla="*/ 4505974 h 4505974"/>
                <a:gd name="connsiteX5" fmla="*/ 0 w 12193588"/>
                <a:gd name="connsiteY5" fmla="*/ 4443346 h 4505974"/>
                <a:gd name="connsiteX6" fmla="*/ 81708 w 12193588"/>
                <a:gd name="connsiteY6" fmla="*/ 4201867 h 4505974"/>
                <a:gd name="connsiteX7" fmla="*/ 6096794 w 12193588"/>
                <a:gd name="connsiteY7" fmla="*/ 0 h 450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588" h="4505974">
                  <a:moveTo>
                    <a:pt x="6096794" y="0"/>
                  </a:moveTo>
                  <a:cubicBezTo>
                    <a:pt x="8859796" y="0"/>
                    <a:pt x="11214091" y="1749888"/>
                    <a:pt x="12111881" y="4201867"/>
                  </a:cubicBezTo>
                  <a:lnTo>
                    <a:pt x="12193588" y="4443346"/>
                  </a:lnTo>
                  <a:lnTo>
                    <a:pt x="12193588" y="4505974"/>
                  </a:lnTo>
                  <a:lnTo>
                    <a:pt x="0" y="4505974"/>
                  </a:lnTo>
                  <a:lnTo>
                    <a:pt x="0" y="4443346"/>
                  </a:lnTo>
                  <a:lnTo>
                    <a:pt x="81708" y="4201867"/>
                  </a:lnTo>
                  <a:cubicBezTo>
                    <a:pt x="979497" y="1749888"/>
                    <a:pt x="3333792" y="0"/>
                    <a:pt x="6096794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35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swald Light" pitchFamily="2" charset="-52"/>
                </a:rPr>
                <a:t>И</a:t>
              </a: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9B96CB8-70D7-714E-E64B-7075EABE8BC2}"/>
                </a:ext>
              </a:extLst>
            </p:cNvPr>
            <p:cNvSpPr/>
            <p:nvPr/>
          </p:nvSpPr>
          <p:spPr>
            <a:xfrm>
              <a:off x="3670408" y="4785585"/>
              <a:ext cx="4794001" cy="1571622"/>
            </a:xfrm>
            <a:custGeom>
              <a:avLst/>
              <a:gdLst>
                <a:gd name="connsiteX0" fmla="*/ 4180327 w 8360654"/>
                <a:gd name="connsiteY0" fmla="*/ 0 h 2740881"/>
                <a:gd name="connsiteX1" fmla="*/ 8288760 w 8360654"/>
                <a:gd name="connsiteY1" fmla="*/ 2581857 h 2740881"/>
                <a:gd name="connsiteX2" fmla="*/ 8360654 w 8360654"/>
                <a:gd name="connsiteY2" fmla="*/ 2740881 h 2740881"/>
                <a:gd name="connsiteX3" fmla="*/ 0 w 8360654"/>
                <a:gd name="connsiteY3" fmla="*/ 2740881 h 2740881"/>
                <a:gd name="connsiteX4" fmla="*/ 71894 w 8360654"/>
                <a:gd name="connsiteY4" fmla="*/ 2581857 h 2740881"/>
                <a:gd name="connsiteX5" fmla="*/ 4180327 w 8360654"/>
                <a:gd name="connsiteY5" fmla="*/ 0 h 274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60654" h="2740881">
                  <a:moveTo>
                    <a:pt x="4180327" y="0"/>
                  </a:moveTo>
                  <a:cubicBezTo>
                    <a:pt x="5989604" y="0"/>
                    <a:pt x="7552659" y="1054197"/>
                    <a:pt x="8288760" y="2581857"/>
                  </a:cubicBezTo>
                  <a:lnTo>
                    <a:pt x="8360654" y="2740881"/>
                  </a:lnTo>
                  <a:lnTo>
                    <a:pt x="0" y="2740881"/>
                  </a:lnTo>
                  <a:lnTo>
                    <a:pt x="71894" y="2581857"/>
                  </a:lnTo>
                  <a:cubicBezTo>
                    <a:pt x="807996" y="1054197"/>
                    <a:pt x="2371051" y="0"/>
                    <a:pt x="4180327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40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C58A2-E32E-E238-1A26-304C3F0A552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0D22E-07F9-A007-7676-D0FEB931E74F}"/>
              </a:ext>
            </a:extLst>
          </p:cNvPr>
          <p:cNvSpPr txBox="1"/>
          <p:nvPr/>
        </p:nvSpPr>
        <p:spPr>
          <a:xfrm>
            <a:off x="4680494" y="509026"/>
            <a:ext cx="7200899" cy="707886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4000" b="1" dirty="0">
                <a:effectLst/>
                <a:latin typeface="Oswald" pitchFamily="2" charset="-52"/>
                <a:cs typeface="Arial" panose="020B0604020202020204" pitchFamily="34" charset="0"/>
              </a:rPr>
              <a:t>Проблемы пользователей</a:t>
            </a:r>
            <a:endParaRPr lang="ko-KR" altLang="en-US" sz="4000" b="1" dirty="0">
              <a:effectLst/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0EDB3-74A7-FE72-4C9A-6CB780FDD457}"/>
              </a:ext>
            </a:extLst>
          </p:cNvPr>
          <p:cNvSpPr txBox="1"/>
          <p:nvPr/>
        </p:nvSpPr>
        <p:spPr>
          <a:xfrm>
            <a:off x="4998092" y="2196033"/>
            <a:ext cx="6883301" cy="2808974"/>
          </a:xfrm>
          <a:prstGeom prst="rect">
            <a:avLst/>
          </a:prstGeom>
          <a:noFill/>
          <a:effectLst>
            <a:glow>
              <a:schemeClr val="bg1">
                <a:alpha val="60000"/>
              </a:schemeClr>
            </a:glow>
          </a:effectLst>
        </p:spPr>
        <p:txBody>
          <a:bodyPr wrap="square" rtlCol="0" anchor="ctr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Наши потенциальные клиенты сталкиваются с проблемами при выплате платежей по кредиту, которые заключаются в сложности организации и управления своими финансами. </a:t>
            </a:r>
            <a:endParaRPr lang="en-US" sz="22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2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Они  испытывают затруднения в планировании своего бюджета таким образом, чтобы своевременно и без проблем выплачивать кредитные обязательства. </a:t>
            </a:r>
            <a:r>
              <a:rPr lang="en-US" sz="22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22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" name="Прямоугольник 1023">
            <a:extLst>
              <a:ext uri="{FF2B5EF4-FFF2-40B4-BE49-F238E27FC236}">
                <a16:creationId xmlns:a16="http://schemas.microsoft.com/office/drawing/2014/main" id="{60E297ED-9776-670B-E8EE-76BC40FAF139}"/>
              </a:ext>
            </a:extLst>
          </p:cNvPr>
          <p:cNvSpPr/>
          <p:nvPr/>
        </p:nvSpPr>
        <p:spPr>
          <a:xfrm>
            <a:off x="-87046" y="1390835"/>
            <a:ext cx="4647804" cy="4774113"/>
          </a:xfrm>
          <a:prstGeom prst="rect">
            <a:avLst/>
          </a:prstGeom>
          <a:noFill/>
          <a:ln w="349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63860B-9120-E254-6E5D-16D5CBEA4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6"/>
          <a:stretch/>
        </p:blipFill>
        <p:spPr bwMode="auto">
          <a:xfrm>
            <a:off x="-87046" y="1256599"/>
            <a:ext cx="4531306" cy="477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A553BE90-5567-CD1D-7338-1ACA2218E0C7}"/>
              </a:ext>
            </a:extLst>
          </p:cNvPr>
          <p:cNvGrpSpPr/>
          <p:nvPr/>
        </p:nvGrpSpPr>
        <p:grpSpPr>
          <a:xfrm>
            <a:off x="6902955" y="1229104"/>
            <a:ext cx="2635250" cy="114300"/>
            <a:chOff x="5143500" y="2051050"/>
            <a:chExt cx="2635250" cy="11430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34D62E5-B8E3-1876-4731-DE8C68C6EC01}"/>
                </a:ext>
              </a:extLst>
            </p:cNvPr>
            <p:cNvSpPr/>
            <p:nvPr/>
          </p:nvSpPr>
          <p:spPr>
            <a:xfrm>
              <a:off x="5143500" y="2051050"/>
              <a:ext cx="463550" cy="1143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F89C976E-6325-55E4-422D-227826815214}"/>
                </a:ext>
              </a:extLst>
            </p:cNvPr>
            <p:cNvSpPr/>
            <p:nvPr/>
          </p:nvSpPr>
          <p:spPr>
            <a:xfrm>
              <a:off x="5683250" y="2051050"/>
              <a:ext cx="463550" cy="1143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4643BE90-5FEC-16FB-9BC9-FFBBC2609C54}"/>
                </a:ext>
              </a:extLst>
            </p:cNvPr>
            <p:cNvSpPr/>
            <p:nvPr/>
          </p:nvSpPr>
          <p:spPr>
            <a:xfrm>
              <a:off x="6229350" y="2051050"/>
              <a:ext cx="463550" cy="1143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269F8EAF-F7CB-D0D8-4654-E30761323D66}"/>
                </a:ext>
              </a:extLst>
            </p:cNvPr>
            <p:cNvSpPr/>
            <p:nvPr/>
          </p:nvSpPr>
          <p:spPr>
            <a:xfrm>
              <a:off x="6775450" y="2051050"/>
              <a:ext cx="463550" cy="1143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B3F3A85F-5F89-5FCE-7E06-E610E9FD2438}"/>
                </a:ext>
              </a:extLst>
            </p:cNvPr>
            <p:cNvSpPr/>
            <p:nvPr/>
          </p:nvSpPr>
          <p:spPr>
            <a:xfrm>
              <a:off x="7315200" y="2051050"/>
              <a:ext cx="463550" cy="114300"/>
            </a:xfrm>
            <a:prstGeom prst="rect">
              <a:avLst/>
            </a:prstGeom>
            <a:solidFill>
              <a:schemeClr val="accent3">
                <a:lumMod val="75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BA55BFA-B8F0-FA07-6C95-8693CC39E5F8}"/>
              </a:ext>
            </a:extLst>
          </p:cNvPr>
          <p:cNvSpPr/>
          <p:nvPr/>
        </p:nvSpPr>
        <p:spPr>
          <a:xfrm>
            <a:off x="4921250" y="2119172"/>
            <a:ext cx="76842" cy="1312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006C07E-227B-F3F3-CE23-CAF394D50D11}"/>
              </a:ext>
            </a:extLst>
          </p:cNvPr>
          <p:cNvSpPr/>
          <p:nvPr/>
        </p:nvSpPr>
        <p:spPr>
          <a:xfrm>
            <a:off x="4931751" y="3930053"/>
            <a:ext cx="66341" cy="96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Прямоугольник 1024">
            <a:extLst>
              <a:ext uri="{FF2B5EF4-FFF2-40B4-BE49-F238E27FC236}">
                <a16:creationId xmlns:a16="http://schemas.microsoft.com/office/drawing/2014/main" id="{A24231C5-ADB7-D228-E1CA-1FE07E9F9BC4}"/>
              </a:ext>
            </a:extLst>
          </p:cNvPr>
          <p:cNvSpPr/>
          <p:nvPr/>
        </p:nvSpPr>
        <p:spPr>
          <a:xfrm>
            <a:off x="9855666" y="6218300"/>
            <a:ext cx="1885484" cy="457558"/>
          </a:xfrm>
          <a:prstGeom prst="rect">
            <a:avLst/>
          </a:prstGeom>
          <a:solidFill>
            <a:srgbClr val="0344C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err="1">
                <a:solidFill>
                  <a:srgbClr val="F0F0F0"/>
                </a:solidFill>
                <a:effectLst/>
                <a:latin typeface="Tilt warp" panose="02000000000000000000" pitchFamily="2" charset="0"/>
                <a:cs typeface="Arial" panose="020B0604020202020204" pitchFamily="34" charset="0"/>
              </a:rPr>
              <a:t>CoinTracker</a:t>
            </a:r>
            <a:endParaRPr lang="ko-KR" altLang="en-US" sz="2000" dirty="0">
              <a:solidFill>
                <a:srgbClr val="F0F0F0"/>
              </a:solidFill>
              <a:effectLst/>
              <a:latin typeface="Tilt warp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4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534247-9E05-B69E-BEAD-2B29363E0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E9A341-C509-3D0B-CE8D-0DBEF1F3789B}"/>
              </a:ext>
            </a:extLst>
          </p:cNvPr>
          <p:cNvSpPr txBox="1"/>
          <p:nvPr/>
        </p:nvSpPr>
        <p:spPr>
          <a:xfrm>
            <a:off x="4019550" y="495673"/>
            <a:ext cx="8003372" cy="769441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  <p:txBody>
          <a:bodyPr wrap="square" rtlCol="0" anchor="ctr" anchorCtr="0">
            <a:spAutoFit/>
          </a:bodyPr>
          <a:lstStyle/>
          <a:p>
            <a:pPr algn="just"/>
            <a:r>
              <a:rPr lang="ru-RU" sz="4400" b="1" dirty="0">
                <a:solidFill>
                  <a:schemeClr val="bg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Какое решение мы предлагаем</a:t>
            </a:r>
            <a:endParaRPr lang="ko-KR" altLang="en-US" sz="4400" dirty="0">
              <a:solidFill>
                <a:schemeClr val="bg1"/>
              </a:solidFill>
              <a:effectLst/>
              <a:latin typeface="Oswald" pitchFamily="2" charset="-52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E37E2D-2156-23DF-6592-A3719B6ED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"/>
          <a:stretch>
            <a:fillRect/>
          </a:stretch>
        </p:blipFill>
        <p:spPr>
          <a:xfrm>
            <a:off x="308520" y="366713"/>
            <a:ext cx="2901950" cy="6146355"/>
          </a:xfrm>
          <a:custGeom>
            <a:avLst/>
            <a:gdLst>
              <a:gd name="connsiteX0" fmla="*/ 267763 w 2901950"/>
              <a:gd name="connsiteY0" fmla="*/ 0 h 6146355"/>
              <a:gd name="connsiteX1" fmla="*/ 2634187 w 2901950"/>
              <a:gd name="connsiteY1" fmla="*/ 0 h 6146355"/>
              <a:gd name="connsiteX2" fmla="*/ 2901950 w 2901950"/>
              <a:gd name="connsiteY2" fmla="*/ 267763 h 6146355"/>
              <a:gd name="connsiteX3" fmla="*/ 2901950 w 2901950"/>
              <a:gd name="connsiteY3" fmla="*/ 5878592 h 6146355"/>
              <a:gd name="connsiteX4" fmla="*/ 2634187 w 2901950"/>
              <a:gd name="connsiteY4" fmla="*/ 6146355 h 6146355"/>
              <a:gd name="connsiteX5" fmla="*/ 267763 w 2901950"/>
              <a:gd name="connsiteY5" fmla="*/ 6146355 h 6146355"/>
              <a:gd name="connsiteX6" fmla="*/ 0 w 2901950"/>
              <a:gd name="connsiteY6" fmla="*/ 5878592 h 6146355"/>
              <a:gd name="connsiteX7" fmla="*/ 0 w 2901950"/>
              <a:gd name="connsiteY7" fmla="*/ 267763 h 6146355"/>
              <a:gd name="connsiteX8" fmla="*/ 267763 w 2901950"/>
              <a:gd name="connsiteY8" fmla="*/ 0 h 614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1950" h="6146355">
                <a:moveTo>
                  <a:pt x="267763" y="0"/>
                </a:moveTo>
                <a:lnTo>
                  <a:pt x="2634187" y="0"/>
                </a:lnTo>
                <a:cubicBezTo>
                  <a:pt x="2782068" y="0"/>
                  <a:pt x="2901950" y="119882"/>
                  <a:pt x="2901950" y="267763"/>
                </a:cubicBezTo>
                <a:lnTo>
                  <a:pt x="2901950" y="5878592"/>
                </a:lnTo>
                <a:cubicBezTo>
                  <a:pt x="2901950" y="6026473"/>
                  <a:pt x="2782068" y="6146355"/>
                  <a:pt x="2634187" y="6146355"/>
                </a:cubicBezTo>
                <a:lnTo>
                  <a:pt x="267763" y="6146355"/>
                </a:lnTo>
                <a:cubicBezTo>
                  <a:pt x="119882" y="6146355"/>
                  <a:pt x="0" y="6026473"/>
                  <a:pt x="0" y="5878592"/>
                </a:cubicBezTo>
                <a:lnTo>
                  <a:pt x="0" y="267763"/>
                </a:lnTo>
                <a:cubicBezTo>
                  <a:pt x="0" y="119882"/>
                  <a:pt x="119882" y="0"/>
                  <a:pt x="267763" y="0"/>
                </a:cubicBezTo>
                <a:close/>
              </a:path>
            </a:pathLst>
          </a:custGeom>
          <a:effectLst>
            <a:glow rad="152400">
              <a:schemeClr val="bg1">
                <a:alpha val="45000"/>
              </a:schemeClr>
            </a:glow>
          </a:effectLst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2A0BC884-9F13-6465-44A1-F74F2A7C9923}"/>
              </a:ext>
            </a:extLst>
          </p:cNvPr>
          <p:cNvSpPr txBox="1">
            <a:spLocks/>
          </p:cNvSpPr>
          <p:nvPr/>
        </p:nvSpPr>
        <p:spPr>
          <a:xfrm>
            <a:off x="3512849" y="4594566"/>
            <a:ext cx="2925623" cy="9140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смогут учитывать поступления и траты</a:t>
            </a:r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анализировать бюджет</a:t>
            </a:r>
            <a:endParaRPr lang="en-US" sz="2200" b="0" dirty="0">
              <a:solidFill>
                <a:schemeClr val="bg1">
                  <a:lumMod val="85000"/>
                </a:schemeClr>
              </a:solidFill>
              <a:effectLst/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440F7425-EEA6-851F-21A0-80647A88C04C}"/>
              </a:ext>
            </a:extLst>
          </p:cNvPr>
          <p:cNvSpPr txBox="1">
            <a:spLocks/>
          </p:cNvSpPr>
          <p:nvPr/>
        </p:nvSpPr>
        <p:spPr>
          <a:xfrm>
            <a:off x="5750888" y="4594566"/>
            <a:ext cx="3643321" cy="9140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планировать покупки </a:t>
            </a:r>
            <a:endParaRPr lang="en-US" sz="2200" b="0" dirty="0">
              <a:solidFill>
                <a:schemeClr val="bg1">
                  <a:lumMod val="85000"/>
                </a:schemeClr>
              </a:solidFill>
              <a:effectLst/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 закладывать на них определённую сумму</a:t>
            </a:r>
            <a:endParaRPr lang="ru-RU" sz="2200" b="0" dirty="0">
              <a:solidFill>
                <a:schemeClr val="bg1">
                  <a:lumMod val="85000"/>
                </a:schemeClr>
              </a:solidFill>
              <a:latin typeface="Oswald" pitchFamily="2" charset="-52"/>
              <a:ea typeface="VTB Group Cond Book" panose="020B0506050504020204" pitchFamily="34" charset="77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9E361A5-F93E-CEBE-1F21-519AF19C4BBB}"/>
              </a:ext>
            </a:extLst>
          </p:cNvPr>
          <p:cNvSpPr txBox="1">
            <a:spLocks/>
          </p:cNvSpPr>
          <p:nvPr/>
        </p:nvSpPr>
        <p:spPr>
          <a:xfrm>
            <a:off x="8878069" y="4594566"/>
            <a:ext cx="2925623" cy="9140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видеть</a:t>
            </a:r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 статистику доходов и расходов с разделением на категории </a:t>
            </a:r>
            <a:endParaRPr lang="ru-RU" sz="2200" b="0" dirty="0">
              <a:solidFill>
                <a:schemeClr val="bg1">
                  <a:lumMod val="85000"/>
                </a:schemeClr>
              </a:solidFill>
              <a:latin typeface="Oswald" pitchFamily="2" charset="-52"/>
              <a:ea typeface="VTB Group Cond Book" panose="020B0506050504020204" pitchFamily="34" charset="77"/>
            </a:endParaRPr>
          </a:p>
        </p:txBody>
      </p:sp>
      <p:grpSp>
        <p:nvGrpSpPr>
          <p:cNvPr id="20" name="그래픽 467">
            <a:extLst>
              <a:ext uri="{FF2B5EF4-FFF2-40B4-BE49-F238E27FC236}">
                <a16:creationId xmlns:a16="http://schemas.microsoft.com/office/drawing/2014/main" id="{C875B98E-E50E-5C66-1D1A-08CE83C430AB}"/>
              </a:ext>
            </a:extLst>
          </p:cNvPr>
          <p:cNvGrpSpPr/>
          <p:nvPr/>
        </p:nvGrpSpPr>
        <p:grpSpPr>
          <a:xfrm>
            <a:off x="9798192" y="3399382"/>
            <a:ext cx="1080698" cy="1094665"/>
            <a:chOff x="9221300" y="3784506"/>
            <a:chExt cx="1080698" cy="1204131"/>
          </a:xfrm>
          <a:solidFill>
            <a:schemeClr val="bg1"/>
          </a:solidFill>
        </p:grpSpPr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B7D381CD-C769-1E51-5304-E1ECE3C5B9E5}"/>
                </a:ext>
              </a:extLst>
            </p:cNvPr>
            <p:cNvSpPr/>
            <p:nvPr/>
          </p:nvSpPr>
          <p:spPr>
            <a:xfrm>
              <a:off x="9458167" y="4341241"/>
              <a:ext cx="176852" cy="441387"/>
            </a:xfrm>
            <a:custGeom>
              <a:avLst/>
              <a:gdLst>
                <a:gd name="connsiteX0" fmla="*/ 16600 w 176852"/>
                <a:gd name="connsiteY0" fmla="*/ 441387 h 441387"/>
                <a:gd name="connsiteX1" fmla="*/ 160253 w 176852"/>
                <a:gd name="connsiteY1" fmla="*/ 441387 h 441387"/>
                <a:gd name="connsiteX2" fmla="*/ 176852 w 176852"/>
                <a:gd name="connsiteY2" fmla="*/ 424787 h 441387"/>
                <a:gd name="connsiteX3" fmla="*/ 176852 w 176852"/>
                <a:gd name="connsiteY3" fmla="*/ 16600 h 441387"/>
                <a:gd name="connsiteX4" fmla="*/ 160253 w 176852"/>
                <a:gd name="connsiteY4" fmla="*/ 0 h 441387"/>
                <a:gd name="connsiteX5" fmla="*/ 16600 w 176852"/>
                <a:gd name="connsiteY5" fmla="*/ 0 h 441387"/>
                <a:gd name="connsiteX6" fmla="*/ 0 w 176852"/>
                <a:gd name="connsiteY6" fmla="*/ 16600 h 441387"/>
                <a:gd name="connsiteX7" fmla="*/ 0 w 176852"/>
                <a:gd name="connsiteY7" fmla="*/ 424787 h 441387"/>
                <a:gd name="connsiteX8" fmla="*/ 16600 w 176852"/>
                <a:gd name="connsiteY8" fmla="*/ 441387 h 44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852" h="441387">
                  <a:moveTo>
                    <a:pt x="16600" y="441387"/>
                  </a:moveTo>
                  <a:lnTo>
                    <a:pt x="160253" y="441387"/>
                  </a:lnTo>
                  <a:cubicBezTo>
                    <a:pt x="169404" y="441387"/>
                    <a:pt x="176852" y="433939"/>
                    <a:pt x="176852" y="424787"/>
                  </a:cubicBezTo>
                  <a:lnTo>
                    <a:pt x="176852" y="16600"/>
                  </a:lnTo>
                  <a:cubicBezTo>
                    <a:pt x="176852" y="7449"/>
                    <a:pt x="169404" y="0"/>
                    <a:pt x="160253" y="0"/>
                  </a:cubicBezTo>
                  <a:lnTo>
                    <a:pt x="16600" y="0"/>
                  </a:lnTo>
                  <a:cubicBezTo>
                    <a:pt x="7449" y="0"/>
                    <a:pt x="0" y="7449"/>
                    <a:pt x="0" y="16600"/>
                  </a:cubicBezTo>
                  <a:lnTo>
                    <a:pt x="0" y="424787"/>
                  </a:lnTo>
                  <a:cubicBezTo>
                    <a:pt x="0" y="433939"/>
                    <a:pt x="7449" y="441387"/>
                    <a:pt x="16600" y="441387"/>
                  </a:cubicBezTo>
                  <a:close/>
                </a:path>
              </a:pathLst>
            </a:custGeom>
            <a:grpFill/>
            <a:ln w="21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D2648657-CC1C-3C21-C9C1-71C501E28EFE}"/>
                </a:ext>
              </a:extLst>
            </p:cNvPr>
            <p:cNvSpPr/>
            <p:nvPr/>
          </p:nvSpPr>
          <p:spPr>
            <a:xfrm>
              <a:off x="9722913" y="4203547"/>
              <a:ext cx="176852" cy="579081"/>
            </a:xfrm>
            <a:custGeom>
              <a:avLst/>
              <a:gdLst>
                <a:gd name="connsiteX0" fmla="*/ 16600 w 176852"/>
                <a:gd name="connsiteY0" fmla="*/ 0 h 579081"/>
                <a:gd name="connsiteX1" fmla="*/ 0 w 176852"/>
                <a:gd name="connsiteY1" fmla="*/ 16600 h 579081"/>
                <a:gd name="connsiteX2" fmla="*/ 0 w 176852"/>
                <a:gd name="connsiteY2" fmla="*/ 562481 h 579081"/>
                <a:gd name="connsiteX3" fmla="*/ 16600 w 176852"/>
                <a:gd name="connsiteY3" fmla="*/ 579081 h 579081"/>
                <a:gd name="connsiteX4" fmla="*/ 160253 w 176852"/>
                <a:gd name="connsiteY4" fmla="*/ 579081 h 579081"/>
                <a:gd name="connsiteX5" fmla="*/ 176852 w 176852"/>
                <a:gd name="connsiteY5" fmla="*/ 562481 h 579081"/>
                <a:gd name="connsiteX6" fmla="*/ 176852 w 176852"/>
                <a:gd name="connsiteY6" fmla="*/ 16600 h 579081"/>
                <a:gd name="connsiteX7" fmla="*/ 160253 w 176852"/>
                <a:gd name="connsiteY7" fmla="*/ 0 h 579081"/>
                <a:gd name="connsiteX8" fmla="*/ 16600 w 176852"/>
                <a:gd name="connsiteY8" fmla="*/ 0 h 57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852" h="579081">
                  <a:moveTo>
                    <a:pt x="16600" y="0"/>
                  </a:moveTo>
                  <a:cubicBezTo>
                    <a:pt x="7449" y="0"/>
                    <a:pt x="0" y="7449"/>
                    <a:pt x="0" y="16600"/>
                  </a:cubicBezTo>
                  <a:lnTo>
                    <a:pt x="0" y="562481"/>
                  </a:lnTo>
                  <a:cubicBezTo>
                    <a:pt x="0" y="571633"/>
                    <a:pt x="7449" y="579081"/>
                    <a:pt x="16600" y="579081"/>
                  </a:cubicBezTo>
                  <a:lnTo>
                    <a:pt x="160253" y="579081"/>
                  </a:lnTo>
                  <a:cubicBezTo>
                    <a:pt x="169404" y="579081"/>
                    <a:pt x="176852" y="571633"/>
                    <a:pt x="176852" y="562481"/>
                  </a:cubicBezTo>
                  <a:lnTo>
                    <a:pt x="176852" y="16600"/>
                  </a:lnTo>
                  <a:cubicBezTo>
                    <a:pt x="176852" y="7449"/>
                    <a:pt x="169404" y="0"/>
                    <a:pt x="160253" y="0"/>
                  </a:cubicBezTo>
                  <a:lnTo>
                    <a:pt x="16600" y="0"/>
                  </a:lnTo>
                  <a:close/>
                </a:path>
              </a:pathLst>
            </a:custGeom>
            <a:grpFill/>
            <a:ln w="21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2FF7458A-2974-06A6-E5D8-37C003BD8C14}"/>
                </a:ext>
              </a:extLst>
            </p:cNvPr>
            <p:cNvSpPr/>
            <p:nvPr/>
          </p:nvSpPr>
          <p:spPr>
            <a:xfrm>
              <a:off x="9987660" y="4047976"/>
              <a:ext cx="176852" cy="734652"/>
            </a:xfrm>
            <a:custGeom>
              <a:avLst/>
              <a:gdLst>
                <a:gd name="connsiteX0" fmla="*/ 0 w 176852"/>
                <a:gd name="connsiteY0" fmla="*/ 16600 h 734652"/>
                <a:gd name="connsiteX1" fmla="*/ 0 w 176852"/>
                <a:gd name="connsiteY1" fmla="*/ 718052 h 734652"/>
                <a:gd name="connsiteX2" fmla="*/ 16600 w 176852"/>
                <a:gd name="connsiteY2" fmla="*/ 734652 h 734652"/>
                <a:gd name="connsiteX3" fmla="*/ 160253 w 176852"/>
                <a:gd name="connsiteY3" fmla="*/ 734652 h 734652"/>
                <a:gd name="connsiteX4" fmla="*/ 176852 w 176852"/>
                <a:gd name="connsiteY4" fmla="*/ 718052 h 734652"/>
                <a:gd name="connsiteX5" fmla="*/ 176852 w 176852"/>
                <a:gd name="connsiteY5" fmla="*/ 16600 h 734652"/>
                <a:gd name="connsiteX6" fmla="*/ 160253 w 176852"/>
                <a:gd name="connsiteY6" fmla="*/ 0 h 734652"/>
                <a:gd name="connsiteX7" fmla="*/ 16600 w 176852"/>
                <a:gd name="connsiteY7" fmla="*/ 0 h 734652"/>
                <a:gd name="connsiteX8" fmla="*/ 0 w 176852"/>
                <a:gd name="connsiteY8" fmla="*/ 16600 h 73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852" h="734652">
                  <a:moveTo>
                    <a:pt x="0" y="16600"/>
                  </a:moveTo>
                  <a:lnTo>
                    <a:pt x="0" y="718052"/>
                  </a:lnTo>
                  <a:cubicBezTo>
                    <a:pt x="0" y="727204"/>
                    <a:pt x="7449" y="734652"/>
                    <a:pt x="16600" y="734652"/>
                  </a:cubicBezTo>
                  <a:lnTo>
                    <a:pt x="160253" y="734652"/>
                  </a:lnTo>
                  <a:cubicBezTo>
                    <a:pt x="169404" y="734652"/>
                    <a:pt x="176852" y="727204"/>
                    <a:pt x="176852" y="718052"/>
                  </a:cubicBezTo>
                  <a:lnTo>
                    <a:pt x="176852" y="16600"/>
                  </a:lnTo>
                  <a:cubicBezTo>
                    <a:pt x="176852" y="7449"/>
                    <a:pt x="169404" y="0"/>
                    <a:pt x="160253" y="0"/>
                  </a:cubicBezTo>
                  <a:lnTo>
                    <a:pt x="16600" y="0"/>
                  </a:lnTo>
                  <a:cubicBezTo>
                    <a:pt x="7449" y="0"/>
                    <a:pt x="0" y="7449"/>
                    <a:pt x="0" y="16600"/>
                  </a:cubicBezTo>
                  <a:close/>
                </a:path>
              </a:pathLst>
            </a:custGeom>
            <a:grpFill/>
            <a:ln w="21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C7370176-EBFB-5D0C-EB6D-D4B85BCBE603}"/>
                </a:ext>
              </a:extLst>
            </p:cNvPr>
            <p:cNvSpPr/>
            <p:nvPr/>
          </p:nvSpPr>
          <p:spPr>
            <a:xfrm>
              <a:off x="9221300" y="3806852"/>
              <a:ext cx="1080698" cy="1181785"/>
            </a:xfrm>
            <a:custGeom>
              <a:avLst/>
              <a:gdLst>
                <a:gd name="connsiteX0" fmla="*/ 1064307 w 1080698"/>
                <a:gd name="connsiteY0" fmla="*/ 1043879 h 1181785"/>
                <a:gd name="connsiteX1" fmla="*/ 138545 w 1080698"/>
                <a:gd name="connsiteY1" fmla="*/ 1043879 h 1181785"/>
                <a:gd name="connsiteX2" fmla="*/ 138545 w 1080698"/>
                <a:gd name="connsiteY2" fmla="*/ 16600 h 1181785"/>
                <a:gd name="connsiteX3" fmla="*/ 121945 w 1080698"/>
                <a:gd name="connsiteY3" fmla="*/ 0 h 1181785"/>
                <a:gd name="connsiteX4" fmla="*/ 105345 w 1080698"/>
                <a:gd name="connsiteY4" fmla="*/ 16600 h 1181785"/>
                <a:gd name="connsiteX5" fmla="*/ 105345 w 1080698"/>
                <a:gd name="connsiteY5" fmla="*/ 1043879 h 1181785"/>
                <a:gd name="connsiteX6" fmla="*/ 16600 w 1080698"/>
                <a:gd name="connsiteY6" fmla="*/ 1043879 h 1181785"/>
                <a:gd name="connsiteX7" fmla="*/ 0 w 1080698"/>
                <a:gd name="connsiteY7" fmla="*/ 1060691 h 1181785"/>
                <a:gd name="connsiteX8" fmla="*/ 16600 w 1080698"/>
                <a:gd name="connsiteY8" fmla="*/ 1077291 h 1181785"/>
                <a:gd name="connsiteX9" fmla="*/ 105133 w 1080698"/>
                <a:gd name="connsiteY9" fmla="*/ 1077291 h 1181785"/>
                <a:gd name="connsiteX10" fmla="*/ 105133 w 1080698"/>
                <a:gd name="connsiteY10" fmla="*/ 1165186 h 1181785"/>
                <a:gd name="connsiteX11" fmla="*/ 121732 w 1080698"/>
                <a:gd name="connsiteY11" fmla="*/ 1181786 h 1181785"/>
                <a:gd name="connsiteX12" fmla="*/ 138332 w 1080698"/>
                <a:gd name="connsiteY12" fmla="*/ 1165186 h 1181785"/>
                <a:gd name="connsiteX13" fmla="*/ 138332 w 1080698"/>
                <a:gd name="connsiteY13" fmla="*/ 1077291 h 1181785"/>
                <a:gd name="connsiteX14" fmla="*/ 1064094 w 1080698"/>
                <a:gd name="connsiteY14" fmla="*/ 1077291 h 1181785"/>
                <a:gd name="connsiteX15" fmla="*/ 1080694 w 1080698"/>
                <a:gd name="connsiteY15" fmla="*/ 1060691 h 1181785"/>
                <a:gd name="connsiteX16" fmla="*/ 1064307 w 1080698"/>
                <a:gd name="connsiteY16" fmla="*/ 1043879 h 118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0698" h="1181785">
                  <a:moveTo>
                    <a:pt x="1064307" y="1043879"/>
                  </a:moveTo>
                  <a:lnTo>
                    <a:pt x="138545" y="1043879"/>
                  </a:lnTo>
                  <a:lnTo>
                    <a:pt x="138545" y="16600"/>
                  </a:lnTo>
                  <a:cubicBezTo>
                    <a:pt x="138545" y="7449"/>
                    <a:pt x="131096" y="0"/>
                    <a:pt x="121945" y="0"/>
                  </a:cubicBezTo>
                  <a:cubicBezTo>
                    <a:pt x="112794" y="0"/>
                    <a:pt x="105345" y="7449"/>
                    <a:pt x="105345" y="16600"/>
                  </a:cubicBezTo>
                  <a:lnTo>
                    <a:pt x="105345" y="1043879"/>
                  </a:lnTo>
                  <a:lnTo>
                    <a:pt x="16600" y="1043879"/>
                  </a:lnTo>
                  <a:cubicBezTo>
                    <a:pt x="7449" y="1043879"/>
                    <a:pt x="0" y="1051327"/>
                    <a:pt x="0" y="1060691"/>
                  </a:cubicBezTo>
                  <a:cubicBezTo>
                    <a:pt x="0" y="1069843"/>
                    <a:pt x="7449" y="1077291"/>
                    <a:pt x="16600" y="1077291"/>
                  </a:cubicBezTo>
                  <a:lnTo>
                    <a:pt x="105133" y="1077291"/>
                  </a:lnTo>
                  <a:lnTo>
                    <a:pt x="105133" y="1165186"/>
                  </a:lnTo>
                  <a:cubicBezTo>
                    <a:pt x="105133" y="1174337"/>
                    <a:pt x="112581" y="1181786"/>
                    <a:pt x="121732" y="1181786"/>
                  </a:cubicBezTo>
                  <a:cubicBezTo>
                    <a:pt x="130884" y="1181786"/>
                    <a:pt x="138332" y="1174337"/>
                    <a:pt x="138332" y="1165186"/>
                  </a:cubicBezTo>
                  <a:lnTo>
                    <a:pt x="138332" y="1077291"/>
                  </a:lnTo>
                  <a:lnTo>
                    <a:pt x="1064094" y="1077291"/>
                  </a:lnTo>
                  <a:cubicBezTo>
                    <a:pt x="1073245" y="1077291"/>
                    <a:pt x="1080694" y="1069843"/>
                    <a:pt x="1080694" y="1060691"/>
                  </a:cubicBezTo>
                  <a:cubicBezTo>
                    <a:pt x="1080907" y="1051327"/>
                    <a:pt x="1073458" y="1043879"/>
                    <a:pt x="1064307" y="1043879"/>
                  </a:cubicBezTo>
                  <a:close/>
                </a:path>
              </a:pathLst>
            </a:custGeom>
            <a:grpFill/>
            <a:ln w="21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40F6409D-945D-EF51-C0E3-8C64F205F2DA}"/>
                </a:ext>
              </a:extLst>
            </p:cNvPr>
            <p:cNvSpPr/>
            <p:nvPr/>
          </p:nvSpPr>
          <p:spPr>
            <a:xfrm>
              <a:off x="9480300" y="3784506"/>
              <a:ext cx="661866" cy="342000"/>
            </a:xfrm>
            <a:custGeom>
              <a:avLst/>
              <a:gdLst>
                <a:gd name="connsiteX0" fmla="*/ 66399 w 661866"/>
                <a:gd name="connsiteY0" fmla="*/ 342001 h 342000"/>
                <a:gd name="connsiteX1" fmla="*/ 132373 w 661866"/>
                <a:gd name="connsiteY1" fmla="*/ 276027 h 342000"/>
                <a:gd name="connsiteX2" fmla="*/ 130458 w 661866"/>
                <a:gd name="connsiteY2" fmla="*/ 260491 h 342000"/>
                <a:gd name="connsiteX3" fmla="*/ 276877 w 661866"/>
                <a:gd name="connsiteY3" fmla="*/ 204307 h 342000"/>
                <a:gd name="connsiteX4" fmla="*/ 331146 w 661866"/>
                <a:gd name="connsiteY4" fmla="*/ 232824 h 342000"/>
                <a:gd name="connsiteX5" fmla="*/ 397120 w 661866"/>
                <a:gd name="connsiteY5" fmla="*/ 166850 h 342000"/>
                <a:gd name="connsiteX6" fmla="*/ 396481 w 661866"/>
                <a:gd name="connsiteY6" fmla="*/ 158338 h 342000"/>
                <a:gd name="connsiteX7" fmla="*/ 541198 w 661866"/>
                <a:gd name="connsiteY7" fmla="*/ 102792 h 342000"/>
                <a:gd name="connsiteX8" fmla="*/ 595893 w 661866"/>
                <a:gd name="connsiteY8" fmla="*/ 131948 h 342000"/>
                <a:gd name="connsiteX9" fmla="*/ 661867 w 661866"/>
                <a:gd name="connsiteY9" fmla="*/ 65974 h 342000"/>
                <a:gd name="connsiteX10" fmla="*/ 595893 w 661866"/>
                <a:gd name="connsiteY10" fmla="*/ 0 h 342000"/>
                <a:gd name="connsiteX11" fmla="*/ 529919 w 661866"/>
                <a:gd name="connsiteY11" fmla="*/ 65974 h 342000"/>
                <a:gd name="connsiteX12" fmla="*/ 530132 w 661866"/>
                <a:gd name="connsiteY12" fmla="*/ 71082 h 342000"/>
                <a:gd name="connsiteX13" fmla="*/ 383712 w 661866"/>
                <a:gd name="connsiteY13" fmla="*/ 127692 h 342000"/>
                <a:gd name="connsiteX14" fmla="*/ 330933 w 661866"/>
                <a:gd name="connsiteY14" fmla="*/ 101089 h 342000"/>
                <a:gd name="connsiteX15" fmla="*/ 264959 w 661866"/>
                <a:gd name="connsiteY15" fmla="*/ 167063 h 342000"/>
                <a:gd name="connsiteX16" fmla="*/ 265172 w 661866"/>
                <a:gd name="connsiteY16" fmla="*/ 173022 h 342000"/>
                <a:gd name="connsiteX17" fmla="*/ 113858 w 661866"/>
                <a:gd name="connsiteY17" fmla="*/ 230909 h 342000"/>
                <a:gd name="connsiteX18" fmla="*/ 65974 w 661866"/>
                <a:gd name="connsiteY18" fmla="*/ 210053 h 342000"/>
                <a:gd name="connsiteX19" fmla="*/ 0 w 661866"/>
                <a:gd name="connsiteY19" fmla="*/ 276027 h 342000"/>
                <a:gd name="connsiteX20" fmla="*/ 66399 w 661866"/>
                <a:gd name="connsiteY20" fmla="*/ 342001 h 34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61866" h="342000">
                  <a:moveTo>
                    <a:pt x="66399" y="342001"/>
                  </a:moveTo>
                  <a:cubicBezTo>
                    <a:pt x="102791" y="342001"/>
                    <a:pt x="132373" y="312419"/>
                    <a:pt x="132373" y="276027"/>
                  </a:cubicBezTo>
                  <a:cubicBezTo>
                    <a:pt x="132373" y="270706"/>
                    <a:pt x="131735" y="265386"/>
                    <a:pt x="130458" y="260491"/>
                  </a:cubicBezTo>
                  <a:lnTo>
                    <a:pt x="276877" y="204307"/>
                  </a:lnTo>
                  <a:cubicBezTo>
                    <a:pt x="288795" y="221545"/>
                    <a:pt x="308587" y="232824"/>
                    <a:pt x="331146" y="232824"/>
                  </a:cubicBezTo>
                  <a:cubicBezTo>
                    <a:pt x="367538" y="232824"/>
                    <a:pt x="397120" y="203242"/>
                    <a:pt x="397120" y="166850"/>
                  </a:cubicBezTo>
                  <a:cubicBezTo>
                    <a:pt x="397120" y="163871"/>
                    <a:pt x="396907" y="161104"/>
                    <a:pt x="396481" y="158338"/>
                  </a:cubicBezTo>
                  <a:lnTo>
                    <a:pt x="541198" y="102792"/>
                  </a:lnTo>
                  <a:cubicBezTo>
                    <a:pt x="553116" y="120456"/>
                    <a:pt x="573121" y="131948"/>
                    <a:pt x="595893" y="131948"/>
                  </a:cubicBezTo>
                  <a:cubicBezTo>
                    <a:pt x="632285" y="131948"/>
                    <a:pt x="661867" y="102366"/>
                    <a:pt x="661867" y="65974"/>
                  </a:cubicBezTo>
                  <a:cubicBezTo>
                    <a:pt x="661867" y="29582"/>
                    <a:pt x="632285" y="0"/>
                    <a:pt x="595893" y="0"/>
                  </a:cubicBezTo>
                  <a:cubicBezTo>
                    <a:pt x="559501" y="0"/>
                    <a:pt x="529919" y="29582"/>
                    <a:pt x="529919" y="65974"/>
                  </a:cubicBezTo>
                  <a:cubicBezTo>
                    <a:pt x="529919" y="67677"/>
                    <a:pt x="530132" y="69379"/>
                    <a:pt x="530132" y="71082"/>
                  </a:cubicBezTo>
                  <a:lnTo>
                    <a:pt x="383712" y="127692"/>
                  </a:lnTo>
                  <a:cubicBezTo>
                    <a:pt x="371582" y="111730"/>
                    <a:pt x="352641" y="101089"/>
                    <a:pt x="330933" y="101089"/>
                  </a:cubicBezTo>
                  <a:cubicBezTo>
                    <a:pt x="294541" y="101089"/>
                    <a:pt x="264959" y="130671"/>
                    <a:pt x="264959" y="167063"/>
                  </a:cubicBezTo>
                  <a:cubicBezTo>
                    <a:pt x="264959" y="168979"/>
                    <a:pt x="265172" y="171107"/>
                    <a:pt x="265172" y="173022"/>
                  </a:cubicBezTo>
                  <a:lnTo>
                    <a:pt x="113858" y="230909"/>
                  </a:lnTo>
                  <a:cubicBezTo>
                    <a:pt x="101727" y="218140"/>
                    <a:pt x="84915" y="210053"/>
                    <a:pt x="65974" y="210053"/>
                  </a:cubicBezTo>
                  <a:cubicBezTo>
                    <a:pt x="29582" y="210053"/>
                    <a:pt x="0" y="239635"/>
                    <a:pt x="0" y="276027"/>
                  </a:cubicBezTo>
                  <a:cubicBezTo>
                    <a:pt x="426" y="312419"/>
                    <a:pt x="30007" y="342001"/>
                    <a:pt x="66399" y="342001"/>
                  </a:cubicBezTo>
                  <a:close/>
                </a:path>
              </a:pathLst>
            </a:custGeom>
            <a:grpFill/>
            <a:ln w="21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26" name="그래픽 474">
            <a:extLst>
              <a:ext uri="{FF2B5EF4-FFF2-40B4-BE49-F238E27FC236}">
                <a16:creationId xmlns:a16="http://schemas.microsoft.com/office/drawing/2014/main" id="{A41289A6-61F3-E7FE-0909-B3CCE1E6B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V="1">
            <a:off x="7081712" y="3447560"/>
            <a:ext cx="981673" cy="998309"/>
          </a:xfrm>
          <a:prstGeom prst="rect">
            <a:avLst/>
          </a:prstGeom>
        </p:spPr>
      </p:pic>
      <p:pic>
        <p:nvPicPr>
          <p:cNvPr id="27" name="그래픽 466">
            <a:extLst>
              <a:ext uri="{FF2B5EF4-FFF2-40B4-BE49-F238E27FC236}">
                <a16:creationId xmlns:a16="http://schemas.microsoft.com/office/drawing/2014/main" id="{9C0BAE30-E18C-4B17-6475-D96199469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3597" y="3479422"/>
            <a:ext cx="1314037" cy="934585"/>
          </a:xfrm>
          <a:prstGeom prst="rect">
            <a:avLst/>
          </a:prstGeom>
        </p:spPr>
      </p:pic>
      <p:sp>
        <p:nvSpPr>
          <p:cNvPr id="28" name="Заголовок 24">
            <a:extLst>
              <a:ext uri="{FF2B5EF4-FFF2-40B4-BE49-F238E27FC236}">
                <a16:creationId xmlns:a16="http://schemas.microsoft.com/office/drawing/2014/main" id="{B454B4B0-43D2-F8C5-8680-6919D1030BBA}"/>
              </a:ext>
            </a:extLst>
          </p:cNvPr>
          <p:cNvSpPr txBox="1">
            <a:spLocks/>
          </p:cNvSpPr>
          <p:nvPr/>
        </p:nvSpPr>
        <p:spPr>
          <a:xfrm>
            <a:off x="2491612" y="1988547"/>
            <a:ext cx="105156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814388" algn="l"/>
              </a:tabLst>
            </a:pPr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Мы предлагаем менеджер бюджета «</a:t>
            </a:r>
            <a:r>
              <a:rPr lang="ru-RU" sz="2200" b="1" dirty="0" err="1">
                <a:solidFill>
                  <a:schemeClr val="bg1">
                    <a:lumMod val="9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CoinTracker</a:t>
            </a:r>
            <a:r>
              <a:rPr lang="ru-RU" sz="2200" b="1" dirty="0">
                <a:solidFill>
                  <a:schemeClr val="bg1">
                    <a:lumMod val="9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en-US" sz="2200" b="1" dirty="0">
              <a:solidFill>
                <a:schemeClr val="bg1">
                  <a:lumMod val="95000"/>
                </a:schemeClr>
              </a:solidFill>
              <a:effectLst/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814388" algn="l"/>
              </a:tabLst>
            </a:pPr>
            <a:endParaRPr lang="ko-KR" altLang="en-US" sz="2200" dirty="0">
              <a:solidFill>
                <a:schemeClr val="bg1">
                  <a:lumMod val="85000"/>
                </a:schemeClr>
              </a:solidFill>
              <a:latin typeface="Oswald" pitchFamily="2" charset="-52"/>
              <a:cs typeface="Arial" panose="020B0604020202020204" pitchFamily="34" charset="0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9FDE7B56-3AE6-647C-FAF1-5DAD737DD826}"/>
              </a:ext>
            </a:extLst>
          </p:cNvPr>
          <p:cNvCxnSpPr/>
          <p:nvPr/>
        </p:nvCxnSpPr>
        <p:spPr>
          <a:xfrm>
            <a:off x="3512849" y="-9303"/>
            <a:ext cx="0" cy="6858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68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:a16="http://schemas.microsoft.com/office/drawing/2014/main" id="{8D4DAFC7-E734-8813-40AF-8815AF00FD67}"/>
              </a:ext>
            </a:extLst>
          </p:cNvPr>
          <p:cNvGrpSpPr/>
          <p:nvPr/>
        </p:nvGrpSpPr>
        <p:grpSpPr>
          <a:xfrm>
            <a:off x="-11136" y="2356057"/>
            <a:ext cx="12192000" cy="4453405"/>
            <a:chOff x="1556814" y="3030145"/>
            <a:chExt cx="9003341" cy="3327062"/>
          </a:xfrm>
        </p:grpSpPr>
        <p:sp>
          <p:nvSpPr>
            <p:cNvPr id="21" name="Freeform 48">
              <a:extLst>
                <a:ext uri="{FF2B5EF4-FFF2-40B4-BE49-F238E27FC236}">
                  <a16:creationId xmlns:a16="http://schemas.microsoft.com/office/drawing/2014/main" id="{E65F89B9-F1C2-2977-EB23-EA20A96504E3}"/>
                </a:ext>
              </a:extLst>
            </p:cNvPr>
            <p:cNvSpPr/>
            <p:nvPr/>
          </p:nvSpPr>
          <p:spPr>
            <a:xfrm>
              <a:off x="1556814" y="3030145"/>
              <a:ext cx="9003341" cy="3327062"/>
            </a:xfrm>
            <a:custGeom>
              <a:avLst/>
              <a:gdLst>
                <a:gd name="connsiteX0" fmla="*/ 6096794 w 12193588"/>
                <a:gd name="connsiteY0" fmla="*/ 0 h 4505974"/>
                <a:gd name="connsiteX1" fmla="*/ 12111881 w 12193588"/>
                <a:gd name="connsiteY1" fmla="*/ 4201867 h 4505974"/>
                <a:gd name="connsiteX2" fmla="*/ 12193588 w 12193588"/>
                <a:gd name="connsiteY2" fmla="*/ 4443346 h 4505974"/>
                <a:gd name="connsiteX3" fmla="*/ 12193588 w 12193588"/>
                <a:gd name="connsiteY3" fmla="*/ 4505974 h 4505974"/>
                <a:gd name="connsiteX4" fmla="*/ 0 w 12193588"/>
                <a:gd name="connsiteY4" fmla="*/ 4505974 h 4505974"/>
                <a:gd name="connsiteX5" fmla="*/ 0 w 12193588"/>
                <a:gd name="connsiteY5" fmla="*/ 4443346 h 4505974"/>
                <a:gd name="connsiteX6" fmla="*/ 81708 w 12193588"/>
                <a:gd name="connsiteY6" fmla="*/ 4201867 h 4505974"/>
                <a:gd name="connsiteX7" fmla="*/ 6096794 w 12193588"/>
                <a:gd name="connsiteY7" fmla="*/ 0 h 450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588" h="4505974">
                  <a:moveTo>
                    <a:pt x="6096794" y="0"/>
                  </a:moveTo>
                  <a:cubicBezTo>
                    <a:pt x="8859796" y="0"/>
                    <a:pt x="11214091" y="1749888"/>
                    <a:pt x="12111881" y="4201867"/>
                  </a:cubicBezTo>
                  <a:lnTo>
                    <a:pt x="12193588" y="4443346"/>
                  </a:lnTo>
                  <a:lnTo>
                    <a:pt x="12193588" y="4505974"/>
                  </a:lnTo>
                  <a:lnTo>
                    <a:pt x="0" y="4505974"/>
                  </a:lnTo>
                  <a:lnTo>
                    <a:pt x="0" y="4443346"/>
                  </a:lnTo>
                  <a:lnTo>
                    <a:pt x="81708" y="4201867"/>
                  </a:lnTo>
                  <a:cubicBezTo>
                    <a:pt x="979497" y="1749888"/>
                    <a:pt x="3333792" y="0"/>
                    <a:pt x="6096794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35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swald Light" pitchFamily="2" charset="-52"/>
                </a:rPr>
                <a:t>И</a:t>
              </a: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8423134D-D0EE-AB52-5686-6A5A7E3BD4BD}"/>
                </a:ext>
              </a:extLst>
            </p:cNvPr>
            <p:cNvSpPr/>
            <p:nvPr/>
          </p:nvSpPr>
          <p:spPr>
            <a:xfrm>
              <a:off x="3670408" y="4785585"/>
              <a:ext cx="4794001" cy="1571622"/>
            </a:xfrm>
            <a:custGeom>
              <a:avLst/>
              <a:gdLst>
                <a:gd name="connsiteX0" fmla="*/ 4180327 w 8360654"/>
                <a:gd name="connsiteY0" fmla="*/ 0 h 2740881"/>
                <a:gd name="connsiteX1" fmla="*/ 8288760 w 8360654"/>
                <a:gd name="connsiteY1" fmla="*/ 2581857 h 2740881"/>
                <a:gd name="connsiteX2" fmla="*/ 8360654 w 8360654"/>
                <a:gd name="connsiteY2" fmla="*/ 2740881 h 2740881"/>
                <a:gd name="connsiteX3" fmla="*/ 0 w 8360654"/>
                <a:gd name="connsiteY3" fmla="*/ 2740881 h 2740881"/>
                <a:gd name="connsiteX4" fmla="*/ 71894 w 8360654"/>
                <a:gd name="connsiteY4" fmla="*/ 2581857 h 2740881"/>
                <a:gd name="connsiteX5" fmla="*/ 4180327 w 8360654"/>
                <a:gd name="connsiteY5" fmla="*/ 0 h 274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60654" h="2740881">
                  <a:moveTo>
                    <a:pt x="4180327" y="0"/>
                  </a:moveTo>
                  <a:cubicBezTo>
                    <a:pt x="5989604" y="0"/>
                    <a:pt x="7552659" y="1054197"/>
                    <a:pt x="8288760" y="2581857"/>
                  </a:cubicBezTo>
                  <a:lnTo>
                    <a:pt x="8360654" y="2740881"/>
                  </a:lnTo>
                  <a:lnTo>
                    <a:pt x="0" y="2740881"/>
                  </a:lnTo>
                  <a:lnTo>
                    <a:pt x="71894" y="2581857"/>
                  </a:lnTo>
                  <a:cubicBezTo>
                    <a:pt x="807996" y="1054197"/>
                    <a:pt x="2371051" y="0"/>
                    <a:pt x="4180327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40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4EE458A-B8D8-E9FC-98C7-0E3A98212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880" y="1336531"/>
            <a:ext cx="5121084" cy="5121084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4</a:t>
            </a:fld>
            <a:endParaRPr lang="ru-RU"/>
          </a:p>
        </p:txBody>
      </p:sp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566" y="418260"/>
            <a:ext cx="3613932" cy="701731"/>
          </a:xfrm>
        </p:spPr>
        <p:txBody>
          <a:bodyPr/>
          <a:lstStyle/>
          <a:p>
            <a:r>
              <a:rPr lang="ru-RU" sz="4400" b="1" dirty="0">
                <a:solidFill>
                  <a:schemeClr val="tx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Анализ рынка</a:t>
            </a:r>
            <a:endParaRPr lang="ko-KR" altLang="en-US" sz="4400" dirty="0">
              <a:solidFill>
                <a:schemeClr val="tx1"/>
              </a:solidFill>
              <a:effectLst/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29" name="Google Shape;87;p17">
            <a:extLst>
              <a:ext uri="{FF2B5EF4-FFF2-40B4-BE49-F238E27FC236}">
                <a16:creationId xmlns:a16="http://schemas.microsoft.com/office/drawing/2014/main" id="{91AFF7D3-FB3A-20A7-3575-1B7EBE8920CD}"/>
              </a:ext>
            </a:extLst>
          </p:cNvPr>
          <p:cNvSpPr txBox="1"/>
          <p:nvPr/>
        </p:nvSpPr>
        <p:spPr>
          <a:xfrm flipH="1">
            <a:off x="5551923" y="1801072"/>
            <a:ext cx="640954" cy="424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TAM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0" name="Google Shape;92;p17">
            <a:extLst>
              <a:ext uri="{FF2B5EF4-FFF2-40B4-BE49-F238E27FC236}">
                <a16:creationId xmlns:a16="http://schemas.microsoft.com/office/drawing/2014/main" id="{73AF58C4-6914-C779-9105-ACCD2D53122C}"/>
              </a:ext>
            </a:extLst>
          </p:cNvPr>
          <p:cNvCxnSpPr>
            <a:cxnSpLocks/>
            <a:endCxn id="29" idx="1"/>
          </p:cNvCxnSpPr>
          <p:nvPr/>
        </p:nvCxnSpPr>
        <p:spPr>
          <a:xfrm flipH="1" flipV="1">
            <a:off x="6192877" y="2013214"/>
            <a:ext cx="2041590" cy="2096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Rectangle 66">
            <a:extLst>
              <a:ext uri="{FF2B5EF4-FFF2-40B4-BE49-F238E27FC236}">
                <a16:creationId xmlns:a16="http://schemas.microsoft.com/office/drawing/2014/main" id="{E9A4CEB9-011C-5948-2F71-18EF3F8AB00E}"/>
              </a:ext>
            </a:extLst>
          </p:cNvPr>
          <p:cNvSpPr/>
          <p:nvPr/>
        </p:nvSpPr>
        <p:spPr>
          <a:xfrm flipH="1">
            <a:off x="8105670" y="1768150"/>
            <a:ext cx="2171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Oswald" pitchFamily="2" charset="-52"/>
                <a:cs typeface="Segoe UI" panose="020B0502040204020203" pitchFamily="34" charset="0"/>
              </a:rPr>
              <a:t>90</a:t>
            </a:r>
            <a:r>
              <a:rPr lang="en-US" sz="2400" b="1" dirty="0">
                <a:solidFill>
                  <a:schemeClr val="bg1"/>
                </a:solidFill>
                <a:latin typeface="Oswald" pitchFamily="2" charset="-52"/>
                <a:cs typeface="Segoe UI" panose="020B0502040204020203" pitchFamily="34" charset="0"/>
              </a:rPr>
              <a:t>,6</a:t>
            </a:r>
            <a:r>
              <a:rPr lang="ru-RU" sz="2400" b="1" dirty="0">
                <a:solidFill>
                  <a:schemeClr val="bg1"/>
                </a:solidFill>
                <a:latin typeface="Oswald" pitchFamily="2" charset="-52"/>
                <a:cs typeface="Segoe UI" panose="020B0502040204020203" pitchFamily="34" charset="0"/>
              </a:rPr>
              <a:t> млрд </a:t>
            </a:r>
            <a:r>
              <a:rPr lang="ru-RU" sz="2400" b="1" dirty="0">
                <a:solidFill>
                  <a:schemeClr val="bg1"/>
                </a:solidFill>
                <a:latin typeface="Oswald"/>
              </a:rPr>
              <a:t>₽</a:t>
            </a:r>
            <a:endParaRPr lang="en-US" sz="2400" dirty="0">
              <a:solidFill>
                <a:schemeClr val="bg1"/>
              </a:solidFill>
              <a:latin typeface="Oswald" pitchFamily="2" charset="-52"/>
              <a:cs typeface="Segoe UI" panose="020B0502040204020203" pitchFamily="34" charset="0"/>
            </a:endParaRPr>
          </a:p>
        </p:txBody>
      </p:sp>
      <p:sp>
        <p:nvSpPr>
          <p:cNvPr id="32" name="Rectangle 66">
            <a:extLst>
              <a:ext uri="{FF2B5EF4-FFF2-40B4-BE49-F238E27FC236}">
                <a16:creationId xmlns:a16="http://schemas.microsoft.com/office/drawing/2014/main" id="{E3370DD1-F03C-EBC5-F8C0-F445289BB546}"/>
              </a:ext>
            </a:extLst>
          </p:cNvPr>
          <p:cNvSpPr/>
          <p:nvPr/>
        </p:nvSpPr>
        <p:spPr>
          <a:xfrm flipH="1">
            <a:off x="8105670" y="3106482"/>
            <a:ext cx="2171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Oswald" pitchFamily="2" charset="-52"/>
                <a:cs typeface="Segoe UI" panose="020B0502040204020203" pitchFamily="34" charset="0"/>
              </a:rPr>
              <a:t>1,2 млрд </a:t>
            </a:r>
            <a:r>
              <a:rPr lang="ru-RU" sz="2400" b="1" dirty="0">
                <a:solidFill>
                  <a:schemeClr val="bg1"/>
                </a:solidFill>
                <a:latin typeface="Oswald"/>
              </a:rPr>
              <a:t>₽</a:t>
            </a:r>
            <a:endParaRPr lang="en-US" sz="2400" dirty="0">
              <a:solidFill>
                <a:schemeClr val="bg1"/>
              </a:solidFill>
              <a:latin typeface="Oswald" pitchFamily="2" charset="-52"/>
              <a:cs typeface="Segoe UI" panose="020B0502040204020203" pitchFamily="34" charset="0"/>
            </a:endParaRPr>
          </a:p>
        </p:txBody>
      </p:sp>
      <p:sp>
        <p:nvSpPr>
          <p:cNvPr id="33" name="Rectangle 66">
            <a:extLst>
              <a:ext uri="{FF2B5EF4-FFF2-40B4-BE49-F238E27FC236}">
                <a16:creationId xmlns:a16="http://schemas.microsoft.com/office/drawing/2014/main" id="{33384416-E1CF-3AB2-382D-97BB210A3BD7}"/>
              </a:ext>
            </a:extLst>
          </p:cNvPr>
          <p:cNvSpPr/>
          <p:nvPr/>
        </p:nvSpPr>
        <p:spPr>
          <a:xfrm flipH="1">
            <a:off x="8113756" y="4425267"/>
            <a:ext cx="2171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Oswald" pitchFamily="2" charset="-52"/>
                <a:cs typeface="Segoe UI" panose="020B0502040204020203" pitchFamily="34" charset="0"/>
              </a:rPr>
              <a:t>450 млн </a:t>
            </a:r>
            <a:r>
              <a:rPr lang="ru-RU" sz="2400" b="1" dirty="0">
                <a:solidFill>
                  <a:schemeClr val="bg1"/>
                </a:solidFill>
                <a:latin typeface="Oswald"/>
              </a:rPr>
              <a:t>₽</a:t>
            </a:r>
            <a:endParaRPr lang="en-US" sz="2400" dirty="0">
              <a:solidFill>
                <a:schemeClr val="bg1"/>
              </a:solidFill>
              <a:latin typeface="Oswald" pitchFamily="2" charset="-52"/>
              <a:cs typeface="Segoe UI" panose="020B0502040204020203" pitchFamily="34" charset="0"/>
            </a:endParaRPr>
          </a:p>
        </p:txBody>
      </p:sp>
      <p:sp>
        <p:nvSpPr>
          <p:cNvPr id="23" name="Google Shape;88;p17">
            <a:extLst>
              <a:ext uri="{FF2B5EF4-FFF2-40B4-BE49-F238E27FC236}">
                <a16:creationId xmlns:a16="http://schemas.microsoft.com/office/drawing/2014/main" id="{183D8A92-F190-4BBB-598A-AF336DBAC2EB}"/>
              </a:ext>
            </a:extLst>
          </p:cNvPr>
          <p:cNvSpPr txBox="1"/>
          <p:nvPr/>
        </p:nvSpPr>
        <p:spPr>
          <a:xfrm flipH="1">
            <a:off x="5551923" y="3081478"/>
            <a:ext cx="707450" cy="44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Google Shape;89;p17">
            <a:extLst>
              <a:ext uri="{FF2B5EF4-FFF2-40B4-BE49-F238E27FC236}">
                <a16:creationId xmlns:a16="http://schemas.microsoft.com/office/drawing/2014/main" id="{593B506A-08AB-2A5D-EB0F-848A120EA5B6}"/>
              </a:ext>
            </a:extLst>
          </p:cNvPr>
          <p:cNvSpPr txBox="1"/>
          <p:nvPr/>
        </p:nvSpPr>
        <p:spPr>
          <a:xfrm flipH="1">
            <a:off x="5551923" y="4449223"/>
            <a:ext cx="781078" cy="44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</a:t>
            </a:r>
            <a:endParaRPr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Rectangle 66">
            <a:extLst>
              <a:ext uri="{FF2B5EF4-FFF2-40B4-BE49-F238E27FC236}">
                <a16:creationId xmlns:a16="http://schemas.microsoft.com/office/drawing/2014/main" id="{AA6B9298-EC01-54F2-EF8A-C21158694259}"/>
              </a:ext>
            </a:extLst>
          </p:cNvPr>
          <p:cNvSpPr/>
          <p:nvPr/>
        </p:nvSpPr>
        <p:spPr>
          <a:xfrm>
            <a:off x="501696" y="1675698"/>
            <a:ext cx="385394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Oswald" pitchFamily="2" charset="-52"/>
                <a:cs typeface="Segoe UI" panose="020B0502040204020203" pitchFamily="34" charset="0"/>
              </a:rPr>
              <a:t>Total Available Market</a:t>
            </a:r>
          </a:p>
          <a:p>
            <a:r>
              <a:rPr lang="ru-RU" sz="2000" dirty="0">
                <a:latin typeface="Oswald" pitchFamily="2" charset="-52"/>
                <a:ea typeface="Open Sans" panose="020B0606030504020204" pitchFamily="34" charset="0"/>
                <a:cs typeface="Segoe UI" panose="020B0502040204020203" pitchFamily="34" charset="0"/>
              </a:rPr>
              <a:t>Объём рынка мобильных приложений</a:t>
            </a:r>
            <a:endParaRPr lang="en-US" sz="2000" dirty="0">
              <a:latin typeface="Oswald" pitchFamily="2" charset="-52"/>
              <a:cs typeface="Segoe UI" panose="020B0502040204020203" pitchFamily="34" charset="0"/>
            </a:endParaRPr>
          </a:p>
        </p:txBody>
      </p:sp>
      <p:sp>
        <p:nvSpPr>
          <p:cNvPr id="41" name="Rectangle 71">
            <a:extLst>
              <a:ext uri="{FF2B5EF4-FFF2-40B4-BE49-F238E27FC236}">
                <a16:creationId xmlns:a16="http://schemas.microsoft.com/office/drawing/2014/main" id="{3343CC95-7D64-54D7-4E71-4CD717B65468}"/>
              </a:ext>
            </a:extLst>
          </p:cNvPr>
          <p:cNvSpPr/>
          <p:nvPr/>
        </p:nvSpPr>
        <p:spPr>
          <a:xfrm>
            <a:off x="501697" y="3284408"/>
            <a:ext cx="4932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Oswald" pitchFamily="2" charset="-52"/>
                <a:ea typeface="Open Sans" panose="020B0606030504020204" pitchFamily="34" charset="0"/>
                <a:cs typeface="Segoe UI" panose="020B0502040204020203" pitchFamily="34" charset="0"/>
              </a:rPr>
              <a:t>Объём рынка финансовых приложений</a:t>
            </a:r>
            <a:endParaRPr lang="en-US" sz="2000" dirty="0">
              <a:latin typeface="Oswald" pitchFamily="2" charset="-52"/>
              <a:cs typeface="Segoe UI" panose="020B0502040204020203" pitchFamily="34" charset="0"/>
            </a:endParaRPr>
          </a:p>
        </p:txBody>
      </p:sp>
      <p:sp>
        <p:nvSpPr>
          <p:cNvPr id="44" name="Rectangle 72">
            <a:extLst>
              <a:ext uri="{FF2B5EF4-FFF2-40B4-BE49-F238E27FC236}">
                <a16:creationId xmlns:a16="http://schemas.microsoft.com/office/drawing/2014/main" id="{AD8A48BD-0F2C-C813-4536-3008D46A7BFE}"/>
              </a:ext>
            </a:extLst>
          </p:cNvPr>
          <p:cNvSpPr/>
          <p:nvPr/>
        </p:nvSpPr>
        <p:spPr>
          <a:xfrm>
            <a:off x="501696" y="2945566"/>
            <a:ext cx="36054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Oswald" pitchFamily="2" charset="-52"/>
                <a:cs typeface="Segoe UI" panose="020B0502040204020203" pitchFamily="34" charset="0"/>
              </a:rPr>
              <a:t>Serviceable Available Market </a:t>
            </a:r>
          </a:p>
        </p:txBody>
      </p:sp>
      <p:cxnSp>
        <p:nvCxnSpPr>
          <p:cNvPr id="46" name="Google Shape;92;p17">
            <a:extLst>
              <a:ext uri="{FF2B5EF4-FFF2-40B4-BE49-F238E27FC236}">
                <a16:creationId xmlns:a16="http://schemas.microsoft.com/office/drawing/2014/main" id="{9DAB2521-C6AC-9C6B-6B08-F390CDA725E1}"/>
              </a:ext>
            </a:extLst>
          </p:cNvPr>
          <p:cNvCxnSpPr>
            <a:cxnSpLocks/>
          </p:cNvCxnSpPr>
          <p:nvPr/>
        </p:nvCxnSpPr>
        <p:spPr>
          <a:xfrm flipH="1">
            <a:off x="6192877" y="3365935"/>
            <a:ext cx="204159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92;p17">
            <a:extLst>
              <a:ext uri="{FF2B5EF4-FFF2-40B4-BE49-F238E27FC236}">
                <a16:creationId xmlns:a16="http://schemas.microsoft.com/office/drawing/2014/main" id="{AE880434-F176-B69C-2DF4-4DA7F2396B55}"/>
              </a:ext>
            </a:extLst>
          </p:cNvPr>
          <p:cNvCxnSpPr>
            <a:cxnSpLocks/>
          </p:cNvCxnSpPr>
          <p:nvPr/>
        </p:nvCxnSpPr>
        <p:spPr>
          <a:xfrm flipH="1">
            <a:off x="6192877" y="4705783"/>
            <a:ext cx="204159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Rectangle 77">
            <a:extLst>
              <a:ext uri="{FF2B5EF4-FFF2-40B4-BE49-F238E27FC236}">
                <a16:creationId xmlns:a16="http://schemas.microsoft.com/office/drawing/2014/main" id="{44244A34-B8DF-D784-31A7-E5CA8C03AA72}"/>
              </a:ext>
            </a:extLst>
          </p:cNvPr>
          <p:cNvSpPr/>
          <p:nvPr/>
        </p:nvSpPr>
        <p:spPr>
          <a:xfrm>
            <a:off x="470274" y="4703719"/>
            <a:ext cx="48750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Oswald" pitchFamily="2" charset="-52"/>
                <a:ea typeface="Open Sans" panose="020B0606030504020204" pitchFamily="34" charset="0"/>
                <a:cs typeface="Segoe UI" panose="020B0502040204020203" pitchFamily="34" charset="0"/>
              </a:rPr>
              <a:t>Объём рынка приложений для анализа бюджета</a:t>
            </a:r>
            <a:endParaRPr lang="en-US" sz="2000" dirty="0">
              <a:latin typeface="Oswald" pitchFamily="2" charset="-52"/>
              <a:cs typeface="Segoe UI" panose="020B0502040204020203" pitchFamily="34" charset="0"/>
            </a:endParaRPr>
          </a:p>
        </p:txBody>
      </p:sp>
      <p:sp>
        <p:nvSpPr>
          <p:cNvPr id="50" name="Rectangle 78">
            <a:extLst>
              <a:ext uri="{FF2B5EF4-FFF2-40B4-BE49-F238E27FC236}">
                <a16:creationId xmlns:a16="http://schemas.microsoft.com/office/drawing/2014/main" id="{A5D6D22E-160B-0C9F-6A01-2661C224A760}"/>
              </a:ext>
            </a:extLst>
          </p:cNvPr>
          <p:cNvSpPr/>
          <p:nvPr/>
        </p:nvSpPr>
        <p:spPr>
          <a:xfrm>
            <a:off x="470274" y="4364877"/>
            <a:ext cx="38042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Oswald" pitchFamily="2" charset="-52"/>
                <a:ea typeface="Segoe UI" panose="020B0502040204020203" pitchFamily="34" charset="0"/>
                <a:cs typeface="Segoe UI" panose="020B0502040204020203" pitchFamily="34" charset="0"/>
              </a:rPr>
              <a:t>Serviceable Obtainable Market </a:t>
            </a:r>
            <a:endParaRPr lang="en-US" sz="2200" b="1" dirty="0">
              <a:latin typeface="Oswald" pitchFamily="2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7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3" name="Picture 12">
            <a:extLst>
              <a:ext uri="{FF2B5EF4-FFF2-40B4-BE49-F238E27FC236}">
                <a16:creationId xmlns:a16="http://schemas.microsoft.com/office/drawing/2014/main" id="{DB523B19-08DB-A535-FE0E-F09EF26D7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7" r="26411"/>
          <a:stretch/>
        </p:blipFill>
        <p:spPr bwMode="auto">
          <a:xfrm>
            <a:off x="-86825" y="32783"/>
            <a:ext cx="4127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">
            <a:extLst>
              <a:ext uri="{FF2B5EF4-FFF2-40B4-BE49-F238E27FC236}">
                <a16:creationId xmlns:a16="http://schemas.microsoft.com/office/drawing/2014/main" id="{D1238E1A-1850-F478-3AD3-B4E6F3817A84}"/>
              </a:ext>
            </a:extLst>
          </p:cNvPr>
          <p:cNvGrpSpPr/>
          <p:nvPr/>
        </p:nvGrpSpPr>
        <p:grpSpPr>
          <a:xfrm>
            <a:off x="36982" y="2444903"/>
            <a:ext cx="12103027" cy="4453405"/>
            <a:chOff x="1556814" y="3030145"/>
            <a:chExt cx="9003341" cy="3327062"/>
          </a:xfrm>
          <a:gradFill>
            <a:gsLst>
              <a:gs pos="2000">
                <a:schemeClr val="bg1">
                  <a:alpha val="0"/>
                  <a:lumMod val="64000"/>
                  <a:lumOff val="36000"/>
                </a:schemeClr>
              </a:gs>
              <a:gs pos="100000">
                <a:schemeClr val="bg1">
                  <a:alpha val="58000"/>
                  <a:lumMod val="94000"/>
                </a:schemeClr>
              </a:gs>
            </a:gsLst>
            <a:lin ang="0" scaled="1"/>
          </a:gradFill>
        </p:grpSpPr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074700E3-DD31-E860-48E1-42975DC470BE}"/>
                </a:ext>
              </a:extLst>
            </p:cNvPr>
            <p:cNvSpPr/>
            <p:nvPr/>
          </p:nvSpPr>
          <p:spPr>
            <a:xfrm>
              <a:off x="1556814" y="3030145"/>
              <a:ext cx="9003341" cy="3327062"/>
            </a:xfrm>
            <a:custGeom>
              <a:avLst/>
              <a:gdLst>
                <a:gd name="connsiteX0" fmla="*/ 6096794 w 12193588"/>
                <a:gd name="connsiteY0" fmla="*/ 0 h 4505974"/>
                <a:gd name="connsiteX1" fmla="*/ 12111881 w 12193588"/>
                <a:gd name="connsiteY1" fmla="*/ 4201867 h 4505974"/>
                <a:gd name="connsiteX2" fmla="*/ 12193588 w 12193588"/>
                <a:gd name="connsiteY2" fmla="*/ 4443346 h 4505974"/>
                <a:gd name="connsiteX3" fmla="*/ 12193588 w 12193588"/>
                <a:gd name="connsiteY3" fmla="*/ 4505974 h 4505974"/>
                <a:gd name="connsiteX4" fmla="*/ 0 w 12193588"/>
                <a:gd name="connsiteY4" fmla="*/ 4505974 h 4505974"/>
                <a:gd name="connsiteX5" fmla="*/ 0 w 12193588"/>
                <a:gd name="connsiteY5" fmla="*/ 4443346 h 4505974"/>
                <a:gd name="connsiteX6" fmla="*/ 81708 w 12193588"/>
                <a:gd name="connsiteY6" fmla="*/ 4201867 h 4505974"/>
                <a:gd name="connsiteX7" fmla="*/ 6096794 w 12193588"/>
                <a:gd name="connsiteY7" fmla="*/ 0 h 450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588" h="4505974">
                  <a:moveTo>
                    <a:pt x="6096794" y="0"/>
                  </a:moveTo>
                  <a:cubicBezTo>
                    <a:pt x="8859796" y="0"/>
                    <a:pt x="11214091" y="1749888"/>
                    <a:pt x="12111881" y="4201867"/>
                  </a:cubicBezTo>
                  <a:lnTo>
                    <a:pt x="12193588" y="4443346"/>
                  </a:lnTo>
                  <a:lnTo>
                    <a:pt x="12193588" y="4505974"/>
                  </a:lnTo>
                  <a:lnTo>
                    <a:pt x="0" y="4505974"/>
                  </a:lnTo>
                  <a:lnTo>
                    <a:pt x="0" y="4443346"/>
                  </a:lnTo>
                  <a:lnTo>
                    <a:pt x="81708" y="4201867"/>
                  </a:lnTo>
                  <a:cubicBezTo>
                    <a:pt x="979497" y="1749888"/>
                    <a:pt x="3333792" y="0"/>
                    <a:pt x="6096794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35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swald Light" pitchFamily="2" charset="-52"/>
                </a:rPr>
                <a:t>И</a:t>
              </a: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9B96CB8-70D7-714E-E64B-7075EABE8BC2}"/>
                </a:ext>
              </a:extLst>
            </p:cNvPr>
            <p:cNvSpPr/>
            <p:nvPr/>
          </p:nvSpPr>
          <p:spPr>
            <a:xfrm>
              <a:off x="3670408" y="4785585"/>
              <a:ext cx="4794001" cy="1571622"/>
            </a:xfrm>
            <a:custGeom>
              <a:avLst/>
              <a:gdLst>
                <a:gd name="connsiteX0" fmla="*/ 4180327 w 8360654"/>
                <a:gd name="connsiteY0" fmla="*/ 0 h 2740881"/>
                <a:gd name="connsiteX1" fmla="*/ 8288760 w 8360654"/>
                <a:gd name="connsiteY1" fmla="*/ 2581857 h 2740881"/>
                <a:gd name="connsiteX2" fmla="*/ 8360654 w 8360654"/>
                <a:gd name="connsiteY2" fmla="*/ 2740881 h 2740881"/>
                <a:gd name="connsiteX3" fmla="*/ 0 w 8360654"/>
                <a:gd name="connsiteY3" fmla="*/ 2740881 h 2740881"/>
                <a:gd name="connsiteX4" fmla="*/ 71894 w 8360654"/>
                <a:gd name="connsiteY4" fmla="*/ 2581857 h 2740881"/>
                <a:gd name="connsiteX5" fmla="*/ 4180327 w 8360654"/>
                <a:gd name="connsiteY5" fmla="*/ 0 h 274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60654" h="2740881">
                  <a:moveTo>
                    <a:pt x="4180327" y="0"/>
                  </a:moveTo>
                  <a:cubicBezTo>
                    <a:pt x="5989604" y="0"/>
                    <a:pt x="7552659" y="1054197"/>
                    <a:pt x="8288760" y="2581857"/>
                  </a:cubicBezTo>
                  <a:lnTo>
                    <a:pt x="8360654" y="2740881"/>
                  </a:lnTo>
                  <a:lnTo>
                    <a:pt x="0" y="2740881"/>
                  </a:lnTo>
                  <a:lnTo>
                    <a:pt x="71894" y="2581857"/>
                  </a:lnTo>
                  <a:cubicBezTo>
                    <a:pt x="807996" y="1054197"/>
                    <a:pt x="2371051" y="0"/>
                    <a:pt x="4180327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40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63C1BA-5065-32F4-9C80-C69A6250FFF0}"/>
              </a:ext>
            </a:extLst>
          </p:cNvPr>
          <p:cNvSpPr/>
          <p:nvPr/>
        </p:nvSpPr>
        <p:spPr>
          <a:xfrm>
            <a:off x="-82585" y="0"/>
            <a:ext cx="4127965" cy="6858000"/>
          </a:xfrm>
          <a:prstGeom prst="rect">
            <a:avLst/>
          </a:prstGeom>
          <a:gradFill flip="none" rotWithShape="1">
            <a:gsLst>
              <a:gs pos="1000">
                <a:srgbClr val="0344C1">
                  <a:alpha val="91000"/>
                </a:srgbClr>
              </a:gs>
              <a:gs pos="100000">
                <a:srgbClr val="2971FA">
                  <a:alpha val="80000"/>
                </a:srgbClr>
              </a:gs>
            </a:gsLst>
            <a:lin ang="0" scaled="1"/>
            <a:tileRect/>
          </a:gradFill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그래픽 454">
            <a:extLst>
              <a:ext uri="{FF2B5EF4-FFF2-40B4-BE49-F238E27FC236}">
                <a16:creationId xmlns:a16="http://schemas.microsoft.com/office/drawing/2014/main" id="{6939065E-311A-F956-E581-416968CD6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4717" y="32783"/>
            <a:ext cx="7061868" cy="5353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D0D22E-07F9-A007-7676-D0FEB931E74F}"/>
              </a:ext>
            </a:extLst>
          </p:cNvPr>
          <p:cNvSpPr txBox="1"/>
          <p:nvPr/>
        </p:nvSpPr>
        <p:spPr>
          <a:xfrm>
            <a:off x="508817" y="2524358"/>
            <a:ext cx="2945160" cy="1938992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  <p:txBody>
          <a:bodyPr wrap="square" rtlCol="0" anchor="ctr" anchorCtr="0">
            <a:spAutoFit/>
          </a:bodyPr>
          <a:lstStyle/>
          <a:p>
            <a:pPr algn="just"/>
            <a:r>
              <a:rPr lang="ru-RU" sz="4000" b="1" dirty="0">
                <a:solidFill>
                  <a:schemeClr val="bg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 нас есть </a:t>
            </a:r>
          </a:p>
          <a:p>
            <a:r>
              <a:rPr lang="ru-RU" sz="4000" b="1" dirty="0">
                <a:solidFill>
                  <a:schemeClr val="bg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3 крупных конкурента</a:t>
            </a:r>
            <a:endParaRPr lang="ko-KR" altLang="en-US" sz="4000" dirty="0">
              <a:solidFill>
                <a:schemeClr val="bg1"/>
              </a:solidFill>
              <a:effectLst/>
              <a:latin typeface="Oswald" pitchFamily="2" charset="-52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F38E160-24BA-BFAE-D87F-555ED0F5A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949543"/>
              </p:ext>
            </p:extLst>
          </p:nvPr>
        </p:nvGraphicFramePr>
        <p:xfrm>
          <a:off x="4731747" y="296965"/>
          <a:ext cx="6859610" cy="6264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968">
                  <a:extLst>
                    <a:ext uri="{9D8B030D-6E8A-4147-A177-3AD203B41FA5}">
                      <a16:colId xmlns:a16="http://schemas.microsoft.com/office/drawing/2014/main" val="3088224897"/>
                    </a:ext>
                  </a:extLst>
                </a:gridCol>
                <a:gridCol w="1218876">
                  <a:extLst>
                    <a:ext uri="{9D8B030D-6E8A-4147-A177-3AD203B41FA5}">
                      <a16:colId xmlns:a16="http://schemas.microsoft.com/office/drawing/2014/main" val="3250855020"/>
                    </a:ext>
                  </a:extLst>
                </a:gridCol>
                <a:gridCol w="1371922">
                  <a:extLst>
                    <a:ext uri="{9D8B030D-6E8A-4147-A177-3AD203B41FA5}">
                      <a16:colId xmlns:a16="http://schemas.microsoft.com/office/drawing/2014/main" val="1386102614"/>
                    </a:ext>
                  </a:extLst>
                </a:gridCol>
                <a:gridCol w="1481272">
                  <a:extLst>
                    <a:ext uri="{9D8B030D-6E8A-4147-A177-3AD203B41FA5}">
                      <a16:colId xmlns:a16="http://schemas.microsoft.com/office/drawing/2014/main" val="4046863902"/>
                    </a:ext>
                  </a:extLst>
                </a:gridCol>
                <a:gridCol w="1262572">
                  <a:extLst>
                    <a:ext uri="{9D8B030D-6E8A-4147-A177-3AD203B41FA5}">
                      <a16:colId xmlns:a16="http://schemas.microsoft.com/office/drawing/2014/main" val="3239622124"/>
                    </a:ext>
                  </a:extLst>
                </a:gridCol>
              </a:tblGrid>
              <a:tr h="125281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Критерии </a:t>
                      </a:r>
                    </a:p>
                  </a:txBody>
                  <a:tcPr marL="77171" marR="77171" marT="38585" marB="38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/>
                        <a:t>Общий доступ</a:t>
                      </a:r>
                      <a:endParaRPr lang="ru-RU" sz="1500" dirty="0"/>
                    </a:p>
                  </a:txBody>
                  <a:tcPr marL="77171" marR="77171" marT="38585" marB="38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/>
                        <a:t>Поддержка нескольких карт</a:t>
                      </a:r>
                      <a:endParaRPr lang="ru-RU" sz="1500" dirty="0"/>
                    </a:p>
                  </a:txBody>
                  <a:tcPr marL="77171" marR="77171" marT="38585" marB="38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Планирование</a:t>
                      </a:r>
                    </a:p>
                    <a:p>
                      <a:pPr algn="ctr"/>
                      <a:r>
                        <a:rPr lang="ru-RU" sz="1500" dirty="0"/>
                        <a:t> покупок</a:t>
                      </a:r>
                    </a:p>
                  </a:txBody>
                  <a:tcPr marL="77171" marR="77171" marT="38585" marB="38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Шаблоны платежей</a:t>
                      </a:r>
                    </a:p>
                  </a:txBody>
                  <a:tcPr marL="77171" marR="77171" marT="38585" marB="38585" anchor="ctr"/>
                </a:tc>
                <a:extLst>
                  <a:ext uri="{0D108BD9-81ED-4DB2-BD59-A6C34878D82A}">
                    <a16:rowId xmlns:a16="http://schemas.microsoft.com/office/drawing/2014/main" val="1897135754"/>
                  </a:ext>
                </a:extLst>
              </a:tr>
              <a:tr h="1252814">
                <a:tc>
                  <a:txBody>
                    <a:bodyPr/>
                    <a:lstStyle/>
                    <a:p>
                      <a:pPr algn="ctr"/>
                      <a:endParaRPr lang="ru-RU" sz="1500" dirty="0"/>
                    </a:p>
                  </a:txBody>
                  <a:tcPr marL="77171" marR="77171" marT="38585" marB="385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нет</a:t>
                      </a:r>
                    </a:p>
                  </a:txBody>
                  <a:tcPr marL="77171" marR="77171" marT="38585" marB="38585" anchor="ctr">
                    <a:solidFill>
                      <a:srgbClr val="FF00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есть</a:t>
                      </a:r>
                    </a:p>
                  </a:txBody>
                  <a:tcPr marL="77171" marR="77171" marT="38585" marB="38585" anchor="ctr"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нет</a:t>
                      </a:r>
                    </a:p>
                  </a:txBody>
                  <a:tcPr marL="77171" marR="77171" marT="38585" marB="38585" anchor="ctr">
                    <a:solidFill>
                      <a:srgbClr val="FF00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нет</a:t>
                      </a:r>
                    </a:p>
                  </a:txBody>
                  <a:tcPr marL="77171" marR="77171" marT="38585" marB="38585" anchor="ctr">
                    <a:solidFill>
                      <a:srgbClr val="FF0000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710070"/>
                  </a:ext>
                </a:extLst>
              </a:tr>
              <a:tr h="1252814"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 marL="77171" marR="77171" marT="38585" marB="385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нет</a:t>
                      </a:r>
                    </a:p>
                  </a:txBody>
                  <a:tcPr marL="77171" marR="77171" marT="38585" marB="38585" anchor="ctr">
                    <a:solidFill>
                      <a:srgbClr val="FF00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есть</a:t>
                      </a:r>
                    </a:p>
                  </a:txBody>
                  <a:tcPr marL="77171" marR="77171" marT="38585" marB="38585" anchor="ctr"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нет</a:t>
                      </a:r>
                    </a:p>
                  </a:txBody>
                  <a:tcPr marL="77171" marR="77171" marT="38585" marB="38585" anchor="ctr">
                    <a:solidFill>
                      <a:srgbClr val="FF00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нет</a:t>
                      </a:r>
                    </a:p>
                  </a:txBody>
                  <a:tcPr marL="77171" marR="77171" marT="38585" marB="38585" anchor="ctr">
                    <a:solidFill>
                      <a:srgbClr val="FF0000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688316"/>
                  </a:ext>
                </a:extLst>
              </a:tr>
              <a:tr h="1252814">
                <a:tc>
                  <a:txBody>
                    <a:bodyPr/>
                    <a:lstStyle/>
                    <a:p>
                      <a:pPr algn="ctr"/>
                      <a:endParaRPr lang="ru-RU" sz="2200" dirty="0">
                        <a:solidFill>
                          <a:schemeClr val="tx1"/>
                        </a:solidFill>
                      </a:endParaRPr>
                    </a:p>
                  </a:txBody>
                  <a:tcPr marL="77171" marR="77171" marT="38585" marB="38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нет</a:t>
                      </a:r>
                    </a:p>
                  </a:txBody>
                  <a:tcPr marL="77171" marR="77171" marT="38585" marB="38585" anchor="ctr">
                    <a:solidFill>
                      <a:srgbClr val="FF00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нет</a:t>
                      </a:r>
                    </a:p>
                  </a:txBody>
                  <a:tcPr marL="77171" marR="77171" marT="38585" marB="38585" anchor="ctr">
                    <a:solidFill>
                      <a:srgbClr val="FF00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нет</a:t>
                      </a:r>
                    </a:p>
                  </a:txBody>
                  <a:tcPr marL="77171" marR="77171" marT="38585" marB="38585" anchor="ctr">
                    <a:solidFill>
                      <a:srgbClr val="FF000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нет</a:t>
                      </a:r>
                    </a:p>
                  </a:txBody>
                  <a:tcPr marL="77171" marR="77171" marT="38585" marB="38585" anchor="ctr">
                    <a:solidFill>
                      <a:srgbClr val="FF0000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023228"/>
                  </a:ext>
                </a:extLst>
              </a:tr>
              <a:tr h="1252814">
                <a:tc>
                  <a:txBody>
                    <a:bodyPr/>
                    <a:lstStyle/>
                    <a:p>
                      <a:pPr algn="ctr"/>
                      <a:endParaRPr lang="ru-RU" sz="2200" dirty="0">
                        <a:latin typeface="Oswald" pitchFamily="2" charset="-52"/>
                      </a:endParaRPr>
                    </a:p>
                  </a:txBody>
                  <a:tcPr marL="77171" marR="77171" marT="38585" marB="385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есть</a:t>
                      </a:r>
                    </a:p>
                  </a:txBody>
                  <a:tcPr marL="77171" marR="77171" marT="38585" marB="38585" anchor="ctr"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есть</a:t>
                      </a:r>
                    </a:p>
                  </a:txBody>
                  <a:tcPr marL="77171" marR="77171" marT="38585" marB="38585" anchor="ctr"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есть</a:t>
                      </a:r>
                    </a:p>
                  </a:txBody>
                  <a:tcPr marL="77171" marR="77171" marT="38585" marB="38585" anchor="ctr">
                    <a:solidFill>
                      <a:srgbClr val="92D050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Oswald" pitchFamily="2" charset="-52"/>
                        </a:rPr>
                        <a:t>есть</a:t>
                      </a:r>
                    </a:p>
                  </a:txBody>
                  <a:tcPr marL="77171" marR="77171" marT="38585" marB="38585" anchor="ctr">
                    <a:solidFill>
                      <a:srgbClr val="92D050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132918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04921F-BE7F-1471-EE0B-DF09BD455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0" t="16271" r="32328" b="16696"/>
          <a:stretch>
            <a:fillRect/>
          </a:stretch>
        </p:blipFill>
        <p:spPr bwMode="auto">
          <a:xfrm>
            <a:off x="4951272" y="4123196"/>
            <a:ext cx="1100237" cy="1096818"/>
          </a:xfrm>
          <a:custGeom>
            <a:avLst/>
            <a:gdLst>
              <a:gd name="connsiteX0" fmla="*/ 866682 w 4035013"/>
              <a:gd name="connsiteY0" fmla="*/ 0 h 4022473"/>
              <a:gd name="connsiteX1" fmla="*/ 3168331 w 4035013"/>
              <a:gd name="connsiteY1" fmla="*/ 0 h 4022473"/>
              <a:gd name="connsiteX2" fmla="*/ 4035013 w 4035013"/>
              <a:gd name="connsiteY2" fmla="*/ 866682 h 4022473"/>
              <a:gd name="connsiteX3" fmla="*/ 4035013 w 4035013"/>
              <a:gd name="connsiteY3" fmla="*/ 3155791 h 4022473"/>
              <a:gd name="connsiteX4" fmla="*/ 3168331 w 4035013"/>
              <a:gd name="connsiteY4" fmla="*/ 4022473 h 4022473"/>
              <a:gd name="connsiteX5" fmla="*/ 866682 w 4035013"/>
              <a:gd name="connsiteY5" fmla="*/ 4022473 h 4022473"/>
              <a:gd name="connsiteX6" fmla="*/ 0 w 4035013"/>
              <a:gd name="connsiteY6" fmla="*/ 3155791 h 4022473"/>
              <a:gd name="connsiteX7" fmla="*/ 0 w 4035013"/>
              <a:gd name="connsiteY7" fmla="*/ 866682 h 4022473"/>
              <a:gd name="connsiteX8" fmla="*/ 866682 w 4035013"/>
              <a:gd name="connsiteY8" fmla="*/ 0 h 402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5013" h="4022473">
                <a:moveTo>
                  <a:pt x="866682" y="0"/>
                </a:moveTo>
                <a:lnTo>
                  <a:pt x="3168331" y="0"/>
                </a:lnTo>
                <a:cubicBezTo>
                  <a:pt x="3646986" y="0"/>
                  <a:pt x="4035013" y="388027"/>
                  <a:pt x="4035013" y="866682"/>
                </a:cubicBezTo>
                <a:lnTo>
                  <a:pt x="4035013" y="3155791"/>
                </a:lnTo>
                <a:cubicBezTo>
                  <a:pt x="4035013" y="3634446"/>
                  <a:pt x="3646986" y="4022473"/>
                  <a:pt x="3168331" y="4022473"/>
                </a:cubicBezTo>
                <a:lnTo>
                  <a:pt x="866682" y="4022473"/>
                </a:lnTo>
                <a:cubicBezTo>
                  <a:pt x="388027" y="4022473"/>
                  <a:pt x="0" y="3634446"/>
                  <a:pt x="0" y="3155791"/>
                </a:cubicBezTo>
                <a:lnTo>
                  <a:pt x="0" y="866682"/>
                </a:lnTo>
                <a:cubicBezTo>
                  <a:pt x="0" y="388027"/>
                  <a:pt x="388027" y="0"/>
                  <a:pt x="86668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250CA8-7C8F-85D0-F0D9-C70C3F850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3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0" t="16639" r="32444" b="16627"/>
          <a:stretch>
            <a:fillRect/>
          </a:stretch>
        </p:blipFill>
        <p:spPr bwMode="auto">
          <a:xfrm>
            <a:off x="4969011" y="1615087"/>
            <a:ext cx="1110549" cy="1105820"/>
          </a:xfrm>
          <a:custGeom>
            <a:avLst/>
            <a:gdLst>
              <a:gd name="connsiteX0" fmla="*/ 870273 w 4021690"/>
              <a:gd name="connsiteY0" fmla="*/ 0 h 4004571"/>
              <a:gd name="connsiteX1" fmla="*/ 3151417 w 4021690"/>
              <a:gd name="connsiteY1" fmla="*/ 0 h 4004571"/>
              <a:gd name="connsiteX2" fmla="*/ 4021690 w 4021690"/>
              <a:gd name="connsiteY2" fmla="*/ 870273 h 4004571"/>
              <a:gd name="connsiteX3" fmla="*/ 4021690 w 4021690"/>
              <a:gd name="connsiteY3" fmla="*/ 3134298 h 4004571"/>
              <a:gd name="connsiteX4" fmla="*/ 3151417 w 4021690"/>
              <a:gd name="connsiteY4" fmla="*/ 4004571 h 4004571"/>
              <a:gd name="connsiteX5" fmla="*/ 870273 w 4021690"/>
              <a:gd name="connsiteY5" fmla="*/ 4004571 h 4004571"/>
              <a:gd name="connsiteX6" fmla="*/ 0 w 4021690"/>
              <a:gd name="connsiteY6" fmla="*/ 3134298 h 4004571"/>
              <a:gd name="connsiteX7" fmla="*/ 0 w 4021690"/>
              <a:gd name="connsiteY7" fmla="*/ 870273 h 4004571"/>
              <a:gd name="connsiteX8" fmla="*/ 870273 w 4021690"/>
              <a:gd name="connsiteY8" fmla="*/ 0 h 400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21690" h="4004571">
                <a:moveTo>
                  <a:pt x="870273" y="0"/>
                </a:moveTo>
                <a:lnTo>
                  <a:pt x="3151417" y="0"/>
                </a:lnTo>
                <a:cubicBezTo>
                  <a:pt x="3632056" y="0"/>
                  <a:pt x="4021690" y="389634"/>
                  <a:pt x="4021690" y="870273"/>
                </a:cubicBezTo>
                <a:lnTo>
                  <a:pt x="4021690" y="3134298"/>
                </a:lnTo>
                <a:cubicBezTo>
                  <a:pt x="4021690" y="3614937"/>
                  <a:pt x="3632056" y="4004571"/>
                  <a:pt x="3151417" y="4004571"/>
                </a:cubicBezTo>
                <a:lnTo>
                  <a:pt x="870273" y="4004571"/>
                </a:lnTo>
                <a:cubicBezTo>
                  <a:pt x="389634" y="4004571"/>
                  <a:pt x="0" y="3614937"/>
                  <a:pt x="0" y="3134298"/>
                </a:cubicBezTo>
                <a:lnTo>
                  <a:pt x="0" y="870273"/>
                </a:lnTo>
                <a:cubicBezTo>
                  <a:pt x="0" y="389634"/>
                  <a:pt x="389634" y="0"/>
                  <a:pt x="870273" y="0"/>
                </a:cubicBezTo>
                <a:close/>
              </a:path>
            </a:pathLst>
          </a:custGeom>
          <a:solidFill>
            <a:schemeClr val="bg2"/>
          </a:solidFill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3BF18B-1FED-679F-5AC0-07272D3FB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3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944557" y="2884100"/>
            <a:ext cx="1110548" cy="1110548"/>
          </a:xfrm>
          <a:custGeom>
            <a:avLst/>
            <a:gdLst>
              <a:gd name="connsiteX0" fmla="*/ 1143023 w 6858000"/>
              <a:gd name="connsiteY0" fmla="*/ 0 h 6858000"/>
              <a:gd name="connsiteX1" fmla="*/ 5714977 w 6858000"/>
              <a:gd name="connsiteY1" fmla="*/ 0 h 6858000"/>
              <a:gd name="connsiteX2" fmla="*/ 6858000 w 6858000"/>
              <a:gd name="connsiteY2" fmla="*/ 1143023 h 6858000"/>
              <a:gd name="connsiteX3" fmla="*/ 6858000 w 6858000"/>
              <a:gd name="connsiteY3" fmla="*/ 5714977 h 6858000"/>
              <a:gd name="connsiteX4" fmla="*/ 5714977 w 6858000"/>
              <a:gd name="connsiteY4" fmla="*/ 6858000 h 6858000"/>
              <a:gd name="connsiteX5" fmla="*/ 1143023 w 6858000"/>
              <a:gd name="connsiteY5" fmla="*/ 6858000 h 6858000"/>
              <a:gd name="connsiteX6" fmla="*/ 0 w 6858000"/>
              <a:gd name="connsiteY6" fmla="*/ 5714977 h 6858000"/>
              <a:gd name="connsiteX7" fmla="*/ 0 w 6858000"/>
              <a:gd name="connsiteY7" fmla="*/ 1143023 h 6858000"/>
              <a:gd name="connsiteX8" fmla="*/ 1143023 w 6858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6858000">
                <a:moveTo>
                  <a:pt x="1143023" y="0"/>
                </a:moveTo>
                <a:lnTo>
                  <a:pt x="5714977" y="0"/>
                </a:lnTo>
                <a:cubicBezTo>
                  <a:pt x="6346251" y="0"/>
                  <a:pt x="6858000" y="511749"/>
                  <a:pt x="6858000" y="1143023"/>
                </a:cubicBezTo>
                <a:lnTo>
                  <a:pt x="6858000" y="5714977"/>
                </a:lnTo>
                <a:cubicBezTo>
                  <a:pt x="6858000" y="6346251"/>
                  <a:pt x="6346251" y="6858000"/>
                  <a:pt x="5714977" y="6858000"/>
                </a:cubicBezTo>
                <a:lnTo>
                  <a:pt x="1143023" y="6858000"/>
                </a:lnTo>
                <a:cubicBezTo>
                  <a:pt x="511749" y="6858000"/>
                  <a:pt x="0" y="6346251"/>
                  <a:pt x="0" y="5714977"/>
                </a:cubicBezTo>
                <a:lnTo>
                  <a:pt x="0" y="1143023"/>
                </a:lnTo>
                <a:cubicBezTo>
                  <a:pt x="0" y="511749"/>
                  <a:pt x="511749" y="0"/>
                  <a:pt x="11430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5B4EAB-F10D-DC65-1611-5C9B079A2C4C}"/>
              </a:ext>
            </a:extLst>
          </p:cNvPr>
          <p:cNvSpPr txBox="1"/>
          <p:nvPr/>
        </p:nvSpPr>
        <p:spPr>
          <a:xfrm>
            <a:off x="5014763" y="1967942"/>
            <a:ext cx="1110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Oswald" pitchFamily="2" charset="-52"/>
              </a:rPr>
              <a:t>Wallet</a:t>
            </a:r>
            <a:r>
              <a:rPr lang="en-US" sz="2000"/>
              <a:t> </a:t>
            </a:r>
            <a:endParaRPr lang="ru-RU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9F8721-53A4-474B-16AC-0E333DC886D2}"/>
              </a:ext>
            </a:extLst>
          </p:cNvPr>
          <p:cNvSpPr txBox="1"/>
          <p:nvPr/>
        </p:nvSpPr>
        <p:spPr>
          <a:xfrm>
            <a:off x="4951272" y="3071735"/>
            <a:ext cx="111054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latin typeface="Oswald" pitchFamily="2" charset="-52"/>
              </a:rPr>
              <a:t>Money</a:t>
            </a:r>
            <a:endParaRPr lang="ru-RU" sz="2000" dirty="0">
              <a:latin typeface="Oswald" pitchFamily="2" charset="-5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latin typeface="Oswald" pitchFamily="2" charset="-52"/>
              </a:rPr>
              <a:t>Manager</a:t>
            </a:r>
          </a:p>
          <a:p>
            <a:r>
              <a:rPr lang="en-US" sz="2000"/>
              <a:t> </a:t>
            </a:r>
            <a:endParaRPr lang="ru-RU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00A0E-592B-299F-5A40-5B020E94E698}"/>
              </a:ext>
            </a:extLst>
          </p:cNvPr>
          <p:cNvSpPr txBox="1"/>
          <p:nvPr/>
        </p:nvSpPr>
        <p:spPr>
          <a:xfrm>
            <a:off x="4947016" y="4456412"/>
            <a:ext cx="1110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Monefy</a:t>
            </a:r>
            <a:r>
              <a:rPr lang="en-US" sz="2000"/>
              <a:t> </a:t>
            </a:r>
            <a:endParaRPr lang="ru-RU" sz="20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584780-3D76-E261-3555-41E9253B015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4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72" y="5386151"/>
            <a:ext cx="1109998" cy="11109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90398E-CAC0-8694-E449-C0B55F13BAE4}"/>
              </a:ext>
            </a:extLst>
          </p:cNvPr>
          <p:cNvSpPr txBox="1"/>
          <p:nvPr/>
        </p:nvSpPr>
        <p:spPr>
          <a:xfrm>
            <a:off x="4757377" y="5720979"/>
            <a:ext cx="149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Oswald" pitchFamily="2" charset="-52"/>
              </a:rPr>
              <a:t>CoinTracker</a:t>
            </a:r>
            <a:endParaRPr lang="ru-RU" sz="2000" dirty="0">
              <a:latin typeface="Oswald" pitchFamily="2" charset="-52"/>
            </a:endParaRPr>
          </a:p>
          <a:p>
            <a:pPr algn="ctr"/>
            <a:r>
              <a:rPr lang="en-US" sz="160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8044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534247-9E05-B69E-BEAD-2B29363E0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E9A341-C509-3D0B-CE8D-0DBEF1F3789B}"/>
              </a:ext>
            </a:extLst>
          </p:cNvPr>
          <p:cNvSpPr txBox="1"/>
          <p:nvPr/>
        </p:nvSpPr>
        <p:spPr>
          <a:xfrm>
            <a:off x="675780" y="1162802"/>
            <a:ext cx="8003372" cy="769441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  <p:txBody>
          <a:bodyPr wrap="square" rtlCol="0" anchor="ctr" anchorCtr="0">
            <a:spAutoFit/>
          </a:bodyPr>
          <a:lstStyle/>
          <a:p>
            <a:pPr algn="just"/>
            <a:r>
              <a:rPr lang="ru-RU" sz="4400" b="1" dirty="0">
                <a:solidFill>
                  <a:schemeClr val="bg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как работает наше приложение</a:t>
            </a:r>
            <a:endParaRPr lang="ko-KR" altLang="en-US" sz="4400" dirty="0">
              <a:solidFill>
                <a:schemeClr val="bg1"/>
              </a:solidFill>
              <a:effectLst/>
              <a:latin typeface="Oswald" pitchFamily="2" charset="-52"/>
              <a:cs typeface="Arial" panose="020B0604020202020204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A0BC884-9F13-6465-44A1-F74F2A7C9923}"/>
              </a:ext>
            </a:extLst>
          </p:cNvPr>
          <p:cNvSpPr txBox="1">
            <a:spLocks/>
          </p:cNvSpPr>
          <p:nvPr/>
        </p:nvSpPr>
        <p:spPr>
          <a:xfrm>
            <a:off x="50548" y="4594566"/>
            <a:ext cx="2925623" cy="6093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Сбор информации </a:t>
            </a:r>
          </a:p>
          <a:p>
            <a:pPr algn="ctr"/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 доходах и расходах</a:t>
            </a:r>
            <a:endParaRPr lang="en-US" sz="2200" b="0" dirty="0">
              <a:solidFill>
                <a:schemeClr val="bg1">
                  <a:lumMod val="85000"/>
                </a:schemeClr>
              </a:solidFill>
              <a:effectLst/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440F7425-EEA6-851F-21A0-80647A88C04C}"/>
              </a:ext>
            </a:extLst>
          </p:cNvPr>
          <p:cNvSpPr txBox="1">
            <a:spLocks/>
          </p:cNvSpPr>
          <p:nvPr/>
        </p:nvSpPr>
        <p:spPr>
          <a:xfrm>
            <a:off x="2331994" y="4594566"/>
            <a:ext cx="3643321" cy="6093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Анализ данных на основе </a:t>
            </a:r>
          </a:p>
          <a:p>
            <a:pPr algn="ctr"/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latin typeface="Oswald" pitchFamily="2" charset="-52"/>
                <a:ea typeface="VTB Group Cond Book" panose="020B0506050504020204" pitchFamily="34" charset="77"/>
                <a:cs typeface="Times New Roman" panose="02020603050405020304" pitchFamily="18" charset="0"/>
              </a:rPr>
              <a:t>поступлений и трат</a:t>
            </a:r>
            <a:endParaRPr lang="ru-RU" sz="2200" b="0" dirty="0">
              <a:solidFill>
                <a:schemeClr val="bg1">
                  <a:lumMod val="85000"/>
                </a:schemeClr>
              </a:solidFill>
              <a:latin typeface="Oswald" pitchFamily="2" charset="-52"/>
              <a:ea typeface="VTB Group Cond Book" panose="020B0506050504020204" pitchFamily="34" charset="77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9E361A5-F93E-CEBE-1F21-519AF19C4BBB}"/>
              </a:ext>
            </a:extLst>
          </p:cNvPr>
          <p:cNvSpPr txBox="1">
            <a:spLocks/>
          </p:cNvSpPr>
          <p:nvPr/>
        </p:nvSpPr>
        <p:spPr>
          <a:xfrm>
            <a:off x="5547886" y="4594566"/>
            <a:ext cx="2925623" cy="6093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Демонстрация статистики </a:t>
            </a:r>
          </a:p>
          <a:p>
            <a:pPr algn="ctr"/>
            <a:r>
              <a:rPr lang="ru-RU" sz="2200" b="0" dirty="0">
                <a:solidFill>
                  <a:schemeClr val="bg1">
                    <a:lumMod val="85000"/>
                  </a:schemeClr>
                </a:solidFill>
                <a:latin typeface="Oswald" pitchFamily="2" charset="-52"/>
                <a:ea typeface="VTB Group Cond Book" panose="020B0506050504020204" pitchFamily="34" charset="77"/>
                <a:cs typeface="Times New Roman" panose="02020603050405020304" pitchFamily="18" charset="0"/>
              </a:rPr>
              <a:t>и инфографики</a:t>
            </a:r>
            <a:endParaRPr lang="ru-RU" sz="2200" b="0" dirty="0">
              <a:solidFill>
                <a:schemeClr val="bg1">
                  <a:lumMod val="85000"/>
                </a:schemeClr>
              </a:solidFill>
              <a:latin typeface="Oswald" pitchFamily="2" charset="-52"/>
              <a:ea typeface="VTB Group Cond Book" panose="020B0506050504020204" pitchFamily="34" charset="77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9FDE7B56-3AE6-647C-FAF1-5DAD737DD826}"/>
              </a:ext>
            </a:extLst>
          </p:cNvPr>
          <p:cNvCxnSpPr/>
          <p:nvPr/>
        </p:nvCxnSpPr>
        <p:spPr>
          <a:xfrm>
            <a:off x="8698203" y="-29618"/>
            <a:ext cx="0" cy="68580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36266B-416A-4432-B220-6FE7B040B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502" y="359058"/>
            <a:ext cx="2925624" cy="6177004"/>
          </a:xfrm>
          <a:prstGeom prst="rect">
            <a:avLst/>
          </a:prstGeom>
          <a:effectLst>
            <a:glow rad="190500">
              <a:schemeClr val="bg1">
                <a:alpha val="49000"/>
              </a:schemeClr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12644B0-BAA5-0681-EA77-B4004F5EF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76" y="3088321"/>
            <a:ext cx="1639966" cy="1658256"/>
          </a:xfrm>
          <a:prstGeom prst="rect">
            <a:avLst/>
          </a:prstGeom>
          <a:effectLst>
            <a:glow rad="12700">
              <a:schemeClr val="accent2">
                <a:satMod val="175000"/>
                <a:alpha val="9000"/>
              </a:schemeClr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5F9F458-1C1A-2AAE-0C2D-5B827D3F1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725" y="3072261"/>
            <a:ext cx="1639966" cy="1658256"/>
          </a:xfrm>
          <a:prstGeom prst="rect">
            <a:avLst/>
          </a:prstGeom>
          <a:effectLst>
            <a:glow rad="12700">
              <a:schemeClr val="accent2">
                <a:satMod val="175000"/>
                <a:alpha val="9000"/>
              </a:schemeClr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4575FA4-DA1F-0678-7E1E-D7A24BCC6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613" y="3095045"/>
            <a:ext cx="1639966" cy="1658256"/>
          </a:xfrm>
          <a:prstGeom prst="rect">
            <a:avLst/>
          </a:prstGeom>
          <a:effectLst>
            <a:glow rad="12700">
              <a:schemeClr val="accent2">
                <a:satMod val="175000"/>
                <a:alpha val="9000"/>
              </a:schemeClr>
            </a:glow>
          </a:effectLst>
        </p:spPr>
      </p:pic>
      <p:pic>
        <p:nvPicPr>
          <p:cNvPr id="38" name="그래픽 469">
            <a:extLst>
              <a:ext uri="{FF2B5EF4-FFF2-40B4-BE49-F238E27FC236}">
                <a16:creationId xmlns:a16="http://schemas.microsoft.com/office/drawing/2014/main" id="{16F3E7B6-FE18-B3ED-FF79-65E5B18CC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96278" y="3427506"/>
            <a:ext cx="928637" cy="793834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D70A038E-9A46-A58D-65C6-83029C49FBEE}"/>
              </a:ext>
            </a:extLst>
          </p:cNvPr>
          <p:cNvCxnSpPr/>
          <p:nvPr/>
        </p:nvCxnSpPr>
        <p:spPr>
          <a:xfrm>
            <a:off x="2331994" y="3793067"/>
            <a:ext cx="1093731" cy="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FFEB6C84-8A10-C1FA-EE2E-EB6BC9E66130}"/>
              </a:ext>
            </a:extLst>
          </p:cNvPr>
          <p:cNvCxnSpPr/>
          <p:nvPr/>
        </p:nvCxnSpPr>
        <p:spPr>
          <a:xfrm>
            <a:off x="5193727" y="3793067"/>
            <a:ext cx="1093731" cy="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332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556">
            <a:extLst>
              <a:ext uri="{FF2B5EF4-FFF2-40B4-BE49-F238E27FC236}">
                <a16:creationId xmlns:a16="http://schemas.microsoft.com/office/drawing/2014/main" id="{57A4882A-8144-7AA8-9DB8-34E60278D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74849">
            <a:off x="4928003" y="2066870"/>
            <a:ext cx="5079196" cy="4430785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FCE73B8B-94FE-6D7A-BDE3-BA71FB248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r="16125"/>
          <a:stretch/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49E93BFF-F165-BC22-5132-5EFA4E553764}"/>
              </a:ext>
            </a:extLst>
          </p:cNvPr>
          <p:cNvGrpSpPr/>
          <p:nvPr/>
        </p:nvGrpSpPr>
        <p:grpSpPr>
          <a:xfrm rot="10800000">
            <a:off x="4724398" y="-2"/>
            <a:ext cx="7467601" cy="3141664"/>
            <a:chOff x="1556814" y="3030145"/>
            <a:chExt cx="9003341" cy="3327062"/>
          </a:xfrm>
          <a:solidFill>
            <a:schemeClr val="bg1">
              <a:alpha val="75000"/>
            </a:schemeClr>
          </a:solidFill>
        </p:grpSpPr>
        <p:sp>
          <p:nvSpPr>
            <p:cNvPr id="6" name="Freeform 48">
              <a:extLst>
                <a:ext uri="{FF2B5EF4-FFF2-40B4-BE49-F238E27FC236}">
                  <a16:creationId xmlns:a16="http://schemas.microsoft.com/office/drawing/2014/main" id="{5901461F-F48D-CD17-E06B-B4949F15F143}"/>
                </a:ext>
              </a:extLst>
            </p:cNvPr>
            <p:cNvSpPr/>
            <p:nvPr/>
          </p:nvSpPr>
          <p:spPr>
            <a:xfrm>
              <a:off x="1556814" y="3030145"/>
              <a:ext cx="9003341" cy="3327062"/>
            </a:xfrm>
            <a:custGeom>
              <a:avLst/>
              <a:gdLst>
                <a:gd name="connsiteX0" fmla="*/ 6096794 w 12193588"/>
                <a:gd name="connsiteY0" fmla="*/ 0 h 4505974"/>
                <a:gd name="connsiteX1" fmla="*/ 12111881 w 12193588"/>
                <a:gd name="connsiteY1" fmla="*/ 4201867 h 4505974"/>
                <a:gd name="connsiteX2" fmla="*/ 12193588 w 12193588"/>
                <a:gd name="connsiteY2" fmla="*/ 4443346 h 4505974"/>
                <a:gd name="connsiteX3" fmla="*/ 12193588 w 12193588"/>
                <a:gd name="connsiteY3" fmla="*/ 4505974 h 4505974"/>
                <a:gd name="connsiteX4" fmla="*/ 0 w 12193588"/>
                <a:gd name="connsiteY4" fmla="*/ 4505974 h 4505974"/>
                <a:gd name="connsiteX5" fmla="*/ 0 w 12193588"/>
                <a:gd name="connsiteY5" fmla="*/ 4443346 h 4505974"/>
                <a:gd name="connsiteX6" fmla="*/ 81708 w 12193588"/>
                <a:gd name="connsiteY6" fmla="*/ 4201867 h 4505974"/>
                <a:gd name="connsiteX7" fmla="*/ 6096794 w 12193588"/>
                <a:gd name="connsiteY7" fmla="*/ 0 h 450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588" h="4505974">
                  <a:moveTo>
                    <a:pt x="6096794" y="0"/>
                  </a:moveTo>
                  <a:cubicBezTo>
                    <a:pt x="8859796" y="0"/>
                    <a:pt x="11214091" y="1749888"/>
                    <a:pt x="12111881" y="4201867"/>
                  </a:cubicBezTo>
                  <a:lnTo>
                    <a:pt x="12193588" y="4443346"/>
                  </a:lnTo>
                  <a:lnTo>
                    <a:pt x="12193588" y="4505974"/>
                  </a:lnTo>
                  <a:lnTo>
                    <a:pt x="0" y="4505974"/>
                  </a:lnTo>
                  <a:lnTo>
                    <a:pt x="0" y="4443346"/>
                  </a:lnTo>
                  <a:lnTo>
                    <a:pt x="81708" y="4201867"/>
                  </a:lnTo>
                  <a:cubicBezTo>
                    <a:pt x="979497" y="1749888"/>
                    <a:pt x="3333792" y="0"/>
                    <a:pt x="6096794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35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swald Light" pitchFamily="2" charset="-52"/>
                </a:rPr>
                <a:t>И</a:t>
              </a: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  <p:sp>
          <p:nvSpPr>
            <p:cNvPr id="7" name="Freeform 49">
              <a:extLst>
                <a:ext uri="{FF2B5EF4-FFF2-40B4-BE49-F238E27FC236}">
                  <a16:creationId xmlns:a16="http://schemas.microsoft.com/office/drawing/2014/main" id="{9B22EA58-C91C-123B-B2A7-0FD0E1837940}"/>
                </a:ext>
              </a:extLst>
            </p:cNvPr>
            <p:cNvSpPr/>
            <p:nvPr/>
          </p:nvSpPr>
          <p:spPr>
            <a:xfrm>
              <a:off x="3670408" y="4785585"/>
              <a:ext cx="4794001" cy="1571622"/>
            </a:xfrm>
            <a:custGeom>
              <a:avLst/>
              <a:gdLst>
                <a:gd name="connsiteX0" fmla="*/ 4180327 w 8360654"/>
                <a:gd name="connsiteY0" fmla="*/ 0 h 2740881"/>
                <a:gd name="connsiteX1" fmla="*/ 8288760 w 8360654"/>
                <a:gd name="connsiteY1" fmla="*/ 2581857 h 2740881"/>
                <a:gd name="connsiteX2" fmla="*/ 8360654 w 8360654"/>
                <a:gd name="connsiteY2" fmla="*/ 2740881 h 2740881"/>
                <a:gd name="connsiteX3" fmla="*/ 0 w 8360654"/>
                <a:gd name="connsiteY3" fmla="*/ 2740881 h 2740881"/>
                <a:gd name="connsiteX4" fmla="*/ 71894 w 8360654"/>
                <a:gd name="connsiteY4" fmla="*/ 2581857 h 2740881"/>
                <a:gd name="connsiteX5" fmla="*/ 4180327 w 8360654"/>
                <a:gd name="connsiteY5" fmla="*/ 0 h 274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60654" h="2740881">
                  <a:moveTo>
                    <a:pt x="4180327" y="0"/>
                  </a:moveTo>
                  <a:cubicBezTo>
                    <a:pt x="5989604" y="0"/>
                    <a:pt x="7552659" y="1054197"/>
                    <a:pt x="8288760" y="2581857"/>
                  </a:cubicBezTo>
                  <a:lnTo>
                    <a:pt x="8360654" y="2740881"/>
                  </a:lnTo>
                  <a:lnTo>
                    <a:pt x="0" y="2740881"/>
                  </a:lnTo>
                  <a:lnTo>
                    <a:pt x="71894" y="2581857"/>
                  </a:lnTo>
                  <a:cubicBezTo>
                    <a:pt x="807996" y="1054197"/>
                    <a:pt x="2371051" y="0"/>
                    <a:pt x="4180327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40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E6EBB63-F287-B69E-EB44-108B7FB3DB18}"/>
              </a:ext>
            </a:extLst>
          </p:cNvPr>
          <p:cNvSpPr/>
          <p:nvPr/>
        </p:nvSpPr>
        <p:spPr>
          <a:xfrm>
            <a:off x="9830266" y="6218300"/>
            <a:ext cx="1885484" cy="457558"/>
          </a:xfrm>
          <a:prstGeom prst="rect">
            <a:avLst/>
          </a:prstGeom>
          <a:solidFill>
            <a:srgbClr val="0344C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err="1">
                <a:solidFill>
                  <a:srgbClr val="F0F0F0"/>
                </a:solidFill>
                <a:effectLst/>
                <a:latin typeface="Tilt warp" panose="02000000000000000000" pitchFamily="2" charset="0"/>
                <a:cs typeface="Arial" panose="020B0604020202020204" pitchFamily="34" charset="0"/>
              </a:rPr>
              <a:t>CoinTracker</a:t>
            </a:r>
            <a:endParaRPr lang="ko-KR" altLang="en-US" sz="2000" dirty="0">
              <a:solidFill>
                <a:srgbClr val="F0F0F0"/>
              </a:solidFill>
              <a:effectLst/>
              <a:latin typeface="Tilt warp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59C49F-A53E-E4CF-E997-D0445EFF3522}"/>
              </a:ext>
            </a:extLst>
          </p:cNvPr>
          <p:cNvSpPr txBox="1"/>
          <p:nvPr/>
        </p:nvSpPr>
        <p:spPr>
          <a:xfrm>
            <a:off x="6573152" y="813941"/>
            <a:ext cx="3941844" cy="769441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</p:spPr>
        <p:txBody>
          <a:bodyPr wrap="square" rtlCol="0" anchor="ctr" anchorCtr="0">
            <a:spAutoFit/>
          </a:bodyPr>
          <a:lstStyle/>
          <a:p>
            <a:pPr algn="just"/>
            <a:r>
              <a:rPr lang="ru-RU" altLang="ko-KR" sz="4400" b="1" dirty="0">
                <a:effectLst/>
                <a:latin typeface="Oswald" pitchFamily="2" charset="-52"/>
                <a:cs typeface="Arial" panose="020B0604020202020204" pitchFamily="34" charset="0"/>
              </a:rPr>
              <a:t>Бизнес-модель</a:t>
            </a:r>
            <a:endParaRPr lang="ko-KR" altLang="en-US" sz="4400" b="1" dirty="0">
              <a:effectLst/>
              <a:latin typeface="Oswald" pitchFamily="2" charset="-52"/>
              <a:cs typeface="Arial" panose="020B0604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C15075A-20FC-27D6-1612-591BBFC7FD39}"/>
              </a:ext>
            </a:extLst>
          </p:cNvPr>
          <p:cNvGrpSpPr/>
          <p:nvPr/>
        </p:nvGrpSpPr>
        <p:grpSpPr>
          <a:xfrm>
            <a:off x="7133170" y="1513680"/>
            <a:ext cx="2635250" cy="114300"/>
            <a:chOff x="5143500" y="2051050"/>
            <a:chExt cx="2635250" cy="11430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C8773AE2-159C-9DA5-663C-95D8E483A34F}"/>
                </a:ext>
              </a:extLst>
            </p:cNvPr>
            <p:cNvSpPr/>
            <p:nvPr/>
          </p:nvSpPr>
          <p:spPr>
            <a:xfrm>
              <a:off x="5143500" y="2051050"/>
              <a:ext cx="463550" cy="1143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E31E4982-3A4B-B58F-D221-D0BEC993E289}"/>
                </a:ext>
              </a:extLst>
            </p:cNvPr>
            <p:cNvSpPr/>
            <p:nvPr/>
          </p:nvSpPr>
          <p:spPr>
            <a:xfrm>
              <a:off x="5683250" y="2051050"/>
              <a:ext cx="463550" cy="1143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56B8E6B-3252-A9C5-39CE-A49A636B0C09}"/>
                </a:ext>
              </a:extLst>
            </p:cNvPr>
            <p:cNvSpPr/>
            <p:nvPr/>
          </p:nvSpPr>
          <p:spPr>
            <a:xfrm>
              <a:off x="6229350" y="2051050"/>
              <a:ext cx="463550" cy="1143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AAA514F-FC83-4094-768C-DEC00C09CDB2}"/>
                </a:ext>
              </a:extLst>
            </p:cNvPr>
            <p:cNvSpPr/>
            <p:nvPr/>
          </p:nvSpPr>
          <p:spPr>
            <a:xfrm>
              <a:off x="6775450" y="2051050"/>
              <a:ext cx="463550" cy="1143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19D43C5-97C7-2A4D-6656-EBB1B7C03A5B}"/>
                </a:ext>
              </a:extLst>
            </p:cNvPr>
            <p:cNvSpPr/>
            <p:nvPr/>
          </p:nvSpPr>
          <p:spPr>
            <a:xfrm>
              <a:off x="7315200" y="2051050"/>
              <a:ext cx="463550" cy="114300"/>
            </a:xfrm>
            <a:prstGeom prst="rect">
              <a:avLst/>
            </a:prstGeom>
            <a:solidFill>
              <a:schemeClr val="accent3">
                <a:lumMod val="75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C0B892C-233B-5689-7032-197E2D52BB16}"/>
              </a:ext>
            </a:extLst>
          </p:cNvPr>
          <p:cNvSpPr/>
          <p:nvPr/>
        </p:nvSpPr>
        <p:spPr>
          <a:xfrm>
            <a:off x="2021274" y="2750498"/>
            <a:ext cx="3063528" cy="30635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FDDC42A-E64B-D43F-94B7-8D0FEA494CFE}"/>
              </a:ext>
            </a:extLst>
          </p:cNvPr>
          <p:cNvSpPr/>
          <p:nvPr/>
        </p:nvSpPr>
        <p:spPr>
          <a:xfrm>
            <a:off x="5451451" y="2755900"/>
            <a:ext cx="3063528" cy="3063528"/>
          </a:xfrm>
          <a:prstGeom prst="rect">
            <a:avLst/>
          </a:prstGeom>
          <a:solidFill>
            <a:srgbClr val="2971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017EA9F-0E37-ACC0-6F62-6298B867392C}"/>
              </a:ext>
            </a:extLst>
          </p:cNvPr>
          <p:cNvSpPr/>
          <p:nvPr/>
        </p:nvSpPr>
        <p:spPr>
          <a:xfrm>
            <a:off x="8900923" y="2750498"/>
            <a:ext cx="3063528" cy="3063528"/>
          </a:xfrm>
          <a:prstGeom prst="rect">
            <a:avLst/>
          </a:prstGeom>
          <a:solidFill>
            <a:srgbClr val="0344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그래픽 515">
            <a:extLst>
              <a:ext uri="{FF2B5EF4-FFF2-40B4-BE49-F238E27FC236}">
                <a16:creationId xmlns:a16="http://schemas.microsoft.com/office/drawing/2014/main" id="{76EBBAF8-634F-C01E-ED2F-B31DC7456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1786" y="3036429"/>
            <a:ext cx="1202507" cy="1123654"/>
          </a:xfrm>
          <a:prstGeom prst="rect">
            <a:avLst/>
          </a:prstGeom>
        </p:spPr>
      </p:pic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203D0285-BB0D-0E7E-C6BC-41D955098C1C}"/>
              </a:ext>
            </a:extLst>
          </p:cNvPr>
          <p:cNvSpPr/>
          <p:nvPr/>
        </p:nvSpPr>
        <p:spPr>
          <a:xfrm>
            <a:off x="6566909" y="3050510"/>
            <a:ext cx="957732" cy="1095493"/>
          </a:xfrm>
          <a:custGeom>
            <a:avLst/>
            <a:gdLst>
              <a:gd name="connsiteX0" fmla="*/ 530594 w 873724"/>
              <a:gd name="connsiteY0" fmla="*/ 57655 h 1075196"/>
              <a:gd name="connsiteX1" fmla="*/ 525064 w 873724"/>
              <a:gd name="connsiteY1" fmla="*/ 97152 h 1075196"/>
              <a:gd name="connsiteX2" fmla="*/ 578151 w 873724"/>
              <a:gd name="connsiteY2" fmla="*/ 122387 h 1075196"/>
              <a:gd name="connsiteX3" fmla="*/ 617967 w 873724"/>
              <a:gd name="connsiteY3" fmla="*/ 169564 h 1075196"/>
              <a:gd name="connsiteX4" fmla="*/ 622391 w 873724"/>
              <a:gd name="connsiteY4" fmla="*/ 186021 h 1075196"/>
              <a:gd name="connsiteX5" fmla="*/ 723035 w 873724"/>
              <a:gd name="connsiteY5" fmla="*/ 268306 h 1075196"/>
              <a:gd name="connsiteX6" fmla="*/ 736307 w 873724"/>
              <a:gd name="connsiteY6" fmla="*/ 352786 h 1075196"/>
              <a:gd name="connsiteX7" fmla="*/ 716399 w 873724"/>
              <a:gd name="connsiteY7" fmla="*/ 387894 h 1075196"/>
              <a:gd name="connsiteX8" fmla="*/ 715293 w 873724"/>
              <a:gd name="connsiteY8" fmla="*/ 388991 h 1075196"/>
              <a:gd name="connsiteX9" fmla="*/ 624603 w 873724"/>
              <a:gd name="connsiteY9" fmla="*/ 407643 h 1075196"/>
              <a:gd name="connsiteX10" fmla="*/ 590317 w 873724"/>
              <a:gd name="connsiteY10" fmla="*/ 385700 h 1075196"/>
              <a:gd name="connsiteX11" fmla="*/ 517323 w 873724"/>
              <a:gd name="connsiteY11" fmla="*/ 390089 h 1075196"/>
              <a:gd name="connsiteX12" fmla="*/ 540548 w 873724"/>
              <a:gd name="connsiteY12" fmla="*/ 421906 h 1075196"/>
              <a:gd name="connsiteX13" fmla="*/ 643404 w 873724"/>
              <a:gd name="connsiteY13" fmla="*/ 577700 h 1075196"/>
              <a:gd name="connsiteX14" fmla="*/ 620179 w 873724"/>
              <a:gd name="connsiteY14" fmla="*/ 608419 h 1075196"/>
              <a:gd name="connsiteX15" fmla="*/ 589211 w 873724"/>
              <a:gd name="connsiteY15" fmla="*/ 585380 h 1075196"/>
              <a:gd name="connsiteX16" fmla="*/ 506263 w 873724"/>
              <a:gd name="connsiteY16" fmla="*/ 463597 h 1075196"/>
              <a:gd name="connsiteX17" fmla="*/ 462023 w 873724"/>
              <a:gd name="connsiteY17" fmla="*/ 388991 h 1075196"/>
              <a:gd name="connsiteX18" fmla="*/ 486355 w 873724"/>
              <a:gd name="connsiteY18" fmla="*/ 334134 h 1075196"/>
              <a:gd name="connsiteX19" fmla="*/ 519534 w 873724"/>
              <a:gd name="connsiteY19" fmla="*/ 330843 h 1075196"/>
              <a:gd name="connsiteX20" fmla="*/ 582575 w 873724"/>
              <a:gd name="connsiteY20" fmla="*/ 329746 h 1075196"/>
              <a:gd name="connsiteX21" fmla="*/ 610225 w 873724"/>
              <a:gd name="connsiteY21" fmla="*/ 331940 h 1075196"/>
              <a:gd name="connsiteX22" fmla="*/ 656676 w 873724"/>
              <a:gd name="connsiteY22" fmla="*/ 361563 h 1075196"/>
              <a:gd name="connsiteX23" fmla="*/ 669948 w 873724"/>
              <a:gd name="connsiteY23" fmla="*/ 359369 h 1075196"/>
              <a:gd name="connsiteX24" fmla="*/ 689856 w 873724"/>
              <a:gd name="connsiteY24" fmla="*/ 325357 h 1075196"/>
              <a:gd name="connsiteX25" fmla="*/ 690962 w 873724"/>
              <a:gd name="connsiteY25" fmla="*/ 324260 h 1075196"/>
              <a:gd name="connsiteX26" fmla="*/ 688750 w 873724"/>
              <a:gd name="connsiteY26" fmla="*/ 311095 h 1075196"/>
              <a:gd name="connsiteX27" fmla="*/ 581469 w 873724"/>
              <a:gd name="connsiteY27" fmla="*/ 223323 h 1075196"/>
              <a:gd name="connsiteX28" fmla="*/ 572622 w 873724"/>
              <a:gd name="connsiteY28" fmla="*/ 209061 h 1075196"/>
              <a:gd name="connsiteX29" fmla="*/ 565986 w 873724"/>
              <a:gd name="connsiteY29" fmla="*/ 183826 h 1075196"/>
              <a:gd name="connsiteX30" fmla="*/ 556032 w 873724"/>
              <a:gd name="connsiteY30" fmla="*/ 171758 h 1075196"/>
              <a:gd name="connsiteX31" fmla="*/ 484143 w 873724"/>
              <a:gd name="connsiteY31" fmla="*/ 138844 h 1075196"/>
              <a:gd name="connsiteX32" fmla="*/ 468659 w 873724"/>
              <a:gd name="connsiteY32" fmla="*/ 110318 h 1075196"/>
              <a:gd name="connsiteX33" fmla="*/ 471977 w 873724"/>
              <a:gd name="connsiteY33" fmla="*/ 82889 h 1075196"/>
              <a:gd name="connsiteX34" fmla="*/ 439904 w 873724"/>
              <a:gd name="connsiteY34" fmla="*/ 130066 h 1075196"/>
              <a:gd name="connsiteX35" fmla="*/ 423314 w 873724"/>
              <a:gd name="connsiteY35" fmla="*/ 146524 h 1075196"/>
              <a:gd name="connsiteX36" fmla="*/ 266265 w 873724"/>
              <a:gd name="connsiteY36" fmla="*/ 279277 h 1075196"/>
              <a:gd name="connsiteX37" fmla="*/ 261841 w 873724"/>
              <a:gd name="connsiteY37" fmla="*/ 572214 h 1075196"/>
              <a:gd name="connsiteX38" fmla="*/ 246357 w 873724"/>
              <a:gd name="connsiteY38" fmla="*/ 608419 h 1075196"/>
              <a:gd name="connsiteX39" fmla="*/ 209860 w 873724"/>
              <a:gd name="connsiteY39" fmla="*/ 593059 h 1075196"/>
              <a:gd name="connsiteX40" fmla="*/ 209860 w 873724"/>
              <a:gd name="connsiteY40" fmla="*/ 591962 h 1075196"/>
              <a:gd name="connsiteX41" fmla="*/ 215390 w 873724"/>
              <a:gd name="connsiteY41" fmla="*/ 255140 h 1075196"/>
              <a:gd name="connsiteX42" fmla="*/ 348107 w 873724"/>
              <a:gd name="connsiteY42" fmla="*/ 117998 h 1075196"/>
              <a:gd name="connsiteX43" fmla="*/ 307186 w 873724"/>
              <a:gd name="connsiteY43" fmla="*/ 60947 h 1075196"/>
              <a:gd name="connsiteX44" fmla="*/ 136865 w 873724"/>
              <a:gd name="connsiteY44" fmla="*/ 214546 h 1075196"/>
              <a:gd name="connsiteX45" fmla="*/ 131335 w 873724"/>
              <a:gd name="connsiteY45" fmla="*/ 567825 h 1075196"/>
              <a:gd name="connsiteX46" fmla="*/ 115851 w 873724"/>
              <a:gd name="connsiteY46" fmla="*/ 604031 h 1075196"/>
              <a:gd name="connsiteX47" fmla="*/ 79354 w 873724"/>
              <a:gd name="connsiteY47" fmla="*/ 588671 h 1075196"/>
              <a:gd name="connsiteX48" fmla="*/ 85990 w 873724"/>
              <a:gd name="connsiteY48" fmla="*/ 191506 h 1075196"/>
              <a:gd name="connsiteX49" fmla="*/ 308292 w 873724"/>
              <a:gd name="connsiteY49" fmla="*/ 1701 h 1075196"/>
              <a:gd name="connsiteX50" fmla="*/ 340366 w 873724"/>
              <a:gd name="connsiteY50" fmla="*/ 11575 h 1075196"/>
              <a:gd name="connsiteX51" fmla="*/ 396771 w 873724"/>
              <a:gd name="connsiteY51" fmla="*/ 89472 h 1075196"/>
              <a:gd name="connsiteX52" fmla="*/ 487461 w 873724"/>
              <a:gd name="connsiteY52" fmla="*/ 15964 h 1075196"/>
              <a:gd name="connsiteX53" fmla="*/ 530594 w 873724"/>
              <a:gd name="connsiteY53" fmla="*/ 45587 h 1075196"/>
              <a:gd name="connsiteX54" fmla="*/ 531700 w 873724"/>
              <a:gd name="connsiteY54" fmla="*/ 52170 h 1075196"/>
              <a:gd name="connsiteX55" fmla="*/ 530594 w 873724"/>
              <a:gd name="connsiteY55" fmla="*/ 57655 h 1075196"/>
              <a:gd name="connsiteX56" fmla="*/ 7465 w 873724"/>
              <a:gd name="connsiteY56" fmla="*/ 775185 h 1075196"/>
              <a:gd name="connsiteX57" fmla="*/ 46175 w 873724"/>
              <a:gd name="connsiteY57" fmla="*/ 775185 h 1075196"/>
              <a:gd name="connsiteX58" fmla="*/ 46175 w 873724"/>
              <a:gd name="connsiteY58" fmla="*/ 775185 h 1075196"/>
              <a:gd name="connsiteX59" fmla="*/ 94838 w 873724"/>
              <a:gd name="connsiteY59" fmla="*/ 726910 h 1075196"/>
              <a:gd name="connsiteX60" fmla="*/ 176680 w 873724"/>
              <a:gd name="connsiteY60" fmla="*/ 692899 h 1075196"/>
              <a:gd name="connsiteX61" fmla="*/ 508475 w 873724"/>
              <a:gd name="connsiteY61" fmla="*/ 692899 h 1075196"/>
              <a:gd name="connsiteX62" fmla="*/ 544972 w 873724"/>
              <a:gd name="connsiteY62" fmla="*/ 729105 h 1075196"/>
              <a:gd name="connsiteX63" fmla="*/ 543866 w 873724"/>
              <a:gd name="connsiteY63" fmla="*/ 736785 h 1075196"/>
              <a:gd name="connsiteX64" fmla="*/ 508475 w 873724"/>
              <a:gd name="connsiteY64" fmla="*/ 765310 h 1075196"/>
              <a:gd name="connsiteX65" fmla="*/ 316034 w 873724"/>
              <a:gd name="connsiteY65" fmla="*/ 765310 h 1075196"/>
              <a:gd name="connsiteX66" fmla="*/ 288385 w 873724"/>
              <a:gd name="connsiteY66" fmla="*/ 792739 h 1075196"/>
              <a:gd name="connsiteX67" fmla="*/ 316034 w 873724"/>
              <a:gd name="connsiteY67" fmla="*/ 820167 h 1075196"/>
              <a:gd name="connsiteX68" fmla="*/ 508475 w 873724"/>
              <a:gd name="connsiteY68" fmla="*/ 820167 h 1075196"/>
              <a:gd name="connsiteX69" fmla="*/ 573728 w 873724"/>
              <a:gd name="connsiteY69" fmla="*/ 792739 h 1075196"/>
              <a:gd name="connsiteX70" fmla="*/ 574834 w 873724"/>
              <a:gd name="connsiteY70" fmla="*/ 791642 h 1075196"/>
              <a:gd name="connsiteX71" fmla="*/ 771698 w 873724"/>
              <a:gd name="connsiteY71" fmla="*/ 594157 h 1075196"/>
              <a:gd name="connsiteX72" fmla="*/ 823679 w 873724"/>
              <a:gd name="connsiteY72" fmla="*/ 597448 h 1075196"/>
              <a:gd name="connsiteX73" fmla="*/ 823679 w 873724"/>
              <a:gd name="connsiteY73" fmla="*/ 646819 h 1075196"/>
              <a:gd name="connsiteX74" fmla="*/ 571516 w 873724"/>
              <a:gd name="connsiteY74" fmla="*/ 896967 h 1075196"/>
              <a:gd name="connsiteX75" fmla="*/ 473083 w 873724"/>
              <a:gd name="connsiteY75" fmla="*/ 937561 h 1075196"/>
              <a:gd name="connsiteX76" fmla="*/ 151243 w 873724"/>
              <a:gd name="connsiteY76" fmla="*/ 937561 h 1075196"/>
              <a:gd name="connsiteX77" fmla="*/ 131335 w 873724"/>
              <a:gd name="connsiteY77" fmla="*/ 945241 h 1075196"/>
              <a:gd name="connsiteX78" fmla="*/ 46175 w 873724"/>
              <a:gd name="connsiteY78" fmla="*/ 1030818 h 1075196"/>
              <a:gd name="connsiteX79" fmla="*/ 46175 w 873724"/>
              <a:gd name="connsiteY79" fmla="*/ 1069218 h 1075196"/>
              <a:gd name="connsiteX80" fmla="*/ 84884 w 873724"/>
              <a:gd name="connsiteY80" fmla="*/ 1069218 h 1075196"/>
              <a:gd name="connsiteX81" fmla="*/ 163409 w 873724"/>
              <a:gd name="connsiteY81" fmla="*/ 991321 h 1075196"/>
              <a:gd name="connsiteX82" fmla="*/ 473083 w 873724"/>
              <a:gd name="connsiteY82" fmla="*/ 991321 h 1075196"/>
              <a:gd name="connsiteX83" fmla="*/ 610225 w 873724"/>
              <a:gd name="connsiteY83" fmla="*/ 935367 h 1075196"/>
              <a:gd name="connsiteX84" fmla="*/ 861283 w 873724"/>
              <a:gd name="connsiteY84" fmla="*/ 686316 h 1075196"/>
              <a:gd name="connsiteX85" fmla="*/ 853541 w 873724"/>
              <a:gd name="connsiteY85" fmla="*/ 556854 h 1075196"/>
              <a:gd name="connsiteX86" fmla="*/ 731883 w 873724"/>
              <a:gd name="connsiteY86" fmla="*/ 556854 h 1075196"/>
              <a:gd name="connsiteX87" fmla="*/ 592529 w 873724"/>
              <a:gd name="connsiteY87" fmla="*/ 695093 h 1075196"/>
              <a:gd name="connsiteX88" fmla="*/ 507369 w 873724"/>
              <a:gd name="connsiteY88" fmla="*/ 639139 h 1075196"/>
              <a:gd name="connsiteX89" fmla="*/ 175574 w 873724"/>
              <a:gd name="connsiteY89" fmla="*/ 639139 h 1075196"/>
              <a:gd name="connsiteX90" fmla="*/ 55023 w 873724"/>
              <a:gd name="connsiteY90" fmla="*/ 688511 h 1075196"/>
              <a:gd name="connsiteX91" fmla="*/ 7465 w 873724"/>
              <a:gd name="connsiteY91" fmla="*/ 736785 h 1075196"/>
              <a:gd name="connsiteX92" fmla="*/ 7465 w 873724"/>
              <a:gd name="connsiteY92" fmla="*/ 775185 h 107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873724" h="1075196">
                <a:moveTo>
                  <a:pt x="530594" y="57655"/>
                </a:moveTo>
                <a:lnTo>
                  <a:pt x="525064" y="97152"/>
                </a:lnTo>
                <a:lnTo>
                  <a:pt x="578151" y="122387"/>
                </a:lnTo>
                <a:cubicBezTo>
                  <a:pt x="598059" y="131164"/>
                  <a:pt x="612437" y="148718"/>
                  <a:pt x="617967" y="169564"/>
                </a:cubicBezTo>
                <a:lnTo>
                  <a:pt x="622391" y="186021"/>
                </a:lnTo>
                <a:lnTo>
                  <a:pt x="723035" y="268306"/>
                </a:lnTo>
                <a:cubicBezTo>
                  <a:pt x="748473" y="289152"/>
                  <a:pt x="754002" y="325357"/>
                  <a:pt x="736307" y="352786"/>
                </a:cubicBezTo>
                <a:lnTo>
                  <a:pt x="716399" y="387894"/>
                </a:lnTo>
                <a:lnTo>
                  <a:pt x="715293" y="388991"/>
                </a:lnTo>
                <a:cubicBezTo>
                  <a:pt x="695385" y="418614"/>
                  <a:pt x="655570" y="427391"/>
                  <a:pt x="624603" y="407643"/>
                </a:cubicBezTo>
                <a:lnTo>
                  <a:pt x="590317" y="385700"/>
                </a:lnTo>
                <a:cubicBezTo>
                  <a:pt x="567092" y="393380"/>
                  <a:pt x="541654" y="395574"/>
                  <a:pt x="517323" y="390089"/>
                </a:cubicBezTo>
                <a:cubicBezTo>
                  <a:pt x="518429" y="398866"/>
                  <a:pt x="526170" y="409837"/>
                  <a:pt x="540548" y="421906"/>
                </a:cubicBezTo>
                <a:cubicBezTo>
                  <a:pt x="602483" y="471277"/>
                  <a:pt x="633451" y="507483"/>
                  <a:pt x="643404" y="577700"/>
                </a:cubicBezTo>
                <a:cubicBezTo>
                  <a:pt x="645616" y="593059"/>
                  <a:pt x="634556" y="606225"/>
                  <a:pt x="620179" y="608419"/>
                </a:cubicBezTo>
                <a:cubicBezTo>
                  <a:pt x="604695" y="610614"/>
                  <a:pt x="591423" y="599642"/>
                  <a:pt x="589211" y="585380"/>
                </a:cubicBezTo>
                <a:cubicBezTo>
                  <a:pt x="582575" y="536008"/>
                  <a:pt x="564880" y="511871"/>
                  <a:pt x="506263" y="463597"/>
                </a:cubicBezTo>
                <a:cubicBezTo>
                  <a:pt x="477507" y="440557"/>
                  <a:pt x="463129" y="415323"/>
                  <a:pt x="462023" y="388991"/>
                </a:cubicBezTo>
                <a:cubicBezTo>
                  <a:pt x="462023" y="368146"/>
                  <a:pt x="470871" y="348397"/>
                  <a:pt x="486355" y="334134"/>
                </a:cubicBezTo>
                <a:cubicBezTo>
                  <a:pt x="495203" y="325357"/>
                  <a:pt x="508475" y="324260"/>
                  <a:pt x="519534" y="330843"/>
                </a:cubicBezTo>
                <a:cubicBezTo>
                  <a:pt x="544972" y="346203"/>
                  <a:pt x="582575" y="329746"/>
                  <a:pt x="582575" y="329746"/>
                </a:cubicBezTo>
                <a:cubicBezTo>
                  <a:pt x="591423" y="325357"/>
                  <a:pt x="601377" y="326455"/>
                  <a:pt x="610225" y="331940"/>
                </a:cubicBezTo>
                <a:lnTo>
                  <a:pt x="656676" y="361563"/>
                </a:lnTo>
                <a:cubicBezTo>
                  <a:pt x="661100" y="364854"/>
                  <a:pt x="666630" y="363757"/>
                  <a:pt x="669948" y="359369"/>
                </a:cubicBezTo>
                <a:lnTo>
                  <a:pt x="689856" y="325357"/>
                </a:lnTo>
                <a:lnTo>
                  <a:pt x="690962" y="324260"/>
                </a:lnTo>
                <a:cubicBezTo>
                  <a:pt x="694279" y="319872"/>
                  <a:pt x="693173" y="314386"/>
                  <a:pt x="688750" y="311095"/>
                </a:cubicBezTo>
                <a:lnTo>
                  <a:pt x="581469" y="223323"/>
                </a:lnTo>
                <a:cubicBezTo>
                  <a:pt x="577046" y="220032"/>
                  <a:pt x="573728" y="214546"/>
                  <a:pt x="572622" y="209061"/>
                </a:cubicBezTo>
                <a:lnTo>
                  <a:pt x="565986" y="183826"/>
                </a:lnTo>
                <a:cubicBezTo>
                  <a:pt x="564880" y="178341"/>
                  <a:pt x="560456" y="173952"/>
                  <a:pt x="556032" y="171758"/>
                </a:cubicBezTo>
                <a:lnTo>
                  <a:pt x="484143" y="138844"/>
                </a:lnTo>
                <a:cubicBezTo>
                  <a:pt x="473083" y="133358"/>
                  <a:pt x="466447" y="122387"/>
                  <a:pt x="468659" y="110318"/>
                </a:cubicBezTo>
                <a:lnTo>
                  <a:pt x="471977" y="82889"/>
                </a:lnTo>
                <a:cubicBezTo>
                  <a:pt x="456494" y="94958"/>
                  <a:pt x="445434" y="111415"/>
                  <a:pt x="439904" y="130066"/>
                </a:cubicBezTo>
                <a:cubicBezTo>
                  <a:pt x="436586" y="137746"/>
                  <a:pt x="431056" y="143232"/>
                  <a:pt x="423314" y="146524"/>
                </a:cubicBezTo>
                <a:cubicBezTo>
                  <a:pt x="354743" y="166272"/>
                  <a:pt x="297232" y="214546"/>
                  <a:pt x="266265" y="279277"/>
                </a:cubicBezTo>
                <a:cubicBezTo>
                  <a:pt x="220920" y="373632"/>
                  <a:pt x="231979" y="494317"/>
                  <a:pt x="261841" y="572214"/>
                </a:cubicBezTo>
                <a:cubicBezTo>
                  <a:pt x="267371" y="586477"/>
                  <a:pt x="260735" y="601837"/>
                  <a:pt x="246357" y="608419"/>
                </a:cubicBezTo>
                <a:cubicBezTo>
                  <a:pt x="231979" y="613905"/>
                  <a:pt x="216496" y="607322"/>
                  <a:pt x="209860" y="593059"/>
                </a:cubicBezTo>
                <a:cubicBezTo>
                  <a:pt x="209860" y="593059"/>
                  <a:pt x="209860" y="591962"/>
                  <a:pt x="209860" y="591962"/>
                </a:cubicBezTo>
                <a:cubicBezTo>
                  <a:pt x="175574" y="503094"/>
                  <a:pt x="163409" y="364854"/>
                  <a:pt x="215390" y="255140"/>
                </a:cubicBezTo>
                <a:cubicBezTo>
                  <a:pt x="243039" y="195895"/>
                  <a:pt x="289490" y="147621"/>
                  <a:pt x="348107" y="117998"/>
                </a:cubicBezTo>
                <a:lnTo>
                  <a:pt x="307186" y="60947"/>
                </a:lnTo>
                <a:cubicBezTo>
                  <a:pt x="231979" y="87278"/>
                  <a:pt x="171151" y="143232"/>
                  <a:pt x="136865" y="214546"/>
                </a:cubicBezTo>
                <a:cubicBezTo>
                  <a:pt x="82672" y="328649"/>
                  <a:pt x="94838" y="474568"/>
                  <a:pt x="131335" y="567825"/>
                </a:cubicBezTo>
                <a:cubicBezTo>
                  <a:pt x="136865" y="582088"/>
                  <a:pt x="130229" y="598545"/>
                  <a:pt x="115851" y="604031"/>
                </a:cubicBezTo>
                <a:cubicBezTo>
                  <a:pt x="101474" y="609517"/>
                  <a:pt x="84884" y="602934"/>
                  <a:pt x="79354" y="588671"/>
                </a:cubicBezTo>
                <a:cubicBezTo>
                  <a:pt x="38433" y="484443"/>
                  <a:pt x="24055" y="320969"/>
                  <a:pt x="85990" y="191506"/>
                </a:cubicBezTo>
                <a:cubicBezTo>
                  <a:pt x="130229" y="99347"/>
                  <a:pt x="204330" y="35712"/>
                  <a:pt x="308292" y="1701"/>
                </a:cubicBezTo>
                <a:cubicBezTo>
                  <a:pt x="320458" y="-2687"/>
                  <a:pt x="332624" y="1701"/>
                  <a:pt x="340366" y="11575"/>
                </a:cubicBezTo>
                <a:lnTo>
                  <a:pt x="396771" y="89472"/>
                </a:lnTo>
                <a:cubicBezTo>
                  <a:pt x="416678" y="48878"/>
                  <a:pt x="447646" y="23644"/>
                  <a:pt x="487461" y="15964"/>
                </a:cubicBezTo>
                <a:cubicBezTo>
                  <a:pt x="507369" y="12673"/>
                  <a:pt x="527276" y="25838"/>
                  <a:pt x="530594" y="45587"/>
                </a:cubicBezTo>
                <a:cubicBezTo>
                  <a:pt x="530594" y="47781"/>
                  <a:pt x="531700" y="49975"/>
                  <a:pt x="531700" y="52170"/>
                </a:cubicBezTo>
                <a:cubicBezTo>
                  <a:pt x="530594" y="55461"/>
                  <a:pt x="530594" y="56558"/>
                  <a:pt x="530594" y="57655"/>
                </a:cubicBezTo>
                <a:close/>
                <a:moveTo>
                  <a:pt x="7465" y="775185"/>
                </a:moveTo>
                <a:cubicBezTo>
                  <a:pt x="18525" y="786156"/>
                  <a:pt x="36221" y="786156"/>
                  <a:pt x="46175" y="775185"/>
                </a:cubicBezTo>
                <a:cubicBezTo>
                  <a:pt x="46175" y="775185"/>
                  <a:pt x="46175" y="775185"/>
                  <a:pt x="46175" y="775185"/>
                </a:cubicBezTo>
                <a:lnTo>
                  <a:pt x="94838" y="726910"/>
                </a:lnTo>
                <a:cubicBezTo>
                  <a:pt x="116957" y="704968"/>
                  <a:pt x="145713" y="692899"/>
                  <a:pt x="176680" y="692899"/>
                </a:cubicBezTo>
                <a:lnTo>
                  <a:pt x="508475" y="692899"/>
                </a:lnTo>
                <a:cubicBezTo>
                  <a:pt x="528382" y="692899"/>
                  <a:pt x="544972" y="709356"/>
                  <a:pt x="544972" y="729105"/>
                </a:cubicBezTo>
                <a:cubicBezTo>
                  <a:pt x="544972" y="731299"/>
                  <a:pt x="544972" y="734591"/>
                  <a:pt x="543866" y="736785"/>
                </a:cubicBezTo>
                <a:cubicBezTo>
                  <a:pt x="540548" y="753242"/>
                  <a:pt x="525064" y="765310"/>
                  <a:pt x="508475" y="765310"/>
                </a:cubicBezTo>
                <a:lnTo>
                  <a:pt x="316034" y="765310"/>
                </a:lnTo>
                <a:cubicBezTo>
                  <a:pt x="300550" y="765310"/>
                  <a:pt x="288385" y="777379"/>
                  <a:pt x="288385" y="792739"/>
                </a:cubicBezTo>
                <a:cubicBezTo>
                  <a:pt x="288385" y="808099"/>
                  <a:pt x="300550" y="820167"/>
                  <a:pt x="316034" y="820167"/>
                </a:cubicBezTo>
                <a:lnTo>
                  <a:pt x="508475" y="820167"/>
                </a:lnTo>
                <a:cubicBezTo>
                  <a:pt x="532806" y="820167"/>
                  <a:pt x="556032" y="810293"/>
                  <a:pt x="573728" y="792739"/>
                </a:cubicBezTo>
                <a:lnTo>
                  <a:pt x="574834" y="791642"/>
                </a:lnTo>
                <a:lnTo>
                  <a:pt x="771698" y="594157"/>
                </a:lnTo>
                <a:cubicBezTo>
                  <a:pt x="787182" y="580991"/>
                  <a:pt x="810407" y="582088"/>
                  <a:pt x="823679" y="597448"/>
                </a:cubicBezTo>
                <a:cubicBezTo>
                  <a:pt x="835845" y="611711"/>
                  <a:pt x="835845" y="632557"/>
                  <a:pt x="823679" y="646819"/>
                </a:cubicBezTo>
                <a:lnTo>
                  <a:pt x="571516" y="896967"/>
                </a:lnTo>
                <a:cubicBezTo>
                  <a:pt x="546078" y="923299"/>
                  <a:pt x="510687" y="937561"/>
                  <a:pt x="473083" y="937561"/>
                </a:cubicBezTo>
                <a:lnTo>
                  <a:pt x="151243" y="937561"/>
                </a:lnTo>
                <a:cubicBezTo>
                  <a:pt x="143501" y="937561"/>
                  <a:pt x="136865" y="940853"/>
                  <a:pt x="131335" y="945241"/>
                </a:cubicBezTo>
                <a:lnTo>
                  <a:pt x="46175" y="1030818"/>
                </a:lnTo>
                <a:cubicBezTo>
                  <a:pt x="35115" y="1041790"/>
                  <a:pt x="35115" y="1059344"/>
                  <a:pt x="46175" y="1069218"/>
                </a:cubicBezTo>
                <a:cubicBezTo>
                  <a:pt x="57235" y="1079092"/>
                  <a:pt x="74930" y="1080190"/>
                  <a:pt x="84884" y="1069218"/>
                </a:cubicBezTo>
                <a:lnTo>
                  <a:pt x="163409" y="991321"/>
                </a:lnTo>
                <a:lnTo>
                  <a:pt x="473083" y="991321"/>
                </a:lnTo>
                <a:cubicBezTo>
                  <a:pt x="525064" y="991321"/>
                  <a:pt x="573728" y="971573"/>
                  <a:pt x="610225" y="935367"/>
                </a:cubicBezTo>
                <a:lnTo>
                  <a:pt x="861283" y="686316"/>
                </a:lnTo>
                <a:cubicBezTo>
                  <a:pt x="895568" y="647916"/>
                  <a:pt x="891144" y="590865"/>
                  <a:pt x="853541" y="556854"/>
                </a:cubicBezTo>
                <a:cubicBezTo>
                  <a:pt x="818149" y="526134"/>
                  <a:pt x="766168" y="526134"/>
                  <a:pt x="731883" y="556854"/>
                </a:cubicBezTo>
                <a:lnTo>
                  <a:pt x="592529" y="695093"/>
                </a:lnTo>
                <a:cubicBezTo>
                  <a:pt x="578151" y="661082"/>
                  <a:pt x="544972" y="639139"/>
                  <a:pt x="507369" y="639139"/>
                </a:cubicBezTo>
                <a:lnTo>
                  <a:pt x="175574" y="639139"/>
                </a:lnTo>
                <a:cubicBezTo>
                  <a:pt x="130229" y="639139"/>
                  <a:pt x="87096" y="656694"/>
                  <a:pt x="55023" y="688511"/>
                </a:cubicBezTo>
                <a:lnTo>
                  <a:pt x="7465" y="736785"/>
                </a:lnTo>
                <a:cubicBezTo>
                  <a:pt x="-2488" y="747756"/>
                  <a:pt x="-2488" y="764213"/>
                  <a:pt x="7465" y="775185"/>
                </a:cubicBezTo>
                <a:close/>
              </a:path>
            </a:pathLst>
          </a:custGeom>
          <a:solidFill>
            <a:schemeClr val="bg1"/>
          </a:solidFill>
          <a:ln w="25400" cap="flat">
            <a:solidFill>
              <a:srgbClr val="2971FA"/>
            </a:solidFill>
            <a:prstDash val="solid"/>
            <a:miter/>
          </a:ln>
        </p:spPr>
        <p:txBody>
          <a:bodyPr rtlCol="0" anchor="ctr"/>
          <a:lstStyle/>
          <a:p>
            <a:endParaRPr lang="ru-RU" sz="2000" dirty="0"/>
          </a:p>
        </p:txBody>
      </p:sp>
      <p:pic>
        <p:nvPicPr>
          <p:cNvPr id="25" name="그래픽 523">
            <a:extLst>
              <a:ext uri="{FF2B5EF4-FFF2-40B4-BE49-F238E27FC236}">
                <a16:creationId xmlns:a16="http://schemas.microsoft.com/office/drawing/2014/main" id="{73322993-9439-13E3-034C-190759B77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05688" y="3149764"/>
            <a:ext cx="1381838" cy="896984"/>
          </a:xfrm>
          <a:prstGeom prst="rect">
            <a:avLst/>
          </a:prstGeom>
        </p:spPr>
      </p:pic>
      <p:sp>
        <p:nvSpPr>
          <p:cNvPr id="26" name="Title 3">
            <a:extLst>
              <a:ext uri="{FF2B5EF4-FFF2-40B4-BE49-F238E27FC236}">
                <a16:creationId xmlns:a16="http://schemas.microsoft.com/office/drawing/2014/main" id="{2F7F5CAB-E2BE-190C-E4D5-CCF26D2435D4}"/>
              </a:ext>
            </a:extLst>
          </p:cNvPr>
          <p:cNvSpPr txBox="1">
            <a:spLocks/>
          </p:cNvSpPr>
          <p:nvPr/>
        </p:nvSpPr>
        <p:spPr>
          <a:xfrm>
            <a:off x="2090227" y="4405084"/>
            <a:ext cx="2925623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000" b="0" dirty="0">
                <a:solidFill>
                  <a:schemeClr val="bg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Рекламные материалы, которые органично вписываются в дизайн и функционал приложения.</a:t>
            </a:r>
            <a:endParaRPr lang="en-US" sz="2000" b="0" dirty="0">
              <a:solidFill>
                <a:schemeClr val="bg1"/>
              </a:solidFill>
              <a:effectLst/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90BBF5B9-E44A-34F0-16F7-4461761CC3EF}"/>
              </a:ext>
            </a:extLst>
          </p:cNvPr>
          <p:cNvSpPr txBox="1">
            <a:spLocks/>
          </p:cNvSpPr>
          <p:nvPr/>
        </p:nvSpPr>
        <p:spPr>
          <a:xfrm>
            <a:off x="5487374" y="4440613"/>
            <a:ext cx="293777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000" b="0" dirty="0">
                <a:solidFill>
                  <a:schemeClr val="bg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Спонсоры могут предлагать скидки или специальные предложения для пользователей</a:t>
            </a:r>
            <a:endParaRPr lang="en-US" sz="2000" b="0" dirty="0">
              <a:solidFill>
                <a:schemeClr val="bg1"/>
              </a:solidFill>
              <a:effectLst/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75394591-2680-AB70-211A-855987717AD4}"/>
              </a:ext>
            </a:extLst>
          </p:cNvPr>
          <p:cNvSpPr txBox="1">
            <a:spLocks/>
          </p:cNvSpPr>
          <p:nvPr/>
        </p:nvSpPr>
        <p:spPr>
          <a:xfrm>
            <a:off x="8942331" y="4433508"/>
            <a:ext cx="293777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000" b="0" dirty="0">
                <a:solidFill>
                  <a:schemeClr val="bg1"/>
                </a:solidFill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b="0" dirty="0">
                <a:solidFill>
                  <a:schemeClr val="bg1"/>
                </a:solidFill>
                <a:effectLst/>
                <a:latin typeface="Oswa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озволяет получить доступ к дополнительным функциям, которые не доступны в бесплатной версии</a:t>
            </a:r>
            <a:endParaRPr lang="en-US" sz="2000" b="0" dirty="0">
              <a:solidFill>
                <a:schemeClr val="bg1"/>
              </a:solidFill>
              <a:effectLst/>
              <a:latin typeface="Oswald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71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2">
            <a:extLst>
              <a:ext uri="{FF2B5EF4-FFF2-40B4-BE49-F238E27FC236}">
                <a16:creationId xmlns:a16="http://schemas.microsoft.com/office/drawing/2014/main" id="{BE6E4D11-1720-8C75-A0E5-53572228395D}"/>
              </a:ext>
            </a:extLst>
          </p:cNvPr>
          <p:cNvGrpSpPr/>
          <p:nvPr/>
        </p:nvGrpSpPr>
        <p:grpSpPr>
          <a:xfrm>
            <a:off x="70604" y="2404595"/>
            <a:ext cx="12103027" cy="4453405"/>
            <a:chOff x="1556814" y="3030145"/>
            <a:chExt cx="9003341" cy="3327062"/>
          </a:xfrm>
          <a:solidFill>
            <a:schemeClr val="bg1">
              <a:alpha val="94000"/>
            </a:schemeClr>
          </a:solidFill>
        </p:grpSpPr>
        <p:sp>
          <p:nvSpPr>
            <p:cNvPr id="94" name="Freeform 48">
              <a:extLst>
                <a:ext uri="{FF2B5EF4-FFF2-40B4-BE49-F238E27FC236}">
                  <a16:creationId xmlns:a16="http://schemas.microsoft.com/office/drawing/2014/main" id="{2DF43EB6-4B8C-3A1B-CD62-3710B5FB2177}"/>
                </a:ext>
              </a:extLst>
            </p:cNvPr>
            <p:cNvSpPr/>
            <p:nvPr/>
          </p:nvSpPr>
          <p:spPr>
            <a:xfrm>
              <a:off x="1556814" y="3030145"/>
              <a:ext cx="9003341" cy="3327062"/>
            </a:xfrm>
            <a:custGeom>
              <a:avLst/>
              <a:gdLst>
                <a:gd name="connsiteX0" fmla="*/ 6096794 w 12193588"/>
                <a:gd name="connsiteY0" fmla="*/ 0 h 4505974"/>
                <a:gd name="connsiteX1" fmla="*/ 12111881 w 12193588"/>
                <a:gd name="connsiteY1" fmla="*/ 4201867 h 4505974"/>
                <a:gd name="connsiteX2" fmla="*/ 12193588 w 12193588"/>
                <a:gd name="connsiteY2" fmla="*/ 4443346 h 4505974"/>
                <a:gd name="connsiteX3" fmla="*/ 12193588 w 12193588"/>
                <a:gd name="connsiteY3" fmla="*/ 4505974 h 4505974"/>
                <a:gd name="connsiteX4" fmla="*/ 0 w 12193588"/>
                <a:gd name="connsiteY4" fmla="*/ 4505974 h 4505974"/>
                <a:gd name="connsiteX5" fmla="*/ 0 w 12193588"/>
                <a:gd name="connsiteY5" fmla="*/ 4443346 h 4505974"/>
                <a:gd name="connsiteX6" fmla="*/ 81708 w 12193588"/>
                <a:gd name="connsiteY6" fmla="*/ 4201867 h 4505974"/>
                <a:gd name="connsiteX7" fmla="*/ 6096794 w 12193588"/>
                <a:gd name="connsiteY7" fmla="*/ 0 h 450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588" h="4505974">
                  <a:moveTo>
                    <a:pt x="6096794" y="0"/>
                  </a:moveTo>
                  <a:cubicBezTo>
                    <a:pt x="8859796" y="0"/>
                    <a:pt x="11214091" y="1749888"/>
                    <a:pt x="12111881" y="4201867"/>
                  </a:cubicBezTo>
                  <a:lnTo>
                    <a:pt x="12193588" y="4443346"/>
                  </a:lnTo>
                  <a:lnTo>
                    <a:pt x="12193588" y="4505974"/>
                  </a:lnTo>
                  <a:lnTo>
                    <a:pt x="0" y="4505974"/>
                  </a:lnTo>
                  <a:lnTo>
                    <a:pt x="0" y="4443346"/>
                  </a:lnTo>
                  <a:lnTo>
                    <a:pt x="81708" y="4201867"/>
                  </a:lnTo>
                  <a:cubicBezTo>
                    <a:pt x="979497" y="1749888"/>
                    <a:pt x="3333792" y="0"/>
                    <a:pt x="6096794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35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swald Light" pitchFamily="2" charset="-52"/>
                </a:rPr>
                <a:t>И</a:t>
              </a: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  <p:sp>
          <p:nvSpPr>
            <p:cNvPr id="95" name="Freeform 49">
              <a:extLst>
                <a:ext uri="{FF2B5EF4-FFF2-40B4-BE49-F238E27FC236}">
                  <a16:creationId xmlns:a16="http://schemas.microsoft.com/office/drawing/2014/main" id="{26AB0E1A-B5E0-2DBE-39FB-8EF65375B2AB}"/>
                </a:ext>
              </a:extLst>
            </p:cNvPr>
            <p:cNvSpPr/>
            <p:nvPr/>
          </p:nvSpPr>
          <p:spPr>
            <a:xfrm>
              <a:off x="3670408" y="4785585"/>
              <a:ext cx="4794001" cy="1571622"/>
            </a:xfrm>
            <a:custGeom>
              <a:avLst/>
              <a:gdLst>
                <a:gd name="connsiteX0" fmla="*/ 4180327 w 8360654"/>
                <a:gd name="connsiteY0" fmla="*/ 0 h 2740881"/>
                <a:gd name="connsiteX1" fmla="*/ 8288760 w 8360654"/>
                <a:gd name="connsiteY1" fmla="*/ 2581857 h 2740881"/>
                <a:gd name="connsiteX2" fmla="*/ 8360654 w 8360654"/>
                <a:gd name="connsiteY2" fmla="*/ 2740881 h 2740881"/>
                <a:gd name="connsiteX3" fmla="*/ 0 w 8360654"/>
                <a:gd name="connsiteY3" fmla="*/ 2740881 h 2740881"/>
                <a:gd name="connsiteX4" fmla="*/ 71894 w 8360654"/>
                <a:gd name="connsiteY4" fmla="*/ 2581857 h 2740881"/>
                <a:gd name="connsiteX5" fmla="*/ 4180327 w 8360654"/>
                <a:gd name="connsiteY5" fmla="*/ 0 h 274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60654" h="2740881">
                  <a:moveTo>
                    <a:pt x="4180327" y="0"/>
                  </a:moveTo>
                  <a:cubicBezTo>
                    <a:pt x="5989604" y="0"/>
                    <a:pt x="7552659" y="1054197"/>
                    <a:pt x="8288760" y="2581857"/>
                  </a:cubicBezTo>
                  <a:lnTo>
                    <a:pt x="8360654" y="2740881"/>
                  </a:lnTo>
                  <a:lnTo>
                    <a:pt x="0" y="2740881"/>
                  </a:lnTo>
                  <a:lnTo>
                    <a:pt x="71894" y="2581857"/>
                  </a:lnTo>
                  <a:cubicBezTo>
                    <a:pt x="807996" y="1054197"/>
                    <a:pt x="2371051" y="0"/>
                    <a:pt x="4180327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40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E619F9-8EDF-F8E5-1E61-E5DC5FAD6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85081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C1110F-DA89-6F5F-74DC-ABC9A776F439}"/>
              </a:ext>
            </a:extLst>
          </p:cNvPr>
          <p:cNvSpPr/>
          <p:nvPr/>
        </p:nvSpPr>
        <p:spPr>
          <a:xfrm>
            <a:off x="-14121" y="-6542"/>
            <a:ext cx="12220242" cy="2837759"/>
          </a:xfrm>
          <a:prstGeom prst="rect">
            <a:avLst/>
          </a:prstGeom>
          <a:solidFill>
            <a:srgbClr val="0344C1">
              <a:alpha val="5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Oval 50">
            <a:extLst>
              <a:ext uri="{FF2B5EF4-FFF2-40B4-BE49-F238E27FC236}">
                <a16:creationId xmlns:a16="http://schemas.microsoft.com/office/drawing/2014/main" id="{E3689587-F30E-F3F6-E068-657CD39F3EAE}"/>
              </a:ext>
            </a:extLst>
          </p:cNvPr>
          <p:cNvSpPr/>
          <p:nvPr/>
        </p:nvSpPr>
        <p:spPr>
          <a:xfrm>
            <a:off x="1629249" y="3747811"/>
            <a:ext cx="1624026" cy="1639743"/>
          </a:xfrm>
          <a:prstGeom prst="ellipse">
            <a:avLst/>
          </a:prstGeom>
          <a:solidFill>
            <a:srgbClr val="0344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65" name="Oval 55">
            <a:extLst>
              <a:ext uri="{FF2B5EF4-FFF2-40B4-BE49-F238E27FC236}">
                <a16:creationId xmlns:a16="http://schemas.microsoft.com/office/drawing/2014/main" id="{2BE0C799-19AF-7C52-A3F6-61E2D94375A2}"/>
              </a:ext>
            </a:extLst>
          </p:cNvPr>
          <p:cNvSpPr/>
          <p:nvPr/>
        </p:nvSpPr>
        <p:spPr>
          <a:xfrm>
            <a:off x="4045111" y="3747811"/>
            <a:ext cx="1624026" cy="1639743"/>
          </a:xfrm>
          <a:prstGeom prst="ellipse">
            <a:avLst/>
          </a:prstGeom>
          <a:solidFill>
            <a:srgbClr val="0344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66" name="Picture Placeholder 43">
            <a:extLst>
              <a:ext uri="{FF2B5EF4-FFF2-40B4-BE49-F238E27FC236}">
                <a16:creationId xmlns:a16="http://schemas.microsoft.com/office/drawing/2014/main" id="{6E3E013E-F4F3-4054-9C12-B00AAC943FC6}"/>
              </a:ext>
            </a:extLst>
          </p:cNvPr>
          <p:cNvSpPr/>
          <p:nvPr/>
        </p:nvSpPr>
        <p:spPr>
          <a:xfrm>
            <a:off x="4487398" y="4138142"/>
            <a:ext cx="739452" cy="859081"/>
          </a:xfrm>
          <a:custGeom>
            <a:avLst/>
            <a:gdLst>
              <a:gd name="connsiteX0" fmla="*/ 429977 w 859954"/>
              <a:gd name="connsiteY0" fmla="*/ 226936 h 999078"/>
              <a:gd name="connsiteX1" fmla="*/ 547435 w 859954"/>
              <a:gd name="connsiteY1" fmla="*/ 112458 h 999078"/>
              <a:gd name="connsiteX2" fmla="*/ 426831 w 859954"/>
              <a:gd name="connsiteY2" fmla="*/ 62 h 999078"/>
              <a:gd name="connsiteX3" fmla="*/ 312520 w 859954"/>
              <a:gd name="connsiteY3" fmla="*/ 112458 h 999078"/>
              <a:gd name="connsiteX4" fmla="*/ 429977 w 859954"/>
              <a:gd name="connsiteY4" fmla="*/ 226936 h 999078"/>
              <a:gd name="connsiteX5" fmla="*/ 429977 w 859954"/>
              <a:gd name="connsiteY5" fmla="*/ 50015 h 999078"/>
              <a:gd name="connsiteX6" fmla="*/ 494998 w 859954"/>
              <a:gd name="connsiteY6" fmla="*/ 112458 h 999078"/>
              <a:gd name="connsiteX7" fmla="*/ 427880 w 859954"/>
              <a:gd name="connsiteY7" fmla="*/ 173860 h 999078"/>
              <a:gd name="connsiteX8" fmla="*/ 366005 w 859954"/>
              <a:gd name="connsiteY8" fmla="*/ 112458 h 999078"/>
              <a:gd name="connsiteX9" fmla="*/ 429977 w 859954"/>
              <a:gd name="connsiteY9" fmla="*/ 50015 h 999078"/>
              <a:gd name="connsiteX10" fmla="*/ 429977 w 859954"/>
              <a:gd name="connsiteY10" fmla="*/ 50015 h 999078"/>
              <a:gd name="connsiteX11" fmla="*/ 429977 w 859954"/>
              <a:gd name="connsiteY11" fmla="*/ 50015 h 999078"/>
              <a:gd name="connsiteX12" fmla="*/ 329300 w 859954"/>
              <a:gd name="connsiteY12" fmla="*/ 247750 h 999078"/>
              <a:gd name="connsiteX13" fmla="*/ 358664 w 859954"/>
              <a:gd name="connsiteY13" fmla="*/ 247750 h 999078"/>
              <a:gd name="connsiteX14" fmla="*/ 377541 w 859954"/>
              <a:gd name="connsiteY14" fmla="*/ 255035 h 999078"/>
              <a:gd name="connsiteX15" fmla="*/ 431026 w 859954"/>
              <a:gd name="connsiteY15" fmla="*/ 307070 h 999078"/>
              <a:gd name="connsiteX16" fmla="*/ 484511 w 859954"/>
              <a:gd name="connsiteY16" fmla="*/ 255035 h 999078"/>
              <a:gd name="connsiteX17" fmla="*/ 503388 w 859954"/>
              <a:gd name="connsiteY17" fmla="*/ 247750 h 999078"/>
              <a:gd name="connsiteX18" fmla="*/ 532753 w 859954"/>
              <a:gd name="connsiteY18" fmla="*/ 247750 h 999078"/>
              <a:gd name="connsiteX19" fmla="*/ 638674 w 859954"/>
              <a:gd name="connsiteY19" fmla="*/ 351821 h 999078"/>
              <a:gd name="connsiteX20" fmla="*/ 638674 w 859954"/>
              <a:gd name="connsiteY20" fmla="*/ 449647 h 999078"/>
              <a:gd name="connsiteX21" fmla="*/ 612456 w 859954"/>
              <a:gd name="connsiteY21" fmla="*/ 475665 h 999078"/>
              <a:gd name="connsiteX22" fmla="*/ 586238 w 859954"/>
              <a:gd name="connsiteY22" fmla="*/ 449647 h 999078"/>
              <a:gd name="connsiteX23" fmla="*/ 586238 w 859954"/>
              <a:gd name="connsiteY23" fmla="*/ 350780 h 999078"/>
              <a:gd name="connsiteX24" fmla="*/ 532753 w 859954"/>
              <a:gd name="connsiteY24" fmla="*/ 298745 h 999078"/>
              <a:gd name="connsiteX25" fmla="*/ 514924 w 859954"/>
              <a:gd name="connsiteY25" fmla="*/ 298745 h 999078"/>
              <a:gd name="connsiteX26" fmla="*/ 459342 w 859954"/>
              <a:gd name="connsiteY26" fmla="*/ 352861 h 999078"/>
              <a:gd name="connsiteX27" fmla="*/ 404808 w 859954"/>
              <a:gd name="connsiteY27" fmla="*/ 352861 h 999078"/>
              <a:gd name="connsiteX28" fmla="*/ 349226 w 859954"/>
              <a:gd name="connsiteY28" fmla="*/ 298745 h 999078"/>
              <a:gd name="connsiteX29" fmla="*/ 331397 w 859954"/>
              <a:gd name="connsiteY29" fmla="*/ 298745 h 999078"/>
              <a:gd name="connsiteX30" fmla="*/ 277912 w 859954"/>
              <a:gd name="connsiteY30" fmla="*/ 350780 h 999078"/>
              <a:gd name="connsiteX31" fmla="*/ 277912 w 859954"/>
              <a:gd name="connsiteY31" fmla="*/ 448606 h 999078"/>
              <a:gd name="connsiteX32" fmla="*/ 251694 w 859954"/>
              <a:gd name="connsiteY32" fmla="*/ 474624 h 999078"/>
              <a:gd name="connsiteX33" fmla="*/ 225476 w 859954"/>
              <a:gd name="connsiteY33" fmla="*/ 448606 h 999078"/>
              <a:gd name="connsiteX34" fmla="*/ 225476 w 859954"/>
              <a:gd name="connsiteY34" fmla="*/ 350780 h 999078"/>
              <a:gd name="connsiteX35" fmla="*/ 329300 w 859954"/>
              <a:gd name="connsiteY35" fmla="*/ 247750 h 999078"/>
              <a:gd name="connsiteX36" fmla="*/ 329300 w 859954"/>
              <a:gd name="connsiteY36" fmla="*/ 247750 h 999078"/>
              <a:gd name="connsiteX37" fmla="*/ 735157 w 859954"/>
              <a:gd name="connsiteY37" fmla="*/ 732719 h 999078"/>
              <a:gd name="connsiteX38" fmla="*/ 735157 w 859954"/>
              <a:gd name="connsiteY38" fmla="*/ 635934 h 999078"/>
              <a:gd name="connsiteX39" fmla="*/ 456196 w 859954"/>
              <a:gd name="connsiteY39" fmla="*/ 635934 h 999078"/>
              <a:gd name="connsiteX40" fmla="*/ 456196 w 859954"/>
              <a:gd name="connsiteY40" fmla="*/ 732719 h 999078"/>
              <a:gd name="connsiteX41" fmla="*/ 429977 w 859954"/>
              <a:gd name="connsiteY41" fmla="*/ 758737 h 999078"/>
              <a:gd name="connsiteX42" fmla="*/ 403759 w 859954"/>
              <a:gd name="connsiteY42" fmla="*/ 732719 h 999078"/>
              <a:gd name="connsiteX43" fmla="*/ 403759 w 859954"/>
              <a:gd name="connsiteY43" fmla="*/ 635934 h 999078"/>
              <a:gd name="connsiteX44" fmla="*/ 124798 w 859954"/>
              <a:gd name="connsiteY44" fmla="*/ 635934 h 999078"/>
              <a:gd name="connsiteX45" fmla="*/ 124798 w 859954"/>
              <a:gd name="connsiteY45" fmla="*/ 732719 h 999078"/>
              <a:gd name="connsiteX46" fmla="*/ 98580 w 859954"/>
              <a:gd name="connsiteY46" fmla="*/ 758737 h 999078"/>
              <a:gd name="connsiteX47" fmla="*/ 72362 w 859954"/>
              <a:gd name="connsiteY47" fmla="*/ 732719 h 999078"/>
              <a:gd name="connsiteX48" fmla="*/ 72362 w 859954"/>
              <a:gd name="connsiteY48" fmla="*/ 609916 h 999078"/>
              <a:gd name="connsiteX49" fmla="*/ 98580 w 859954"/>
              <a:gd name="connsiteY49" fmla="*/ 583898 h 999078"/>
              <a:gd name="connsiteX50" fmla="*/ 403759 w 859954"/>
              <a:gd name="connsiteY50" fmla="*/ 583898 h 999078"/>
              <a:gd name="connsiteX51" fmla="*/ 403759 w 859954"/>
              <a:gd name="connsiteY51" fmla="*/ 487113 h 999078"/>
              <a:gd name="connsiteX52" fmla="*/ 429977 w 859954"/>
              <a:gd name="connsiteY52" fmla="*/ 461095 h 999078"/>
              <a:gd name="connsiteX53" fmla="*/ 456196 w 859954"/>
              <a:gd name="connsiteY53" fmla="*/ 487113 h 999078"/>
              <a:gd name="connsiteX54" fmla="*/ 456196 w 859954"/>
              <a:gd name="connsiteY54" fmla="*/ 583898 h 999078"/>
              <a:gd name="connsiteX55" fmla="*/ 761375 w 859954"/>
              <a:gd name="connsiteY55" fmla="*/ 583898 h 999078"/>
              <a:gd name="connsiteX56" fmla="*/ 787593 w 859954"/>
              <a:gd name="connsiteY56" fmla="*/ 609916 h 999078"/>
              <a:gd name="connsiteX57" fmla="*/ 787593 w 859954"/>
              <a:gd name="connsiteY57" fmla="*/ 732719 h 999078"/>
              <a:gd name="connsiteX58" fmla="*/ 761375 w 859954"/>
              <a:gd name="connsiteY58" fmla="*/ 758737 h 999078"/>
              <a:gd name="connsiteX59" fmla="*/ 735157 w 859954"/>
              <a:gd name="connsiteY59" fmla="*/ 732719 h 999078"/>
              <a:gd name="connsiteX60" fmla="*/ 761375 w 859954"/>
              <a:gd name="connsiteY60" fmla="*/ 811813 h 999078"/>
              <a:gd name="connsiteX61" fmla="*/ 663843 w 859954"/>
              <a:gd name="connsiteY61" fmla="*/ 909640 h 999078"/>
              <a:gd name="connsiteX62" fmla="*/ 762423 w 859954"/>
              <a:gd name="connsiteY62" fmla="*/ 1006425 h 999078"/>
              <a:gd name="connsiteX63" fmla="*/ 859955 w 859954"/>
              <a:gd name="connsiteY63" fmla="*/ 908599 h 999078"/>
              <a:gd name="connsiteX64" fmla="*/ 761375 w 859954"/>
              <a:gd name="connsiteY64" fmla="*/ 811813 h 999078"/>
              <a:gd name="connsiteX65" fmla="*/ 761375 w 859954"/>
              <a:gd name="connsiteY65" fmla="*/ 811813 h 999078"/>
              <a:gd name="connsiteX66" fmla="*/ 761375 w 859954"/>
              <a:gd name="connsiteY66" fmla="*/ 955431 h 999078"/>
              <a:gd name="connsiteX67" fmla="*/ 716279 w 859954"/>
              <a:gd name="connsiteY67" fmla="*/ 909640 h 999078"/>
              <a:gd name="connsiteX68" fmla="*/ 762423 w 859954"/>
              <a:gd name="connsiteY68" fmla="*/ 864889 h 999078"/>
              <a:gd name="connsiteX69" fmla="*/ 807519 w 859954"/>
              <a:gd name="connsiteY69" fmla="*/ 910680 h 999078"/>
              <a:gd name="connsiteX70" fmla="*/ 761375 w 859954"/>
              <a:gd name="connsiteY70" fmla="*/ 955431 h 999078"/>
              <a:gd name="connsiteX71" fmla="*/ 761375 w 859954"/>
              <a:gd name="connsiteY71" fmla="*/ 955431 h 999078"/>
              <a:gd name="connsiteX72" fmla="*/ 429977 w 859954"/>
              <a:gd name="connsiteY72" fmla="*/ 811813 h 999078"/>
              <a:gd name="connsiteX73" fmla="*/ 331397 w 859954"/>
              <a:gd name="connsiteY73" fmla="*/ 909640 h 999078"/>
              <a:gd name="connsiteX74" fmla="*/ 429977 w 859954"/>
              <a:gd name="connsiteY74" fmla="*/ 1007466 h 999078"/>
              <a:gd name="connsiteX75" fmla="*/ 528558 w 859954"/>
              <a:gd name="connsiteY75" fmla="*/ 909640 h 999078"/>
              <a:gd name="connsiteX76" fmla="*/ 528558 w 859954"/>
              <a:gd name="connsiteY76" fmla="*/ 909640 h 999078"/>
              <a:gd name="connsiteX77" fmla="*/ 429977 w 859954"/>
              <a:gd name="connsiteY77" fmla="*/ 811813 h 999078"/>
              <a:gd name="connsiteX78" fmla="*/ 429977 w 859954"/>
              <a:gd name="connsiteY78" fmla="*/ 955431 h 999078"/>
              <a:gd name="connsiteX79" fmla="*/ 383833 w 859954"/>
              <a:gd name="connsiteY79" fmla="*/ 909640 h 999078"/>
              <a:gd name="connsiteX80" fmla="*/ 429977 w 859954"/>
              <a:gd name="connsiteY80" fmla="*/ 863849 h 999078"/>
              <a:gd name="connsiteX81" fmla="*/ 476121 w 859954"/>
              <a:gd name="connsiteY81" fmla="*/ 909640 h 999078"/>
              <a:gd name="connsiteX82" fmla="*/ 476121 w 859954"/>
              <a:gd name="connsiteY82" fmla="*/ 909640 h 999078"/>
              <a:gd name="connsiteX83" fmla="*/ 429977 w 859954"/>
              <a:gd name="connsiteY83" fmla="*/ 955431 h 999078"/>
              <a:gd name="connsiteX84" fmla="*/ 98580 w 859954"/>
              <a:gd name="connsiteY84" fmla="*/ 811813 h 999078"/>
              <a:gd name="connsiteX85" fmla="*/ 0 w 859954"/>
              <a:gd name="connsiteY85" fmla="*/ 909640 h 999078"/>
              <a:gd name="connsiteX86" fmla="*/ 98580 w 859954"/>
              <a:gd name="connsiteY86" fmla="*/ 1007466 h 999078"/>
              <a:gd name="connsiteX87" fmla="*/ 197160 w 859954"/>
              <a:gd name="connsiteY87" fmla="*/ 909640 h 999078"/>
              <a:gd name="connsiteX88" fmla="*/ 197160 w 859954"/>
              <a:gd name="connsiteY88" fmla="*/ 909640 h 999078"/>
              <a:gd name="connsiteX89" fmla="*/ 98580 w 859954"/>
              <a:gd name="connsiteY89" fmla="*/ 811813 h 999078"/>
              <a:gd name="connsiteX90" fmla="*/ 98580 w 859954"/>
              <a:gd name="connsiteY90" fmla="*/ 955431 h 999078"/>
              <a:gd name="connsiteX91" fmla="*/ 52436 w 859954"/>
              <a:gd name="connsiteY91" fmla="*/ 909640 h 999078"/>
              <a:gd name="connsiteX92" fmla="*/ 98580 w 859954"/>
              <a:gd name="connsiteY92" fmla="*/ 863849 h 999078"/>
              <a:gd name="connsiteX93" fmla="*/ 144724 w 859954"/>
              <a:gd name="connsiteY93" fmla="*/ 909640 h 999078"/>
              <a:gd name="connsiteX94" fmla="*/ 144724 w 859954"/>
              <a:gd name="connsiteY94" fmla="*/ 909640 h 999078"/>
              <a:gd name="connsiteX95" fmla="*/ 98580 w 859954"/>
              <a:gd name="connsiteY95" fmla="*/ 955431 h 99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859954" h="999078">
                <a:moveTo>
                  <a:pt x="429977" y="226936"/>
                </a:moveTo>
                <a:cubicBezTo>
                  <a:pt x="493950" y="226936"/>
                  <a:pt x="546386" y="175941"/>
                  <a:pt x="547435" y="112458"/>
                </a:cubicBezTo>
                <a:cubicBezTo>
                  <a:pt x="545337" y="48975"/>
                  <a:pt x="490803" y="-2020"/>
                  <a:pt x="426831" y="62"/>
                </a:cubicBezTo>
                <a:cubicBezTo>
                  <a:pt x="364956" y="2143"/>
                  <a:pt x="314618" y="51056"/>
                  <a:pt x="312520" y="112458"/>
                </a:cubicBezTo>
                <a:cubicBezTo>
                  <a:pt x="313569" y="176982"/>
                  <a:pt x="366005" y="227976"/>
                  <a:pt x="429977" y="226936"/>
                </a:cubicBezTo>
                <a:close/>
                <a:moveTo>
                  <a:pt x="429977" y="50015"/>
                </a:moveTo>
                <a:cubicBezTo>
                  <a:pt x="465634" y="50015"/>
                  <a:pt x="493950" y="77074"/>
                  <a:pt x="494998" y="112458"/>
                </a:cubicBezTo>
                <a:cubicBezTo>
                  <a:pt x="493950" y="147842"/>
                  <a:pt x="463537" y="175941"/>
                  <a:pt x="427880" y="173860"/>
                </a:cubicBezTo>
                <a:cubicBezTo>
                  <a:pt x="394321" y="172819"/>
                  <a:pt x="367054" y="145761"/>
                  <a:pt x="366005" y="112458"/>
                </a:cubicBezTo>
                <a:cubicBezTo>
                  <a:pt x="366005" y="78115"/>
                  <a:pt x="394321" y="50015"/>
                  <a:pt x="429977" y="50015"/>
                </a:cubicBezTo>
                <a:cubicBezTo>
                  <a:pt x="429977" y="50015"/>
                  <a:pt x="429977" y="50015"/>
                  <a:pt x="429977" y="50015"/>
                </a:cubicBezTo>
                <a:lnTo>
                  <a:pt x="429977" y="50015"/>
                </a:lnTo>
                <a:close/>
                <a:moveTo>
                  <a:pt x="329300" y="247750"/>
                </a:moveTo>
                <a:lnTo>
                  <a:pt x="358664" y="247750"/>
                </a:lnTo>
                <a:cubicBezTo>
                  <a:pt x="366005" y="247750"/>
                  <a:pt x="372298" y="250872"/>
                  <a:pt x="377541" y="255035"/>
                </a:cubicBezTo>
                <a:lnTo>
                  <a:pt x="431026" y="307070"/>
                </a:lnTo>
                <a:lnTo>
                  <a:pt x="484511" y="255035"/>
                </a:lnTo>
                <a:cubicBezTo>
                  <a:pt x="489755" y="249831"/>
                  <a:pt x="496047" y="247750"/>
                  <a:pt x="503388" y="247750"/>
                </a:cubicBezTo>
                <a:lnTo>
                  <a:pt x="532753" y="247750"/>
                </a:lnTo>
                <a:cubicBezTo>
                  <a:pt x="591481" y="247750"/>
                  <a:pt x="638674" y="293541"/>
                  <a:pt x="638674" y="351821"/>
                </a:cubicBezTo>
                <a:lnTo>
                  <a:pt x="638674" y="449647"/>
                </a:lnTo>
                <a:cubicBezTo>
                  <a:pt x="638674" y="464217"/>
                  <a:pt x="627138" y="475665"/>
                  <a:pt x="612456" y="475665"/>
                </a:cubicBezTo>
                <a:cubicBezTo>
                  <a:pt x="597773" y="475665"/>
                  <a:pt x="586238" y="464217"/>
                  <a:pt x="586238" y="449647"/>
                </a:cubicBezTo>
                <a:lnTo>
                  <a:pt x="586238" y="350780"/>
                </a:lnTo>
                <a:cubicBezTo>
                  <a:pt x="586238" y="321640"/>
                  <a:pt x="562117" y="298745"/>
                  <a:pt x="532753" y="298745"/>
                </a:cubicBezTo>
                <a:lnTo>
                  <a:pt x="514924" y="298745"/>
                </a:lnTo>
                <a:lnTo>
                  <a:pt x="459342" y="352861"/>
                </a:lnTo>
                <a:cubicBezTo>
                  <a:pt x="444660" y="367431"/>
                  <a:pt x="420539" y="367431"/>
                  <a:pt x="404808" y="352861"/>
                </a:cubicBezTo>
                <a:lnTo>
                  <a:pt x="349226" y="298745"/>
                </a:lnTo>
                <a:lnTo>
                  <a:pt x="331397" y="298745"/>
                </a:lnTo>
                <a:cubicBezTo>
                  <a:pt x="302033" y="298745"/>
                  <a:pt x="277912" y="321640"/>
                  <a:pt x="277912" y="350780"/>
                </a:cubicBezTo>
                <a:lnTo>
                  <a:pt x="277912" y="448606"/>
                </a:lnTo>
                <a:cubicBezTo>
                  <a:pt x="277912" y="463176"/>
                  <a:pt x="266376" y="474624"/>
                  <a:pt x="251694" y="474624"/>
                </a:cubicBezTo>
                <a:cubicBezTo>
                  <a:pt x="237012" y="474624"/>
                  <a:pt x="225476" y="463176"/>
                  <a:pt x="225476" y="448606"/>
                </a:cubicBezTo>
                <a:lnTo>
                  <a:pt x="225476" y="350780"/>
                </a:lnTo>
                <a:cubicBezTo>
                  <a:pt x="223379" y="293541"/>
                  <a:pt x="270571" y="246709"/>
                  <a:pt x="329300" y="247750"/>
                </a:cubicBezTo>
                <a:lnTo>
                  <a:pt x="329300" y="247750"/>
                </a:lnTo>
                <a:close/>
                <a:moveTo>
                  <a:pt x="735157" y="732719"/>
                </a:moveTo>
                <a:lnTo>
                  <a:pt x="735157" y="635934"/>
                </a:lnTo>
                <a:lnTo>
                  <a:pt x="456196" y="635934"/>
                </a:lnTo>
                <a:lnTo>
                  <a:pt x="456196" y="732719"/>
                </a:lnTo>
                <a:cubicBezTo>
                  <a:pt x="456196" y="747289"/>
                  <a:pt x="444660" y="758737"/>
                  <a:pt x="429977" y="758737"/>
                </a:cubicBezTo>
                <a:cubicBezTo>
                  <a:pt x="415295" y="758737"/>
                  <a:pt x="403759" y="747289"/>
                  <a:pt x="403759" y="732719"/>
                </a:cubicBezTo>
                <a:lnTo>
                  <a:pt x="403759" y="635934"/>
                </a:lnTo>
                <a:lnTo>
                  <a:pt x="124798" y="635934"/>
                </a:lnTo>
                <a:lnTo>
                  <a:pt x="124798" y="732719"/>
                </a:lnTo>
                <a:cubicBezTo>
                  <a:pt x="124798" y="747289"/>
                  <a:pt x="113262" y="758737"/>
                  <a:pt x="98580" y="758737"/>
                </a:cubicBezTo>
                <a:cubicBezTo>
                  <a:pt x="83898" y="758737"/>
                  <a:pt x="72362" y="747289"/>
                  <a:pt x="72362" y="732719"/>
                </a:cubicBezTo>
                <a:lnTo>
                  <a:pt x="72362" y="609916"/>
                </a:lnTo>
                <a:cubicBezTo>
                  <a:pt x="72362" y="595346"/>
                  <a:pt x="83898" y="583898"/>
                  <a:pt x="98580" y="583898"/>
                </a:cubicBezTo>
                <a:lnTo>
                  <a:pt x="403759" y="583898"/>
                </a:lnTo>
                <a:lnTo>
                  <a:pt x="403759" y="487113"/>
                </a:lnTo>
                <a:cubicBezTo>
                  <a:pt x="403759" y="472543"/>
                  <a:pt x="415295" y="461095"/>
                  <a:pt x="429977" y="461095"/>
                </a:cubicBezTo>
                <a:cubicBezTo>
                  <a:pt x="444660" y="461095"/>
                  <a:pt x="456196" y="472543"/>
                  <a:pt x="456196" y="487113"/>
                </a:cubicBezTo>
                <a:lnTo>
                  <a:pt x="456196" y="583898"/>
                </a:lnTo>
                <a:lnTo>
                  <a:pt x="761375" y="583898"/>
                </a:lnTo>
                <a:cubicBezTo>
                  <a:pt x="776057" y="583898"/>
                  <a:pt x="787593" y="595346"/>
                  <a:pt x="787593" y="609916"/>
                </a:cubicBezTo>
                <a:lnTo>
                  <a:pt x="787593" y="732719"/>
                </a:lnTo>
                <a:cubicBezTo>
                  <a:pt x="787593" y="747289"/>
                  <a:pt x="776057" y="758737"/>
                  <a:pt x="761375" y="758737"/>
                </a:cubicBezTo>
                <a:cubicBezTo>
                  <a:pt x="746692" y="758737"/>
                  <a:pt x="735157" y="747289"/>
                  <a:pt x="735157" y="732719"/>
                </a:cubicBezTo>
                <a:close/>
                <a:moveTo>
                  <a:pt x="761375" y="811813"/>
                </a:moveTo>
                <a:cubicBezTo>
                  <a:pt x="706841" y="811813"/>
                  <a:pt x="662794" y="855523"/>
                  <a:pt x="663843" y="909640"/>
                </a:cubicBezTo>
                <a:cubicBezTo>
                  <a:pt x="663843" y="963756"/>
                  <a:pt x="707890" y="1007466"/>
                  <a:pt x="762423" y="1006425"/>
                </a:cubicBezTo>
                <a:cubicBezTo>
                  <a:pt x="816957" y="1006425"/>
                  <a:pt x="861004" y="962716"/>
                  <a:pt x="859955" y="908599"/>
                </a:cubicBezTo>
                <a:cubicBezTo>
                  <a:pt x="859955" y="855523"/>
                  <a:pt x="815908" y="811813"/>
                  <a:pt x="761375" y="811813"/>
                </a:cubicBezTo>
                <a:cubicBezTo>
                  <a:pt x="761375" y="811813"/>
                  <a:pt x="761375" y="811813"/>
                  <a:pt x="761375" y="811813"/>
                </a:cubicBezTo>
                <a:close/>
                <a:moveTo>
                  <a:pt x="761375" y="955431"/>
                </a:moveTo>
                <a:cubicBezTo>
                  <a:pt x="736205" y="955431"/>
                  <a:pt x="715231" y="934617"/>
                  <a:pt x="716279" y="909640"/>
                </a:cubicBezTo>
                <a:cubicBezTo>
                  <a:pt x="716279" y="884663"/>
                  <a:pt x="737254" y="863849"/>
                  <a:pt x="762423" y="864889"/>
                </a:cubicBezTo>
                <a:cubicBezTo>
                  <a:pt x="787593" y="864889"/>
                  <a:pt x="807519" y="885703"/>
                  <a:pt x="807519" y="910680"/>
                </a:cubicBezTo>
                <a:cubicBezTo>
                  <a:pt x="807519" y="934617"/>
                  <a:pt x="786544" y="955431"/>
                  <a:pt x="761375" y="955431"/>
                </a:cubicBezTo>
                <a:cubicBezTo>
                  <a:pt x="761375" y="955431"/>
                  <a:pt x="761375" y="955431"/>
                  <a:pt x="761375" y="955431"/>
                </a:cubicBezTo>
                <a:close/>
                <a:moveTo>
                  <a:pt x="429977" y="811813"/>
                </a:moveTo>
                <a:cubicBezTo>
                  <a:pt x="375444" y="811813"/>
                  <a:pt x="331397" y="855523"/>
                  <a:pt x="331397" y="909640"/>
                </a:cubicBezTo>
                <a:cubicBezTo>
                  <a:pt x="331397" y="963756"/>
                  <a:pt x="375444" y="1007466"/>
                  <a:pt x="429977" y="1007466"/>
                </a:cubicBezTo>
                <a:cubicBezTo>
                  <a:pt x="484511" y="1007466"/>
                  <a:pt x="528558" y="963756"/>
                  <a:pt x="528558" y="909640"/>
                </a:cubicBezTo>
                <a:lnTo>
                  <a:pt x="528558" y="909640"/>
                </a:lnTo>
                <a:cubicBezTo>
                  <a:pt x="528558" y="855523"/>
                  <a:pt x="484511" y="811813"/>
                  <a:pt x="429977" y="811813"/>
                </a:cubicBezTo>
                <a:close/>
                <a:moveTo>
                  <a:pt x="429977" y="955431"/>
                </a:moveTo>
                <a:cubicBezTo>
                  <a:pt x="404808" y="955431"/>
                  <a:pt x="383833" y="934617"/>
                  <a:pt x="383833" y="909640"/>
                </a:cubicBezTo>
                <a:cubicBezTo>
                  <a:pt x="383833" y="884663"/>
                  <a:pt x="404808" y="863849"/>
                  <a:pt x="429977" y="863849"/>
                </a:cubicBezTo>
                <a:cubicBezTo>
                  <a:pt x="455147" y="863849"/>
                  <a:pt x="476121" y="884663"/>
                  <a:pt x="476121" y="909640"/>
                </a:cubicBezTo>
                <a:lnTo>
                  <a:pt x="476121" y="909640"/>
                </a:lnTo>
                <a:cubicBezTo>
                  <a:pt x="476121" y="934617"/>
                  <a:pt x="455147" y="955431"/>
                  <a:pt x="429977" y="955431"/>
                </a:cubicBezTo>
                <a:close/>
                <a:moveTo>
                  <a:pt x="98580" y="811813"/>
                </a:moveTo>
                <a:cubicBezTo>
                  <a:pt x="44046" y="811813"/>
                  <a:pt x="0" y="855523"/>
                  <a:pt x="0" y="909640"/>
                </a:cubicBezTo>
                <a:cubicBezTo>
                  <a:pt x="0" y="963756"/>
                  <a:pt x="44046" y="1007466"/>
                  <a:pt x="98580" y="1007466"/>
                </a:cubicBezTo>
                <a:cubicBezTo>
                  <a:pt x="153114" y="1007466"/>
                  <a:pt x="197160" y="963756"/>
                  <a:pt x="197160" y="909640"/>
                </a:cubicBezTo>
                <a:lnTo>
                  <a:pt x="197160" y="909640"/>
                </a:lnTo>
                <a:cubicBezTo>
                  <a:pt x="197160" y="855523"/>
                  <a:pt x="153114" y="811813"/>
                  <a:pt x="98580" y="811813"/>
                </a:cubicBezTo>
                <a:close/>
                <a:moveTo>
                  <a:pt x="98580" y="955431"/>
                </a:moveTo>
                <a:cubicBezTo>
                  <a:pt x="73411" y="955431"/>
                  <a:pt x="52436" y="934617"/>
                  <a:pt x="52436" y="909640"/>
                </a:cubicBezTo>
                <a:cubicBezTo>
                  <a:pt x="52436" y="884663"/>
                  <a:pt x="73411" y="863849"/>
                  <a:pt x="98580" y="863849"/>
                </a:cubicBezTo>
                <a:cubicBezTo>
                  <a:pt x="123750" y="863849"/>
                  <a:pt x="144724" y="884663"/>
                  <a:pt x="144724" y="909640"/>
                </a:cubicBezTo>
                <a:lnTo>
                  <a:pt x="144724" y="909640"/>
                </a:lnTo>
                <a:cubicBezTo>
                  <a:pt x="144724" y="934617"/>
                  <a:pt x="124798" y="955431"/>
                  <a:pt x="98580" y="955431"/>
                </a:cubicBezTo>
                <a:close/>
              </a:path>
            </a:pathLst>
          </a:custGeom>
          <a:solidFill>
            <a:sysClr val="window" lastClr="FFFFFF"/>
          </a:solidFill>
          <a:ln w="18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</a:endParaRPr>
          </a:p>
        </p:txBody>
      </p:sp>
      <p:sp>
        <p:nvSpPr>
          <p:cNvPr id="67" name="Oval 56">
            <a:extLst>
              <a:ext uri="{FF2B5EF4-FFF2-40B4-BE49-F238E27FC236}">
                <a16:creationId xmlns:a16="http://schemas.microsoft.com/office/drawing/2014/main" id="{C52ABDD4-95BF-17C3-AA6F-CA28F4C2731E}"/>
              </a:ext>
            </a:extLst>
          </p:cNvPr>
          <p:cNvSpPr/>
          <p:nvPr/>
        </p:nvSpPr>
        <p:spPr>
          <a:xfrm>
            <a:off x="6460973" y="3747811"/>
            <a:ext cx="1624026" cy="1639743"/>
          </a:xfrm>
          <a:prstGeom prst="ellipse">
            <a:avLst/>
          </a:prstGeom>
          <a:solidFill>
            <a:srgbClr val="0344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69" name="Oval 57">
            <a:extLst>
              <a:ext uri="{FF2B5EF4-FFF2-40B4-BE49-F238E27FC236}">
                <a16:creationId xmlns:a16="http://schemas.microsoft.com/office/drawing/2014/main" id="{0B03A1E8-1D52-3F0F-A936-283ECFF9280B}"/>
              </a:ext>
            </a:extLst>
          </p:cNvPr>
          <p:cNvSpPr/>
          <p:nvPr/>
        </p:nvSpPr>
        <p:spPr>
          <a:xfrm>
            <a:off x="8876834" y="3747811"/>
            <a:ext cx="1624026" cy="1639743"/>
          </a:xfrm>
          <a:prstGeom prst="ellipse">
            <a:avLst/>
          </a:prstGeom>
          <a:solidFill>
            <a:srgbClr val="0344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70" name="Picture Placeholder 47">
            <a:extLst>
              <a:ext uri="{FF2B5EF4-FFF2-40B4-BE49-F238E27FC236}">
                <a16:creationId xmlns:a16="http://schemas.microsoft.com/office/drawing/2014/main" id="{0C8BE88E-8C41-FC55-10E0-6F35C6DA36BC}"/>
              </a:ext>
            </a:extLst>
          </p:cNvPr>
          <p:cNvSpPr/>
          <p:nvPr/>
        </p:nvSpPr>
        <p:spPr>
          <a:xfrm>
            <a:off x="6898486" y="4150066"/>
            <a:ext cx="774336" cy="835233"/>
          </a:xfrm>
          <a:custGeom>
            <a:avLst/>
            <a:gdLst>
              <a:gd name="connsiteX0" fmla="*/ 99159 w 900523"/>
              <a:gd name="connsiteY0" fmla="*/ 711543 h 971344"/>
              <a:gd name="connsiteX1" fmla="*/ 166951 w 900523"/>
              <a:gd name="connsiteY1" fmla="*/ 711543 h 971344"/>
              <a:gd name="connsiteX2" fmla="*/ 166951 w 900523"/>
              <a:gd name="connsiteY2" fmla="*/ 733803 h 971344"/>
              <a:gd name="connsiteX3" fmla="*/ 221589 w 900523"/>
              <a:gd name="connsiteY3" fmla="*/ 788441 h 971344"/>
              <a:gd name="connsiteX4" fmla="*/ 260039 w 900523"/>
              <a:gd name="connsiteY4" fmla="*/ 772252 h 971344"/>
              <a:gd name="connsiteX5" fmla="*/ 320748 w 900523"/>
              <a:gd name="connsiteY5" fmla="*/ 711543 h 971344"/>
              <a:gd name="connsiteX6" fmla="*/ 514007 w 900523"/>
              <a:gd name="connsiteY6" fmla="*/ 711543 h 971344"/>
              <a:gd name="connsiteX7" fmla="*/ 613165 w 900523"/>
              <a:gd name="connsiteY7" fmla="*/ 612385 h 971344"/>
              <a:gd name="connsiteX8" fmla="*/ 613165 w 900523"/>
              <a:gd name="connsiteY8" fmla="*/ 381690 h 971344"/>
              <a:gd name="connsiteX9" fmla="*/ 514007 w 900523"/>
              <a:gd name="connsiteY9" fmla="*/ 282532 h 971344"/>
              <a:gd name="connsiteX10" fmla="*/ 99159 w 900523"/>
              <a:gd name="connsiteY10" fmla="*/ 282532 h 971344"/>
              <a:gd name="connsiteX11" fmla="*/ 0 w 900523"/>
              <a:gd name="connsiteY11" fmla="*/ 381690 h 971344"/>
              <a:gd name="connsiteX12" fmla="*/ 0 w 900523"/>
              <a:gd name="connsiteY12" fmla="*/ 612385 h 971344"/>
              <a:gd name="connsiteX13" fmla="*/ 99159 w 900523"/>
              <a:gd name="connsiteY13" fmla="*/ 711543 h 971344"/>
              <a:gd name="connsiteX14" fmla="*/ 50591 w 900523"/>
              <a:gd name="connsiteY14" fmla="*/ 381690 h 971344"/>
              <a:gd name="connsiteX15" fmla="*/ 99159 w 900523"/>
              <a:gd name="connsiteY15" fmla="*/ 333123 h 971344"/>
              <a:gd name="connsiteX16" fmla="*/ 514007 w 900523"/>
              <a:gd name="connsiteY16" fmla="*/ 333123 h 971344"/>
              <a:gd name="connsiteX17" fmla="*/ 562574 w 900523"/>
              <a:gd name="connsiteY17" fmla="*/ 381690 h 971344"/>
              <a:gd name="connsiteX18" fmla="*/ 562574 w 900523"/>
              <a:gd name="connsiteY18" fmla="*/ 612385 h 971344"/>
              <a:gd name="connsiteX19" fmla="*/ 514007 w 900523"/>
              <a:gd name="connsiteY19" fmla="*/ 660952 h 971344"/>
              <a:gd name="connsiteX20" fmla="*/ 514007 w 900523"/>
              <a:gd name="connsiteY20" fmla="*/ 660952 h 971344"/>
              <a:gd name="connsiteX21" fmla="*/ 309618 w 900523"/>
              <a:gd name="connsiteY21" fmla="*/ 660952 h 971344"/>
              <a:gd name="connsiteX22" fmla="*/ 291405 w 900523"/>
              <a:gd name="connsiteY22" fmla="*/ 668035 h 971344"/>
              <a:gd name="connsiteX23" fmla="*/ 223613 w 900523"/>
              <a:gd name="connsiteY23" fmla="*/ 735826 h 971344"/>
              <a:gd name="connsiteX24" fmla="*/ 219566 w 900523"/>
              <a:gd name="connsiteY24" fmla="*/ 736838 h 971344"/>
              <a:gd name="connsiteX25" fmla="*/ 217542 w 900523"/>
              <a:gd name="connsiteY25" fmla="*/ 733803 h 971344"/>
              <a:gd name="connsiteX26" fmla="*/ 217542 w 900523"/>
              <a:gd name="connsiteY26" fmla="*/ 686247 h 971344"/>
              <a:gd name="connsiteX27" fmla="*/ 192247 w 900523"/>
              <a:gd name="connsiteY27" fmla="*/ 660952 h 971344"/>
              <a:gd name="connsiteX28" fmla="*/ 99159 w 900523"/>
              <a:gd name="connsiteY28" fmla="*/ 660952 h 971344"/>
              <a:gd name="connsiteX29" fmla="*/ 50591 w 900523"/>
              <a:gd name="connsiteY29" fmla="*/ 612385 h 971344"/>
              <a:gd name="connsiteX30" fmla="*/ 50591 w 900523"/>
              <a:gd name="connsiteY30" fmla="*/ 381690 h 971344"/>
              <a:gd name="connsiteX31" fmla="*/ 77910 w 900523"/>
              <a:gd name="connsiteY31" fmla="*/ 196528 h 971344"/>
              <a:gd name="connsiteX32" fmla="*/ 111301 w 900523"/>
              <a:gd name="connsiteY32" fmla="*/ 153020 h 971344"/>
              <a:gd name="connsiteX33" fmla="*/ 530196 w 900523"/>
              <a:gd name="connsiteY33" fmla="*/ 9342 h 971344"/>
              <a:gd name="connsiteX34" fmla="*/ 760892 w 900523"/>
              <a:gd name="connsiteY34" fmla="*/ 140878 h 971344"/>
              <a:gd name="connsiteX35" fmla="*/ 874216 w 900523"/>
              <a:gd name="connsiteY35" fmla="*/ 432281 h 971344"/>
              <a:gd name="connsiteX36" fmla="*/ 900523 w 900523"/>
              <a:gd name="connsiteY36" fmla="*/ 498049 h 971344"/>
              <a:gd name="connsiteX37" fmla="*/ 900523 w 900523"/>
              <a:gd name="connsiteY37" fmla="*/ 609349 h 971344"/>
              <a:gd name="connsiteX38" fmla="*/ 857015 w 900523"/>
              <a:gd name="connsiteY38" fmla="*/ 688271 h 971344"/>
              <a:gd name="connsiteX39" fmla="*/ 853980 w 900523"/>
              <a:gd name="connsiteY39" fmla="*/ 690295 h 971344"/>
              <a:gd name="connsiteX40" fmla="*/ 555491 w 900523"/>
              <a:gd name="connsiteY40" fmla="*/ 957414 h 971344"/>
              <a:gd name="connsiteX41" fmla="*/ 547397 w 900523"/>
              <a:gd name="connsiteY41" fmla="*/ 957414 h 971344"/>
              <a:gd name="connsiteX42" fmla="*/ 492758 w 900523"/>
              <a:gd name="connsiteY42" fmla="*/ 980686 h 971344"/>
              <a:gd name="connsiteX43" fmla="*/ 404730 w 900523"/>
              <a:gd name="connsiteY43" fmla="*/ 980686 h 971344"/>
              <a:gd name="connsiteX44" fmla="*/ 327831 w 900523"/>
              <a:gd name="connsiteY44" fmla="*/ 904800 h 971344"/>
              <a:gd name="connsiteX45" fmla="*/ 327831 w 900523"/>
              <a:gd name="connsiteY45" fmla="*/ 856233 h 971344"/>
              <a:gd name="connsiteX46" fmla="*/ 403718 w 900523"/>
              <a:gd name="connsiteY46" fmla="*/ 780346 h 971344"/>
              <a:gd name="connsiteX47" fmla="*/ 491747 w 900523"/>
              <a:gd name="connsiteY47" fmla="*/ 780346 h 971344"/>
              <a:gd name="connsiteX48" fmla="*/ 547397 w 900523"/>
              <a:gd name="connsiteY48" fmla="*/ 803618 h 971344"/>
              <a:gd name="connsiteX49" fmla="*/ 555491 w 900523"/>
              <a:gd name="connsiteY49" fmla="*/ 803618 h 971344"/>
              <a:gd name="connsiteX50" fmla="*/ 699170 w 900523"/>
              <a:gd name="connsiteY50" fmla="*/ 683212 h 971344"/>
              <a:gd name="connsiteX51" fmla="*/ 678934 w 900523"/>
              <a:gd name="connsiteY51" fmla="*/ 646787 h 971344"/>
              <a:gd name="connsiteX52" fmla="*/ 671851 w 900523"/>
              <a:gd name="connsiteY52" fmla="*/ 605302 h 971344"/>
              <a:gd name="connsiteX53" fmla="*/ 671851 w 900523"/>
              <a:gd name="connsiteY53" fmla="*/ 500073 h 971344"/>
              <a:gd name="connsiteX54" fmla="*/ 677922 w 900523"/>
              <a:gd name="connsiteY54" fmla="*/ 459600 h 971344"/>
              <a:gd name="connsiteX55" fmla="*/ 718395 w 900523"/>
              <a:gd name="connsiteY55" fmla="*/ 404962 h 971344"/>
              <a:gd name="connsiteX56" fmla="*/ 716372 w 900523"/>
              <a:gd name="connsiteY56" fmla="*/ 382702 h 971344"/>
              <a:gd name="connsiteX57" fmla="*/ 401694 w 900523"/>
              <a:gd name="connsiteY57" fmla="*/ 155043 h 971344"/>
              <a:gd name="connsiteX58" fmla="*/ 246885 w 900523"/>
              <a:gd name="connsiteY58" fmla="*/ 228906 h 971344"/>
              <a:gd name="connsiteX59" fmla="*/ 211471 w 900523"/>
              <a:gd name="connsiteY59" fmla="*/ 228906 h 971344"/>
              <a:gd name="connsiteX60" fmla="*/ 211471 w 900523"/>
              <a:gd name="connsiteY60" fmla="*/ 193492 h 971344"/>
              <a:gd name="connsiteX61" fmla="*/ 211471 w 900523"/>
              <a:gd name="connsiteY61" fmla="*/ 193492 h 971344"/>
              <a:gd name="connsiteX62" fmla="*/ 393600 w 900523"/>
              <a:gd name="connsiteY62" fmla="*/ 105464 h 971344"/>
              <a:gd name="connsiteX63" fmla="*/ 766963 w 900523"/>
              <a:gd name="connsiteY63" fmla="*/ 375619 h 971344"/>
              <a:gd name="connsiteX64" fmla="*/ 771010 w 900523"/>
              <a:gd name="connsiteY64" fmla="*/ 418116 h 971344"/>
              <a:gd name="connsiteX65" fmla="*/ 771010 w 900523"/>
              <a:gd name="connsiteY65" fmla="*/ 420139 h 971344"/>
              <a:gd name="connsiteX66" fmla="*/ 754821 w 900523"/>
              <a:gd name="connsiteY66" fmla="*/ 445435 h 971344"/>
              <a:gd name="connsiteX67" fmla="*/ 727502 w 900523"/>
              <a:gd name="connsiteY67" fmla="*/ 475789 h 971344"/>
              <a:gd name="connsiteX68" fmla="*/ 723454 w 900523"/>
              <a:gd name="connsiteY68" fmla="*/ 501085 h 971344"/>
              <a:gd name="connsiteX69" fmla="*/ 723454 w 900523"/>
              <a:gd name="connsiteY69" fmla="*/ 605302 h 971344"/>
              <a:gd name="connsiteX70" fmla="*/ 727502 w 900523"/>
              <a:gd name="connsiteY70" fmla="*/ 632621 h 971344"/>
              <a:gd name="connsiteX71" fmla="*/ 742679 w 900523"/>
              <a:gd name="connsiteY71" fmla="*/ 655893 h 971344"/>
              <a:gd name="connsiteX72" fmla="*/ 751785 w 900523"/>
              <a:gd name="connsiteY72" fmla="*/ 678153 h 971344"/>
              <a:gd name="connsiteX73" fmla="*/ 556503 w 900523"/>
              <a:gd name="connsiteY73" fmla="*/ 856233 h 971344"/>
              <a:gd name="connsiteX74" fmla="*/ 536267 w 900523"/>
              <a:gd name="connsiteY74" fmla="*/ 856233 h 971344"/>
              <a:gd name="connsiteX75" fmla="*/ 515019 w 900523"/>
              <a:gd name="connsiteY75" fmla="*/ 844091 h 971344"/>
              <a:gd name="connsiteX76" fmla="*/ 493770 w 900523"/>
              <a:gd name="connsiteY76" fmla="*/ 831949 h 971344"/>
              <a:gd name="connsiteX77" fmla="*/ 405741 w 900523"/>
              <a:gd name="connsiteY77" fmla="*/ 831949 h 971344"/>
              <a:gd name="connsiteX78" fmla="*/ 379434 w 900523"/>
              <a:gd name="connsiteY78" fmla="*/ 857244 h 971344"/>
              <a:gd name="connsiteX79" fmla="*/ 379434 w 900523"/>
              <a:gd name="connsiteY79" fmla="*/ 857244 h 971344"/>
              <a:gd name="connsiteX80" fmla="*/ 379434 w 900523"/>
              <a:gd name="connsiteY80" fmla="*/ 905812 h 971344"/>
              <a:gd name="connsiteX81" fmla="*/ 404730 w 900523"/>
              <a:gd name="connsiteY81" fmla="*/ 931107 h 971344"/>
              <a:gd name="connsiteX82" fmla="*/ 492758 w 900523"/>
              <a:gd name="connsiteY82" fmla="*/ 931107 h 971344"/>
              <a:gd name="connsiteX83" fmla="*/ 514007 w 900523"/>
              <a:gd name="connsiteY83" fmla="*/ 918965 h 971344"/>
              <a:gd name="connsiteX84" fmla="*/ 535255 w 900523"/>
              <a:gd name="connsiteY84" fmla="*/ 906824 h 971344"/>
              <a:gd name="connsiteX85" fmla="*/ 555491 w 900523"/>
              <a:gd name="connsiteY85" fmla="*/ 906824 h 971344"/>
              <a:gd name="connsiteX86" fmla="*/ 804400 w 900523"/>
              <a:gd name="connsiteY86" fmla="*/ 674106 h 971344"/>
              <a:gd name="connsiteX87" fmla="*/ 817554 w 900523"/>
              <a:gd name="connsiteY87" fmla="*/ 653869 h 971344"/>
              <a:gd name="connsiteX88" fmla="*/ 826660 w 900523"/>
              <a:gd name="connsiteY88" fmla="*/ 647798 h 971344"/>
              <a:gd name="connsiteX89" fmla="*/ 848920 w 900523"/>
              <a:gd name="connsiteY89" fmla="*/ 608337 h 971344"/>
              <a:gd name="connsiteX90" fmla="*/ 848920 w 900523"/>
              <a:gd name="connsiteY90" fmla="*/ 498049 h 971344"/>
              <a:gd name="connsiteX91" fmla="*/ 830708 w 900523"/>
              <a:gd name="connsiteY91" fmla="*/ 461624 h 971344"/>
              <a:gd name="connsiteX92" fmla="*/ 821601 w 900523"/>
              <a:gd name="connsiteY92" fmla="*/ 441388 h 971344"/>
              <a:gd name="connsiteX93" fmla="*/ 722442 w 900523"/>
              <a:gd name="connsiteY93" fmla="*/ 174268 h 971344"/>
              <a:gd name="connsiteX94" fmla="*/ 521089 w 900523"/>
              <a:gd name="connsiteY94" fmla="*/ 58921 h 971344"/>
              <a:gd name="connsiteX95" fmla="*/ 149750 w 900523"/>
              <a:gd name="connsiteY95" fmla="*/ 186410 h 971344"/>
              <a:gd name="connsiteX96" fmla="*/ 120407 w 900523"/>
              <a:gd name="connsiteY96" fmla="*/ 224859 h 971344"/>
              <a:gd name="connsiteX97" fmla="*/ 84993 w 900523"/>
              <a:gd name="connsiteY97" fmla="*/ 231941 h 971344"/>
              <a:gd name="connsiteX98" fmla="*/ 77910 w 900523"/>
              <a:gd name="connsiteY98" fmla="*/ 196528 h 971344"/>
              <a:gd name="connsiteX99" fmla="*/ 77910 w 900523"/>
              <a:gd name="connsiteY99" fmla="*/ 196528 h 971344"/>
              <a:gd name="connsiteX100" fmla="*/ 77910 w 900523"/>
              <a:gd name="connsiteY100" fmla="*/ 196528 h 971344"/>
              <a:gd name="connsiteX101" fmla="*/ 331878 w 900523"/>
              <a:gd name="connsiteY101" fmla="*/ 510191 h 971344"/>
              <a:gd name="connsiteX102" fmla="*/ 357174 w 900523"/>
              <a:gd name="connsiteY102" fmla="*/ 484896 h 971344"/>
              <a:gd name="connsiteX103" fmla="*/ 382470 w 900523"/>
              <a:gd name="connsiteY103" fmla="*/ 510191 h 971344"/>
              <a:gd name="connsiteX104" fmla="*/ 357174 w 900523"/>
              <a:gd name="connsiteY104" fmla="*/ 535487 h 971344"/>
              <a:gd name="connsiteX105" fmla="*/ 331878 w 900523"/>
              <a:gd name="connsiteY105" fmla="*/ 510191 h 971344"/>
              <a:gd name="connsiteX106" fmla="*/ 331878 w 900523"/>
              <a:gd name="connsiteY106" fmla="*/ 510191 h 971344"/>
              <a:gd name="connsiteX107" fmla="*/ 230696 w 900523"/>
              <a:gd name="connsiteY107" fmla="*/ 510191 h 971344"/>
              <a:gd name="connsiteX108" fmla="*/ 255991 w 900523"/>
              <a:gd name="connsiteY108" fmla="*/ 484896 h 971344"/>
              <a:gd name="connsiteX109" fmla="*/ 281287 w 900523"/>
              <a:gd name="connsiteY109" fmla="*/ 510191 h 971344"/>
              <a:gd name="connsiteX110" fmla="*/ 255991 w 900523"/>
              <a:gd name="connsiteY110" fmla="*/ 535487 h 971344"/>
              <a:gd name="connsiteX111" fmla="*/ 230696 w 900523"/>
              <a:gd name="connsiteY111" fmla="*/ 510191 h 971344"/>
              <a:gd name="connsiteX112" fmla="*/ 230696 w 900523"/>
              <a:gd name="connsiteY112" fmla="*/ 510191 h 971344"/>
              <a:gd name="connsiteX113" fmla="*/ 230696 w 900523"/>
              <a:gd name="connsiteY113" fmla="*/ 510191 h 971344"/>
              <a:gd name="connsiteX114" fmla="*/ 434073 w 900523"/>
              <a:gd name="connsiteY114" fmla="*/ 510191 h 971344"/>
              <a:gd name="connsiteX115" fmla="*/ 459368 w 900523"/>
              <a:gd name="connsiteY115" fmla="*/ 484896 h 971344"/>
              <a:gd name="connsiteX116" fmla="*/ 484664 w 900523"/>
              <a:gd name="connsiteY116" fmla="*/ 510191 h 971344"/>
              <a:gd name="connsiteX117" fmla="*/ 459368 w 900523"/>
              <a:gd name="connsiteY117" fmla="*/ 535487 h 971344"/>
              <a:gd name="connsiteX118" fmla="*/ 434073 w 900523"/>
              <a:gd name="connsiteY118" fmla="*/ 510191 h 971344"/>
              <a:gd name="connsiteX119" fmla="*/ 434073 w 900523"/>
              <a:gd name="connsiteY119" fmla="*/ 510191 h 971344"/>
              <a:gd name="connsiteX120" fmla="*/ 434073 w 900523"/>
              <a:gd name="connsiteY120" fmla="*/ 510191 h 971344"/>
              <a:gd name="connsiteX121" fmla="*/ 129513 w 900523"/>
              <a:gd name="connsiteY121" fmla="*/ 510191 h 971344"/>
              <a:gd name="connsiteX122" fmla="*/ 154809 w 900523"/>
              <a:gd name="connsiteY122" fmla="*/ 484896 h 971344"/>
              <a:gd name="connsiteX123" fmla="*/ 180105 w 900523"/>
              <a:gd name="connsiteY123" fmla="*/ 510191 h 971344"/>
              <a:gd name="connsiteX124" fmla="*/ 154809 w 900523"/>
              <a:gd name="connsiteY124" fmla="*/ 535487 h 971344"/>
              <a:gd name="connsiteX125" fmla="*/ 129513 w 900523"/>
              <a:gd name="connsiteY125" fmla="*/ 510191 h 971344"/>
              <a:gd name="connsiteX126" fmla="*/ 129513 w 900523"/>
              <a:gd name="connsiteY126" fmla="*/ 510191 h 971344"/>
              <a:gd name="connsiteX127" fmla="*/ 129513 w 900523"/>
              <a:gd name="connsiteY127" fmla="*/ 510191 h 97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900523" h="971344">
                <a:moveTo>
                  <a:pt x="99159" y="711543"/>
                </a:moveTo>
                <a:lnTo>
                  <a:pt x="166951" y="711543"/>
                </a:lnTo>
                <a:lnTo>
                  <a:pt x="166951" y="733803"/>
                </a:lnTo>
                <a:cubicBezTo>
                  <a:pt x="166951" y="764157"/>
                  <a:pt x="191235" y="788441"/>
                  <a:pt x="221589" y="788441"/>
                </a:cubicBezTo>
                <a:cubicBezTo>
                  <a:pt x="235755" y="788441"/>
                  <a:pt x="249921" y="782370"/>
                  <a:pt x="260039" y="772252"/>
                </a:cubicBezTo>
                <a:lnTo>
                  <a:pt x="320748" y="711543"/>
                </a:lnTo>
                <a:lnTo>
                  <a:pt x="514007" y="711543"/>
                </a:lnTo>
                <a:cubicBezTo>
                  <a:pt x="568645" y="711543"/>
                  <a:pt x="613165" y="667023"/>
                  <a:pt x="613165" y="612385"/>
                </a:cubicBezTo>
                <a:lnTo>
                  <a:pt x="613165" y="381690"/>
                </a:lnTo>
                <a:cubicBezTo>
                  <a:pt x="613165" y="327052"/>
                  <a:pt x="568645" y="282532"/>
                  <a:pt x="514007" y="282532"/>
                </a:cubicBezTo>
                <a:lnTo>
                  <a:pt x="99159" y="282532"/>
                </a:lnTo>
                <a:cubicBezTo>
                  <a:pt x="44520" y="282532"/>
                  <a:pt x="0" y="327052"/>
                  <a:pt x="0" y="381690"/>
                </a:cubicBezTo>
                <a:lnTo>
                  <a:pt x="0" y="612385"/>
                </a:lnTo>
                <a:cubicBezTo>
                  <a:pt x="0" y="667023"/>
                  <a:pt x="44520" y="711543"/>
                  <a:pt x="99159" y="711543"/>
                </a:cubicBezTo>
                <a:close/>
                <a:moveTo>
                  <a:pt x="50591" y="381690"/>
                </a:moveTo>
                <a:cubicBezTo>
                  <a:pt x="50591" y="354371"/>
                  <a:pt x="71840" y="333123"/>
                  <a:pt x="99159" y="333123"/>
                </a:cubicBezTo>
                <a:lnTo>
                  <a:pt x="514007" y="333123"/>
                </a:lnTo>
                <a:cubicBezTo>
                  <a:pt x="541326" y="333123"/>
                  <a:pt x="562574" y="354371"/>
                  <a:pt x="562574" y="381690"/>
                </a:cubicBezTo>
                <a:lnTo>
                  <a:pt x="562574" y="612385"/>
                </a:lnTo>
                <a:cubicBezTo>
                  <a:pt x="562574" y="639704"/>
                  <a:pt x="541326" y="660952"/>
                  <a:pt x="514007" y="660952"/>
                </a:cubicBezTo>
                <a:cubicBezTo>
                  <a:pt x="514007" y="660952"/>
                  <a:pt x="514007" y="660952"/>
                  <a:pt x="514007" y="660952"/>
                </a:cubicBezTo>
                <a:lnTo>
                  <a:pt x="309618" y="660952"/>
                </a:lnTo>
                <a:cubicBezTo>
                  <a:pt x="302535" y="660952"/>
                  <a:pt x="296464" y="663987"/>
                  <a:pt x="291405" y="668035"/>
                </a:cubicBezTo>
                <a:lnTo>
                  <a:pt x="223613" y="735826"/>
                </a:lnTo>
                <a:cubicBezTo>
                  <a:pt x="222601" y="736838"/>
                  <a:pt x="220578" y="736838"/>
                  <a:pt x="219566" y="736838"/>
                </a:cubicBezTo>
                <a:cubicBezTo>
                  <a:pt x="218554" y="735826"/>
                  <a:pt x="217542" y="734815"/>
                  <a:pt x="217542" y="733803"/>
                </a:cubicBezTo>
                <a:lnTo>
                  <a:pt x="217542" y="686247"/>
                </a:lnTo>
                <a:cubicBezTo>
                  <a:pt x="217542" y="672082"/>
                  <a:pt x="206412" y="660952"/>
                  <a:pt x="192247" y="660952"/>
                </a:cubicBezTo>
                <a:lnTo>
                  <a:pt x="99159" y="660952"/>
                </a:lnTo>
                <a:cubicBezTo>
                  <a:pt x="71840" y="660952"/>
                  <a:pt x="50591" y="639704"/>
                  <a:pt x="50591" y="612385"/>
                </a:cubicBezTo>
                <a:lnTo>
                  <a:pt x="50591" y="381690"/>
                </a:lnTo>
                <a:close/>
                <a:moveTo>
                  <a:pt x="77910" y="196528"/>
                </a:moveTo>
                <a:cubicBezTo>
                  <a:pt x="88029" y="181351"/>
                  <a:pt x="99159" y="166173"/>
                  <a:pt x="111301" y="153020"/>
                </a:cubicBezTo>
                <a:cubicBezTo>
                  <a:pt x="222601" y="25531"/>
                  <a:pt x="363245" y="-22025"/>
                  <a:pt x="530196" y="9342"/>
                </a:cubicBezTo>
                <a:cubicBezTo>
                  <a:pt x="619236" y="26543"/>
                  <a:pt x="700182" y="72074"/>
                  <a:pt x="760892" y="140878"/>
                </a:cubicBezTo>
                <a:cubicBezTo>
                  <a:pt x="833743" y="219800"/>
                  <a:pt x="874216" y="324017"/>
                  <a:pt x="874216" y="432281"/>
                </a:cubicBezTo>
                <a:cubicBezTo>
                  <a:pt x="891417" y="450494"/>
                  <a:pt x="900523" y="473766"/>
                  <a:pt x="900523" y="498049"/>
                </a:cubicBezTo>
                <a:cubicBezTo>
                  <a:pt x="900523" y="536498"/>
                  <a:pt x="900523" y="573936"/>
                  <a:pt x="900523" y="609349"/>
                </a:cubicBezTo>
                <a:cubicBezTo>
                  <a:pt x="899512" y="640716"/>
                  <a:pt x="883323" y="671070"/>
                  <a:pt x="857015" y="688271"/>
                </a:cubicBezTo>
                <a:lnTo>
                  <a:pt x="853980" y="690295"/>
                </a:lnTo>
                <a:cubicBezTo>
                  <a:pt x="836779" y="842067"/>
                  <a:pt x="708277" y="956403"/>
                  <a:pt x="555491" y="957414"/>
                </a:cubicBezTo>
                <a:lnTo>
                  <a:pt x="547397" y="957414"/>
                </a:lnTo>
                <a:cubicBezTo>
                  <a:pt x="533231" y="972592"/>
                  <a:pt x="512995" y="980686"/>
                  <a:pt x="492758" y="980686"/>
                </a:cubicBezTo>
                <a:lnTo>
                  <a:pt x="404730" y="980686"/>
                </a:lnTo>
                <a:cubicBezTo>
                  <a:pt x="362233" y="980686"/>
                  <a:pt x="328843" y="947296"/>
                  <a:pt x="327831" y="904800"/>
                </a:cubicBezTo>
                <a:lnTo>
                  <a:pt x="327831" y="856233"/>
                </a:lnTo>
                <a:cubicBezTo>
                  <a:pt x="327831" y="813736"/>
                  <a:pt x="362233" y="780346"/>
                  <a:pt x="403718" y="780346"/>
                </a:cubicBezTo>
                <a:lnTo>
                  <a:pt x="491747" y="780346"/>
                </a:lnTo>
                <a:cubicBezTo>
                  <a:pt x="512995" y="780346"/>
                  <a:pt x="532219" y="788441"/>
                  <a:pt x="547397" y="803618"/>
                </a:cubicBezTo>
                <a:lnTo>
                  <a:pt x="555491" y="803618"/>
                </a:lnTo>
                <a:cubicBezTo>
                  <a:pt x="626319" y="802606"/>
                  <a:pt x="686017" y="752016"/>
                  <a:pt x="699170" y="683212"/>
                </a:cubicBezTo>
                <a:cubicBezTo>
                  <a:pt x="690064" y="673094"/>
                  <a:pt x="682981" y="660952"/>
                  <a:pt x="678934" y="646787"/>
                </a:cubicBezTo>
                <a:cubicBezTo>
                  <a:pt x="674887" y="633633"/>
                  <a:pt x="671851" y="619467"/>
                  <a:pt x="671851" y="605302"/>
                </a:cubicBezTo>
                <a:cubicBezTo>
                  <a:pt x="671851" y="572924"/>
                  <a:pt x="671851" y="537510"/>
                  <a:pt x="671851" y="500073"/>
                </a:cubicBezTo>
                <a:cubicBezTo>
                  <a:pt x="671851" y="485908"/>
                  <a:pt x="673875" y="472754"/>
                  <a:pt x="677922" y="459600"/>
                </a:cubicBezTo>
                <a:cubicBezTo>
                  <a:pt x="683993" y="437340"/>
                  <a:pt x="699170" y="418116"/>
                  <a:pt x="718395" y="404962"/>
                </a:cubicBezTo>
                <a:cubicBezTo>
                  <a:pt x="718395" y="397879"/>
                  <a:pt x="717383" y="390797"/>
                  <a:pt x="716372" y="382702"/>
                </a:cubicBezTo>
                <a:cubicBezTo>
                  <a:pt x="692088" y="234977"/>
                  <a:pt x="551444" y="132783"/>
                  <a:pt x="401694" y="155043"/>
                </a:cubicBezTo>
                <a:cubicBezTo>
                  <a:pt x="344020" y="162126"/>
                  <a:pt x="289382" y="188433"/>
                  <a:pt x="246885" y="228906"/>
                </a:cubicBezTo>
                <a:cubicBezTo>
                  <a:pt x="236767" y="239024"/>
                  <a:pt x="220578" y="239024"/>
                  <a:pt x="211471" y="228906"/>
                </a:cubicBezTo>
                <a:cubicBezTo>
                  <a:pt x="201353" y="218788"/>
                  <a:pt x="201353" y="202599"/>
                  <a:pt x="211471" y="193492"/>
                </a:cubicBezTo>
                <a:cubicBezTo>
                  <a:pt x="211471" y="193492"/>
                  <a:pt x="211471" y="193492"/>
                  <a:pt x="211471" y="193492"/>
                </a:cubicBezTo>
                <a:cubicBezTo>
                  <a:pt x="261051" y="145937"/>
                  <a:pt x="324796" y="114571"/>
                  <a:pt x="393600" y="105464"/>
                </a:cubicBezTo>
                <a:cubicBezTo>
                  <a:pt x="571681" y="78145"/>
                  <a:pt x="737620" y="199563"/>
                  <a:pt x="766963" y="375619"/>
                </a:cubicBezTo>
                <a:cubicBezTo>
                  <a:pt x="768986" y="389785"/>
                  <a:pt x="769998" y="403950"/>
                  <a:pt x="771010" y="418116"/>
                </a:cubicBezTo>
                <a:lnTo>
                  <a:pt x="771010" y="420139"/>
                </a:lnTo>
                <a:cubicBezTo>
                  <a:pt x="772022" y="431269"/>
                  <a:pt x="764939" y="441388"/>
                  <a:pt x="754821" y="445435"/>
                </a:cubicBezTo>
                <a:cubicBezTo>
                  <a:pt x="741667" y="450494"/>
                  <a:pt x="731549" y="461624"/>
                  <a:pt x="727502" y="475789"/>
                </a:cubicBezTo>
                <a:cubicBezTo>
                  <a:pt x="724466" y="483884"/>
                  <a:pt x="723454" y="491978"/>
                  <a:pt x="723454" y="501085"/>
                </a:cubicBezTo>
                <a:cubicBezTo>
                  <a:pt x="723454" y="538522"/>
                  <a:pt x="723454" y="572924"/>
                  <a:pt x="723454" y="605302"/>
                </a:cubicBezTo>
                <a:cubicBezTo>
                  <a:pt x="723454" y="614408"/>
                  <a:pt x="724466" y="623515"/>
                  <a:pt x="727502" y="632621"/>
                </a:cubicBezTo>
                <a:cubicBezTo>
                  <a:pt x="730537" y="641727"/>
                  <a:pt x="735596" y="649822"/>
                  <a:pt x="742679" y="655893"/>
                </a:cubicBezTo>
                <a:cubicBezTo>
                  <a:pt x="748750" y="660952"/>
                  <a:pt x="752797" y="669046"/>
                  <a:pt x="751785" y="678153"/>
                </a:cubicBezTo>
                <a:cubicBezTo>
                  <a:pt x="741667" y="778323"/>
                  <a:pt x="656674" y="855221"/>
                  <a:pt x="556503" y="856233"/>
                </a:cubicBezTo>
                <a:lnTo>
                  <a:pt x="536267" y="856233"/>
                </a:lnTo>
                <a:cubicBezTo>
                  <a:pt x="528172" y="856233"/>
                  <a:pt x="520078" y="852185"/>
                  <a:pt x="515019" y="844091"/>
                </a:cubicBezTo>
                <a:cubicBezTo>
                  <a:pt x="509959" y="837008"/>
                  <a:pt x="502877" y="831949"/>
                  <a:pt x="493770" y="831949"/>
                </a:cubicBezTo>
                <a:lnTo>
                  <a:pt x="405741" y="831949"/>
                </a:lnTo>
                <a:cubicBezTo>
                  <a:pt x="391576" y="831949"/>
                  <a:pt x="380446" y="843079"/>
                  <a:pt x="379434" y="857244"/>
                </a:cubicBezTo>
                <a:cubicBezTo>
                  <a:pt x="379434" y="857244"/>
                  <a:pt x="379434" y="857244"/>
                  <a:pt x="379434" y="857244"/>
                </a:cubicBezTo>
                <a:lnTo>
                  <a:pt x="379434" y="905812"/>
                </a:lnTo>
                <a:cubicBezTo>
                  <a:pt x="379434" y="919977"/>
                  <a:pt x="390564" y="931107"/>
                  <a:pt x="404730" y="931107"/>
                </a:cubicBezTo>
                <a:lnTo>
                  <a:pt x="492758" y="931107"/>
                </a:lnTo>
                <a:cubicBezTo>
                  <a:pt x="501865" y="931107"/>
                  <a:pt x="508948" y="926048"/>
                  <a:pt x="514007" y="918965"/>
                </a:cubicBezTo>
                <a:cubicBezTo>
                  <a:pt x="519066" y="911883"/>
                  <a:pt x="527160" y="907835"/>
                  <a:pt x="535255" y="906824"/>
                </a:cubicBezTo>
                <a:lnTo>
                  <a:pt x="555491" y="906824"/>
                </a:lnTo>
                <a:cubicBezTo>
                  <a:pt x="687029" y="906824"/>
                  <a:pt x="795294" y="804630"/>
                  <a:pt x="804400" y="674106"/>
                </a:cubicBezTo>
                <a:cubicBezTo>
                  <a:pt x="805412" y="666011"/>
                  <a:pt x="810471" y="657917"/>
                  <a:pt x="817554" y="653869"/>
                </a:cubicBezTo>
                <a:cubicBezTo>
                  <a:pt x="820589" y="651846"/>
                  <a:pt x="823625" y="649822"/>
                  <a:pt x="826660" y="647798"/>
                </a:cubicBezTo>
                <a:cubicBezTo>
                  <a:pt x="839814" y="638692"/>
                  <a:pt x="848920" y="624527"/>
                  <a:pt x="848920" y="608337"/>
                </a:cubicBezTo>
                <a:cubicBezTo>
                  <a:pt x="849932" y="572924"/>
                  <a:pt x="849932" y="536498"/>
                  <a:pt x="848920" y="498049"/>
                </a:cubicBezTo>
                <a:cubicBezTo>
                  <a:pt x="848920" y="483884"/>
                  <a:pt x="841838" y="470730"/>
                  <a:pt x="830708" y="461624"/>
                </a:cubicBezTo>
                <a:cubicBezTo>
                  <a:pt x="824637" y="456565"/>
                  <a:pt x="821601" y="449482"/>
                  <a:pt x="821601" y="441388"/>
                </a:cubicBezTo>
                <a:cubicBezTo>
                  <a:pt x="824637" y="342230"/>
                  <a:pt x="789223" y="247119"/>
                  <a:pt x="722442" y="174268"/>
                </a:cubicBezTo>
                <a:cubicBezTo>
                  <a:pt x="670839" y="115582"/>
                  <a:pt x="599000" y="74098"/>
                  <a:pt x="521089" y="58921"/>
                </a:cubicBezTo>
                <a:cubicBezTo>
                  <a:pt x="372351" y="31602"/>
                  <a:pt x="247897" y="74098"/>
                  <a:pt x="149750" y="186410"/>
                </a:cubicBezTo>
                <a:cubicBezTo>
                  <a:pt x="138620" y="198551"/>
                  <a:pt x="129513" y="211705"/>
                  <a:pt x="120407" y="224859"/>
                </a:cubicBezTo>
                <a:cubicBezTo>
                  <a:pt x="112312" y="235989"/>
                  <a:pt x="97135" y="240036"/>
                  <a:pt x="84993" y="231941"/>
                </a:cubicBezTo>
                <a:cubicBezTo>
                  <a:pt x="72851" y="223847"/>
                  <a:pt x="69816" y="208670"/>
                  <a:pt x="77910" y="196528"/>
                </a:cubicBezTo>
                <a:lnTo>
                  <a:pt x="77910" y="196528"/>
                </a:lnTo>
                <a:lnTo>
                  <a:pt x="77910" y="196528"/>
                </a:lnTo>
                <a:close/>
                <a:moveTo>
                  <a:pt x="331878" y="510191"/>
                </a:moveTo>
                <a:cubicBezTo>
                  <a:pt x="331878" y="496026"/>
                  <a:pt x="343008" y="484896"/>
                  <a:pt x="357174" y="484896"/>
                </a:cubicBezTo>
                <a:cubicBezTo>
                  <a:pt x="371339" y="484896"/>
                  <a:pt x="382470" y="496026"/>
                  <a:pt x="382470" y="510191"/>
                </a:cubicBezTo>
                <a:cubicBezTo>
                  <a:pt x="382470" y="524357"/>
                  <a:pt x="371339" y="535487"/>
                  <a:pt x="357174" y="535487"/>
                </a:cubicBezTo>
                <a:cubicBezTo>
                  <a:pt x="343008" y="535487"/>
                  <a:pt x="331878" y="524357"/>
                  <a:pt x="331878" y="510191"/>
                </a:cubicBezTo>
                <a:cubicBezTo>
                  <a:pt x="331878" y="510191"/>
                  <a:pt x="331878" y="510191"/>
                  <a:pt x="331878" y="510191"/>
                </a:cubicBezTo>
                <a:close/>
                <a:moveTo>
                  <a:pt x="230696" y="510191"/>
                </a:moveTo>
                <a:cubicBezTo>
                  <a:pt x="230696" y="496026"/>
                  <a:pt x="241826" y="484896"/>
                  <a:pt x="255991" y="484896"/>
                </a:cubicBezTo>
                <a:cubicBezTo>
                  <a:pt x="270157" y="484896"/>
                  <a:pt x="281287" y="496026"/>
                  <a:pt x="281287" y="510191"/>
                </a:cubicBezTo>
                <a:cubicBezTo>
                  <a:pt x="281287" y="524357"/>
                  <a:pt x="270157" y="535487"/>
                  <a:pt x="255991" y="535487"/>
                </a:cubicBezTo>
                <a:cubicBezTo>
                  <a:pt x="241826" y="535487"/>
                  <a:pt x="230696" y="524357"/>
                  <a:pt x="230696" y="510191"/>
                </a:cubicBezTo>
                <a:cubicBezTo>
                  <a:pt x="230696" y="510191"/>
                  <a:pt x="230696" y="510191"/>
                  <a:pt x="230696" y="510191"/>
                </a:cubicBezTo>
                <a:lnTo>
                  <a:pt x="230696" y="510191"/>
                </a:lnTo>
                <a:close/>
                <a:moveTo>
                  <a:pt x="434073" y="510191"/>
                </a:moveTo>
                <a:cubicBezTo>
                  <a:pt x="434073" y="496026"/>
                  <a:pt x="445203" y="484896"/>
                  <a:pt x="459368" y="484896"/>
                </a:cubicBezTo>
                <a:cubicBezTo>
                  <a:pt x="473534" y="484896"/>
                  <a:pt x="484664" y="496026"/>
                  <a:pt x="484664" y="510191"/>
                </a:cubicBezTo>
                <a:cubicBezTo>
                  <a:pt x="484664" y="524357"/>
                  <a:pt x="473534" y="535487"/>
                  <a:pt x="459368" y="535487"/>
                </a:cubicBezTo>
                <a:cubicBezTo>
                  <a:pt x="445203" y="535487"/>
                  <a:pt x="434073" y="524357"/>
                  <a:pt x="434073" y="510191"/>
                </a:cubicBezTo>
                <a:cubicBezTo>
                  <a:pt x="434073" y="510191"/>
                  <a:pt x="434073" y="510191"/>
                  <a:pt x="434073" y="510191"/>
                </a:cubicBezTo>
                <a:lnTo>
                  <a:pt x="434073" y="510191"/>
                </a:lnTo>
                <a:close/>
                <a:moveTo>
                  <a:pt x="129513" y="510191"/>
                </a:moveTo>
                <a:cubicBezTo>
                  <a:pt x="129513" y="496026"/>
                  <a:pt x="140644" y="484896"/>
                  <a:pt x="154809" y="484896"/>
                </a:cubicBezTo>
                <a:cubicBezTo>
                  <a:pt x="168975" y="484896"/>
                  <a:pt x="180105" y="496026"/>
                  <a:pt x="180105" y="510191"/>
                </a:cubicBezTo>
                <a:cubicBezTo>
                  <a:pt x="180105" y="524357"/>
                  <a:pt x="168975" y="535487"/>
                  <a:pt x="154809" y="535487"/>
                </a:cubicBezTo>
                <a:cubicBezTo>
                  <a:pt x="140644" y="535487"/>
                  <a:pt x="128502" y="524357"/>
                  <a:pt x="129513" y="510191"/>
                </a:cubicBezTo>
                <a:cubicBezTo>
                  <a:pt x="128502" y="510191"/>
                  <a:pt x="128502" y="510191"/>
                  <a:pt x="129513" y="510191"/>
                </a:cubicBezTo>
                <a:lnTo>
                  <a:pt x="129513" y="510191"/>
                </a:lnTo>
                <a:close/>
              </a:path>
            </a:pathLst>
          </a:custGeom>
          <a:solidFill>
            <a:sysClr val="window" lastClr="FFFFFF"/>
          </a:solidFill>
          <a:ln w="18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</a:endParaRPr>
          </a:p>
        </p:txBody>
      </p:sp>
      <p:sp>
        <p:nvSpPr>
          <p:cNvPr id="73" name="Title 3">
            <a:extLst>
              <a:ext uri="{FF2B5EF4-FFF2-40B4-BE49-F238E27FC236}">
                <a16:creationId xmlns:a16="http://schemas.microsoft.com/office/drawing/2014/main" id="{CDA90E8A-DA3A-8E16-A87B-8D0BE70195E6}"/>
              </a:ext>
            </a:extLst>
          </p:cNvPr>
          <p:cNvSpPr txBox="1">
            <a:spLocks/>
          </p:cNvSpPr>
          <p:nvPr/>
        </p:nvSpPr>
        <p:spPr>
          <a:xfrm>
            <a:off x="1251039" y="5536432"/>
            <a:ext cx="2438752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Определение </a:t>
            </a:r>
          </a:p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модели монетизации</a:t>
            </a:r>
          </a:p>
        </p:txBody>
      </p:sp>
      <p:sp>
        <p:nvSpPr>
          <p:cNvPr id="74" name="Title 3">
            <a:extLst>
              <a:ext uri="{FF2B5EF4-FFF2-40B4-BE49-F238E27FC236}">
                <a16:creationId xmlns:a16="http://schemas.microsoft.com/office/drawing/2014/main" id="{170CA4E3-0663-A782-EC61-234D6212EB6C}"/>
              </a:ext>
            </a:extLst>
          </p:cNvPr>
          <p:cNvSpPr txBox="1">
            <a:spLocks/>
          </p:cNvSpPr>
          <p:nvPr/>
        </p:nvSpPr>
        <p:spPr>
          <a:xfrm>
            <a:off x="3493845" y="5536432"/>
            <a:ext cx="2775157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Разработка </a:t>
            </a:r>
          </a:p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приложения</a:t>
            </a:r>
          </a:p>
        </p:txBody>
      </p:sp>
      <p:sp>
        <p:nvSpPr>
          <p:cNvPr id="75" name="Title 3">
            <a:extLst>
              <a:ext uri="{FF2B5EF4-FFF2-40B4-BE49-F238E27FC236}">
                <a16:creationId xmlns:a16="http://schemas.microsoft.com/office/drawing/2014/main" id="{B5B934CB-E8A5-0FA3-A86E-39ABFCB55A69}"/>
              </a:ext>
            </a:extLst>
          </p:cNvPr>
          <p:cNvSpPr txBox="1">
            <a:spLocks/>
          </p:cNvSpPr>
          <p:nvPr/>
        </p:nvSpPr>
        <p:spPr>
          <a:xfrm>
            <a:off x="6222061" y="5536432"/>
            <a:ext cx="2235625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Проведение </a:t>
            </a:r>
          </a:p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бета-тестирования</a:t>
            </a:r>
          </a:p>
        </p:txBody>
      </p:sp>
      <p:sp>
        <p:nvSpPr>
          <p:cNvPr id="76" name="Title 3">
            <a:extLst>
              <a:ext uri="{FF2B5EF4-FFF2-40B4-BE49-F238E27FC236}">
                <a16:creationId xmlns:a16="http://schemas.microsoft.com/office/drawing/2014/main" id="{95DD8359-0D91-2E7A-BFBE-6D3232B8E3AC}"/>
              </a:ext>
            </a:extLst>
          </p:cNvPr>
          <p:cNvSpPr txBox="1">
            <a:spLocks/>
          </p:cNvSpPr>
          <p:nvPr/>
        </p:nvSpPr>
        <p:spPr>
          <a:xfrm>
            <a:off x="8809387" y="5536432"/>
            <a:ext cx="1813286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Выход на рынок</a:t>
            </a:r>
          </a:p>
        </p:txBody>
      </p:sp>
      <p:sp>
        <p:nvSpPr>
          <p:cNvPr id="79" name="Arc 133">
            <a:extLst>
              <a:ext uri="{FF2B5EF4-FFF2-40B4-BE49-F238E27FC236}">
                <a16:creationId xmlns:a16="http://schemas.microsoft.com/office/drawing/2014/main" id="{8092FFBD-B0FF-8B86-DCC2-279B1770F9A1}"/>
              </a:ext>
            </a:extLst>
          </p:cNvPr>
          <p:cNvSpPr/>
          <p:nvPr/>
        </p:nvSpPr>
        <p:spPr>
          <a:xfrm rot="13538901" flipH="1">
            <a:off x="2300927" y="2858339"/>
            <a:ext cx="2536719" cy="2393885"/>
          </a:xfrm>
          <a:prstGeom prst="arc">
            <a:avLst>
              <a:gd name="adj1" fmla="val 17762311"/>
              <a:gd name="adj2" fmla="val 20559660"/>
            </a:avLst>
          </a:prstGeom>
          <a:noFill/>
          <a:ln w="28575" cap="flat" cmpd="sng" algn="ctr">
            <a:solidFill>
              <a:srgbClr val="367CFF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82" name="Заголовок 2">
            <a:extLst>
              <a:ext uri="{FF2B5EF4-FFF2-40B4-BE49-F238E27FC236}">
                <a16:creationId xmlns:a16="http://schemas.microsoft.com/office/drawing/2014/main" id="{1A0CCBC3-D08C-8188-067A-AA456DFF71CA}"/>
              </a:ext>
            </a:extLst>
          </p:cNvPr>
          <p:cNvSpPr txBox="1">
            <a:spLocks/>
          </p:cNvSpPr>
          <p:nvPr/>
        </p:nvSpPr>
        <p:spPr>
          <a:xfrm>
            <a:off x="838200" y="1089457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План по выходу на рынок</a:t>
            </a:r>
          </a:p>
        </p:txBody>
      </p:sp>
      <p:sp>
        <p:nvSpPr>
          <p:cNvPr id="83" name="Arc 131">
            <a:extLst>
              <a:ext uri="{FF2B5EF4-FFF2-40B4-BE49-F238E27FC236}">
                <a16:creationId xmlns:a16="http://schemas.microsoft.com/office/drawing/2014/main" id="{3835385D-BD39-74AE-BAB4-19DED63F8203}"/>
              </a:ext>
            </a:extLst>
          </p:cNvPr>
          <p:cNvSpPr/>
          <p:nvPr/>
        </p:nvSpPr>
        <p:spPr>
          <a:xfrm rot="18732121">
            <a:off x="4687437" y="3581111"/>
            <a:ext cx="2536719" cy="2313968"/>
          </a:xfrm>
          <a:prstGeom prst="arc">
            <a:avLst>
              <a:gd name="adj1" fmla="val 17057145"/>
              <a:gd name="adj2" fmla="val 0"/>
            </a:avLst>
          </a:prstGeom>
          <a:noFill/>
          <a:ln w="28575" cap="flat" cmpd="sng" algn="ctr">
            <a:solidFill>
              <a:srgbClr val="367CFF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85" name="Arc 133">
            <a:extLst>
              <a:ext uri="{FF2B5EF4-FFF2-40B4-BE49-F238E27FC236}">
                <a16:creationId xmlns:a16="http://schemas.microsoft.com/office/drawing/2014/main" id="{7FA507C6-1DAB-00A1-6C95-FBBD9D31BDF8}"/>
              </a:ext>
            </a:extLst>
          </p:cNvPr>
          <p:cNvSpPr/>
          <p:nvPr/>
        </p:nvSpPr>
        <p:spPr>
          <a:xfrm rot="13356457" flipH="1">
            <a:off x="7072676" y="2810177"/>
            <a:ext cx="2536719" cy="2393885"/>
          </a:xfrm>
          <a:prstGeom prst="arc">
            <a:avLst>
              <a:gd name="adj1" fmla="val 17762311"/>
              <a:gd name="adj2" fmla="val 20559660"/>
            </a:avLst>
          </a:prstGeom>
          <a:noFill/>
          <a:ln w="28575" cap="flat" cmpd="sng" algn="ctr">
            <a:solidFill>
              <a:srgbClr val="367CFF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pic>
        <p:nvPicPr>
          <p:cNvPr id="86" name="그래픽 522">
            <a:extLst>
              <a:ext uri="{FF2B5EF4-FFF2-40B4-BE49-F238E27FC236}">
                <a16:creationId xmlns:a16="http://schemas.microsoft.com/office/drawing/2014/main" id="{A2C26ED5-4464-8766-B865-5523C2D41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6961" y="4120924"/>
            <a:ext cx="568603" cy="893517"/>
          </a:xfrm>
          <a:prstGeom prst="rect">
            <a:avLst/>
          </a:prstGeom>
        </p:spPr>
      </p:pic>
      <p:sp>
        <p:nvSpPr>
          <p:cNvPr id="68" name="Picture Placeholder 45">
            <a:extLst>
              <a:ext uri="{FF2B5EF4-FFF2-40B4-BE49-F238E27FC236}">
                <a16:creationId xmlns:a16="http://schemas.microsoft.com/office/drawing/2014/main" id="{8A1EEFA2-9012-32AA-FF8B-ED0247F4183B}"/>
              </a:ext>
            </a:extLst>
          </p:cNvPr>
          <p:cNvSpPr/>
          <p:nvPr/>
        </p:nvSpPr>
        <p:spPr>
          <a:xfrm>
            <a:off x="9366912" y="4137002"/>
            <a:ext cx="806068" cy="843384"/>
          </a:xfrm>
          <a:custGeom>
            <a:avLst/>
            <a:gdLst>
              <a:gd name="connsiteX0" fmla="*/ 87629 w 937426"/>
              <a:gd name="connsiteY0" fmla="*/ 120328 h 980824"/>
              <a:gd name="connsiteX1" fmla="*/ 208883 w 937426"/>
              <a:gd name="connsiteY1" fmla="*/ 240656 h 980824"/>
              <a:gd name="connsiteX2" fmla="*/ 330137 w 937426"/>
              <a:gd name="connsiteY2" fmla="*/ 120328 h 980824"/>
              <a:gd name="connsiteX3" fmla="*/ 208883 w 937426"/>
              <a:gd name="connsiteY3" fmla="*/ 0 h 980824"/>
              <a:gd name="connsiteX4" fmla="*/ 208883 w 937426"/>
              <a:gd name="connsiteY4" fmla="*/ 0 h 980824"/>
              <a:gd name="connsiteX5" fmla="*/ 87629 w 937426"/>
              <a:gd name="connsiteY5" fmla="*/ 120328 h 980824"/>
              <a:gd name="connsiteX6" fmla="*/ 279190 w 937426"/>
              <a:gd name="connsiteY6" fmla="*/ 120328 h 980824"/>
              <a:gd name="connsiteX7" fmla="*/ 208883 w 937426"/>
              <a:gd name="connsiteY7" fmla="*/ 190098 h 980824"/>
              <a:gd name="connsiteX8" fmla="*/ 138576 w 937426"/>
              <a:gd name="connsiteY8" fmla="*/ 120328 h 980824"/>
              <a:gd name="connsiteX9" fmla="*/ 208883 w 937426"/>
              <a:gd name="connsiteY9" fmla="*/ 50558 h 980824"/>
              <a:gd name="connsiteX10" fmla="*/ 279190 w 937426"/>
              <a:gd name="connsiteY10" fmla="*/ 120328 h 980824"/>
              <a:gd name="connsiteX11" fmla="*/ 279190 w 937426"/>
              <a:gd name="connsiteY11" fmla="*/ 120328 h 980824"/>
              <a:gd name="connsiteX12" fmla="*/ 76421 w 937426"/>
              <a:gd name="connsiteY12" fmla="*/ 638041 h 980824"/>
              <a:gd name="connsiteX13" fmla="*/ 116159 w 937426"/>
              <a:gd name="connsiteY13" fmla="*/ 929255 h 980824"/>
              <a:gd name="connsiteX14" fmla="*/ 174239 w 937426"/>
              <a:gd name="connsiteY14" fmla="*/ 980824 h 980824"/>
              <a:gd name="connsiteX15" fmla="*/ 240470 w 937426"/>
              <a:gd name="connsiteY15" fmla="*/ 980824 h 980824"/>
              <a:gd name="connsiteX16" fmla="*/ 298550 w 937426"/>
              <a:gd name="connsiteY16" fmla="*/ 929255 h 980824"/>
              <a:gd name="connsiteX17" fmla="*/ 318929 w 937426"/>
              <a:gd name="connsiteY17" fmla="*/ 751291 h 980824"/>
              <a:gd name="connsiteX18" fmla="*/ 357649 w 937426"/>
              <a:gd name="connsiteY18" fmla="*/ 454010 h 980824"/>
              <a:gd name="connsiteX19" fmla="*/ 401463 w 937426"/>
              <a:gd name="connsiteY19" fmla="*/ 490412 h 980824"/>
              <a:gd name="connsiteX20" fmla="*/ 490111 w 937426"/>
              <a:gd name="connsiteY20" fmla="*/ 491423 h 980824"/>
              <a:gd name="connsiteX21" fmla="*/ 622574 w 937426"/>
              <a:gd name="connsiteY21" fmla="*/ 388285 h 980824"/>
              <a:gd name="connsiteX22" fmla="*/ 640915 w 937426"/>
              <a:gd name="connsiteY22" fmla="*/ 295258 h 980824"/>
              <a:gd name="connsiteX23" fmla="*/ 544115 w 937426"/>
              <a:gd name="connsiteY23" fmla="*/ 272002 h 980824"/>
              <a:gd name="connsiteX24" fmla="*/ 536983 w 937426"/>
              <a:gd name="connsiteY24" fmla="*/ 277058 h 980824"/>
              <a:gd name="connsiteX25" fmla="*/ 447316 w 937426"/>
              <a:gd name="connsiteY25" fmla="*/ 346828 h 980824"/>
              <a:gd name="connsiteX26" fmla="*/ 357649 w 937426"/>
              <a:gd name="connsiteY26" fmla="*/ 273013 h 980824"/>
              <a:gd name="connsiteX27" fmla="*/ 312815 w 937426"/>
              <a:gd name="connsiteY27" fmla="*/ 256834 h 980824"/>
              <a:gd name="connsiteX28" fmla="*/ 272058 w 937426"/>
              <a:gd name="connsiteY28" fmla="*/ 256834 h 980824"/>
              <a:gd name="connsiteX29" fmla="*/ 247603 w 937426"/>
              <a:gd name="connsiteY29" fmla="*/ 267957 h 980824"/>
              <a:gd name="connsiteX30" fmla="*/ 206845 w 937426"/>
              <a:gd name="connsiteY30" fmla="*/ 318515 h 980824"/>
              <a:gd name="connsiteX31" fmla="*/ 166088 w 937426"/>
              <a:gd name="connsiteY31" fmla="*/ 267957 h 980824"/>
              <a:gd name="connsiteX32" fmla="*/ 142652 w 937426"/>
              <a:gd name="connsiteY32" fmla="*/ 256834 h 980824"/>
              <a:gd name="connsiteX33" fmla="*/ 111065 w 937426"/>
              <a:gd name="connsiteY33" fmla="*/ 256834 h 980824"/>
              <a:gd name="connsiteX34" fmla="*/ 0 w 937426"/>
              <a:gd name="connsiteY34" fmla="*/ 367051 h 980824"/>
              <a:gd name="connsiteX35" fmla="*/ 1019 w 937426"/>
              <a:gd name="connsiteY35" fmla="*/ 380196 h 980824"/>
              <a:gd name="connsiteX36" fmla="*/ 25474 w 937426"/>
              <a:gd name="connsiteY36" fmla="*/ 565238 h 980824"/>
              <a:gd name="connsiteX37" fmla="*/ 76421 w 937426"/>
              <a:gd name="connsiteY37" fmla="*/ 638041 h 980824"/>
              <a:gd name="connsiteX38" fmla="*/ 67250 w 937426"/>
              <a:gd name="connsiteY38" fmla="*/ 326604 h 980824"/>
              <a:gd name="connsiteX39" fmla="*/ 112084 w 937426"/>
              <a:gd name="connsiteY39" fmla="*/ 306381 h 980824"/>
              <a:gd name="connsiteX40" fmla="*/ 133481 w 937426"/>
              <a:gd name="connsiteY40" fmla="*/ 306381 h 980824"/>
              <a:gd name="connsiteX41" fmla="*/ 179334 w 937426"/>
              <a:gd name="connsiteY41" fmla="*/ 363006 h 980824"/>
              <a:gd name="connsiteX42" fmla="*/ 229262 w 937426"/>
              <a:gd name="connsiteY42" fmla="*/ 369073 h 980824"/>
              <a:gd name="connsiteX43" fmla="*/ 235376 w 937426"/>
              <a:gd name="connsiteY43" fmla="*/ 363006 h 980824"/>
              <a:gd name="connsiteX44" fmla="*/ 281228 w 937426"/>
              <a:gd name="connsiteY44" fmla="*/ 306381 h 980824"/>
              <a:gd name="connsiteX45" fmla="*/ 312815 w 937426"/>
              <a:gd name="connsiteY45" fmla="*/ 306381 h 980824"/>
              <a:gd name="connsiteX46" fmla="*/ 325043 w 937426"/>
              <a:gd name="connsiteY46" fmla="*/ 310426 h 980824"/>
              <a:gd name="connsiteX47" fmla="*/ 431013 w 937426"/>
              <a:gd name="connsiteY47" fmla="*/ 397385 h 980824"/>
              <a:gd name="connsiteX48" fmla="*/ 462600 w 937426"/>
              <a:gd name="connsiteY48" fmla="*/ 397385 h 980824"/>
              <a:gd name="connsiteX49" fmla="*/ 567551 w 937426"/>
              <a:gd name="connsiteY49" fmla="*/ 314470 h 980824"/>
              <a:gd name="connsiteX50" fmla="*/ 579778 w 937426"/>
              <a:gd name="connsiteY50" fmla="*/ 310426 h 980824"/>
              <a:gd name="connsiteX51" fmla="*/ 597100 w 937426"/>
              <a:gd name="connsiteY51" fmla="*/ 319526 h 980824"/>
              <a:gd name="connsiteX52" fmla="*/ 590987 w 937426"/>
              <a:gd name="connsiteY52" fmla="*/ 345816 h 980824"/>
              <a:gd name="connsiteX53" fmla="*/ 459543 w 937426"/>
              <a:gd name="connsiteY53" fmla="*/ 449966 h 980824"/>
              <a:gd name="connsiteX54" fmla="*/ 435088 w 937426"/>
              <a:gd name="connsiteY54" fmla="*/ 449966 h 980824"/>
              <a:gd name="connsiteX55" fmla="*/ 355611 w 937426"/>
              <a:gd name="connsiteY55" fmla="*/ 385252 h 980824"/>
              <a:gd name="connsiteX56" fmla="*/ 319948 w 937426"/>
              <a:gd name="connsiteY56" fmla="*/ 388285 h 980824"/>
              <a:gd name="connsiteX57" fmla="*/ 313834 w 937426"/>
              <a:gd name="connsiteY57" fmla="*/ 401430 h 980824"/>
              <a:gd name="connsiteX58" fmla="*/ 267982 w 937426"/>
              <a:gd name="connsiteY58" fmla="*/ 745224 h 980824"/>
              <a:gd name="connsiteX59" fmla="*/ 248622 w 937426"/>
              <a:gd name="connsiteY59" fmla="*/ 924199 h 980824"/>
              <a:gd name="connsiteX60" fmla="*/ 240470 w 937426"/>
              <a:gd name="connsiteY60" fmla="*/ 931277 h 980824"/>
              <a:gd name="connsiteX61" fmla="*/ 174239 w 937426"/>
              <a:gd name="connsiteY61" fmla="*/ 931277 h 980824"/>
              <a:gd name="connsiteX62" fmla="*/ 166088 w 937426"/>
              <a:gd name="connsiteY62" fmla="*/ 924199 h 980824"/>
              <a:gd name="connsiteX63" fmla="*/ 125330 w 937426"/>
              <a:gd name="connsiteY63" fmla="*/ 617818 h 980824"/>
              <a:gd name="connsiteX64" fmla="*/ 109027 w 937426"/>
              <a:gd name="connsiteY64" fmla="*/ 597595 h 980824"/>
              <a:gd name="connsiteX65" fmla="*/ 78459 w 937426"/>
              <a:gd name="connsiteY65" fmla="*/ 558160 h 980824"/>
              <a:gd name="connsiteX66" fmla="*/ 52985 w 937426"/>
              <a:gd name="connsiteY66" fmla="*/ 373118 h 980824"/>
              <a:gd name="connsiteX67" fmla="*/ 67250 w 937426"/>
              <a:gd name="connsiteY67" fmla="*/ 326604 h 980824"/>
              <a:gd name="connsiteX68" fmla="*/ 732620 w 937426"/>
              <a:gd name="connsiteY68" fmla="*/ 410531 h 980824"/>
              <a:gd name="connsiteX69" fmla="*/ 732620 w 937426"/>
              <a:gd name="connsiteY69" fmla="*/ 410531 h 980824"/>
              <a:gd name="connsiteX70" fmla="*/ 684729 w 937426"/>
              <a:gd name="connsiteY70" fmla="*/ 458055 h 980824"/>
              <a:gd name="connsiteX71" fmla="*/ 685748 w 937426"/>
              <a:gd name="connsiteY71" fmla="*/ 617818 h 980824"/>
              <a:gd name="connsiteX72" fmla="*/ 733639 w 937426"/>
              <a:gd name="connsiteY72" fmla="*/ 665343 h 980824"/>
              <a:gd name="connsiteX73" fmla="*/ 733639 w 937426"/>
              <a:gd name="connsiteY73" fmla="*/ 665343 h 980824"/>
              <a:gd name="connsiteX74" fmla="*/ 895650 w 937426"/>
              <a:gd name="connsiteY74" fmla="*/ 664331 h 980824"/>
              <a:gd name="connsiteX75" fmla="*/ 943541 w 937426"/>
              <a:gd name="connsiteY75" fmla="*/ 616807 h 980824"/>
              <a:gd name="connsiteX76" fmla="*/ 732620 w 937426"/>
              <a:gd name="connsiteY76" fmla="*/ 410531 h 980824"/>
              <a:gd name="connsiteX77" fmla="*/ 732620 w 937426"/>
              <a:gd name="connsiteY77" fmla="*/ 410531 h 980824"/>
              <a:gd name="connsiteX78" fmla="*/ 736695 w 937426"/>
              <a:gd name="connsiteY78" fmla="*/ 614785 h 980824"/>
              <a:gd name="connsiteX79" fmla="*/ 736695 w 937426"/>
              <a:gd name="connsiteY79" fmla="*/ 461088 h 980824"/>
              <a:gd name="connsiteX80" fmla="*/ 891575 w 937426"/>
              <a:gd name="connsiteY80" fmla="*/ 613774 h 980824"/>
              <a:gd name="connsiteX81" fmla="*/ 736695 w 937426"/>
              <a:gd name="connsiteY81" fmla="*/ 614785 h 980824"/>
              <a:gd name="connsiteX82" fmla="*/ 829419 w 937426"/>
              <a:gd name="connsiteY82" fmla="*/ 716912 h 980824"/>
              <a:gd name="connsiteX83" fmla="*/ 801908 w 937426"/>
              <a:gd name="connsiteY83" fmla="*/ 704778 h 980824"/>
              <a:gd name="connsiteX84" fmla="*/ 801908 w 937426"/>
              <a:gd name="connsiteY84" fmla="*/ 704778 h 980824"/>
              <a:gd name="connsiteX85" fmla="*/ 644991 w 937426"/>
              <a:gd name="connsiteY85" fmla="*/ 705789 h 980824"/>
              <a:gd name="connsiteX86" fmla="*/ 644991 w 937426"/>
              <a:gd name="connsiteY86" fmla="*/ 550071 h 980824"/>
              <a:gd name="connsiteX87" fmla="*/ 632763 w 937426"/>
              <a:gd name="connsiteY87" fmla="*/ 522769 h 980824"/>
              <a:gd name="connsiteX88" fmla="*/ 605252 w 937426"/>
              <a:gd name="connsiteY88" fmla="*/ 512658 h 980824"/>
              <a:gd name="connsiteX89" fmla="*/ 400444 w 937426"/>
              <a:gd name="connsiteY89" fmla="*/ 745224 h 980824"/>
              <a:gd name="connsiteX90" fmla="*/ 610346 w 937426"/>
              <a:gd name="connsiteY90" fmla="*/ 949478 h 980824"/>
              <a:gd name="connsiteX91" fmla="*/ 619517 w 937426"/>
              <a:gd name="connsiteY91" fmla="*/ 949478 h 980824"/>
              <a:gd name="connsiteX92" fmla="*/ 838590 w 937426"/>
              <a:gd name="connsiteY92" fmla="*/ 744213 h 980824"/>
              <a:gd name="connsiteX93" fmla="*/ 829419 w 937426"/>
              <a:gd name="connsiteY93" fmla="*/ 716912 h 980824"/>
              <a:gd name="connsiteX94" fmla="*/ 829419 w 937426"/>
              <a:gd name="connsiteY94" fmla="*/ 716912 h 980824"/>
              <a:gd name="connsiteX95" fmla="*/ 611365 w 937426"/>
              <a:gd name="connsiteY95" fmla="*/ 898920 h 980824"/>
              <a:gd name="connsiteX96" fmla="*/ 451391 w 937426"/>
              <a:gd name="connsiteY96" fmla="*/ 720956 h 980824"/>
              <a:gd name="connsiteX97" fmla="*/ 592006 w 937426"/>
              <a:gd name="connsiteY97" fmla="*/ 565238 h 980824"/>
              <a:gd name="connsiteX98" fmla="*/ 592006 w 937426"/>
              <a:gd name="connsiteY98" fmla="*/ 717923 h 980824"/>
              <a:gd name="connsiteX99" fmla="*/ 631744 w 937426"/>
              <a:gd name="connsiteY99" fmla="*/ 757358 h 980824"/>
              <a:gd name="connsiteX100" fmla="*/ 631744 w 937426"/>
              <a:gd name="connsiteY100" fmla="*/ 757358 h 980824"/>
              <a:gd name="connsiteX101" fmla="*/ 785605 w 937426"/>
              <a:gd name="connsiteY101" fmla="*/ 757358 h 980824"/>
              <a:gd name="connsiteX102" fmla="*/ 611365 w 937426"/>
              <a:gd name="connsiteY102" fmla="*/ 898920 h 980824"/>
              <a:gd name="connsiteX103" fmla="*/ 611365 w 937426"/>
              <a:gd name="connsiteY103" fmla="*/ 898920 h 98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937426" h="980824">
                <a:moveTo>
                  <a:pt x="87629" y="120328"/>
                </a:moveTo>
                <a:cubicBezTo>
                  <a:pt x="87629" y="187064"/>
                  <a:pt x="141633" y="240656"/>
                  <a:pt x="208883" y="240656"/>
                </a:cubicBezTo>
                <a:cubicBezTo>
                  <a:pt x="276133" y="240656"/>
                  <a:pt x="330137" y="187064"/>
                  <a:pt x="330137" y="120328"/>
                </a:cubicBezTo>
                <a:cubicBezTo>
                  <a:pt x="330137" y="53591"/>
                  <a:pt x="276133" y="0"/>
                  <a:pt x="208883" y="0"/>
                </a:cubicBezTo>
                <a:cubicBezTo>
                  <a:pt x="208883" y="0"/>
                  <a:pt x="208883" y="0"/>
                  <a:pt x="208883" y="0"/>
                </a:cubicBezTo>
                <a:cubicBezTo>
                  <a:pt x="141633" y="0"/>
                  <a:pt x="87629" y="53591"/>
                  <a:pt x="87629" y="120328"/>
                </a:cubicBezTo>
                <a:close/>
                <a:moveTo>
                  <a:pt x="279190" y="120328"/>
                </a:moveTo>
                <a:cubicBezTo>
                  <a:pt x="279190" y="158752"/>
                  <a:pt x="247603" y="190098"/>
                  <a:pt x="208883" y="190098"/>
                </a:cubicBezTo>
                <a:cubicBezTo>
                  <a:pt x="170163" y="190098"/>
                  <a:pt x="138576" y="158752"/>
                  <a:pt x="138576" y="120328"/>
                </a:cubicBezTo>
                <a:cubicBezTo>
                  <a:pt x="138576" y="81904"/>
                  <a:pt x="170163" y="50558"/>
                  <a:pt x="208883" y="50558"/>
                </a:cubicBezTo>
                <a:cubicBezTo>
                  <a:pt x="247603" y="50558"/>
                  <a:pt x="279190" y="81904"/>
                  <a:pt x="279190" y="120328"/>
                </a:cubicBezTo>
                <a:lnTo>
                  <a:pt x="279190" y="120328"/>
                </a:lnTo>
                <a:close/>
                <a:moveTo>
                  <a:pt x="76421" y="638041"/>
                </a:moveTo>
                <a:lnTo>
                  <a:pt x="116159" y="929255"/>
                </a:lnTo>
                <a:cubicBezTo>
                  <a:pt x="119216" y="958579"/>
                  <a:pt x="144690" y="980824"/>
                  <a:pt x="174239" y="980824"/>
                </a:cubicBezTo>
                <a:lnTo>
                  <a:pt x="240470" y="980824"/>
                </a:lnTo>
                <a:cubicBezTo>
                  <a:pt x="270020" y="980824"/>
                  <a:pt x="295493" y="958579"/>
                  <a:pt x="298550" y="929255"/>
                </a:cubicBezTo>
                <a:lnTo>
                  <a:pt x="318929" y="751291"/>
                </a:lnTo>
                <a:lnTo>
                  <a:pt x="357649" y="454010"/>
                </a:lnTo>
                <a:lnTo>
                  <a:pt x="401463" y="490412"/>
                </a:lnTo>
                <a:cubicBezTo>
                  <a:pt x="426937" y="511646"/>
                  <a:pt x="463619" y="511646"/>
                  <a:pt x="490111" y="491423"/>
                </a:cubicBezTo>
                <a:lnTo>
                  <a:pt x="622574" y="388285"/>
                </a:lnTo>
                <a:cubicBezTo>
                  <a:pt x="651104" y="366040"/>
                  <a:pt x="659256" y="326604"/>
                  <a:pt x="640915" y="295258"/>
                </a:cubicBezTo>
                <a:cubicBezTo>
                  <a:pt x="620536" y="261890"/>
                  <a:pt x="577740" y="251779"/>
                  <a:pt x="544115" y="272002"/>
                </a:cubicBezTo>
                <a:cubicBezTo>
                  <a:pt x="542077" y="273013"/>
                  <a:pt x="539021" y="275035"/>
                  <a:pt x="536983" y="277058"/>
                </a:cubicBezTo>
                <a:lnTo>
                  <a:pt x="447316" y="346828"/>
                </a:lnTo>
                <a:lnTo>
                  <a:pt x="357649" y="273013"/>
                </a:lnTo>
                <a:cubicBezTo>
                  <a:pt x="345421" y="262901"/>
                  <a:pt x="329118" y="256834"/>
                  <a:pt x="312815" y="256834"/>
                </a:cubicBezTo>
                <a:lnTo>
                  <a:pt x="272058" y="256834"/>
                </a:lnTo>
                <a:cubicBezTo>
                  <a:pt x="262887" y="256834"/>
                  <a:pt x="253717" y="260879"/>
                  <a:pt x="247603" y="267957"/>
                </a:cubicBezTo>
                <a:lnTo>
                  <a:pt x="206845" y="318515"/>
                </a:lnTo>
                <a:lnTo>
                  <a:pt x="166088" y="267957"/>
                </a:lnTo>
                <a:cubicBezTo>
                  <a:pt x="159974" y="260879"/>
                  <a:pt x="151822" y="256834"/>
                  <a:pt x="142652" y="256834"/>
                </a:cubicBezTo>
                <a:lnTo>
                  <a:pt x="111065" y="256834"/>
                </a:lnTo>
                <a:cubicBezTo>
                  <a:pt x="49928" y="256834"/>
                  <a:pt x="0" y="306381"/>
                  <a:pt x="0" y="367051"/>
                </a:cubicBezTo>
                <a:cubicBezTo>
                  <a:pt x="0" y="371095"/>
                  <a:pt x="0" y="376151"/>
                  <a:pt x="1019" y="380196"/>
                </a:cubicBezTo>
                <a:lnTo>
                  <a:pt x="25474" y="565238"/>
                </a:lnTo>
                <a:cubicBezTo>
                  <a:pt x="30568" y="595573"/>
                  <a:pt x="48909" y="622874"/>
                  <a:pt x="76421" y="638041"/>
                </a:cubicBezTo>
                <a:close/>
                <a:moveTo>
                  <a:pt x="67250" y="326604"/>
                </a:moveTo>
                <a:cubicBezTo>
                  <a:pt x="78459" y="313459"/>
                  <a:pt x="94762" y="306381"/>
                  <a:pt x="112084" y="306381"/>
                </a:cubicBezTo>
                <a:lnTo>
                  <a:pt x="133481" y="306381"/>
                </a:lnTo>
                <a:lnTo>
                  <a:pt x="179334" y="363006"/>
                </a:lnTo>
                <a:cubicBezTo>
                  <a:pt x="191561" y="378173"/>
                  <a:pt x="213978" y="381207"/>
                  <a:pt x="229262" y="369073"/>
                </a:cubicBezTo>
                <a:cubicBezTo>
                  <a:pt x="231300" y="367051"/>
                  <a:pt x="233338" y="366040"/>
                  <a:pt x="235376" y="363006"/>
                </a:cubicBezTo>
                <a:lnTo>
                  <a:pt x="281228" y="306381"/>
                </a:lnTo>
                <a:lnTo>
                  <a:pt x="312815" y="306381"/>
                </a:lnTo>
                <a:cubicBezTo>
                  <a:pt x="316891" y="306381"/>
                  <a:pt x="321986" y="308403"/>
                  <a:pt x="325043" y="310426"/>
                </a:cubicBezTo>
                <a:lnTo>
                  <a:pt x="431013" y="397385"/>
                </a:lnTo>
                <a:cubicBezTo>
                  <a:pt x="440183" y="404464"/>
                  <a:pt x="453429" y="404464"/>
                  <a:pt x="462600" y="397385"/>
                </a:cubicBezTo>
                <a:lnTo>
                  <a:pt x="567551" y="314470"/>
                </a:lnTo>
                <a:cubicBezTo>
                  <a:pt x="570608" y="311437"/>
                  <a:pt x="575702" y="310426"/>
                  <a:pt x="579778" y="310426"/>
                </a:cubicBezTo>
                <a:cubicBezTo>
                  <a:pt x="586911" y="310426"/>
                  <a:pt x="593025" y="314470"/>
                  <a:pt x="597100" y="319526"/>
                </a:cubicBezTo>
                <a:cubicBezTo>
                  <a:pt x="602195" y="328627"/>
                  <a:pt x="599138" y="339749"/>
                  <a:pt x="590987" y="345816"/>
                </a:cubicBezTo>
                <a:lnTo>
                  <a:pt x="459543" y="449966"/>
                </a:lnTo>
                <a:cubicBezTo>
                  <a:pt x="452410" y="455022"/>
                  <a:pt x="442221" y="455022"/>
                  <a:pt x="435088" y="449966"/>
                </a:cubicBezTo>
                <a:lnTo>
                  <a:pt x="355611" y="385252"/>
                </a:lnTo>
                <a:cubicBezTo>
                  <a:pt x="344403" y="376151"/>
                  <a:pt x="329118" y="378173"/>
                  <a:pt x="319948" y="388285"/>
                </a:cubicBezTo>
                <a:cubicBezTo>
                  <a:pt x="316891" y="392330"/>
                  <a:pt x="314853" y="396374"/>
                  <a:pt x="313834" y="401430"/>
                </a:cubicBezTo>
                <a:lnTo>
                  <a:pt x="267982" y="745224"/>
                </a:lnTo>
                <a:lnTo>
                  <a:pt x="248622" y="924199"/>
                </a:lnTo>
                <a:cubicBezTo>
                  <a:pt x="248622" y="928244"/>
                  <a:pt x="244546" y="931277"/>
                  <a:pt x="240470" y="931277"/>
                </a:cubicBezTo>
                <a:lnTo>
                  <a:pt x="174239" y="931277"/>
                </a:lnTo>
                <a:cubicBezTo>
                  <a:pt x="170163" y="931277"/>
                  <a:pt x="167107" y="928244"/>
                  <a:pt x="166088" y="924199"/>
                </a:cubicBezTo>
                <a:lnTo>
                  <a:pt x="125330" y="617818"/>
                </a:lnTo>
                <a:cubicBezTo>
                  <a:pt x="124311" y="608718"/>
                  <a:pt x="117178" y="600628"/>
                  <a:pt x="109027" y="597595"/>
                </a:cubicBezTo>
                <a:cubicBezTo>
                  <a:pt x="91705" y="591528"/>
                  <a:pt x="80496" y="576361"/>
                  <a:pt x="78459" y="558160"/>
                </a:cubicBezTo>
                <a:lnTo>
                  <a:pt x="52985" y="373118"/>
                </a:lnTo>
                <a:cubicBezTo>
                  <a:pt x="50947" y="355928"/>
                  <a:pt x="56042" y="338738"/>
                  <a:pt x="67250" y="326604"/>
                </a:cubicBezTo>
                <a:close/>
                <a:moveTo>
                  <a:pt x="732620" y="410531"/>
                </a:moveTo>
                <a:lnTo>
                  <a:pt x="732620" y="410531"/>
                </a:lnTo>
                <a:cubicBezTo>
                  <a:pt x="706127" y="410531"/>
                  <a:pt x="684729" y="431765"/>
                  <a:pt x="684729" y="458055"/>
                </a:cubicBezTo>
                <a:lnTo>
                  <a:pt x="685748" y="617818"/>
                </a:lnTo>
                <a:cubicBezTo>
                  <a:pt x="685748" y="644108"/>
                  <a:pt x="707146" y="665343"/>
                  <a:pt x="733639" y="665343"/>
                </a:cubicBezTo>
                <a:lnTo>
                  <a:pt x="733639" y="665343"/>
                </a:lnTo>
                <a:lnTo>
                  <a:pt x="895650" y="664331"/>
                </a:lnTo>
                <a:cubicBezTo>
                  <a:pt x="922143" y="664331"/>
                  <a:pt x="943541" y="643097"/>
                  <a:pt x="943541" y="616807"/>
                </a:cubicBezTo>
                <a:cubicBezTo>
                  <a:pt x="941503" y="502546"/>
                  <a:pt x="848779" y="410531"/>
                  <a:pt x="732620" y="410531"/>
                </a:cubicBezTo>
                <a:lnTo>
                  <a:pt x="732620" y="410531"/>
                </a:lnTo>
                <a:close/>
                <a:moveTo>
                  <a:pt x="736695" y="614785"/>
                </a:moveTo>
                <a:lnTo>
                  <a:pt x="736695" y="461088"/>
                </a:lnTo>
                <a:cubicBezTo>
                  <a:pt x="821268" y="463111"/>
                  <a:pt x="889537" y="530858"/>
                  <a:pt x="891575" y="613774"/>
                </a:cubicBezTo>
                <a:lnTo>
                  <a:pt x="736695" y="614785"/>
                </a:lnTo>
                <a:close/>
                <a:moveTo>
                  <a:pt x="829419" y="716912"/>
                </a:moveTo>
                <a:cubicBezTo>
                  <a:pt x="822287" y="709834"/>
                  <a:pt x="812097" y="705789"/>
                  <a:pt x="801908" y="704778"/>
                </a:cubicBezTo>
                <a:lnTo>
                  <a:pt x="801908" y="704778"/>
                </a:lnTo>
                <a:lnTo>
                  <a:pt x="644991" y="705789"/>
                </a:lnTo>
                <a:lnTo>
                  <a:pt x="644991" y="550071"/>
                </a:lnTo>
                <a:cubicBezTo>
                  <a:pt x="644991" y="539959"/>
                  <a:pt x="640915" y="529847"/>
                  <a:pt x="632763" y="522769"/>
                </a:cubicBezTo>
                <a:cubicBezTo>
                  <a:pt x="625631" y="515691"/>
                  <a:pt x="615441" y="511646"/>
                  <a:pt x="605252" y="512658"/>
                </a:cubicBezTo>
                <a:cubicBezTo>
                  <a:pt x="483998" y="520747"/>
                  <a:pt x="392293" y="624896"/>
                  <a:pt x="400444" y="745224"/>
                </a:cubicBezTo>
                <a:cubicBezTo>
                  <a:pt x="407577" y="856452"/>
                  <a:pt x="498263" y="944423"/>
                  <a:pt x="610346" y="949478"/>
                </a:cubicBezTo>
                <a:lnTo>
                  <a:pt x="619517" y="949478"/>
                </a:lnTo>
                <a:cubicBezTo>
                  <a:pt x="735676" y="948467"/>
                  <a:pt x="830438" y="858474"/>
                  <a:pt x="838590" y="744213"/>
                </a:cubicBezTo>
                <a:cubicBezTo>
                  <a:pt x="839609" y="734101"/>
                  <a:pt x="835533" y="725001"/>
                  <a:pt x="829419" y="716912"/>
                </a:cubicBezTo>
                <a:lnTo>
                  <a:pt x="829419" y="716912"/>
                </a:lnTo>
                <a:close/>
                <a:moveTo>
                  <a:pt x="611365" y="898920"/>
                </a:moveTo>
                <a:cubicBezTo>
                  <a:pt x="517623" y="893865"/>
                  <a:pt x="446297" y="813983"/>
                  <a:pt x="451391" y="720956"/>
                </a:cubicBezTo>
                <a:cubicBezTo>
                  <a:pt x="455467" y="643097"/>
                  <a:pt x="514566" y="577372"/>
                  <a:pt x="592006" y="565238"/>
                </a:cubicBezTo>
                <a:lnTo>
                  <a:pt x="592006" y="717923"/>
                </a:lnTo>
                <a:cubicBezTo>
                  <a:pt x="592006" y="739157"/>
                  <a:pt x="609328" y="757358"/>
                  <a:pt x="631744" y="757358"/>
                </a:cubicBezTo>
                <a:lnTo>
                  <a:pt x="631744" y="757358"/>
                </a:lnTo>
                <a:lnTo>
                  <a:pt x="785605" y="757358"/>
                </a:lnTo>
                <a:cubicBezTo>
                  <a:pt x="773377" y="841284"/>
                  <a:pt x="697976" y="902965"/>
                  <a:pt x="611365" y="898920"/>
                </a:cubicBezTo>
                <a:lnTo>
                  <a:pt x="611365" y="898920"/>
                </a:lnTo>
                <a:close/>
              </a:path>
            </a:pathLst>
          </a:custGeom>
          <a:solidFill>
            <a:sysClr val="window" lastClr="FFFFFF"/>
          </a:solidFill>
          <a:ln w="18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</a:endParaRPr>
          </a:p>
        </p:txBody>
      </p:sp>
      <p:sp>
        <p:nvSpPr>
          <p:cNvPr id="103" name="AutoShape 4">
            <a:extLst>
              <a:ext uri="{FF2B5EF4-FFF2-40B4-BE49-F238E27FC236}">
                <a16:creationId xmlns:a16="http://schemas.microsoft.com/office/drawing/2014/main" id="{C962ED28-5F64-0C68-2432-01B8FBFC7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5372" y="424035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751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2">
            <a:extLst>
              <a:ext uri="{FF2B5EF4-FFF2-40B4-BE49-F238E27FC236}">
                <a16:creationId xmlns:a16="http://schemas.microsoft.com/office/drawing/2014/main" id="{BE6E4D11-1720-8C75-A0E5-53572228395D}"/>
              </a:ext>
            </a:extLst>
          </p:cNvPr>
          <p:cNvGrpSpPr/>
          <p:nvPr/>
        </p:nvGrpSpPr>
        <p:grpSpPr>
          <a:xfrm>
            <a:off x="74785" y="2404595"/>
            <a:ext cx="12103027" cy="4453405"/>
            <a:chOff x="1556814" y="3030145"/>
            <a:chExt cx="9003341" cy="3327062"/>
          </a:xfrm>
          <a:solidFill>
            <a:schemeClr val="bg1">
              <a:alpha val="94000"/>
            </a:schemeClr>
          </a:solidFill>
        </p:grpSpPr>
        <p:sp>
          <p:nvSpPr>
            <p:cNvPr id="94" name="Freeform 48">
              <a:extLst>
                <a:ext uri="{FF2B5EF4-FFF2-40B4-BE49-F238E27FC236}">
                  <a16:creationId xmlns:a16="http://schemas.microsoft.com/office/drawing/2014/main" id="{2DF43EB6-4B8C-3A1B-CD62-3710B5FB2177}"/>
                </a:ext>
              </a:extLst>
            </p:cNvPr>
            <p:cNvSpPr/>
            <p:nvPr/>
          </p:nvSpPr>
          <p:spPr>
            <a:xfrm>
              <a:off x="1556814" y="3030145"/>
              <a:ext cx="9003341" cy="3327062"/>
            </a:xfrm>
            <a:custGeom>
              <a:avLst/>
              <a:gdLst>
                <a:gd name="connsiteX0" fmla="*/ 6096794 w 12193588"/>
                <a:gd name="connsiteY0" fmla="*/ 0 h 4505974"/>
                <a:gd name="connsiteX1" fmla="*/ 12111881 w 12193588"/>
                <a:gd name="connsiteY1" fmla="*/ 4201867 h 4505974"/>
                <a:gd name="connsiteX2" fmla="*/ 12193588 w 12193588"/>
                <a:gd name="connsiteY2" fmla="*/ 4443346 h 4505974"/>
                <a:gd name="connsiteX3" fmla="*/ 12193588 w 12193588"/>
                <a:gd name="connsiteY3" fmla="*/ 4505974 h 4505974"/>
                <a:gd name="connsiteX4" fmla="*/ 0 w 12193588"/>
                <a:gd name="connsiteY4" fmla="*/ 4505974 h 4505974"/>
                <a:gd name="connsiteX5" fmla="*/ 0 w 12193588"/>
                <a:gd name="connsiteY5" fmla="*/ 4443346 h 4505974"/>
                <a:gd name="connsiteX6" fmla="*/ 81708 w 12193588"/>
                <a:gd name="connsiteY6" fmla="*/ 4201867 h 4505974"/>
                <a:gd name="connsiteX7" fmla="*/ 6096794 w 12193588"/>
                <a:gd name="connsiteY7" fmla="*/ 0 h 450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588" h="4505974">
                  <a:moveTo>
                    <a:pt x="6096794" y="0"/>
                  </a:moveTo>
                  <a:cubicBezTo>
                    <a:pt x="8859796" y="0"/>
                    <a:pt x="11214091" y="1749888"/>
                    <a:pt x="12111881" y="4201867"/>
                  </a:cubicBezTo>
                  <a:lnTo>
                    <a:pt x="12193588" y="4443346"/>
                  </a:lnTo>
                  <a:lnTo>
                    <a:pt x="12193588" y="4505974"/>
                  </a:lnTo>
                  <a:lnTo>
                    <a:pt x="0" y="4505974"/>
                  </a:lnTo>
                  <a:lnTo>
                    <a:pt x="0" y="4443346"/>
                  </a:lnTo>
                  <a:lnTo>
                    <a:pt x="81708" y="4201867"/>
                  </a:lnTo>
                  <a:cubicBezTo>
                    <a:pt x="979497" y="1749888"/>
                    <a:pt x="3333792" y="0"/>
                    <a:pt x="6096794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35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5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swald Light" pitchFamily="2" charset="-52"/>
                </a:rPr>
                <a:t>И</a:t>
              </a: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  <p:sp>
          <p:nvSpPr>
            <p:cNvPr id="95" name="Freeform 49">
              <a:extLst>
                <a:ext uri="{FF2B5EF4-FFF2-40B4-BE49-F238E27FC236}">
                  <a16:creationId xmlns:a16="http://schemas.microsoft.com/office/drawing/2014/main" id="{26AB0E1A-B5E0-2DBE-39FB-8EF65375B2AB}"/>
                </a:ext>
              </a:extLst>
            </p:cNvPr>
            <p:cNvSpPr/>
            <p:nvPr/>
          </p:nvSpPr>
          <p:spPr>
            <a:xfrm>
              <a:off x="3670408" y="4785585"/>
              <a:ext cx="4794001" cy="1571622"/>
            </a:xfrm>
            <a:custGeom>
              <a:avLst/>
              <a:gdLst>
                <a:gd name="connsiteX0" fmla="*/ 4180327 w 8360654"/>
                <a:gd name="connsiteY0" fmla="*/ 0 h 2740881"/>
                <a:gd name="connsiteX1" fmla="*/ 8288760 w 8360654"/>
                <a:gd name="connsiteY1" fmla="*/ 2581857 h 2740881"/>
                <a:gd name="connsiteX2" fmla="*/ 8360654 w 8360654"/>
                <a:gd name="connsiteY2" fmla="*/ 2740881 h 2740881"/>
                <a:gd name="connsiteX3" fmla="*/ 0 w 8360654"/>
                <a:gd name="connsiteY3" fmla="*/ 2740881 h 2740881"/>
                <a:gd name="connsiteX4" fmla="*/ 71894 w 8360654"/>
                <a:gd name="connsiteY4" fmla="*/ 2581857 h 2740881"/>
                <a:gd name="connsiteX5" fmla="*/ 4180327 w 8360654"/>
                <a:gd name="connsiteY5" fmla="*/ 0 h 274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60654" h="2740881">
                  <a:moveTo>
                    <a:pt x="4180327" y="0"/>
                  </a:moveTo>
                  <a:cubicBezTo>
                    <a:pt x="5989604" y="0"/>
                    <a:pt x="7552659" y="1054197"/>
                    <a:pt x="8288760" y="2581857"/>
                  </a:cubicBezTo>
                  <a:lnTo>
                    <a:pt x="8360654" y="2740881"/>
                  </a:lnTo>
                  <a:lnTo>
                    <a:pt x="0" y="2740881"/>
                  </a:lnTo>
                  <a:lnTo>
                    <a:pt x="71894" y="2581857"/>
                  </a:lnTo>
                  <a:cubicBezTo>
                    <a:pt x="807996" y="1054197"/>
                    <a:pt x="2371051" y="0"/>
                    <a:pt x="4180327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270000" sx="102000" sy="102000" algn="ctr" rotWithShape="0">
                <a:schemeClr val="accent1">
                  <a:lumMod val="60000"/>
                  <a:lumOff val="40000"/>
                  <a:alpha val="40000"/>
                </a:scheme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-52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0CB04A-B592-B9AB-C955-A470161B1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85081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01D884E-EA74-93C9-2652-8D3965B5B6B4}"/>
              </a:ext>
            </a:extLst>
          </p:cNvPr>
          <p:cNvSpPr/>
          <p:nvPr/>
        </p:nvSpPr>
        <p:spPr>
          <a:xfrm>
            <a:off x="-14121" y="-6542"/>
            <a:ext cx="12220242" cy="2837759"/>
          </a:xfrm>
          <a:prstGeom prst="rect">
            <a:avLst/>
          </a:prstGeom>
          <a:solidFill>
            <a:srgbClr val="0344C1">
              <a:alpha val="5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Arc 133">
            <a:extLst>
              <a:ext uri="{FF2B5EF4-FFF2-40B4-BE49-F238E27FC236}">
                <a16:creationId xmlns:a16="http://schemas.microsoft.com/office/drawing/2014/main" id="{8092FFBD-B0FF-8B86-DCC2-279B1770F9A1}"/>
              </a:ext>
            </a:extLst>
          </p:cNvPr>
          <p:cNvSpPr/>
          <p:nvPr/>
        </p:nvSpPr>
        <p:spPr>
          <a:xfrm rot="13538901" flipH="1">
            <a:off x="3539364" y="2858339"/>
            <a:ext cx="2536719" cy="2393885"/>
          </a:xfrm>
          <a:prstGeom prst="arc">
            <a:avLst>
              <a:gd name="adj1" fmla="val 17762311"/>
              <a:gd name="adj2" fmla="val 20559660"/>
            </a:avLst>
          </a:prstGeom>
          <a:noFill/>
          <a:ln w="28575" cap="flat" cmpd="sng" algn="ctr">
            <a:solidFill>
              <a:srgbClr val="367CFF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82" name="Заголовок 2">
            <a:extLst>
              <a:ext uri="{FF2B5EF4-FFF2-40B4-BE49-F238E27FC236}">
                <a16:creationId xmlns:a16="http://schemas.microsoft.com/office/drawing/2014/main" id="{1A0CCBC3-D08C-8188-067A-AA456DFF71CA}"/>
              </a:ext>
            </a:extLst>
          </p:cNvPr>
          <p:cNvSpPr txBox="1">
            <a:spLocks/>
          </p:cNvSpPr>
          <p:nvPr/>
        </p:nvSpPr>
        <p:spPr>
          <a:xfrm>
            <a:off x="838200" y="1089457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chemeClr val="bg1"/>
                </a:solidFill>
                <a:latin typeface="Oswald"/>
              </a:rPr>
              <a:t>Н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а каком этапе мы находимся сейчас</a:t>
            </a:r>
          </a:p>
        </p:txBody>
      </p:sp>
      <p:sp>
        <p:nvSpPr>
          <p:cNvPr id="85" name="Arc 133">
            <a:extLst>
              <a:ext uri="{FF2B5EF4-FFF2-40B4-BE49-F238E27FC236}">
                <a16:creationId xmlns:a16="http://schemas.microsoft.com/office/drawing/2014/main" id="{7FA507C6-1DAB-00A1-6C95-FBBD9D31BDF8}"/>
              </a:ext>
            </a:extLst>
          </p:cNvPr>
          <p:cNvSpPr/>
          <p:nvPr/>
        </p:nvSpPr>
        <p:spPr>
          <a:xfrm rot="13538901" flipH="1">
            <a:off x="8410299" y="2810176"/>
            <a:ext cx="2536719" cy="2393885"/>
          </a:xfrm>
          <a:prstGeom prst="arc">
            <a:avLst>
              <a:gd name="adj1" fmla="val 17762311"/>
              <a:gd name="adj2" fmla="val 20559660"/>
            </a:avLst>
          </a:prstGeom>
          <a:noFill/>
          <a:ln w="28575" cap="flat" cmpd="sng" algn="ctr">
            <a:solidFill>
              <a:srgbClr val="367CFF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20" name="Oval 50">
            <a:extLst>
              <a:ext uri="{FF2B5EF4-FFF2-40B4-BE49-F238E27FC236}">
                <a16:creationId xmlns:a16="http://schemas.microsoft.com/office/drawing/2014/main" id="{322E79F1-7590-CBDF-7900-99D02BC483BE}"/>
              </a:ext>
            </a:extLst>
          </p:cNvPr>
          <p:cNvSpPr/>
          <p:nvPr/>
        </p:nvSpPr>
        <p:spPr>
          <a:xfrm>
            <a:off x="1629249" y="3747811"/>
            <a:ext cx="1624026" cy="1639743"/>
          </a:xfrm>
          <a:prstGeom prst="ellipse">
            <a:avLst/>
          </a:prstGeom>
          <a:solidFill>
            <a:srgbClr val="0344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21" name="Oval 55">
            <a:extLst>
              <a:ext uri="{FF2B5EF4-FFF2-40B4-BE49-F238E27FC236}">
                <a16:creationId xmlns:a16="http://schemas.microsoft.com/office/drawing/2014/main" id="{D74C5AE4-E292-5CAC-01C2-8F5F6657DBB0}"/>
              </a:ext>
            </a:extLst>
          </p:cNvPr>
          <p:cNvSpPr/>
          <p:nvPr/>
        </p:nvSpPr>
        <p:spPr>
          <a:xfrm>
            <a:off x="4045111" y="3747811"/>
            <a:ext cx="1624026" cy="163974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22" name="Picture Placeholder 43">
            <a:extLst>
              <a:ext uri="{FF2B5EF4-FFF2-40B4-BE49-F238E27FC236}">
                <a16:creationId xmlns:a16="http://schemas.microsoft.com/office/drawing/2014/main" id="{83EB8334-E302-98D0-F191-3CF268988D32}"/>
              </a:ext>
            </a:extLst>
          </p:cNvPr>
          <p:cNvSpPr/>
          <p:nvPr/>
        </p:nvSpPr>
        <p:spPr>
          <a:xfrm>
            <a:off x="4487398" y="4138142"/>
            <a:ext cx="739452" cy="859081"/>
          </a:xfrm>
          <a:custGeom>
            <a:avLst/>
            <a:gdLst>
              <a:gd name="connsiteX0" fmla="*/ 429977 w 859954"/>
              <a:gd name="connsiteY0" fmla="*/ 226936 h 999078"/>
              <a:gd name="connsiteX1" fmla="*/ 547435 w 859954"/>
              <a:gd name="connsiteY1" fmla="*/ 112458 h 999078"/>
              <a:gd name="connsiteX2" fmla="*/ 426831 w 859954"/>
              <a:gd name="connsiteY2" fmla="*/ 62 h 999078"/>
              <a:gd name="connsiteX3" fmla="*/ 312520 w 859954"/>
              <a:gd name="connsiteY3" fmla="*/ 112458 h 999078"/>
              <a:gd name="connsiteX4" fmla="*/ 429977 w 859954"/>
              <a:gd name="connsiteY4" fmla="*/ 226936 h 999078"/>
              <a:gd name="connsiteX5" fmla="*/ 429977 w 859954"/>
              <a:gd name="connsiteY5" fmla="*/ 50015 h 999078"/>
              <a:gd name="connsiteX6" fmla="*/ 494998 w 859954"/>
              <a:gd name="connsiteY6" fmla="*/ 112458 h 999078"/>
              <a:gd name="connsiteX7" fmla="*/ 427880 w 859954"/>
              <a:gd name="connsiteY7" fmla="*/ 173860 h 999078"/>
              <a:gd name="connsiteX8" fmla="*/ 366005 w 859954"/>
              <a:gd name="connsiteY8" fmla="*/ 112458 h 999078"/>
              <a:gd name="connsiteX9" fmla="*/ 429977 w 859954"/>
              <a:gd name="connsiteY9" fmla="*/ 50015 h 999078"/>
              <a:gd name="connsiteX10" fmla="*/ 429977 w 859954"/>
              <a:gd name="connsiteY10" fmla="*/ 50015 h 999078"/>
              <a:gd name="connsiteX11" fmla="*/ 429977 w 859954"/>
              <a:gd name="connsiteY11" fmla="*/ 50015 h 999078"/>
              <a:gd name="connsiteX12" fmla="*/ 329300 w 859954"/>
              <a:gd name="connsiteY12" fmla="*/ 247750 h 999078"/>
              <a:gd name="connsiteX13" fmla="*/ 358664 w 859954"/>
              <a:gd name="connsiteY13" fmla="*/ 247750 h 999078"/>
              <a:gd name="connsiteX14" fmla="*/ 377541 w 859954"/>
              <a:gd name="connsiteY14" fmla="*/ 255035 h 999078"/>
              <a:gd name="connsiteX15" fmla="*/ 431026 w 859954"/>
              <a:gd name="connsiteY15" fmla="*/ 307070 h 999078"/>
              <a:gd name="connsiteX16" fmla="*/ 484511 w 859954"/>
              <a:gd name="connsiteY16" fmla="*/ 255035 h 999078"/>
              <a:gd name="connsiteX17" fmla="*/ 503388 w 859954"/>
              <a:gd name="connsiteY17" fmla="*/ 247750 h 999078"/>
              <a:gd name="connsiteX18" fmla="*/ 532753 w 859954"/>
              <a:gd name="connsiteY18" fmla="*/ 247750 h 999078"/>
              <a:gd name="connsiteX19" fmla="*/ 638674 w 859954"/>
              <a:gd name="connsiteY19" fmla="*/ 351821 h 999078"/>
              <a:gd name="connsiteX20" fmla="*/ 638674 w 859954"/>
              <a:gd name="connsiteY20" fmla="*/ 449647 h 999078"/>
              <a:gd name="connsiteX21" fmla="*/ 612456 w 859954"/>
              <a:gd name="connsiteY21" fmla="*/ 475665 h 999078"/>
              <a:gd name="connsiteX22" fmla="*/ 586238 w 859954"/>
              <a:gd name="connsiteY22" fmla="*/ 449647 h 999078"/>
              <a:gd name="connsiteX23" fmla="*/ 586238 w 859954"/>
              <a:gd name="connsiteY23" fmla="*/ 350780 h 999078"/>
              <a:gd name="connsiteX24" fmla="*/ 532753 w 859954"/>
              <a:gd name="connsiteY24" fmla="*/ 298745 h 999078"/>
              <a:gd name="connsiteX25" fmla="*/ 514924 w 859954"/>
              <a:gd name="connsiteY25" fmla="*/ 298745 h 999078"/>
              <a:gd name="connsiteX26" fmla="*/ 459342 w 859954"/>
              <a:gd name="connsiteY26" fmla="*/ 352861 h 999078"/>
              <a:gd name="connsiteX27" fmla="*/ 404808 w 859954"/>
              <a:gd name="connsiteY27" fmla="*/ 352861 h 999078"/>
              <a:gd name="connsiteX28" fmla="*/ 349226 w 859954"/>
              <a:gd name="connsiteY28" fmla="*/ 298745 h 999078"/>
              <a:gd name="connsiteX29" fmla="*/ 331397 w 859954"/>
              <a:gd name="connsiteY29" fmla="*/ 298745 h 999078"/>
              <a:gd name="connsiteX30" fmla="*/ 277912 w 859954"/>
              <a:gd name="connsiteY30" fmla="*/ 350780 h 999078"/>
              <a:gd name="connsiteX31" fmla="*/ 277912 w 859954"/>
              <a:gd name="connsiteY31" fmla="*/ 448606 h 999078"/>
              <a:gd name="connsiteX32" fmla="*/ 251694 w 859954"/>
              <a:gd name="connsiteY32" fmla="*/ 474624 h 999078"/>
              <a:gd name="connsiteX33" fmla="*/ 225476 w 859954"/>
              <a:gd name="connsiteY33" fmla="*/ 448606 h 999078"/>
              <a:gd name="connsiteX34" fmla="*/ 225476 w 859954"/>
              <a:gd name="connsiteY34" fmla="*/ 350780 h 999078"/>
              <a:gd name="connsiteX35" fmla="*/ 329300 w 859954"/>
              <a:gd name="connsiteY35" fmla="*/ 247750 h 999078"/>
              <a:gd name="connsiteX36" fmla="*/ 329300 w 859954"/>
              <a:gd name="connsiteY36" fmla="*/ 247750 h 999078"/>
              <a:gd name="connsiteX37" fmla="*/ 735157 w 859954"/>
              <a:gd name="connsiteY37" fmla="*/ 732719 h 999078"/>
              <a:gd name="connsiteX38" fmla="*/ 735157 w 859954"/>
              <a:gd name="connsiteY38" fmla="*/ 635934 h 999078"/>
              <a:gd name="connsiteX39" fmla="*/ 456196 w 859954"/>
              <a:gd name="connsiteY39" fmla="*/ 635934 h 999078"/>
              <a:gd name="connsiteX40" fmla="*/ 456196 w 859954"/>
              <a:gd name="connsiteY40" fmla="*/ 732719 h 999078"/>
              <a:gd name="connsiteX41" fmla="*/ 429977 w 859954"/>
              <a:gd name="connsiteY41" fmla="*/ 758737 h 999078"/>
              <a:gd name="connsiteX42" fmla="*/ 403759 w 859954"/>
              <a:gd name="connsiteY42" fmla="*/ 732719 h 999078"/>
              <a:gd name="connsiteX43" fmla="*/ 403759 w 859954"/>
              <a:gd name="connsiteY43" fmla="*/ 635934 h 999078"/>
              <a:gd name="connsiteX44" fmla="*/ 124798 w 859954"/>
              <a:gd name="connsiteY44" fmla="*/ 635934 h 999078"/>
              <a:gd name="connsiteX45" fmla="*/ 124798 w 859954"/>
              <a:gd name="connsiteY45" fmla="*/ 732719 h 999078"/>
              <a:gd name="connsiteX46" fmla="*/ 98580 w 859954"/>
              <a:gd name="connsiteY46" fmla="*/ 758737 h 999078"/>
              <a:gd name="connsiteX47" fmla="*/ 72362 w 859954"/>
              <a:gd name="connsiteY47" fmla="*/ 732719 h 999078"/>
              <a:gd name="connsiteX48" fmla="*/ 72362 w 859954"/>
              <a:gd name="connsiteY48" fmla="*/ 609916 h 999078"/>
              <a:gd name="connsiteX49" fmla="*/ 98580 w 859954"/>
              <a:gd name="connsiteY49" fmla="*/ 583898 h 999078"/>
              <a:gd name="connsiteX50" fmla="*/ 403759 w 859954"/>
              <a:gd name="connsiteY50" fmla="*/ 583898 h 999078"/>
              <a:gd name="connsiteX51" fmla="*/ 403759 w 859954"/>
              <a:gd name="connsiteY51" fmla="*/ 487113 h 999078"/>
              <a:gd name="connsiteX52" fmla="*/ 429977 w 859954"/>
              <a:gd name="connsiteY52" fmla="*/ 461095 h 999078"/>
              <a:gd name="connsiteX53" fmla="*/ 456196 w 859954"/>
              <a:gd name="connsiteY53" fmla="*/ 487113 h 999078"/>
              <a:gd name="connsiteX54" fmla="*/ 456196 w 859954"/>
              <a:gd name="connsiteY54" fmla="*/ 583898 h 999078"/>
              <a:gd name="connsiteX55" fmla="*/ 761375 w 859954"/>
              <a:gd name="connsiteY55" fmla="*/ 583898 h 999078"/>
              <a:gd name="connsiteX56" fmla="*/ 787593 w 859954"/>
              <a:gd name="connsiteY56" fmla="*/ 609916 h 999078"/>
              <a:gd name="connsiteX57" fmla="*/ 787593 w 859954"/>
              <a:gd name="connsiteY57" fmla="*/ 732719 h 999078"/>
              <a:gd name="connsiteX58" fmla="*/ 761375 w 859954"/>
              <a:gd name="connsiteY58" fmla="*/ 758737 h 999078"/>
              <a:gd name="connsiteX59" fmla="*/ 735157 w 859954"/>
              <a:gd name="connsiteY59" fmla="*/ 732719 h 999078"/>
              <a:gd name="connsiteX60" fmla="*/ 761375 w 859954"/>
              <a:gd name="connsiteY60" fmla="*/ 811813 h 999078"/>
              <a:gd name="connsiteX61" fmla="*/ 663843 w 859954"/>
              <a:gd name="connsiteY61" fmla="*/ 909640 h 999078"/>
              <a:gd name="connsiteX62" fmla="*/ 762423 w 859954"/>
              <a:gd name="connsiteY62" fmla="*/ 1006425 h 999078"/>
              <a:gd name="connsiteX63" fmla="*/ 859955 w 859954"/>
              <a:gd name="connsiteY63" fmla="*/ 908599 h 999078"/>
              <a:gd name="connsiteX64" fmla="*/ 761375 w 859954"/>
              <a:gd name="connsiteY64" fmla="*/ 811813 h 999078"/>
              <a:gd name="connsiteX65" fmla="*/ 761375 w 859954"/>
              <a:gd name="connsiteY65" fmla="*/ 811813 h 999078"/>
              <a:gd name="connsiteX66" fmla="*/ 761375 w 859954"/>
              <a:gd name="connsiteY66" fmla="*/ 955431 h 999078"/>
              <a:gd name="connsiteX67" fmla="*/ 716279 w 859954"/>
              <a:gd name="connsiteY67" fmla="*/ 909640 h 999078"/>
              <a:gd name="connsiteX68" fmla="*/ 762423 w 859954"/>
              <a:gd name="connsiteY68" fmla="*/ 864889 h 999078"/>
              <a:gd name="connsiteX69" fmla="*/ 807519 w 859954"/>
              <a:gd name="connsiteY69" fmla="*/ 910680 h 999078"/>
              <a:gd name="connsiteX70" fmla="*/ 761375 w 859954"/>
              <a:gd name="connsiteY70" fmla="*/ 955431 h 999078"/>
              <a:gd name="connsiteX71" fmla="*/ 761375 w 859954"/>
              <a:gd name="connsiteY71" fmla="*/ 955431 h 999078"/>
              <a:gd name="connsiteX72" fmla="*/ 429977 w 859954"/>
              <a:gd name="connsiteY72" fmla="*/ 811813 h 999078"/>
              <a:gd name="connsiteX73" fmla="*/ 331397 w 859954"/>
              <a:gd name="connsiteY73" fmla="*/ 909640 h 999078"/>
              <a:gd name="connsiteX74" fmla="*/ 429977 w 859954"/>
              <a:gd name="connsiteY74" fmla="*/ 1007466 h 999078"/>
              <a:gd name="connsiteX75" fmla="*/ 528558 w 859954"/>
              <a:gd name="connsiteY75" fmla="*/ 909640 h 999078"/>
              <a:gd name="connsiteX76" fmla="*/ 528558 w 859954"/>
              <a:gd name="connsiteY76" fmla="*/ 909640 h 999078"/>
              <a:gd name="connsiteX77" fmla="*/ 429977 w 859954"/>
              <a:gd name="connsiteY77" fmla="*/ 811813 h 999078"/>
              <a:gd name="connsiteX78" fmla="*/ 429977 w 859954"/>
              <a:gd name="connsiteY78" fmla="*/ 955431 h 999078"/>
              <a:gd name="connsiteX79" fmla="*/ 383833 w 859954"/>
              <a:gd name="connsiteY79" fmla="*/ 909640 h 999078"/>
              <a:gd name="connsiteX80" fmla="*/ 429977 w 859954"/>
              <a:gd name="connsiteY80" fmla="*/ 863849 h 999078"/>
              <a:gd name="connsiteX81" fmla="*/ 476121 w 859954"/>
              <a:gd name="connsiteY81" fmla="*/ 909640 h 999078"/>
              <a:gd name="connsiteX82" fmla="*/ 476121 w 859954"/>
              <a:gd name="connsiteY82" fmla="*/ 909640 h 999078"/>
              <a:gd name="connsiteX83" fmla="*/ 429977 w 859954"/>
              <a:gd name="connsiteY83" fmla="*/ 955431 h 999078"/>
              <a:gd name="connsiteX84" fmla="*/ 98580 w 859954"/>
              <a:gd name="connsiteY84" fmla="*/ 811813 h 999078"/>
              <a:gd name="connsiteX85" fmla="*/ 0 w 859954"/>
              <a:gd name="connsiteY85" fmla="*/ 909640 h 999078"/>
              <a:gd name="connsiteX86" fmla="*/ 98580 w 859954"/>
              <a:gd name="connsiteY86" fmla="*/ 1007466 h 999078"/>
              <a:gd name="connsiteX87" fmla="*/ 197160 w 859954"/>
              <a:gd name="connsiteY87" fmla="*/ 909640 h 999078"/>
              <a:gd name="connsiteX88" fmla="*/ 197160 w 859954"/>
              <a:gd name="connsiteY88" fmla="*/ 909640 h 999078"/>
              <a:gd name="connsiteX89" fmla="*/ 98580 w 859954"/>
              <a:gd name="connsiteY89" fmla="*/ 811813 h 999078"/>
              <a:gd name="connsiteX90" fmla="*/ 98580 w 859954"/>
              <a:gd name="connsiteY90" fmla="*/ 955431 h 999078"/>
              <a:gd name="connsiteX91" fmla="*/ 52436 w 859954"/>
              <a:gd name="connsiteY91" fmla="*/ 909640 h 999078"/>
              <a:gd name="connsiteX92" fmla="*/ 98580 w 859954"/>
              <a:gd name="connsiteY92" fmla="*/ 863849 h 999078"/>
              <a:gd name="connsiteX93" fmla="*/ 144724 w 859954"/>
              <a:gd name="connsiteY93" fmla="*/ 909640 h 999078"/>
              <a:gd name="connsiteX94" fmla="*/ 144724 w 859954"/>
              <a:gd name="connsiteY94" fmla="*/ 909640 h 999078"/>
              <a:gd name="connsiteX95" fmla="*/ 98580 w 859954"/>
              <a:gd name="connsiteY95" fmla="*/ 955431 h 99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859954" h="999078">
                <a:moveTo>
                  <a:pt x="429977" y="226936"/>
                </a:moveTo>
                <a:cubicBezTo>
                  <a:pt x="493950" y="226936"/>
                  <a:pt x="546386" y="175941"/>
                  <a:pt x="547435" y="112458"/>
                </a:cubicBezTo>
                <a:cubicBezTo>
                  <a:pt x="545337" y="48975"/>
                  <a:pt x="490803" y="-2020"/>
                  <a:pt x="426831" y="62"/>
                </a:cubicBezTo>
                <a:cubicBezTo>
                  <a:pt x="364956" y="2143"/>
                  <a:pt x="314618" y="51056"/>
                  <a:pt x="312520" y="112458"/>
                </a:cubicBezTo>
                <a:cubicBezTo>
                  <a:pt x="313569" y="176982"/>
                  <a:pt x="366005" y="227976"/>
                  <a:pt x="429977" y="226936"/>
                </a:cubicBezTo>
                <a:close/>
                <a:moveTo>
                  <a:pt x="429977" y="50015"/>
                </a:moveTo>
                <a:cubicBezTo>
                  <a:pt x="465634" y="50015"/>
                  <a:pt x="493950" y="77074"/>
                  <a:pt x="494998" y="112458"/>
                </a:cubicBezTo>
                <a:cubicBezTo>
                  <a:pt x="493950" y="147842"/>
                  <a:pt x="463537" y="175941"/>
                  <a:pt x="427880" y="173860"/>
                </a:cubicBezTo>
                <a:cubicBezTo>
                  <a:pt x="394321" y="172819"/>
                  <a:pt x="367054" y="145761"/>
                  <a:pt x="366005" y="112458"/>
                </a:cubicBezTo>
                <a:cubicBezTo>
                  <a:pt x="366005" y="78115"/>
                  <a:pt x="394321" y="50015"/>
                  <a:pt x="429977" y="50015"/>
                </a:cubicBezTo>
                <a:cubicBezTo>
                  <a:pt x="429977" y="50015"/>
                  <a:pt x="429977" y="50015"/>
                  <a:pt x="429977" y="50015"/>
                </a:cubicBezTo>
                <a:lnTo>
                  <a:pt x="429977" y="50015"/>
                </a:lnTo>
                <a:close/>
                <a:moveTo>
                  <a:pt x="329300" y="247750"/>
                </a:moveTo>
                <a:lnTo>
                  <a:pt x="358664" y="247750"/>
                </a:lnTo>
                <a:cubicBezTo>
                  <a:pt x="366005" y="247750"/>
                  <a:pt x="372298" y="250872"/>
                  <a:pt x="377541" y="255035"/>
                </a:cubicBezTo>
                <a:lnTo>
                  <a:pt x="431026" y="307070"/>
                </a:lnTo>
                <a:lnTo>
                  <a:pt x="484511" y="255035"/>
                </a:lnTo>
                <a:cubicBezTo>
                  <a:pt x="489755" y="249831"/>
                  <a:pt x="496047" y="247750"/>
                  <a:pt x="503388" y="247750"/>
                </a:cubicBezTo>
                <a:lnTo>
                  <a:pt x="532753" y="247750"/>
                </a:lnTo>
                <a:cubicBezTo>
                  <a:pt x="591481" y="247750"/>
                  <a:pt x="638674" y="293541"/>
                  <a:pt x="638674" y="351821"/>
                </a:cubicBezTo>
                <a:lnTo>
                  <a:pt x="638674" y="449647"/>
                </a:lnTo>
                <a:cubicBezTo>
                  <a:pt x="638674" y="464217"/>
                  <a:pt x="627138" y="475665"/>
                  <a:pt x="612456" y="475665"/>
                </a:cubicBezTo>
                <a:cubicBezTo>
                  <a:pt x="597773" y="475665"/>
                  <a:pt x="586238" y="464217"/>
                  <a:pt x="586238" y="449647"/>
                </a:cubicBezTo>
                <a:lnTo>
                  <a:pt x="586238" y="350780"/>
                </a:lnTo>
                <a:cubicBezTo>
                  <a:pt x="586238" y="321640"/>
                  <a:pt x="562117" y="298745"/>
                  <a:pt x="532753" y="298745"/>
                </a:cubicBezTo>
                <a:lnTo>
                  <a:pt x="514924" y="298745"/>
                </a:lnTo>
                <a:lnTo>
                  <a:pt x="459342" y="352861"/>
                </a:lnTo>
                <a:cubicBezTo>
                  <a:pt x="444660" y="367431"/>
                  <a:pt x="420539" y="367431"/>
                  <a:pt x="404808" y="352861"/>
                </a:cubicBezTo>
                <a:lnTo>
                  <a:pt x="349226" y="298745"/>
                </a:lnTo>
                <a:lnTo>
                  <a:pt x="331397" y="298745"/>
                </a:lnTo>
                <a:cubicBezTo>
                  <a:pt x="302033" y="298745"/>
                  <a:pt x="277912" y="321640"/>
                  <a:pt x="277912" y="350780"/>
                </a:cubicBezTo>
                <a:lnTo>
                  <a:pt x="277912" y="448606"/>
                </a:lnTo>
                <a:cubicBezTo>
                  <a:pt x="277912" y="463176"/>
                  <a:pt x="266376" y="474624"/>
                  <a:pt x="251694" y="474624"/>
                </a:cubicBezTo>
                <a:cubicBezTo>
                  <a:pt x="237012" y="474624"/>
                  <a:pt x="225476" y="463176"/>
                  <a:pt x="225476" y="448606"/>
                </a:cubicBezTo>
                <a:lnTo>
                  <a:pt x="225476" y="350780"/>
                </a:lnTo>
                <a:cubicBezTo>
                  <a:pt x="223379" y="293541"/>
                  <a:pt x="270571" y="246709"/>
                  <a:pt x="329300" y="247750"/>
                </a:cubicBezTo>
                <a:lnTo>
                  <a:pt x="329300" y="247750"/>
                </a:lnTo>
                <a:close/>
                <a:moveTo>
                  <a:pt x="735157" y="732719"/>
                </a:moveTo>
                <a:lnTo>
                  <a:pt x="735157" y="635934"/>
                </a:lnTo>
                <a:lnTo>
                  <a:pt x="456196" y="635934"/>
                </a:lnTo>
                <a:lnTo>
                  <a:pt x="456196" y="732719"/>
                </a:lnTo>
                <a:cubicBezTo>
                  <a:pt x="456196" y="747289"/>
                  <a:pt x="444660" y="758737"/>
                  <a:pt x="429977" y="758737"/>
                </a:cubicBezTo>
                <a:cubicBezTo>
                  <a:pt x="415295" y="758737"/>
                  <a:pt x="403759" y="747289"/>
                  <a:pt x="403759" y="732719"/>
                </a:cubicBezTo>
                <a:lnTo>
                  <a:pt x="403759" y="635934"/>
                </a:lnTo>
                <a:lnTo>
                  <a:pt x="124798" y="635934"/>
                </a:lnTo>
                <a:lnTo>
                  <a:pt x="124798" y="732719"/>
                </a:lnTo>
                <a:cubicBezTo>
                  <a:pt x="124798" y="747289"/>
                  <a:pt x="113262" y="758737"/>
                  <a:pt x="98580" y="758737"/>
                </a:cubicBezTo>
                <a:cubicBezTo>
                  <a:pt x="83898" y="758737"/>
                  <a:pt x="72362" y="747289"/>
                  <a:pt x="72362" y="732719"/>
                </a:cubicBezTo>
                <a:lnTo>
                  <a:pt x="72362" y="609916"/>
                </a:lnTo>
                <a:cubicBezTo>
                  <a:pt x="72362" y="595346"/>
                  <a:pt x="83898" y="583898"/>
                  <a:pt x="98580" y="583898"/>
                </a:cubicBezTo>
                <a:lnTo>
                  <a:pt x="403759" y="583898"/>
                </a:lnTo>
                <a:lnTo>
                  <a:pt x="403759" y="487113"/>
                </a:lnTo>
                <a:cubicBezTo>
                  <a:pt x="403759" y="472543"/>
                  <a:pt x="415295" y="461095"/>
                  <a:pt x="429977" y="461095"/>
                </a:cubicBezTo>
                <a:cubicBezTo>
                  <a:pt x="444660" y="461095"/>
                  <a:pt x="456196" y="472543"/>
                  <a:pt x="456196" y="487113"/>
                </a:cubicBezTo>
                <a:lnTo>
                  <a:pt x="456196" y="583898"/>
                </a:lnTo>
                <a:lnTo>
                  <a:pt x="761375" y="583898"/>
                </a:lnTo>
                <a:cubicBezTo>
                  <a:pt x="776057" y="583898"/>
                  <a:pt x="787593" y="595346"/>
                  <a:pt x="787593" y="609916"/>
                </a:cubicBezTo>
                <a:lnTo>
                  <a:pt x="787593" y="732719"/>
                </a:lnTo>
                <a:cubicBezTo>
                  <a:pt x="787593" y="747289"/>
                  <a:pt x="776057" y="758737"/>
                  <a:pt x="761375" y="758737"/>
                </a:cubicBezTo>
                <a:cubicBezTo>
                  <a:pt x="746692" y="758737"/>
                  <a:pt x="735157" y="747289"/>
                  <a:pt x="735157" y="732719"/>
                </a:cubicBezTo>
                <a:close/>
                <a:moveTo>
                  <a:pt x="761375" y="811813"/>
                </a:moveTo>
                <a:cubicBezTo>
                  <a:pt x="706841" y="811813"/>
                  <a:pt x="662794" y="855523"/>
                  <a:pt x="663843" y="909640"/>
                </a:cubicBezTo>
                <a:cubicBezTo>
                  <a:pt x="663843" y="963756"/>
                  <a:pt x="707890" y="1007466"/>
                  <a:pt x="762423" y="1006425"/>
                </a:cubicBezTo>
                <a:cubicBezTo>
                  <a:pt x="816957" y="1006425"/>
                  <a:pt x="861004" y="962716"/>
                  <a:pt x="859955" y="908599"/>
                </a:cubicBezTo>
                <a:cubicBezTo>
                  <a:pt x="859955" y="855523"/>
                  <a:pt x="815908" y="811813"/>
                  <a:pt x="761375" y="811813"/>
                </a:cubicBezTo>
                <a:cubicBezTo>
                  <a:pt x="761375" y="811813"/>
                  <a:pt x="761375" y="811813"/>
                  <a:pt x="761375" y="811813"/>
                </a:cubicBezTo>
                <a:close/>
                <a:moveTo>
                  <a:pt x="761375" y="955431"/>
                </a:moveTo>
                <a:cubicBezTo>
                  <a:pt x="736205" y="955431"/>
                  <a:pt x="715231" y="934617"/>
                  <a:pt x="716279" y="909640"/>
                </a:cubicBezTo>
                <a:cubicBezTo>
                  <a:pt x="716279" y="884663"/>
                  <a:pt x="737254" y="863849"/>
                  <a:pt x="762423" y="864889"/>
                </a:cubicBezTo>
                <a:cubicBezTo>
                  <a:pt x="787593" y="864889"/>
                  <a:pt x="807519" y="885703"/>
                  <a:pt x="807519" y="910680"/>
                </a:cubicBezTo>
                <a:cubicBezTo>
                  <a:pt x="807519" y="934617"/>
                  <a:pt x="786544" y="955431"/>
                  <a:pt x="761375" y="955431"/>
                </a:cubicBezTo>
                <a:cubicBezTo>
                  <a:pt x="761375" y="955431"/>
                  <a:pt x="761375" y="955431"/>
                  <a:pt x="761375" y="955431"/>
                </a:cubicBezTo>
                <a:close/>
                <a:moveTo>
                  <a:pt x="429977" y="811813"/>
                </a:moveTo>
                <a:cubicBezTo>
                  <a:pt x="375444" y="811813"/>
                  <a:pt x="331397" y="855523"/>
                  <a:pt x="331397" y="909640"/>
                </a:cubicBezTo>
                <a:cubicBezTo>
                  <a:pt x="331397" y="963756"/>
                  <a:pt x="375444" y="1007466"/>
                  <a:pt x="429977" y="1007466"/>
                </a:cubicBezTo>
                <a:cubicBezTo>
                  <a:pt x="484511" y="1007466"/>
                  <a:pt x="528558" y="963756"/>
                  <a:pt x="528558" y="909640"/>
                </a:cubicBezTo>
                <a:lnTo>
                  <a:pt x="528558" y="909640"/>
                </a:lnTo>
                <a:cubicBezTo>
                  <a:pt x="528558" y="855523"/>
                  <a:pt x="484511" y="811813"/>
                  <a:pt x="429977" y="811813"/>
                </a:cubicBezTo>
                <a:close/>
                <a:moveTo>
                  <a:pt x="429977" y="955431"/>
                </a:moveTo>
                <a:cubicBezTo>
                  <a:pt x="404808" y="955431"/>
                  <a:pt x="383833" y="934617"/>
                  <a:pt x="383833" y="909640"/>
                </a:cubicBezTo>
                <a:cubicBezTo>
                  <a:pt x="383833" y="884663"/>
                  <a:pt x="404808" y="863849"/>
                  <a:pt x="429977" y="863849"/>
                </a:cubicBezTo>
                <a:cubicBezTo>
                  <a:pt x="455147" y="863849"/>
                  <a:pt x="476121" y="884663"/>
                  <a:pt x="476121" y="909640"/>
                </a:cubicBezTo>
                <a:lnTo>
                  <a:pt x="476121" y="909640"/>
                </a:lnTo>
                <a:cubicBezTo>
                  <a:pt x="476121" y="934617"/>
                  <a:pt x="455147" y="955431"/>
                  <a:pt x="429977" y="955431"/>
                </a:cubicBezTo>
                <a:close/>
                <a:moveTo>
                  <a:pt x="98580" y="811813"/>
                </a:moveTo>
                <a:cubicBezTo>
                  <a:pt x="44046" y="811813"/>
                  <a:pt x="0" y="855523"/>
                  <a:pt x="0" y="909640"/>
                </a:cubicBezTo>
                <a:cubicBezTo>
                  <a:pt x="0" y="963756"/>
                  <a:pt x="44046" y="1007466"/>
                  <a:pt x="98580" y="1007466"/>
                </a:cubicBezTo>
                <a:cubicBezTo>
                  <a:pt x="153114" y="1007466"/>
                  <a:pt x="197160" y="963756"/>
                  <a:pt x="197160" y="909640"/>
                </a:cubicBezTo>
                <a:lnTo>
                  <a:pt x="197160" y="909640"/>
                </a:lnTo>
                <a:cubicBezTo>
                  <a:pt x="197160" y="855523"/>
                  <a:pt x="153114" y="811813"/>
                  <a:pt x="98580" y="811813"/>
                </a:cubicBezTo>
                <a:close/>
                <a:moveTo>
                  <a:pt x="98580" y="955431"/>
                </a:moveTo>
                <a:cubicBezTo>
                  <a:pt x="73411" y="955431"/>
                  <a:pt x="52436" y="934617"/>
                  <a:pt x="52436" y="909640"/>
                </a:cubicBezTo>
                <a:cubicBezTo>
                  <a:pt x="52436" y="884663"/>
                  <a:pt x="73411" y="863849"/>
                  <a:pt x="98580" y="863849"/>
                </a:cubicBezTo>
                <a:cubicBezTo>
                  <a:pt x="123750" y="863849"/>
                  <a:pt x="144724" y="884663"/>
                  <a:pt x="144724" y="909640"/>
                </a:cubicBezTo>
                <a:lnTo>
                  <a:pt x="144724" y="909640"/>
                </a:lnTo>
                <a:cubicBezTo>
                  <a:pt x="144724" y="934617"/>
                  <a:pt x="124798" y="955431"/>
                  <a:pt x="98580" y="955431"/>
                </a:cubicBezTo>
                <a:close/>
              </a:path>
            </a:pathLst>
          </a:custGeom>
          <a:solidFill>
            <a:sysClr val="window" lastClr="FFFFFF"/>
          </a:solidFill>
          <a:ln w="18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</a:endParaRPr>
          </a:p>
        </p:txBody>
      </p:sp>
      <p:sp>
        <p:nvSpPr>
          <p:cNvPr id="23" name="Oval 56">
            <a:extLst>
              <a:ext uri="{FF2B5EF4-FFF2-40B4-BE49-F238E27FC236}">
                <a16:creationId xmlns:a16="http://schemas.microsoft.com/office/drawing/2014/main" id="{76B08583-3F68-3F54-B303-A210100ACAC3}"/>
              </a:ext>
            </a:extLst>
          </p:cNvPr>
          <p:cNvSpPr/>
          <p:nvPr/>
        </p:nvSpPr>
        <p:spPr>
          <a:xfrm>
            <a:off x="6460973" y="3747811"/>
            <a:ext cx="1624026" cy="1639743"/>
          </a:xfrm>
          <a:prstGeom prst="ellipse">
            <a:avLst/>
          </a:prstGeom>
          <a:solidFill>
            <a:srgbClr val="0344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24" name="Oval 57">
            <a:extLst>
              <a:ext uri="{FF2B5EF4-FFF2-40B4-BE49-F238E27FC236}">
                <a16:creationId xmlns:a16="http://schemas.microsoft.com/office/drawing/2014/main" id="{2EDBE51F-C868-8177-E201-7AA0E138D2E8}"/>
              </a:ext>
            </a:extLst>
          </p:cNvPr>
          <p:cNvSpPr/>
          <p:nvPr/>
        </p:nvSpPr>
        <p:spPr>
          <a:xfrm>
            <a:off x="8876834" y="3747811"/>
            <a:ext cx="1624026" cy="1639743"/>
          </a:xfrm>
          <a:prstGeom prst="ellipse">
            <a:avLst/>
          </a:prstGeom>
          <a:solidFill>
            <a:srgbClr val="0344C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25" name="Picture Placeholder 47">
            <a:extLst>
              <a:ext uri="{FF2B5EF4-FFF2-40B4-BE49-F238E27FC236}">
                <a16:creationId xmlns:a16="http://schemas.microsoft.com/office/drawing/2014/main" id="{33B2EF2A-6BF6-0ABD-8D5A-B21701A4DDA8}"/>
              </a:ext>
            </a:extLst>
          </p:cNvPr>
          <p:cNvSpPr/>
          <p:nvPr/>
        </p:nvSpPr>
        <p:spPr>
          <a:xfrm>
            <a:off x="6898486" y="4150066"/>
            <a:ext cx="774336" cy="835233"/>
          </a:xfrm>
          <a:custGeom>
            <a:avLst/>
            <a:gdLst>
              <a:gd name="connsiteX0" fmla="*/ 99159 w 900523"/>
              <a:gd name="connsiteY0" fmla="*/ 711543 h 971344"/>
              <a:gd name="connsiteX1" fmla="*/ 166951 w 900523"/>
              <a:gd name="connsiteY1" fmla="*/ 711543 h 971344"/>
              <a:gd name="connsiteX2" fmla="*/ 166951 w 900523"/>
              <a:gd name="connsiteY2" fmla="*/ 733803 h 971344"/>
              <a:gd name="connsiteX3" fmla="*/ 221589 w 900523"/>
              <a:gd name="connsiteY3" fmla="*/ 788441 h 971344"/>
              <a:gd name="connsiteX4" fmla="*/ 260039 w 900523"/>
              <a:gd name="connsiteY4" fmla="*/ 772252 h 971344"/>
              <a:gd name="connsiteX5" fmla="*/ 320748 w 900523"/>
              <a:gd name="connsiteY5" fmla="*/ 711543 h 971344"/>
              <a:gd name="connsiteX6" fmla="*/ 514007 w 900523"/>
              <a:gd name="connsiteY6" fmla="*/ 711543 h 971344"/>
              <a:gd name="connsiteX7" fmla="*/ 613165 w 900523"/>
              <a:gd name="connsiteY7" fmla="*/ 612385 h 971344"/>
              <a:gd name="connsiteX8" fmla="*/ 613165 w 900523"/>
              <a:gd name="connsiteY8" fmla="*/ 381690 h 971344"/>
              <a:gd name="connsiteX9" fmla="*/ 514007 w 900523"/>
              <a:gd name="connsiteY9" fmla="*/ 282532 h 971344"/>
              <a:gd name="connsiteX10" fmla="*/ 99159 w 900523"/>
              <a:gd name="connsiteY10" fmla="*/ 282532 h 971344"/>
              <a:gd name="connsiteX11" fmla="*/ 0 w 900523"/>
              <a:gd name="connsiteY11" fmla="*/ 381690 h 971344"/>
              <a:gd name="connsiteX12" fmla="*/ 0 w 900523"/>
              <a:gd name="connsiteY12" fmla="*/ 612385 h 971344"/>
              <a:gd name="connsiteX13" fmla="*/ 99159 w 900523"/>
              <a:gd name="connsiteY13" fmla="*/ 711543 h 971344"/>
              <a:gd name="connsiteX14" fmla="*/ 50591 w 900523"/>
              <a:gd name="connsiteY14" fmla="*/ 381690 h 971344"/>
              <a:gd name="connsiteX15" fmla="*/ 99159 w 900523"/>
              <a:gd name="connsiteY15" fmla="*/ 333123 h 971344"/>
              <a:gd name="connsiteX16" fmla="*/ 514007 w 900523"/>
              <a:gd name="connsiteY16" fmla="*/ 333123 h 971344"/>
              <a:gd name="connsiteX17" fmla="*/ 562574 w 900523"/>
              <a:gd name="connsiteY17" fmla="*/ 381690 h 971344"/>
              <a:gd name="connsiteX18" fmla="*/ 562574 w 900523"/>
              <a:gd name="connsiteY18" fmla="*/ 612385 h 971344"/>
              <a:gd name="connsiteX19" fmla="*/ 514007 w 900523"/>
              <a:gd name="connsiteY19" fmla="*/ 660952 h 971344"/>
              <a:gd name="connsiteX20" fmla="*/ 514007 w 900523"/>
              <a:gd name="connsiteY20" fmla="*/ 660952 h 971344"/>
              <a:gd name="connsiteX21" fmla="*/ 309618 w 900523"/>
              <a:gd name="connsiteY21" fmla="*/ 660952 h 971344"/>
              <a:gd name="connsiteX22" fmla="*/ 291405 w 900523"/>
              <a:gd name="connsiteY22" fmla="*/ 668035 h 971344"/>
              <a:gd name="connsiteX23" fmla="*/ 223613 w 900523"/>
              <a:gd name="connsiteY23" fmla="*/ 735826 h 971344"/>
              <a:gd name="connsiteX24" fmla="*/ 219566 w 900523"/>
              <a:gd name="connsiteY24" fmla="*/ 736838 h 971344"/>
              <a:gd name="connsiteX25" fmla="*/ 217542 w 900523"/>
              <a:gd name="connsiteY25" fmla="*/ 733803 h 971344"/>
              <a:gd name="connsiteX26" fmla="*/ 217542 w 900523"/>
              <a:gd name="connsiteY26" fmla="*/ 686247 h 971344"/>
              <a:gd name="connsiteX27" fmla="*/ 192247 w 900523"/>
              <a:gd name="connsiteY27" fmla="*/ 660952 h 971344"/>
              <a:gd name="connsiteX28" fmla="*/ 99159 w 900523"/>
              <a:gd name="connsiteY28" fmla="*/ 660952 h 971344"/>
              <a:gd name="connsiteX29" fmla="*/ 50591 w 900523"/>
              <a:gd name="connsiteY29" fmla="*/ 612385 h 971344"/>
              <a:gd name="connsiteX30" fmla="*/ 50591 w 900523"/>
              <a:gd name="connsiteY30" fmla="*/ 381690 h 971344"/>
              <a:gd name="connsiteX31" fmla="*/ 77910 w 900523"/>
              <a:gd name="connsiteY31" fmla="*/ 196528 h 971344"/>
              <a:gd name="connsiteX32" fmla="*/ 111301 w 900523"/>
              <a:gd name="connsiteY32" fmla="*/ 153020 h 971344"/>
              <a:gd name="connsiteX33" fmla="*/ 530196 w 900523"/>
              <a:gd name="connsiteY33" fmla="*/ 9342 h 971344"/>
              <a:gd name="connsiteX34" fmla="*/ 760892 w 900523"/>
              <a:gd name="connsiteY34" fmla="*/ 140878 h 971344"/>
              <a:gd name="connsiteX35" fmla="*/ 874216 w 900523"/>
              <a:gd name="connsiteY35" fmla="*/ 432281 h 971344"/>
              <a:gd name="connsiteX36" fmla="*/ 900523 w 900523"/>
              <a:gd name="connsiteY36" fmla="*/ 498049 h 971344"/>
              <a:gd name="connsiteX37" fmla="*/ 900523 w 900523"/>
              <a:gd name="connsiteY37" fmla="*/ 609349 h 971344"/>
              <a:gd name="connsiteX38" fmla="*/ 857015 w 900523"/>
              <a:gd name="connsiteY38" fmla="*/ 688271 h 971344"/>
              <a:gd name="connsiteX39" fmla="*/ 853980 w 900523"/>
              <a:gd name="connsiteY39" fmla="*/ 690295 h 971344"/>
              <a:gd name="connsiteX40" fmla="*/ 555491 w 900523"/>
              <a:gd name="connsiteY40" fmla="*/ 957414 h 971344"/>
              <a:gd name="connsiteX41" fmla="*/ 547397 w 900523"/>
              <a:gd name="connsiteY41" fmla="*/ 957414 h 971344"/>
              <a:gd name="connsiteX42" fmla="*/ 492758 w 900523"/>
              <a:gd name="connsiteY42" fmla="*/ 980686 h 971344"/>
              <a:gd name="connsiteX43" fmla="*/ 404730 w 900523"/>
              <a:gd name="connsiteY43" fmla="*/ 980686 h 971344"/>
              <a:gd name="connsiteX44" fmla="*/ 327831 w 900523"/>
              <a:gd name="connsiteY44" fmla="*/ 904800 h 971344"/>
              <a:gd name="connsiteX45" fmla="*/ 327831 w 900523"/>
              <a:gd name="connsiteY45" fmla="*/ 856233 h 971344"/>
              <a:gd name="connsiteX46" fmla="*/ 403718 w 900523"/>
              <a:gd name="connsiteY46" fmla="*/ 780346 h 971344"/>
              <a:gd name="connsiteX47" fmla="*/ 491747 w 900523"/>
              <a:gd name="connsiteY47" fmla="*/ 780346 h 971344"/>
              <a:gd name="connsiteX48" fmla="*/ 547397 w 900523"/>
              <a:gd name="connsiteY48" fmla="*/ 803618 h 971344"/>
              <a:gd name="connsiteX49" fmla="*/ 555491 w 900523"/>
              <a:gd name="connsiteY49" fmla="*/ 803618 h 971344"/>
              <a:gd name="connsiteX50" fmla="*/ 699170 w 900523"/>
              <a:gd name="connsiteY50" fmla="*/ 683212 h 971344"/>
              <a:gd name="connsiteX51" fmla="*/ 678934 w 900523"/>
              <a:gd name="connsiteY51" fmla="*/ 646787 h 971344"/>
              <a:gd name="connsiteX52" fmla="*/ 671851 w 900523"/>
              <a:gd name="connsiteY52" fmla="*/ 605302 h 971344"/>
              <a:gd name="connsiteX53" fmla="*/ 671851 w 900523"/>
              <a:gd name="connsiteY53" fmla="*/ 500073 h 971344"/>
              <a:gd name="connsiteX54" fmla="*/ 677922 w 900523"/>
              <a:gd name="connsiteY54" fmla="*/ 459600 h 971344"/>
              <a:gd name="connsiteX55" fmla="*/ 718395 w 900523"/>
              <a:gd name="connsiteY55" fmla="*/ 404962 h 971344"/>
              <a:gd name="connsiteX56" fmla="*/ 716372 w 900523"/>
              <a:gd name="connsiteY56" fmla="*/ 382702 h 971344"/>
              <a:gd name="connsiteX57" fmla="*/ 401694 w 900523"/>
              <a:gd name="connsiteY57" fmla="*/ 155043 h 971344"/>
              <a:gd name="connsiteX58" fmla="*/ 246885 w 900523"/>
              <a:gd name="connsiteY58" fmla="*/ 228906 h 971344"/>
              <a:gd name="connsiteX59" fmla="*/ 211471 w 900523"/>
              <a:gd name="connsiteY59" fmla="*/ 228906 h 971344"/>
              <a:gd name="connsiteX60" fmla="*/ 211471 w 900523"/>
              <a:gd name="connsiteY60" fmla="*/ 193492 h 971344"/>
              <a:gd name="connsiteX61" fmla="*/ 211471 w 900523"/>
              <a:gd name="connsiteY61" fmla="*/ 193492 h 971344"/>
              <a:gd name="connsiteX62" fmla="*/ 393600 w 900523"/>
              <a:gd name="connsiteY62" fmla="*/ 105464 h 971344"/>
              <a:gd name="connsiteX63" fmla="*/ 766963 w 900523"/>
              <a:gd name="connsiteY63" fmla="*/ 375619 h 971344"/>
              <a:gd name="connsiteX64" fmla="*/ 771010 w 900523"/>
              <a:gd name="connsiteY64" fmla="*/ 418116 h 971344"/>
              <a:gd name="connsiteX65" fmla="*/ 771010 w 900523"/>
              <a:gd name="connsiteY65" fmla="*/ 420139 h 971344"/>
              <a:gd name="connsiteX66" fmla="*/ 754821 w 900523"/>
              <a:gd name="connsiteY66" fmla="*/ 445435 h 971344"/>
              <a:gd name="connsiteX67" fmla="*/ 727502 w 900523"/>
              <a:gd name="connsiteY67" fmla="*/ 475789 h 971344"/>
              <a:gd name="connsiteX68" fmla="*/ 723454 w 900523"/>
              <a:gd name="connsiteY68" fmla="*/ 501085 h 971344"/>
              <a:gd name="connsiteX69" fmla="*/ 723454 w 900523"/>
              <a:gd name="connsiteY69" fmla="*/ 605302 h 971344"/>
              <a:gd name="connsiteX70" fmla="*/ 727502 w 900523"/>
              <a:gd name="connsiteY70" fmla="*/ 632621 h 971344"/>
              <a:gd name="connsiteX71" fmla="*/ 742679 w 900523"/>
              <a:gd name="connsiteY71" fmla="*/ 655893 h 971344"/>
              <a:gd name="connsiteX72" fmla="*/ 751785 w 900523"/>
              <a:gd name="connsiteY72" fmla="*/ 678153 h 971344"/>
              <a:gd name="connsiteX73" fmla="*/ 556503 w 900523"/>
              <a:gd name="connsiteY73" fmla="*/ 856233 h 971344"/>
              <a:gd name="connsiteX74" fmla="*/ 536267 w 900523"/>
              <a:gd name="connsiteY74" fmla="*/ 856233 h 971344"/>
              <a:gd name="connsiteX75" fmla="*/ 515019 w 900523"/>
              <a:gd name="connsiteY75" fmla="*/ 844091 h 971344"/>
              <a:gd name="connsiteX76" fmla="*/ 493770 w 900523"/>
              <a:gd name="connsiteY76" fmla="*/ 831949 h 971344"/>
              <a:gd name="connsiteX77" fmla="*/ 405741 w 900523"/>
              <a:gd name="connsiteY77" fmla="*/ 831949 h 971344"/>
              <a:gd name="connsiteX78" fmla="*/ 379434 w 900523"/>
              <a:gd name="connsiteY78" fmla="*/ 857244 h 971344"/>
              <a:gd name="connsiteX79" fmla="*/ 379434 w 900523"/>
              <a:gd name="connsiteY79" fmla="*/ 857244 h 971344"/>
              <a:gd name="connsiteX80" fmla="*/ 379434 w 900523"/>
              <a:gd name="connsiteY80" fmla="*/ 905812 h 971344"/>
              <a:gd name="connsiteX81" fmla="*/ 404730 w 900523"/>
              <a:gd name="connsiteY81" fmla="*/ 931107 h 971344"/>
              <a:gd name="connsiteX82" fmla="*/ 492758 w 900523"/>
              <a:gd name="connsiteY82" fmla="*/ 931107 h 971344"/>
              <a:gd name="connsiteX83" fmla="*/ 514007 w 900523"/>
              <a:gd name="connsiteY83" fmla="*/ 918965 h 971344"/>
              <a:gd name="connsiteX84" fmla="*/ 535255 w 900523"/>
              <a:gd name="connsiteY84" fmla="*/ 906824 h 971344"/>
              <a:gd name="connsiteX85" fmla="*/ 555491 w 900523"/>
              <a:gd name="connsiteY85" fmla="*/ 906824 h 971344"/>
              <a:gd name="connsiteX86" fmla="*/ 804400 w 900523"/>
              <a:gd name="connsiteY86" fmla="*/ 674106 h 971344"/>
              <a:gd name="connsiteX87" fmla="*/ 817554 w 900523"/>
              <a:gd name="connsiteY87" fmla="*/ 653869 h 971344"/>
              <a:gd name="connsiteX88" fmla="*/ 826660 w 900523"/>
              <a:gd name="connsiteY88" fmla="*/ 647798 h 971344"/>
              <a:gd name="connsiteX89" fmla="*/ 848920 w 900523"/>
              <a:gd name="connsiteY89" fmla="*/ 608337 h 971344"/>
              <a:gd name="connsiteX90" fmla="*/ 848920 w 900523"/>
              <a:gd name="connsiteY90" fmla="*/ 498049 h 971344"/>
              <a:gd name="connsiteX91" fmla="*/ 830708 w 900523"/>
              <a:gd name="connsiteY91" fmla="*/ 461624 h 971344"/>
              <a:gd name="connsiteX92" fmla="*/ 821601 w 900523"/>
              <a:gd name="connsiteY92" fmla="*/ 441388 h 971344"/>
              <a:gd name="connsiteX93" fmla="*/ 722442 w 900523"/>
              <a:gd name="connsiteY93" fmla="*/ 174268 h 971344"/>
              <a:gd name="connsiteX94" fmla="*/ 521089 w 900523"/>
              <a:gd name="connsiteY94" fmla="*/ 58921 h 971344"/>
              <a:gd name="connsiteX95" fmla="*/ 149750 w 900523"/>
              <a:gd name="connsiteY95" fmla="*/ 186410 h 971344"/>
              <a:gd name="connsiteX96" fmla="*/ 120407 w 900523"/>
              <a:gd name="connsiteY96" fmla="*/ 224859 h 971344"/>
              <a:gd name="connsiteX97" fmla="*/ 84993 w 900523"/>
              <a:gd name="connsiteY97" fmla="*/ 231941 h 971344"/>
              <a:gd name="connsiteX98" fmla="*/ 77910 w 900523"/>
              <a:gd name="connsiteY98" fmla="*/ 196528 h 971344"/>
              <a:gd name="connsiteX99" fmla="*/ 77910 w 900523"/>
              <a:gd name="connsiteY99" fmla="*/ 196528 h 971344"/>
              <a:gd name="connsiteX100" fmla="*/ 77910 w 900523"/>
              <a:gd name="connsiteY100" fmla="*/ 196528 h 971344"/>
              <a:gd name="connsiteX101" fmla="*/ 331878 w 900523"/>
              <a:gd name="connsiteY101" fmla="*/ 510191 h 971344"/>
              <a:gd name="connsiteX102" fmla="*/ 357174 w 900523"/>
              <a:gd name="connsiteY102" fmla="*/ 484896 h 971344"/>
              <a:gd name="connsiteX103" fmla="*/ 382470 w 900523"/>
              <a:gd name="connsiteY103" fmla="*/ 510191 h 971344"/>
              <a:gd name="connsiteX104" fmla="*/ 357174 w 900523"/>
              <a:gd name="connsiteY104" fmla="*/ 535487 h 971344"/>
              <a:gd name="connsiteX105" fmla="*/ 331878 w 900523"/>
              <a:gd name="connsiteY105" fmla="*/ 510191 h 971344"/>
              <a:gd name="connsiteX106" fmla="*/ 331878 w 900523"/>
              <a:gd name="connsiteY106" fmla="*/ 510191 h 971344"/>
              <a:gd name="connsiteX107" fmla="*/ 230696 w 900523"/>
              <a:gd name="connsiteY107" fmla="*/ 510191 h 971344"/>
              <a:gd name="connsiteX108" fmla="*/ 255991 w 900523"/>
              <a:gd name="connsiteY108" fmla="*/ 484896 h 971344"/>
              <a:gd name="connsiteX109" fmla="*/ 281287 w 900523"/>
              <a:gd name="connsiteY109" fmla="*/ 510191 h 971344"/>
              <a:gd name="connsiteX110" fmla="*/ 255991 w 900523"/>
              <a:gd name="connsiteY110" fmla="*/ 535487 h 971344"/>
              <a:gd name="connsiteX111" fmla="*/ 230696 w 900523"/>
              <a:gd name="connsiteY111" fmla="*/ 510191 h 971344"/>
              <a:gd name="connsiteX112" fmla="*/ 230696 w 900523"/>
              <a:gd name="connsiteY112" fmla="*/ 510191 h 971344"/>
              <a:gd name="connsiteX113" fmla="*/ 230696 w 900523"/>
              <a:gd name="connsiteY113" fmla="*/ 510191 h 971344"/>
              <a:gd name="connsiteX114" fmla="*/ 434073 w 900523"/>
              <a:gd name="connsiteY114" fmla="*/ 510191 h 971344"/>
              <a:gd name="connsiteX115" fmla="*/ 459368 w 900523"/>
              <a:gd name="connsiteY115" fmla="*/ 484896 h 971344"/>
              <a:gd name="connsiteX116" fmla="*/ 484664 w 900523"/>
              <a:gd name="connsiteY116" fmla="*/ 510191 h 971344"/>
              <a:gd name="connsiteX117" fmla="*/ 459368 w 900523"/>
              <a:gd name="connsiteY117" fmla="*/ 535487 h 971344"/>
              <a:gd name="connsiteX118" fmla="*/ 434073 w 900523"/>
              <a:gd name="connsiteY118" fmla="*/ 510191 h 971344"/>
              <a:gd name="connsiteX119" fmla="*/ 434073 w 900523"/>
              <a:gd name="connsiteY119" fmla="*/ 510191 h 971344"/>
              <a:gd name="connsiteX120" fmla="*/ 434073 w 900523"/>
              <a:gd name="connsiteY120" fmla="*/ 510191 h 971344"/>
              <a:gd name="connsiteX121" fmla="*/ 129513 w 900523"/>
              <a:gd name="connsiteY121" fmla="*/ 510191 h 971344"/>
              <a:gd name="connsiteX122" fmla="*/ 154809 w 900523"/>
              <a:gd name="connsiteY122" fmla="*/ 484896 h 971344"/>
              <a:gd name="connsiteX123" fmla="*/ 180105 w 900523"/>
              <a:gd name="connsiteY123" fmla="*/ 510191 h 971344"/>
              <a:gd name="connsiteX124" fmla="*/ 154809 w 900523"/>
              <a:gd name="connsiteY124" fmla="*/ 535487 h 971344"/>
              <a:gd name="connsiteX125" fmla="*/ 129513 w 900523"/>
              <a:gd name="connsiteY125" fmla="*/ 510191 h 971344"/>
              <a:gd name="connsiteX126" fmla="*/ 129513 w 900523"/>
              <a:gd name="connsiteY126" fmla="*/ 510191 h 971344"/>
              <a:gd name="connsiteX127" fmla="*/ 129513 w 900523"/>
              <a:gd name="connsiteY127" fmla="*/ 510191 h 97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900523" h="971344">
                <a:moveTo>
                  <a:pt x="99159" y="711543"/>
                </a:moveTo>
                <a:lnTo>
                  <a:pt x="166951" y="711543"/>
                </a:lnTo>
                <a:lnTo>
                  <a:pt x="166951" y="733803"/>
                </a:lnTo>
                <a:cubicBezTo>
                  <a:pt x="166951" y="764157"/>
                  <a:pt x="191235" y="788441"/>
                  <a:pt x="221589" y="788441"/>
                </a:cubicBezTo>
                <a:cubicBezTo>
                  <a:pt x="235755" y="788441"/>
                  <a:pt x="249921" y="782370"/>
                  <a:pt x="260039" y="772252"/>
                </a:cubicBezTo>
                <a:lnTo>
                  <a:pt x="320748" y="711543"/>
                </a:lnTo>
                <a:lnTo>
                  <a:pt x="514007" y="711543"/>
                </a:lnTo>
                <a:cubicBezTo>
                  <a:pt x="568645" y="711543"/>
                  <a:pt x="613165" y="667023"/>
                  <a:pt x="613165" y="612385"/>
                </a:cubicBezTo>
                <a:lnTo>
                  <a:pt x="613165" y="381690"/>
                </a:lnTo>
                <a:cubicBezTo>
                  <a:pt x="613165" y="327052"/>
                  <a:pt x="568645" y="282532"/>
                  <a:pt x="514007" y="282532"/>
                </a:cubicBezTo>
                <a:lnTo>
                  <a:pt x="99159" y="282532"/>
                </a:lnTo>
                <a:cubicBezTo>
                  <a:pt x="44520" y="282532"/>
                  <a:pt x="0" y="327052"/>
                  <a:pt x="0" y="381690"/>
                </a:cubicBezTo>
                <a:lnTo>
                  <a:pt x="0" y="612385"/>
                </a:lnTo>
                <a:cubicBezTo>
                  <a:pt x="0" y="667023"/>
                  <a:pt x="44520" y="711543"/>
                  <a:pt x="99159" y="711543"/>
                </a:cubicBezTo>
                <a:close/>
                <a:moveTo>
                  <a:pt x="50591" y="381690"/>
                </a:moveTo>
                <a:cubicBezTo>
                  <a:pt x="50591" y="354371"/>
                  <a:pt x="71840" y="333123"/>
                  <a:pt x="99159" y="333123"/>
                </a:cubicBezTo>
                <a:lnTo>
                  <a:pt x="514007" y="333123"/>
                </a:lnTo>
                <a:cubicBezTo>
                  <a:pt x="541326" y="333123"/>
                  <a:pt x="562574" y="354371"/>
                  <a:pt x="562574" y="381690"/>
                </a:cubicBezTo>
                <a:lnTo>
                  <a:pt x="562574" y="612385"/>
                </a:lnTo>
                <a:cubicBezTo>
                  <a:pt x="562574" y="639704"/>
                  <a:pt x="541326" y="660952"/>
                  <a:pt x="514007" y="660952"/>
                </a:cubicBezTo>
                <a:cubicBezTo>
                  <a:pt x="514007" y="660952"/>
                  <a:pt x="514007" y="660952"/>
                  <a:pt x="514007" y="660952"/>
                </a:cubicBezTo>
                <a:lnTo>
                  <a:pt x="309618" y="660952"/>
                </a:lnTo>
                <a:cubicBezTo>
                  <a:pt x="302535" y="660952"/>
                  <a:pt x="296464" y="663987"/>
                  <a:pt x="291405" y="668035"/>
                </a:cubicBezTo>
                <a:lnTo>
                  <a:pt x="223613" y="735826"/>
                </a:lnTo>
                <a:cubicBezTo>
                  <a:pt x="222601" y="736838"/>
                  <a:pt x="220578" y="736838"/>
                  <a:pt x="219566" y="736838"/>
                </a:cubicBezTo>
                <a:cubicBezTo>
                  <a:pt x="218554" y="735826"/>
                  <a:pt x="217542" y="734815"/>
                  <a:pt x="217542" y="733803"/>
                </a:cubicBezTo>
                <a:lnTo>
                  <a:pt x="217542" y="686247"/>
                </a:lnTo>
                <a:cubicBezTo>
                  <a:pt x="217542" y="672082"/>
                  <a:pt x="206412" y="660952"/>
                  <a:pt x="192247" y="660952"/>
                </a:cubicBezTo>
                <a:lnTo>
                  <a:pt x="99159" y="660952"/>
                </a:lnTo>
                <a:cubicBezTo>
                  <a:pt x="71840" y="660952"/>
                  <a:pt x="50591" y="639704"/>
                  <a:pt x="50591" y="612385"/>
                </a:cubicBezTo>
                <a:lnTo>
                  <a:pt x="50591" y="381690"/>
                </a:lnTo>
                <a:close/>
                <a:moveTo>
                  <a:pt x="77910" y="196528"/>
                </a:moveTo>
                <a:cubicBezTo>
                  <a:pt x="88029" y="181351"/>
                  <a:pt x="99159" y="166173"/>
                  <a:pt x="111301" y="153020"/>
                </a:cubicBezTo>
                <a:cubicBezTo>
                  <a:pt x="222601" y="25531"/>
                  <a:pt x="363245" y="-22025"/>
                  <a:pt x="530196" y="9342"/>
                </a:cubicBezTo>
                <a:cubicBezTo>
                  <a:pt x="619236" y="26543"/>
                  <a:pt x="700182" y="72074"/>
                  <a:pt x="760892" y="140878"/>
                </a:cubicBezTo>
                <a:cubicBezTo>
                  <a:pt x="833743" y="219800"/>
                  <a:pt x="874216" y="324017"/>
                  <a:pt x="874216" y="432281"/>
                </a:cubicBezTo>
                <a:cubicBezTo>
                  <a:pt x="891417" y="450494"/>
                  <a:pt x="900523" y="473766"/>
                  <a:pt x="900523" y="498049"/>
                </a:cubicBezTo>
                <a:cubicBezTo>
                  <a:pt x="900523" y="536498"/>
                  <a:pt x="900523" y="573936"/>
                  <a:pt x="900523" y="609349"/>
                </a:cubicBezTo>
                <a:cubicBezTo>
                  <a:pt x="899512" y="640716"/>
                  <a:pt x="883323" y="671070"/>
                  <a:pt x="857015" y="688271"/>
                </a:cubicBezTo>
                <a:lnTo>
                  <a:pt x="853980" y="690295"/>
                </a:lnTo>
                <a:cubicBezTo>
                  <a:pt x="836779" y="842067"/>
                  <a:pt x="708277" y="956403"/>
                  <a:pt x="555491" y="957414"/>
                </a:cubicBezTo>
                <a:lnTo>
                  <a:pt x="547397" y="957414"/>
                </a:lnTo>
                <a:cubicBezTo>
                  <a:pt x="533231" y="972592"/>
                  <a:pt x="512995" y="980686"/>
                  <a:pt x="492758" y="980686"/>
                </a:cubicBezTo>
                <a:lnTo>
                  <a:pt x="404730" y="980686"/>
                </a:lnTo>
                <a:cubicBezTo>
                  <a:pt x="362233" y="980686"/>
                  <a:pt x="328843" y="947296"/>
                  <a:pt x="327831" y="904800"/>
                </a:cubicBezTo>
                <a:lnTo>
                  <a:pt x="327831" y="856233"/>
                </a:lnTo>
                <a:cubicBezTo>
                  <a:pt x="327831" y="813736"/>
                  <a:pt x="362233" y="780346"/>
                  <a:pt x="403718" y="780346"/>
                </a:cubicBezTo>
                <a:lnTo>
                  <a:pt x="491747" y="780346"/>
                </a:lnTo>
                <a:cubicBezTo>
                  <a:pt x="512995" y="780346"/>
                  <a:pt x="532219" y="788441"/>
                  <a:pt x="547397" y="803618"/>
                </a:cubicBezTo>
                <a:lnTo>
                  <a:pt x="555491" y="803618"/>
                </a:lnTo>
                <a:cubicBezTo>
                  <a:pt x="626319" y="802606"/>
                  <a:pt x="686017" y="752016"/>
                  <a:pt x="699170" y="683212"/>
                </a:cubicBezTo>
                <a:cubicBezTo>
                  <a:pt x="690064" y="673094"/>
                  <a:pt x="682981" y="660952"/>
                  <a:pt x="678934" y="646787"/>
                </a:cubicBezTo>
                <a:cubicBezTo>
                  <a:pt x="674887" y="633633"/>
                  <a:pt x="671851" y="619467"/>
                  <a:pt x="671851" y="605302"/>
                </a:cubicBezTo>
                <a:cubicBezTo>
                  <a:pt x="671851" y="572924"/>
                  <a:pt x="671851" y="537510"/>
                  <a:pt x="671851" y="500073"/>
                </a:cubicBezTo>
                <a:cubicBezTo>
                  <a:pt x="671851" y="485908"/>
                  <a:pt x="673875" y="472754"/>
                  <a:pt x="677922" y="459600"/>
                </a:cubicBezTo>
                <a:cubicBezTo>
                  <a:pt x="683993" y="437340"/>
                  <a:pt x="699170" y="418116"/>
                  <a:pt x="718395" y="404962"/>
                </a:cubicBezTo>
                <a:cubicBezTo>
                  <a:pt x="718395" y="397879"/>
                  <a:pt x="717383" y="390797"/>
                  <a:pt x="716372" y="382702"/>
                </a:cubicBezTo>
                <a:cubicBezTo>
                  <a:pt x="692088" y="234977"/>
                  <a:pt x="551444" y="132783"/>
                  <a:pt x="401694" y="155043"/>
                </a:cubicBezTo>
                <a:cubicBezTo>
                  <a:pt x="344020" y="162126"/>
                  <a:pt x="289382" y="188433"/>
                  <a:pt x="246885" y="228906"/>
                </a:cubicBezTo>
                <a:cubicBezTo>
                  <a:pt x="236767" y="239024"/>
                  <a:pt x="220578" y="239024"/>
                  <a:pt x="211471" y="228906"/>
                </a:cubicBezTo>
                <a:cubicBezTo>
                  <a:pt x="201353" y="218788"/>
                  <a:pt x="201353" y="202599"/>
                  <a:pt x="211471" y="193492"/>
                </a:cubicBezTo>
                <a:cubicBezTo>
                  <a:pt x="211471" y="193492"/>
                  <a:pt x="211471" y="193492"/>
                  <a:pt x="211471" y="193492"/>
                </a:cubicBezTo>
                <a:cubicBezTo>
                  <a:pt x="261051" y="145937"/>
                  <a:pt x="324796" y="114571"/>
                  <a:pt x="393600" y="105464"/>
                </a:cubicBezTo>
                <a:cubicBezTo>
                  <a:pt x="571681" y="78145"/>
                  <a:pt x="737620" y="199563"/>
                  <a:pt x="766963" y="375619"/>
                </a:cubicBezTo>
                <a:cubicBezTo>
                  <a:pt x="768986" y="389785"/>
                  <a:pt x="769998" y="403950"/>
                  <a:pt x="771010" y="418116"/>
                </a:cubicBezTo>
                <a:lnTo>
                  <a:pt x="771010" y="420139"/>
                </a:lnTo>
                <a:cubicBezTo>
                  <a:pt x="772022" y="431269"/>
                  <a:pt x="764939" y="441388"/>
                  <a:pt x="754821" y="445435"/>
                </a:cubicBezTo>
                <a:cubicBezTo>
                  <a:pt x="741667" y="450494"/>
                  <a:pt x="731549" y="461624"/>
                  <a:pt x="727502" y="475789"/>
                </a:cubicBezTo>
                <a:cubicBezTo>
                  <a:pt x="724466" y="483884"/>
                  <a:pt x="723454" y="491978"/>
                  <a:pt x="723454" y="501085"/>
                </a:cubicBezTo>
                <a:cubicBezTo>
                  <a:pt x="723454" y="538522"/>
                  <a:pt x="723454" y="572924"/>
                  <a:pt x="723454" y="605302"/>
                </a:cubicBezTo>
                <a:cubicBezTo>
                  <a:pt x="723454" y="614408"/>
                  <a:pt x="724466" y="623515"/>
                  <a:pt x="727502" y="632621"/>
                </a:cubicBezTo>
                <a:cubicBezTo>
                  <a:pt x="730537" y="641727"/>
                  <a:pt x="735596" y="649822"/>
                  <a:pt x="742679" y="655893"/>
                </a:cubicBezTo>
                <a:cubicBezTo>
                  <a:pt x="748750" y="660952"/>
                  <a:pt x="752797" y="669046"/>
                  <a:pt x="751785" y="678153"/>
                </a:cubicBezTo>
                <a:cubicBezTo>
                  <a:pt x="741667" y="778323"/>
                  <a:pt x="656674" y="855221"/>
                  <a:pt x="556503" y="856233"/>
                </a:cubicBezTo>
                <a:lnTo>
                  <a:pt x="536267" y="856233"/>
                </a:lnTo>
                <a:cubicBezTo>
                  <a:pt x="528172" y="856233"/>
                  <a:pt x="520078" y="852185"/>
                  <a:pt x="515019" y="844091"/>
                </a:cubicBezTo>
                <a:cubicBezTo>
                  <a:pt x="509959" y="837008"/>
                  <a:pt x="502877" y="831949"/>
                  <a:pt x="493770" y="831949"/>
                </a:cubicBezTo>
                <a:lnTo>
                  <a:pt x="405741" y="831949"/>
                </a:lnTo>
                <a:cubicBezTo>
                  <a:pt x="391576" y="831949"/>
                  <a:pt x="380446" y="843079"/>
                  <a:pt x="379434" y="857244"/>
                </a:cubicBezTo>
                <a:cubicBezTo>
                  <a:pt x="379434" y="857244"/>
                  <a:pt x="379434" y="857244"/>
                  <a:pt x="379434" y="857244"/>
                </a:cubicBezTo>
                <a:lnTo>
                  <a:pt x="379434" y="905812"/>
                </a:lnTo>
                <a:cubicBezTo>
                  <a:pt x="379434" y="919977"/>
                  <a:pt x="390564" y="931107"/>
                  <a:pt x="404730" y="931107"/>
                </a:cubicBezTo>
                <a:lnTo>
                  <a:pt x="492758" y="931107"/>
                </a:lnTo>
                <a:cubicBezTo>
                  <a:pt x="501865" y="931107"/>
                  <a:pt x="508948" y="926048"/>
                  <a:pt x="514007" y="918965"/>
                </a:cubicBezTo>
                <a:cubicBezTo>
                  <a:pt x="519066" y="911883"/>
                  <a:pt x="527160" y="907835"/>
                  <a:pt x="535255" y="906824"/>
                </a:cubicBezTo>
                <a:lnTo>
                  <a:pt x="555491" y="906824"/>
                </a:lnTo>
                <a:cubicBezTo>
                  <a:pt x="687029" y="906824"/>
                  <a:pt x="795294" y="804630"/>
                  <a:pt x="804400" y="674106"/>
                </a:cubicBezTo>
                <a:cubicBezTo>
                  <a:pt x="805412" y="666011"/>
                  <a:pt x="810471" y="657917"/>
                  <a:pt x="817554" y="653869"/>
                </a:cubicBezTo>
                <a:cubicBezTo>
                  <a:pt x="820589" y="651846"/>
                  <a:pt x="823625" y="649822"/>
                  <a:pt x="826660" y="647798"/>
                </a:cubicBezTo>
                <a:cubicBezTo>
                  <a:pt x="839814" y="638692"/>
                  <a:pt x="848920" y="624527"/>
                  <a:pt x="848920" y="608337"/>
                </a:cubicBezTo>
                <a:cubicBezTo>
                  <a:pt x="849932" y="572924"/>
                  <a:pt x="849932" y="536498"/>
                  <a:pt x="848920" y="498049"/>
                </a:cubicBezTo>
                <a:cubicBezTo>
                  <a:pt x="848920" y="483884"/>
                  <a:pt x="841838" y="470730"/>
                  <a:pt x="830708" y="461624"/>
                </a:cubicBezTo>
                <a:cubicBezTo>
                  <a:pt x="824637" y="456565"/>
                  <a:pt x="821601" y="449482"/>
                  <a:pt x="821601" y="441388"/>
                </a:cubicBezTo>
                <a:cubicBezTo>
                  <a:pt x="824637" y="342230"/>
                  <a:pt x="789223" y="247119"/>
                  <a:pt x="722442" y="174268"/>
                </a:cubicBezTo>
                <a:cubicBezTo>
                  <a:pt x="670839" y="115582"/>
                  <a:pt x="599000" y="74098"/>
                  <a:pt x="521089" y="58921"/>
                </a:cubicBezTo>
                <a:cubicBezTo>
                  <a:pt x="372351" y="31602"/>
                  <a:pt x="247897" y="74098"/>
                  <a:pt x="149750" y="186410"/>
                </a:cubicBezTo>
                <a:cubicBezTo>
                  <a:pt x="138620" y="198551"/>
                  <a:pt x="129513" y="211705"/>
                  <a:pt x="120407" y="224859"/>
                </a:cubicBezTo>
                <a:cubicBezTo>
                  <a:pt x="112312" y="235989"/>
                  <a:pt x="97135" y="240036"/>
                  <a:pt x="84993" y="231941"/>
                </a:cubicBezTo>
                <a:cubicBezTo>
                  <a:pt x="72851" y="223847"/>
                  <a:pt x="69816" y="208670"/>
                  <a:pt x="77910" y="196528"/>
                </a:cubicBezTo>
                <a:lnTo>
                  <a:pt x="77910" y="196528"/>
                </a:lnTo>
                <a:lnTo>
                  <a:pt x="77910" y="196528"/>
                </a:lnTo>
                <a:close/>
                <a:moveTo>
                  <a:pt x="331878" y="510191"/>
                </a:moveTo>
                <a:cubicBezTo>
                  <a:pt x="331878" y="496026"/>
                  <a:pt x="343008" y="484896"/>
                  <a:pt x="357174" y="484896"/>
                </a:cubicBezTo>
                <a:cubicBezTo>
                  <a:pt x="371339" y="484896"/>
                  <a:pt x="382470" y="496026"/>
                  <a:pt x="382470" y="510191"/>
                </a:cubicBezTo>
                <a:cubicBezTo>
                  <a:pt x="382470" y="524357"/>
                  <a:pt x="371339" y="535487"/>
                  <a:pt x="357174" y="535487"/>
                </a:cubicBezTo>
                <a:cubicBezTo>
                  <a:pt x="343008" y="535487"/>
                  <a:pt x="331878" y="524357"/>
                  <a:pt x="331878" y="510191"/>
                </a:cubicBezTo>
                <a:cubicBezTo>
                  <a:pt x="331878" y="510191"/>
                  <a:pt x="331878" y="510191"/>
                  <a:pt x="331878" y="510191"/>
                </a:cubicBezTo>
                <a:close/>
                <a:moveTo>
                  <a:pt x="230696" y="510191"/>
                </a:moveTo>
                <a:cubicBezTo>
                  <a:pt x="230696" y="496026"/>
                  <a:pt x="241826" y="484896"/>
                  <a:pt x="255991" y="484896"/>
                </a:cubicBezTo>
                <a:cubicBezTo>
                  <a:pt x="270157" y="484896"/>
                  <a:pt x="281287" y="496026"/>
                  <a:pt x="281287" y="510191"/>
                </a:cubicBezTo>
                <a:cubicBezTo>
                  <a:pt x="281287" y="524357"/>
                  <a:pt x="270157" y="535487"/>
                  <a:pt x="255991" y="535487"/>
                </a:cubicBezTo>
                <a:cubicBezTo>
                  <a:pt x="241826" y="535487"/>
                  <a:pt x="230696" y="524357"/>
                  <a:pt x="230696" y="510191"/>
                </a:cubicBezTo>
                <a:cubicBezTo>
                  <a:pt x="230696" y="510191"/>
                  <a:pt x="230696" y="510191"/>
                  <a:pt x="230696" y="510191"/>
                </a:cubicBezTo>
                <a:lnTo>
                  <a:pt x="230696" y="510191"/>
                </a:lnTo>
                <a:close/>
                <a:moveTo>
                  <a:pt x="434073" y="510191"/>
                </a:moveTo>
                <a:cubicBezTo>
                  <a:pt x="434073" y="496026"/>
                  <a:pt x="445203" y="484896"/>
                  <a:pt x="459368" y="484896"/>
                </a:cubicBezTo>
                <a:cubicBezTo>
                  <a:pt x="473534" y="484896"/>
                  <a:pt x="484664" y="496026"/>
                  <a:pt x="484664" y="510191"/>
                </a:cubicBezTo>
                <a:cubicBezTo>
                  <a:pt x="484664" y="524357"/>
                  <a:pt x="473534" y="535487"/>
                  <a:pt x="459368" y="535487"/>
                </a:cubicBezTo>
                <a:cubicBezTo>
                  <a:pt x="445203" y="535487"/>
                  <a:pt x="434073" y="524357"/>
                  <a:pt x="434073" y="510191"/>
                </a:cubicBezTo>
                <a:cubicBezTo>
                  <a:pt x="434073" y="510191"/>
                  <a:pt x="434073" y="510191"/>
                  <a:pt x="434073" y="510191"/>
                </a:cubicBezTo>
                <a:lnTo>
                  <a:pt x="434073" y="510191"/>
                </a:lnTo>
                <a:close/>
                <a:moveTo>
                  <a:pt x="129513" y="510191"/>
                </a:moveTo>
                <a:cubicBezTo>
                  <a:pt x="129513" y="496026"/>
                  <a:pt x="140644" y="484896"/>
                  <a:pt x="154809" y="484896"/>
                </a:cubicBezTo>
                <a:cubicBezTo>
                  <a:pt x="168975" y="484896"/>
                  <a:pt x="180105" y="496026"/>
                  <a:pt x="180105" y="510191"/>
                </a:cubicBezTo>
                <a:cubicBezTo>
                  <a:pt x="180105" y="524357"/>
                  <a:pt x="168975" y="535487"/>
                  <a:pt x="154809" y="535487"/>
                </a:cubicBezTo>
                <a:cubicBezTo>
                  <a:pt x="140644" y="535487"/>
                  <a:pt x="128502" y="524357"/>
                  <a:pt x="129513" y="510191"/>
                </a:cubicBezTo>
                <a:cubicBezTo>
                  <a:pt x="128502" y="510191"/>
                  <a:pt x="128502" y="510191"/>
                  <a:pt x="129513" y="510191"/>
                </a:cubicBezTo>
                <a:lnTo>
                  <a:pt x="129513" y="510191"/>
                </a:lnTo>
                <a:close/>
              </a:path>
            </a:pathLst>
          </a:custGeom>
          <a:solidFill>
            <a:sysClr val="window" lastClr="FFFFFF"/>
          </a:solidFill>
          <a:ln w="18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</a:endParaRP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8FA4F660-7300-DD9E-81EF-B8530A1B2A98}"/>
              </a:ext>
            </a:extLst>
          </p:cNvPr>
          <p:cNvSpPr txBox="1">
            <a:spLocks/>
          </p:cNvSpPr>
          <p:nvPr/>
        </p:nvSpPr>
        <p:spPr>
          <a:xfrm>
            <a:off x="1251039" y="5536432"/>
            <a:ext cx="2438752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Определение </a:t>
            </a:r>
          </a:p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модели монетизации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B72F2671-0ED1-4E27-A11C-7F409EE3D658}"/>
              </a:ext>
            </a:extLst>
          </p:cNvPr>
          <p:cNvSpPr txBox="1">
            <a:spLocks/>
          </p:cNvSpPr>
          <p:nvPr/>
        </p:nvSpPr>
        <p:spPr>
          <a:xfrm>
            <a:off x="3493845" y="5536432"/>
            <a:ext cx="2775157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Разработка </a:t>
            </a:r>
          </a:p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приложения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B42B3844-D274-C719-A1CD-A933369A4AE7}"/>
              </a:ext>
            </a:extLst>
          </p:cNvPr>
          <p:cNvSpPr txBox="1">
            <a:spLocks/>
          </p:cNvSpPr>
          <p:nvPr/>
        </p:nvSpPr>
        <p:spPr>
          <a:xfrm>
            <a:off x="6222061" y="5536432"/>
            <a:ext cx="2235625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Проведение </a:t>
            </a:r>
          </a:p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бета-тестирования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BF1F4E9A-4165-D824-00D7-23A9330F5FDE}"/>
              </a:ext>
            </a:extLst>
          </p:cNvPr>
          <p:cNvSpPr txBox="1">
            <a:spLocks/>
          </p:cNvSpPr>
          <p:nvPr/>
        </p:nvSpPr>
        <p:spPr>
          <a:xfrm>
            <a:off x="8809387" y="5536432"/>
            <a:ext cx="1813286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400" b="0" dirty="0">
                <a:solidFill>
                  <a:prstClr val="black"/>
                </a:solidFill>
                <a:latin typeface="Oswald Light"/>
                <a:ea typeface="VTB Group Cond Book" panose="020B0506050504020204" pitchFamily="34" charset="77"/>
              </a:rPr>
              <a:t>Выход на рынок</a:t>
            </a:r>
          </a:p>
        </p:txBody>
      </p:sp>
      <p:sp>
        <p:nvSpPr>
          <p:cNvPr id="30" name="Arc 133">
            <a:extLst>
              <a:ext uri="{FF2B5EF4-FFF2-40B4-BE49-F238E27FC236}">
                <a16:creationId xmlns:a16="http://schemas.microsoft.com/office/drawing/2014/main" id="{038BC74E-A140-4500-84B3-9E24A009ACB5}"/>
              </a:ext>
            </a:extLst>
          </p:cNvPr>
          <p:cNvSpPr/>
          <p:nvPr/>
        </p:nvSpPr>
        <p:spPr>
          <a:xfrm rot="13538901" flipH="1">
            <a:off x="2300927" y="2858339"/>
            <a:ext cx="2536719" cy="2393885"/>
          </a:xfrm>
          <a:prstGeom prst="arc">
            <a:avLst>
              <a:gd name="adj1" fmla="val 17762311"/>
              <a:gd name="adj2" fmla="val 20559660"/>
            </a:avLst>
          </a:prstGeom>
          <a:noFill/>
          <a:ln w="28575" cap="flat" cmpd="sng" algn="ctr">
            <a:solidFill>
              <a:srgbClr val="367CFF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31" name="Arc 131">
            <a:extLst>
              <a:ext uri="{FF2B5EF4-FFF2-40B4-BE49-F238E27FC236}">
                <a16:creationId xmlns:a16="http://schemas.microsoft.com/office/drawing/2014/main" id="{70C3E164-1476-034B-919A-883B1E2AD9D7}"/>
              </a:ext>
            </a:extLst>
          </p:cNvPr>
          <p:cNvSpPr/>
          <p:nvPr/>
        </p:nvSpPr>
        <p:spPr>
          <a:xfrm rot="18732121">
            <a:off x="4687437" y="3581111"/>
            <a:ext cx="2536719" cy="2313968"/>
          </a:xfrm>
          <a:prstGeom prst="arc">
            <a:avLst>
              <a:gd name="adj1" fmla="val 17057145"/>
              <a:gd name="adj2" fmla="val 0"/>
            </a:avLst>
          </a:prstGeom>
          <a:noFill/>
          <a:ln w="28575" cap="flat" cmpd="sng" algn="ctr">
            <a:solidFill>
              <a:srgbClr val="367CFF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32" name="Arc 133">
            <a:extLst>
              <a:ext uri="{FF2B5EF4-FFF2-40B4-BE49-F238E27FC236}">
                <a16:creationId xmlns:a16="http://schemas.microsoft.com/office/drawing/2014/main" id="{E9630866-D366-8842-620B-B62AABCDFE1A}"/>
              </a:ext>
            </a:extLst>
          </p:cNvPr>
          <p:cNvSpPr/>
          <p:nvPr/>
        </p:nvSpPr>
        <p:spPr>
          <a:xfrm rot="13356457" flipH="1">
            <a:off x="7072676" y="2810177"/>
            <a:ext cx="2536719" cy="2393885"/>
          </a:xfrm>
          <a:prstGeom prst="arc">
            <a:avLst>
              <a:gd name="adj1" fmla="val 17762311"/>
              <a:gd name="adj2" fmla="val 20559660"/>
            </a:avLst>
          </a:prstGeom>
          <a:noFill/>
          <a:ln w="28575" cap="flat" cmpd="sng" algn="ctr">
            <a:solidFill>
              <a:srgbClr val="367CFF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pic>
        <p:nvPicPr>
          <p:cNvPr id="33" name="그래픽 522">
            <a:extLst>
              <a:ext uri="{FF2B5EF4-FFF2-40B4-BE49-F238E27FC236}">
                <a16:creationId xmlns:a16="http://schemas.microsoft.com/office/drawing/2014/main" id="{AD300A73-1D81-341F-E9CB-F076B8153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6961" y="4120924"/>
            <a:ext cx="568603" cy="893517"/>
          </a:xfrm>
          <a:prstGeom prst="rect">
            <a:avLst/>
          </a:prstGeom>
        </p:spPr>
      </p:pic>
      <p:sp>
        <p:nvSpPr>
          <p:cNvPr id="34" name="Picture Placeholder 45">
            <a:extLst>
              <a:ext uri="{FF2B5EF4-FFF2-40B4-BE49-F238E27FC236}">
                <a16:creationId xmlns:a16="http://schemas.microsoft.com/office/drawing/2014/main" id="{9C8EEFEC-8E74-5D3D-BCBE-6BF35C4D94C8}"/>
              </a:ext>
            </a:extLst>
          </p:cNvPr>
          <p:cNvSpPr/>
          <p:nvPr/>
        </p:nvSpPr>
        <p:spPr>
          <a:xfrm>
            <a:off x="9366912" y="4137002"/>
            <a:ext cx="806068" cy="843384"/>
          </a:xfrm>
          <a:custGeom>
            <a:avLst/>
            <a:gdLst>
              <a:gd name="connsiteX0" fmla="*/ 87629 w 937426"/>
              <a:gd name="connsiteY0" fmla="*/ 120328 h 980824"/>
              <a:gd name="connsiteX1" fmla="*/ 208883 w 937426"/>
              <a:gd name="connsiteY1" fmla="*/ 240656 h 980824"/>
              <a:gd name="connsiteX2" fmla="*/ 330137 w 937426"/>
              <a:gd name="connsiteY2" fmla="*/ 120328 h 980824"/>
              <a:gd name="connsiteX3" fmla="*/ 208883 w 937426"/>
              <a:gd name="connsiteY3" fmla="*/ 0 h 980824"/>
              <a:gd name="connsiteX4" fmla="*/ 208883 w 937426"/>
              <a:gd name="connsiteY4" fmla="*/ 0 h 980824"/>
              <a:gd name="connsiteX5" fmla="*/ 87629 w 937426"/>
              <a:gd name="connsiteY5" fmla="*/ 120328 h 980824"/>
              <a:gd name="connsiteX6" fmla="*/ 279190 w 937426"/>
              <a:gd name="connsiteY6" fmla="*/ 120328 h 980824"/>
              <a:gd name="connsiteX7" fmla="*/ 208883 w 937426"/>
              <a:gd name="connsiteY7" fmla="*/ 190098 h 980824"/>
              <a:gd name="connsiteX8" fmla="*/ 138576 w 937426"/>
              <a:gd name="connsiteY8" fmla="*/ 120328 h 980824"/>
              <a:gd name="connsiteX9" fmla="*/ 208883 w 937426"/>
              <a:gd name="connsiteY9" fmla="*/ 50558 h 980824"/>
              <a:gd name="connsiteX10" fmla="*/ 279190 w 937426"/>
              <a:gd name="connsiteY10" fmla="*/ 120328 h 980824"/>
              <a:gd name="connsiteX11" fmla="*/ 279190 w 937426"/>
              <a:gd name="connsiteY11" fmla="*/ 120328 h 980824"/>
              <a:gd name="connsiteX12" fmla="*/ 76421 w 937426"/>
              <a:gd name="connsiteY12" fmla="*/ 638041 h 980824"/>
              <a:gd name="connsiteX13" fmla="*/ 116159 w 937426"/>
              <a:gd name="connsiteY13" fmla="*/ 929255 h 980824"/>
              <a:gd name="connsiteX14" fmla="*/ 174239 w 937426"/>
              <a:gd name="connsiteY14" fmla="*/ 980824 h 980824"/>
              <a:gd name="connsiteX15" fmla="*/ 240470 w 937426"/>
              <a:gd name="connsiteY15" fmla="*/ 980824 h 980824"/>
              <a:gd name="connsiteX16" fmla="*/ 298550 w 937426"/>
              <a:gd name="connsiteY16" fmla="*/ 929255 h 980824"/>
              <a:gd name="connsiteX17" fmla="*/ 318929 w 937426"/>
              <a:gd name="connsiteY17" fmla="*/ 751291 h 980824"/>
              <a:gd name="connsiteX18" fmla="*/ 357649 w 937426"/>
              <a:gd name="connsiteY18" fmla="*/ 454010 h 980824"/>
              <a:gd name="connsiteX19" fmla="*/ 401463 w 937426"/>
              <a:gd name="connsiteY19" fmla="*/ 490412 h 980824"/>
              <a:gd name="connsiteX20" fmla="*/ 490111 w 937426"/>
              <a:gd name="connsiteY20" fmla="*/ 491423 h 980824"/>
              <a:gd name="connsiteX21" fmla="*/ 622574 w 937426"/>
              <a:gd name="connsiteY21" fmla="*/ 388285 h 980824"/>
              <a:gd name="connsiteX22" fmla="*/ 640915 w 937426"/>
              <a:gd name="connsiteY22" fmla="*/ 295258 h 980824"/>
              <a:gd name="connsiteX23" fmla="*/ 544115 w 937426"/>
              <a:gd name="connsiteY23" fmla="*/ 272002 h 980824"/>
              <a:gd name="connsiteX24" fmla="*/ 536983 w 937426"/>
              <a:gd name="connsiteY24" fmla="*/ 277058 h 980824"/>
              <a:gd name="connsiteX25" fmla="*/ 447316 w 937426"/>
              <a:gd name="connsiteY25" fmla="*/ 346828 h 980824"/>
              <a:gd name="connsiteX26" fmla="*/ 357649 w 937426"/>
              <a:gd name="connsiteY26" fmla="*/ 273013 h 980824"/>
              <a:gd name="connsiteX27" fmla="*/ 312815 w 937426"/>
              <a:gd name="connsiteY27" fmla="*/ 256834 h 980824"/>
              <a:gd name="connsiteX28" fmla="*/ 272058 w 937426"/>
              <a:gd name="connsiteY28" fmla="*/ 256834 h 980824"/>
              <a:gd name="connsiteX29" fmla="*/ 247603 w 937426"/>
              <a:gd name="connsiteY29" fmla="*/ 267957 h 980824"/>
              <a:gd name="connsiteX30" fmla="*/ 206845 w 937426"/>
              <a:gd name="connsiteY30" fmla="*/ 318515 h 980824"/>
              <a:gd name="connsiteX31" fmla="*/ 166088 w 937426"/>
              <a:gd name="connsiteY31" fmla="*/ 267957 h 980824"/>
              <a:gd name="connsiteX32" fmla="*/ 142652 w 937426"/>
              <a:gd name="connsiteY32" fmla="*/ 256834 h 980824"/>
              <a:gd name="connsiteX33" fmla="*/ 111065 w 937426"/>
              <a:gd name="connsiteY33" fmla="*/ 256834 h 980824"/>
              <a:gd name="connsiteX34" fmla="*/ 0 w 937426"/>
              <a:gd name="connsiteY34" fmla="*/ 367051 h 980824"/>
              <a:gd name="connsiteX35" fmla="*/ 1019 w 937426"/>
              <a:gd name="connsiteY35" fmla="*/ 380196 h 980824"/>
              <a:gd name="connsiteX36" fmla="*/ 25474 w 937426"/>
              <a:gd name="connsiteY36" fmla="*/ 565238 h 980824"/>
              <a:gd name="connsiteX37" fmla="*/ 76421 w 937426"/>
              <a:gd name="connsiteY37" fmla="*/ 638041 h 980824"/>
              <a:gd name="connsiteX38" fmla="*/ 67250 w 937426"/>
              <a:gd name="connsiteY38" fmla="*/ 326604 h 980824"/>
              <a:gd name="connsiteX39" fmla="*/ 112084 w 937426"/>
              <a:gd name="connsiteY39" fmla="*/ 306381 h 980824"/>
              <a:gd name="connsiteX40" fmla="*/ 133481 w 937426"/>
              <a:gd name="connsiteY40" fmla="*/ 306381 h 980824"/>
              <a:gd name="connsiteX41" fmla="*/ 179334 w 937426"/>
              <a:gd name="connsiteY41" fmla="*/ 363006 h 980824"/>
              <a:gd name="connsiteX42" fmla="*/ 229262 w 937426"/>
              <a:gd name="connsiteY42" fmla="*/ 369073 h 980824"/>
              <a:gd name="connsiteX43" fmla="*/ 235376 w 937426"/>
              <a:gd name="connsiteY43" fmla="*/ 363006 h 980824"/>
              <a:gd name="connsiteX44" fmla="*/ 281228 w 937426"/>
              <a:gd name="connsiteY44" fmla="*/ 306381 h 980824"/>
              <a:gd name="connsiteX45" fmla="*/ 312815 w 937426"/>
              <a:gd name="connsiteY45" fmla="*/ 306381 h 980824"/>
              <a:gd name="connsiteX46" fmla="*/ 325043 w 937426"/>
              <a:gd name="connsiteY46" fmla="*/ 310426 h 980824"/>
              <a:gd name="connsiteX47" fmla="*/ 431013 w 937426"/>
              <a:gd name="connsiteY47" fmla="*/ 397385 h 980824"/>
              <a:gd name="connsiteX48" fmla="*/ 462600 w 937426"/>
              <a:gd name="connsiteY48" fmla="*/ 397385 h 980824"/>
              <a:gd name="connsiteX49" fmla="*/ 567551 w 937426"/>
              <a:gd name="connsiteY49" fmla="*/ 314470 h 980824"/>
              <a:gd name="connsiteX50" fmla="*/ 579778 w 937426"/>
              <a:gd name="connsiteY50" fmla="*/ 310426 h 980824"/>
              <a:gd name="connsiteX51" fmla="*/ 597100 w 937426"/>
              <a:gd name="connsiteY51" fmla="*/ 319526 h 980824"/>
              <a:gd name="connsiteX52" fmla="*/ 590987 w 937426"/>
              <a:gd name="connsiteY52" fmla="*/ 345816 h 980824"/>
              <a:gd name="connsiteX53" fmla="*/ 459543 w 937426"/>
              <a:gd name="connsiteY53" fmla="*/ 449966 h 980824"/>
              <a:gd name="connsiteX54" fmla="*/ 435088 w 937426"/>
              <a:gd name="connsiteY54" fmla="*/ 449966 h 980824"/>
              <a:gd name="connsiteX55" fmla="*/ 355611 w 937426"/>
              <a:gd name="connsiteY55" fmla="*/ 385252 h 980824"/>
              <a:gd name="connsiteX56" fmla="*/ 319948 w 937426"/>
              <a:gd name="connsiteY56" fmla="*/ 388285 h 980824"/>
              <a:gd name="connsiteX57" fmla="*/ 313834 w 937426"/>
              <a:gd name="connsiteY57" fmla="*/ 401430 h 980824"/>
              <a:gd name="connsiteX58" fmla="*/ 267982 w 937426"/>
              <a:gd name="connsiteY58" fmla="*/ 745224 h 980824"/>
              <a:gd name="connsiteX59" fmla="*/ 248622 w 937426"/>
              <a:gd name="connsiteY59" fmla="*/ 924199 h 980824"/>
              <a:gd name="connsiteX60" fmla="*/ 240470 w 937426"/>
              <a:gd name="connsiteY60" fmla="*/ 931277 h 980824"/>
              <a:gd name="connsiteX61" fmla="*/ 174239 w 937426"/>
              <a:gd name="connsiteY61" fmla="*/ 931277 h 980824"/>
              <a:gd name="connsiteX62" fmla="*/ 166088 w 937426"/>
              <a:gd name="connsiteY62" fmla="*/ 924199 h 980824"/>
              <a:gd name="connsiteX63" fmla="*/ 125330 w 937426"/>
              <a:gd name="connsiteY63" fmla="*/ 617818 h 980824"/>
              <a:gd name="connsiteX64" fmla="*/ 109027 w 937426"/>
              <a:gd name="connsiteY64" fmla="*/ 597595 h 980824"/>
              <a:gd name="connsiteX65" fmla="*/ 78459 w 937426"/>
              <a:gd name="connsiteY65" fmla="*/ 558160 h 980824"/>
              <a:gd name="connsiteX66" fmla="*/ 52985 w 937426"/>
              <a:gd name="connsiteY66" fmla="*/ 373118 h 980824"/>
              <a:gd name="connsiteX67" fmla="*/ 67250 w 937426"/>
              <a:gd name="connsiteY67" fmla="*/ 326604 h 980824"/>
              <a:gd name="connsiteX68" fmla="*/ 732620 w 937426"/>
              <a:gd name="connsiteY68" fmla="*/ 410531 h 980824"/>
              <a:gd name="connsiteX69" fmla="*/ 732620 w 937426"/>
              <a:gd name="connsiteY69" fmla="*/ 410531 h 980824"/>
              <a:gd name="connsiteX70" fmla="*/ 684729 w 937426"/>
              <a:gd name="connsiteY70" fmla="*/ 458055 h 980824"/>
              <a:gd name="connsiteX71" fmla="*/ 685748 w 937426"/>
              <a:gd name="connsiteY71" fmla="*/ 617818 h 980824"/>
              <a:gd name="connsiteX72" fmla="*/ 733639 w 937426"/>
              <a:gd name="connsiteY72" fmla="*/ 665343 h 980824"/>
              <a:gd name="connsiteX73" fmla="*/ 733639 w 937426"/>
              <a:gd name="connsiteY73" fmla="*/ 665343 h 980824"/>
              <a:gd name="connsiteX74" fmla="*/ 895650 w 937426"/>
              <a:gd name="connsiteY74" fmla="*/ 664331 h 980824"/>
              <a:gd name="connsiteX75" fmla="*/ 943541 w 937426"/>
              <a:gd name="connsiteY75" fmla="*/ 616807 h 980824"/>
              <a:gd name="connsiteX76" fmla="*/ 732620 w 937426"/>
              <a:gd name="connsiteY76" fmla="*/ 410531 h 980824"/>
              <a:gd name="connsiteX77" fmla="*/ 732620 w 937426"/>
              <a:gd name="connsiteY77" fmla="*/ 410531 h 980824"/>
              <a:gd name="connsiteX78" fmla="*/ 736695 w 937426"/>
              <a:gd name="connsiteY78" fmla="*/ 614785 h 980824"/>
              <a:gd name="connsiteX79" fmla="*/ 736695 w 937426"/>
              <a:gd name="connsiteY79" fmla="*/ 461088 h 980824"/>
              <a:gd name="connsiteX80" fmla="*/ 891575 w 937426"/>
              <a:gd name="connsiteY80" fmla="*/ 613774 h 980824"/>
              <a:gd name="connsiteX81" fmla="*/ 736695 w 937426"/>
              <a:gd name="connsiteY81" fmla="*/ 614785 h 980824"/>
              <a:gd name="connsiteX82" fmla="*/ 829419 w 937426"/>
              <a:gd name="connsiteY82" fmla="*/ 716912 h 980824"/>
              <a:gd name="connsiteX83" fmla="*/ 801908 w 937426"/>
              <a:gd name="connsiteY83" fmla="*/ 704778 h 980824"/>
              <a:gd name="connsiteX84" fmla="*/ 801908 w 937426"/>
              <a:gd name="connsiteY84" fmla="*/ 704778 h 980824"/>
              <a:gd name="connsiteX85" fmla="*/ 644991 w 937426"/>
              <a:gd name="connsiteY85" fmla="*/ 705789 h 980824"/>
              <a:gd name="connsiteX86" fmla="*/ 644991 w 937426"/>
              <a:gd name="connsiteY86" fmla="*/ 550071 h 980824"/>
              <a:gd name="connsiteX87" fmla="*/ 632763 w 937426"/>
              <a:gd name="connsiteY87" fmla="*/ 522769 h 980824"/>
              <a:gd name="connsiteX88" fmla="*/ 605252 w 937426"/>
              <a:gd name="connsiteY88" fmla="*/ 512658 h 980824"/>
              <a:gd name="connsiteX89" fmla="*/ 400444 w 937426"/>
              <a:gd name="connsiteY89" fmla="*/ 745224 h 980824"/>
              <a:gd name="connsiteX90" fmla="*/ 610346 w 937426"/>
              <a:gd name="connsiteY90" fmla="*/ 949478 h 980824"/>
              <a:gd name="connsiteX91" fmla="*/ 619517 w 937426"/>
              <a:gd name="connsiteY91" fmla="*/ 949478 h 980824"/>
              <a:gd name="connsiteX92" fmla="*/ 838590 w 937426"/>
              <a:gd name="connsiteY92" fmla="*/ 744213 h 980824"/>
              <a:gd name="connsiteX93" fmla="*/ 829419 w 937426"/>
              <a:gd name="connsiteY93" fmla="*/ 716912 h 980824"/>
              <a:gd name="connsiteX94" fmla="*/ 829419 w 937426"/>
              <a:gd name="connsiteY94" fmla="*/ 716912 h 980824"/>
              <a:gd name="connsiteX95" fmla="*/ 611365 w 937426"/>
              <a:gd name="connsiteY95" fmla="*/ 898920 h 980824"/>
              <a:gd name="connsiteX96" fmla="*/ 451391 w 937426"/>
              <a:gd name="connsiteY96" fmla="*/ 720956 h 980824"/>
              <a:gd name="connsiteX97" fmla="*/ 592006 w 937426"/>
              <a:gd name="connsiteY97" fmla="*/ 565238 h 980824"/>
              <a:gd name="connsiteX98" fmla="*/ 592006 w 937426"/>
              <a:gd name="connsiteY98" fmla="*/ 717923 h 980824"/>
              <a:gd name="connsiteX99" fmla="*/ 631744 w 937426"/>
              <a:gd name="connsiteY99" fmla="*/ 757358 h 980824"/>
              <a:gd name="connsiteX100" fmla="*/ 631744 w 937426"/>
              <a:gd name="connsiteY100" fmla="*/ 757358 h 980824"/>
              <a:gd name="connsiteX101" fmla="*/ 785605 w 937426"/>
              <a:gd name="connsiteY101" fmla="*/ 757358 h 980824"/>
              <a:gd name="connsiteX102" fmla="*/ 611365 w 937426"/>
              <a:gd name="connsiteY102" fmla="*/ 898920 h 980824"/>
              <a:gd name="connsiteX103" fmla="*/ 611365 w 937426"/>
              <a:gd name="connsiteY103" fmla="*/ 898920 h 98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937426" h="980824">
                <a:moveTo>
                  <a:pt x="87629" y="120328"/>
                </a:moveTo>
                <a:cubicBezTo>
                  <a:pt x="87629" y="187064"/>
                  <a:pt x="141633" y="240656"/>
                  <a:pt x="208883" y="240656"/>
                </a:cubicBezTo>
                <a:cubicBezTo>
                  <a:pt x="276133" y="240656"/>
                  <a:pt x="330137" y="187064"/>
                  <a:pt x="330137" y="120328"/>
                </a:cubicBezTo>
                <a:cubicBezTo>
                  <a:pt x="330137" y="53591"/>
                  <a:pt x="276133" y="0"/>
                  <a:pt x="208883" y="0"/>
                </a:cubicBezTo>
                <a:cubicBezTo>
                  <a:pt x="208883" y="0"/>
                  <a:pt x="208883" y="0"/>
                  <a:pt x="208883" y="0"/>
                </a:cubicBezTo>
                <a:cubicBezTo>
                  <a:pt x="141633" y="0"/>
                  <a:pt x="87629" y="53591"/>
                  <a:pt x="87629" y="120328"/>
                </a:cubicBezTo>
                <a:close/>
                <a:moveTo>
                  <a:pt x="279190" y="120328"/>
                </a:moveTo>
                <a:cubicBezTo>
                  <a:pt x="279190" y="158752"/>
                  <a:pt x="247603" y="190098"/>
                  <a:pt x="208883" y="190098"/>
                </a:cubicBezTo>
                <a:cubicBezTo>
                  <a:pt x="170163" y="190098"/>
                  <a:pt x="138576" y="158752"/>
                  <a:pt x="138576" y="120328"/>
                </a:cubicBezTo>
                <a:cubicBezTo>
                  <a:pt x="138576" y="81904"/>
                  <a:pt x="170163" y="50558"/>
                  <a:pt x="208883" y="50558"/>
                </a:cubicBezTo>
                <a:cubicBezTo>
                  <a:pt x="247603" y="50558"/>
                  <a:pt x="279190" y="81904"/>
                  <a:pt x="279190" y="120328"/>
                </a:cubicBezTo>
                <a:lnTo>
                  <a:pt x="279190" y="120328"/>
                </a:lnTo>
                <a:close/>
                <a:moveTo>
                  <a:pt x="76421" y="638041"/>
                </a:moveTo>
                <a:lnTo>
                  <a:pt x="116159" y="929255"/>
                </a:lnTo>
                <a:cubicBezTo>
                  <a:pt x="119216" y="958579"/>
                  <a:pt x="144690" y="980824"/>
                  <a:pt x="174239" y="980824"/>
                </a:cubicBezTo>
                <a:lnTo>
                  <a:pt x="240470" y="980824"/>
                </a:lnTo>
                <a:cubicBezTo>
                  <a:pt x="270020" y="980824"/>
                  <a:pt x="295493" y="958579"/>
                  <a:pt x="298550" y="929255"/>
                </a:cubicBezTo>
                <a:lnTo>
                  <a:pt x="318929" y="751291"/>
                </a:lnTo>
                <a:lnTo>
                  <a:pt x="357649" y="454010"/>
                </a:lnTo>
                <a:lnTo>
                  <a:pt x="401463" y="490412"/>
                </a:lnTo>
                <a:cubicBezTo>
                  <a:pt x="426937" y="511646"/>
                  <a:pt x="463619" y="511646"/>
                  <a:pt x="490111" y="491423"/>
                </a:cubicBezTo>
                <a:lnTo>
                  <a:pt x="622574" y="388285"/>
                </a:lnTo>
                <a:cubicBezTo>
                  <a:pt x="651104" y="366040"/>
                  <a:pt x="659256" y="326604"/>
                  <a:pt x="640915" y="295258"/>
                </a:cubicBezTo>
                <a:cubicBezTo>
                  <a:pt x="620536" y="261890"/>
                  <a:pt x="577740" y="251779"/>
                  <a:pt x="544115" y="272002"/>
                </a:cubicBezTo>
                <a:cubicBezTo>
                  <a:pt x="542077" y="273013"/>
                  <a:pt x="539021" y="275035"/>
                  <a:pt x="536983" y="277058"/>
                </a:cubicBezTo>
                <a:lnTo>
                  <a:pt x="447316" y="346828"/>
                </a:lnTo>
                <a:lnTo>
                  <a:pt x="357649" y="273013"/>
                </a:lnTo>
                <a:cubicBezTo>
                  <a:pt x="345421" y="262901"/>
                  <a:pt x="329118" y="256834"/>
                  <a:pt x="312815" y="256834"/>
                </a:cubicBezTo>
                <a:lnTo>
                  <a:pt x="272058" y="256834"/>
                </a:lnTo>
                <a:cubicBezTo>
                  <a:pt x="262887" y="256834"/>
                  <a:pt x="253717" y="260879"/>
                  <a:pt x="247603" y="267957"/>
                </a:cubicBezTo>
                <a:lnTo>
                  <a:pt x="206845" y="318515"/>
                </a:lnTo>
                <a:lnTo>
                  <a:pt x="166088" y="267957"/>
                </a:lnTo>
                <a:cubicBezTo>
                  <a:pt x="159974" y="260879"/>
                  <a:pt x="151822" y="256834"/>
                  <a:pt x="142652" y="256834"/>
                </a:cubicBezTo>
                <a:lnTo>
                  <a:pt x="111065" y="256834"/>
                </a:lnTo>
                <a:cubicBezTo>
                  <a:pt x="49928" y="256834"/>
                  <a:pt x="0" y="306381"/>
                  <a:pt x="0" y="367051"/>
                </a:cubicBezTo>
                <a:cubicBezTo>
                  <a:pt x="0" y="371095"/>
                  <a:pt x="0" y="376151"/>
                  <a:pt x="1019" y="380196"/>
                </a:cubicBezTo>
                <a:lnTo>
                  <a:pt x="25474" y="565238"/>
                </a:lnTo>
                <a:cubicBezTo>
                  <a:pt x="30568" y="595573"/>
                  <a:pt x="48909" y="622874"/>
                  <a:pt x="76421" y="638041"/>
                </a:cubicBezTo>
                <a:close/>
                <a:moveTo>
                  <a:pt x="67250" y="326604"/>
                </a:moveTo>
                <a:cubicBezTo>
                  <a:pt x="78459" y="313459"/>
                  <a:pt x="94762" y="306381"/>
                  <a:pt x="112084" y="306381"/>
                </a:cubicBezTo>
                <a:lnTo>
                  <a:pt x="133481" y="306381"/>
                </a:lnTo>
                <a:lnTo>
                  <a:pt x="179334" y="363006"/>
                </a:lnTo>
                <a:cubicBezTo>
                  <a:pt x="191561" y="378173"/>
                  <a:pt x="213978" y="381207"/>
                  <a:pt x="229262" y="369073"/>
                </a:cubicBezTo>
                <a:cubicBezTo>
                  <a:pt x="231300" y="367051"/>
                  <a:pt x="233338" y="366040"/>
                  <a:pt x="235376" y="363006"/>
                </a:cubicBezTo>
                <a:lnTo>
                  <a:pt x="281228" y="306381"/>
                </a:lnTo>
                <a:lnTo>
                  <a:pt x="312815" y="306381"/>
                </a:lnTo>
                <a:cubicBezTo>
                  <a:pt x="316891" y="306381"/>
                  <a:pt x="321986" y="308403"/>
                  <a:pt x="325043" y="310426"/>
                </a:cubicBezTo>
                <a:lnTo>
                  <a:pt x="431013" y="397385"/>
                </a:lnTo>
                <a:cubicBezTo>
                  <a:pt x="440183" y="404464"/>
                  <a:pt x="453429" y="404464"/>
                  <a:pt x="462600" y="397385"/>
                </a:cubicBezTo>
                <a:lnTo>
                  <a:pt x="567551" y="314470"/>
                </a:lnTo>
                <a:cubicBezTo>
                  <a:pt x="570608" y="311437"/>
                  <a:pt x="575702" y="310426"/>
                  <a:pt x="579778" y="310426"/>
                </a:cubicBezTo>
                <a:cubicBezTo>
                  <a:pt x="586911" y="310426"/>
                  <a:pt x="593025" y="314470"/>
                  <a:pt x="597100" y="319526"/>
                </a:cubicBezTo>
                <a:cubicBezTo>
                  <a:pt x="602195" y="328627"/>
                  <a:pt x="599138" y="339749"/>
                  <a:pt x="590987" y="345816"/>
                </a:cubicBezTo>
                <a:lnTo>
                  <a:pt x="459543" y="449966"/>
                </a:lnTo>
                <a:cubicBezTo>
                  <a:pt x="452410" y="455022"/>
                  <a:pt x="442221" y="455022"/>
                  <a:pt x="435088" y="449966"/>
                </a:cubicBezTo>
                <a:lnTo>
                  <a:pt x="355611" y="385252"/>
                </a:lnTo>
                <a:cubicBezTo>
                  <a:pt x="344403" y="376151"/>
                  <a:pt x="329118" y="378173"/>
                  <a:pt x="319948" y="388285"/>
                </a:cubicBezTo>
                <a:cubicBezTo>
                  <a:pt x="316891" y="392330"/>
                  <a:pt x="314853" y="396374"/>
                  <a:pt x="313834" y="401430"/>
                </a:cubicBezTo>
                <a:lnTo>
                  <a:pt x="267982" y="745224"/>
                </a:lnTo>
                <a:lnTo>
                  <a:pt x="248622" y="924199"/>
                </a:lnTo>
                <a:cubicBezTo>
                  <a:pt x="248622" y="928244"/>
                  <a:pt x="244546" y="931277"/>
                  <a:pt x="240470" y="931277"/>
                </a:cubicBezTo>
                <a:lnTo>
                  <a:pt x="174239" y="931277"/>
                </a:lnTo>
                <a:cubicBezTo>
                  <a:pt x="170163" y="931277"/>
                  <a:pt x="167107" y="928244"/>
                  <a:pt x="166088" y="924199"/>
                </a:cubicBezTo>
                <a:lnTo>
                  <a:pt x="125330" y="617818"/>
                </a:lnTo>
                <a:cubicBezTo>
                  <a:pt x="124311" y="608718"/>
                  <a:pt x="117178" y="600628"/>
                  <a:pt x="109027" y="597595"/>
                </a:cubicBezTo>
                <a:cubicBezTo>
                  <a:pt x="91705" y="591528"/>
                  <a:pt x="80496" y="576361"/>
                  <a:pt x="78459" y="558160"/>
                </a:cubicBezTo>
                <a:lnTo>
                  <a:pt x="52985" y="373118"/>
                </a:lnTo>
                <a:cubicBezTo>
                  <a:pt x="50947" y="355928"/>
                  <a:pt x="56042" y="338738"/>
                  <a:pt x="67250" y="326604"/>
                </a:cubicBezTo>
                <a:close/>
                <a:moveTo>
                  <a:pt x="732620" y="410531"/>
                </a:moveTo>
                <a:lnTo>
                  <a:pt x="732620" y="410531"/>
                </a:lnTo>
                <a:cubicBezTo>
                  <a:pt x="706127" y="410531"/>
                  <a:pt x="684729" y="431765"/>
                  <a:pt x="684729" y="458055"/>
                </a:cubicBezTo>
                <a:lnTo>
                  <a:pt x="685748" y="617818"/>
                </a:lnTo>
                <a:cubicBezTo>
                  <a:pt x="685748" y="644108"/>
                  <a:pt x="707146" y="665343"/>
                  <a:pt x="733639" y="665343"/>
                </a:cubicBezTo>
                <a:lnTo>
                  <a:pt x="733639" y="665343"/>
                </a:lnTo>
                <a:lnTo>
                  <a:pt x="895650" y="664331"/>
                </a:lnTo>
                <a:cubicBezTo>
                  <a:pt x="922143" y="664331"/>
                  <a:pt x="943541" y="643097"/>
                  <a:pt x="943541" y="616807"/>
                </a:cubicBezTo>
                <a:cubicBezTo>
                  <a:pt x="941503" y="502546"/>
                  <a:pt x="848779" y="410531"/>
                  <a:pt x="732620" y="410531"/>
                </a:cubicBezTo>
                <a:lnTo>
                  <a:pt x="732620" y="410531"/>
                </a:lnTo>
                <a:close/>
                <a:moveTo>
                  <a:pt x="736695" y="614785"/>
                </a:moveTo>
                <a:lnTo>
                  <a:pt x="736695" y="461088"/>
                </a:lnTo>
                <a:cubicBezTo>
                  <a:pt x="821268" y="463111"/>
                  <a:pt x="889537" y="530858"/>
                  <a:pt x="891575" y="613774"/>
                </a:cubicBezTo>
                <a:lnTo>
                  <a:pt x="736695" y="614785"/>
                </a:lnTo>
                <a:close/>
                <a:moveTo>
                  <a:pt x="829419" y="716912"/>
                </a:moveTo>
                <a:cubicBezTo>
                  <a:pt x="822287" y="709834"/>
                  <a:pt x="812097" y="705789"/>
                  <a:pt x="801908" y="704778"/>
                </a:cubicBezTo>
                <a:lnTo>
                  <a:pt x="801908" y="704778"/>
                </a:lnTo>
                <a:lnTo>
                  <a:pt x="644991" y="705789"/>
                </a:lnTo>
                <a:lnTo>
                  <a:pt x="644991" y="550071"/>
                </a:lnTo>
                <a:cubicBezTo>
                  <a:pt x="644991" y="539959"/>
                  <a:pt x="640915" y="529847"/>
                  <a:pt x="632763" y="522769"/>
                </a:cubicBezTo>
                <a:cubicBezTo>
                  <a:pt x="625631" y="515691"/>
                  <a:pt x="615441" y="511646"/>
                  <a:pt x="605252" y="512658"/>
                </a:cubicBezTo>
                <a:cubicBezTo>
                  <a:pt x="483998" y="520747"/>
                  <a:pt x="392293" y="624896"/>
                  <a:pt x="400444" y="745224"/>
                </a:cubicBezTo>
                <a:cubicBezTo>
                  <a:pt x="407577" y="856452"/>
                  <a:pt x="498263" y="944423"/>
                  <a:pt x="610346" y="949478"/>
                </a:cubicBezTo>
                <a:lnTo>
                  <a:pt x="619517" y="949478"/>
                </a:lnTo>
                <a:cubicBezTo>
                  <a:pt x="735676" y="948467"/>
                  <a:pt x="830438" y="858474"/>
                  <a:pt x="838590" y="744213"/>
                </a:cubicBezTo>
                <a:cubicBezTo>
                  <a:pt x="839609" y="734101"/>
                  <a:pt x="835533" y="725001"/>
                  <a:pt x="829419" y="716912"/>
                </a:cubicBezTo>
                <a:lnTo>
                  <a:pt x="829419" y="716912"/>
                </a:lnTo>
                <a:close/>
                <a:moveTo>
                  <a:pt x="611365" y="898920"/>
                </a:moveTo>
                <a:cubicBezTo>
                  <a:pt x="517623" y="893865"/>
                  <a:pt x="446297" y="813983"/>
                  <a:pt x="451391" y="720956"/>
                </a:cubicBezTo>
                <a:cubicBezTo>
                  <a:pt x="455467" y="643097"/>
                  <a:pt x="514566" y="577372"/>
                  <a:pt x="592006" y="565238"/>
                </a:cubicBezTo>
                <a:lnTo>
                  <a:pt x="592006" y="717923"/>
                </a:lnTo>
                <a:cubicBezTo>
                  <a:pt x="592006" y="739157"/>
                  <a:pt x="609328" y="757358"/>
                  <a:pt x="631744" y="757358"/>
                </a:cubicBezTo>
                <a:lnTo>
                  <a:pt x="631744" y="757358"/>
                </a:lnTo>
                <a:lnTo>
                  <a:pt x="785605" y="757358"/>
                </a:lnTo>
                <a:cubicBezTo>
                  <a:pt x="773377" y="841284"/>
                  <a:pt x="697976" y="902965"/>
                  <a:pt x="611365" y="898920"/>
                </a:cubicBezTo>
                <a:lnTo>
                  <a:pt x="611365" y="898920"/>
                </a:lnTo>
                <a:close/>
              </a:path>
            </a:pathLst>
          </a:custGeom>
          <a:solidFill>
            <a:sysClr val="window" lastClr="FFFFFF"/>
          </a:solidFill>
          <a:ln w="18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wald Light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BDAD1FD5-32C6-11F1-A1DC-7174FA2A3C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5372" y="424035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202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338</Words>
  <Application>Microsoft Office PowerPoint</Application>
  <PresentationFormat>Широкоэкранный</PresentationFormat>
  <Paragraphs>132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Oswald</vt:lpstr>
      <vt:lpstr>Oswald Light</vt:lpstr>
      <vt:lpstr>Segoe UI</vt:lpstr>
      <vt:lpstr>Tilt warp</vt:lpstr>
      <vt:lpstr>Тема Office</vt:lpstr>
      <vt:lpstr> </vt:lpstr>
      <vt:lpstr> </vt:lpstr>
      <vt:lpstr>Презентация PowerPoint</vt:lpstr>
      <vt:lpstr>Анализ рынка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Роман Шило</dc:creator>
  <cp:lastModifiedBy>Роман Шило</cp:lastModifiedBy>
  <cp:revision>5</cp:revision>
  <dcterms:created xsi:type="dcterms:W3CDTF">2023-11-11T08:53:16Z</dcterms:created>
  <dcterms:modified xsi:type="dcterms:W3CDTF">2023-11-16T15:53:00Z</dcterms:modified>
</cp:coreProperties>
</file>