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BFF"/>
    <a:srgbClr val="FFEAA7"/>
    <a:srgbClr val="20D7C0"/>
    <a:srgbClr val="FF8200"/>
    <a:srgbClr val="0640BC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5604" autoAdjust="0"/>
  </p:normalViewPr>
  <p:slideViewPr>
    <p:cSldViewPr snapToGrid="0">
      <p:cViewPr varScale="1">
        <p:scale>
          <a:sx n="54" d="100"/>
          <a:sy n="54" d="100"/>
        </p:scale>
        <p:origin x="36" y="36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ktoilriya.ivina.vik@gmail.com" userId="5b7c890b59fc2ab8" providerId="LiveId" clId="{102BB4B2-7CAC-4481-9AF8-38F28579D861}"/>
    <pc:docChg chg="custSel modSld">
      <pc:chgData name="viktoilriya.ivina.vik@gmail.com" userId="5b7c890b59fc2ab8" providerId="LiveId" clId="{102BB4B2-7CAC-4481-9AF8-38F28579D861}" dt="2023-10-19T20:48:00.266" v="360" actId="478"/>
      <pc:docMkLst>
        <pc:docMk/>
      </pc:docMkLst>
      <pc:sldChg chg="addSp delSp modSp">
        <pc:chgData name="viktoilriya.ivina.vik@gmail.com" userId="5b7c890b59fc2ab8" providerId="LiveId" clId="{102BB4B2-7CAC-4481-9AF8-38F28579D861}" dt="2023-10-19T20:35:37.928" v="14" actId="21"/>
        <pc:sldMkLst>
          <pc:docMk/>
          <pc:sldMk cId="2546277842" sldId="299"/>
        </pc:sldMkLst>
        <pc:picChg chg="add del">
          <ac:chgData name="viktoilriya.ivina.vik@gmail.com" userId="5b7c890b59fc2ab8" providerId="LiveId" clId="{102BB4B2-7CAC-4481-9AF8-38F28579D861}" dt="2023-10-19T20:33:23.781" v="1" actId="21"/>
          <ac:picMkLst>
            <pc:docMk/>
            <pc:sldMk cId="2546277842" sldId="299"/>
            <ac:picMk id="1026" creationId="{26B47AF4-A659-400F-BC7D-74A8790430D0}"/>
          </ac:picMkLst>
        </pc:picChg>
        <pc:picChg chg="add del mod">
          <ac:chgData name="viktoilriya.ivina.vik@gmail.com" userId="5b7c890b59fc2ab8" providerId="LiveId" clId="{102BB4B2-7CAC-4481-9AF8-38F28579D861}" dt="2023-10-19T20:35:37.928" v="14" actId="21"/>
          <ac:picMkLst>
            <pc:docMk/>
            <pc:sldMk cId="2546277842" sldId="299"/>
            <ac:picMk id="1028" creationId="{27266F33-D57C-4007-9AA9-74563318CEFB}"/>
          </ac:picMkLst>
        </pc:picChg>
      </pc:sldChg>
      <pc:sldChg chg="addSp delSp modSp mod">
        <pc:chgData name="viktoilriya.ivina.vik@gmail.com" userId="5b7c890b59fc2ab8" providerId="LiveId" clId="{102BB4B2-7CAC-4481-9AF8-38F28579D861}" dt="2023-10-19T20:48:00.266" v="360" actId="478"/>
        <pc:sldMkLst>
          <pc:docMk/>
          <pc:sldMk cId="628330318" sldId="300"/>
        </pc:sldMkLst>
        <pc:spChg chg="mod">
          <ac:chgData name="viktoilriya.ivina.vik@gmail.com" userId="5b7c890b59fc2ab8" providerId="LiveId" clId="{102BB4B2-7CAC-4481-9AF8-38F28579D861}" dt="2023-10-19T20:46:32.461" v="340" actId="255"/>
          <ac:spMkLst>
            <pc:docMk/>
            <pc:sldMk cId="628330318" sldId="300"/>
            <ac:spMk id="12" creationId="{977D909F-9EDA-3741-9984-4E6538C4E5CA}"/>
          </ac:spMkLst>
        </pc:spChg>
        <pc:graphicFrameChg chg="add mod modGraphic">
          <ac:chgData name="viktoilriya.ivina.vik@gmail.com" userId="5b7c890b59fc2ab8" providerId="LiveId" clId="{102BB4B2-7CAC-4481-9AF8-38F28579D861}" dt="2023-10-19T20:47:14.358" v="346" actId="207"/>
          <ac:graphicFrameMkLst>
            <pc:docMk/>
            <pc:sldMk cId="628330318" sldId="300"/>
            <ac:graphicFrameMk id="4" creationId="{1701111A-AE78-4586-8DED-B8D6782E22CF}"/>
          </ac:graphicFrameMkLst>
        </pc:graphicFrameChg>
        <pc:picChg chg="add del mod">
          <ac:chgData name="viktoilriya.ivina.vik@gmail.com" userId="5b7c890b59fc2ab8" providerId="LiveId" clId="{102BB4B2-7CAC-4481-9AF8-38F28579D861}" dt="2023-10-19T20:48:00.266" v="360" actId="478"/>
          <ac:picMkLst>
            <pc:docMk/>
            <pc:sldMk cId="628330318" sldId="300"/>
            <ac:picMk id="6" creationId="{986A6F71-4CA1-446B-A471-E6703605E371}"/>
          </ac:picMkLst>
        </pc:picChg>
        <pc:picChg chg="add del mod">
          <ac:chgData name="viktoilriya.ivina.vik@gmail.com" userId="5b7c890b59fc2ab8" providerId="LiveId" clId="{102BB4B2-7CAC-4481-9AF8-38F28579D861}" dt="2023-10-19T20:47:56.220" v="359" actId="478"/>
          <ac:picMkLst>
            <pc:docMk/>
            <pc:sldMk cId="628330318" sldId="300"/>
            <ac:picMk id="8" creationId="{B75265C5-04C9-4F2A-A893-9AB3F86D1B1B}"/>
          </ac:picMkLst>
        </pc:picChg>
        <pc:picChg chg="add del mod">
          <ac:chgData name="viktoilriya.ivina.vik@gmail.com" userId="5b7c890b59fc2ab8" providerId="LiveId" clId="{102BB4B2-7CAC-4481-9AF8-38F28579D861}" dt="2023-10-19T20:47:54.511" v="358" actId="478"/>
          <ac:picMkLst>
            <pc:docMk/>
            <pc:sldMk cId="628330318" sldId="300"/>
            <ac:picMk id="9" creationId="{9204CE2C-7EE9-4B7B-AAA7-00F3B2B95B4F}"/>
          </ac:picMkLst>
        </pc:picChg>
        <pc:picChg chg="add mod">
          <ac:chgData name="viktoilriya.ivina.vik@gmail.com" userId="5b7c890b59fc2ab8" providerId="LiveId" clId="{102BB4B2-7CAC-4481-9AF8-38F28579D861}" dt="2023-10-19T20:47:23.797" v="349" actId="1076"/>
          <ac:picMkLst>
            <pc:docMk/>
            <pc:sldMk cId="628330318" sldId="300"/>
            <ac:picMk id="10" creationId="{AA93AA6F-8A09-4BAD-8EA2-C8C15B326E88}"/>
          </ac:picMkLst>
        </pc:picChg>
        <pc:picChg chg="add mod">
          <ac:chgData name="viktoilriya.ivina.vik@gmail.com" userId="5b7c890b59fc2ab8" providerId="LiveId" clId="{102BB4B2-7CAC-4481-9AF8-38F28579D861}" dt="2023-10-19T20:47:34.196" v="351" actId="1076"/>
          <ac:picMkLst>
            <pc:docMk/>
            <pc:sldMk cId="628330318" sldId="300"/>
            <ac:picMk id="11" creationId="{40C99AE1-3943-45EC-B449-7713DD67BDAF}"/>
          </ac:picMkLst>
        </pc:picChg>
        <pc:picChg chg="add mod">
          <ac:chgData name="viktoilriya.ivina.vik@gmail.com" userId="5b7c890b59fc2ab8" providerId="LiveId" clId="{102BB4B2-7CAC-4481-9AF8-38F28579D861}" dt="2023-10-19T20:47:39.954" v="353" actId="1076"/>
          <ac:picMkLst>
            <pc:docMk/>
            <pc:sldMk cId="628330318" sldId="300"/>
            <ac:picMk id="13" creationId="{44B7A9BF-9C34-4EF4-985E-F890EE019B9E}"/>
          </ac:picMkLst>
        </pc:picChg>
        <pc:picChg chg="add mod">
          <ac:chgData name="viktoilriya.ivina.vik@gmail.com" userId="5b7c890b59fc2ab8" providerId="LiveId" clId="{102BB4B2-7CAC-4481-9AF8-38F28579D861}" dt="2023-10-19T20:47:45.499" v="355" actId="1076"/>
          <ac:picMkLst>
            <pc:docMk/>
            <pc:sldMk cId="628330318" sldId="300"/>
            <ac:picMk id="14" creationId="{4E2FA6AD-B349-4DE0-9844-78BDE7A295BA}"/>
          </ac:picMkLst>
        </pc:picChg>
        <pc:picChg chg="add mod">
          <ac:chgData name="viktoilriya.ivina.vik@gmail.com" userId="5b7c890b59fc2ab8" providerId="LiveId" clId="{102BB4B2-7CAC-4481-9AF8-38F28579D861}" dt="2023-10-19T20:47:51.472" v="357" actId="1076"/>
          <ac:picMkLst>
            <pc:docMk/>
            <pc:sldMk cId="628330318" sldId="300"/>
            <ac:picMk id="15" creationId="{F9A6B06F-B0E6-4CD6-8E3C-549C17C81A1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C89EC-8167-43EA-9D4C-A8A3A5B3BC89}" type="doc">
      <dgm:prSet loTypeId="urn:microsoft.com/office/officeart/2005/8/layout/hList9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A1FA87-1311-42A9-8468-11DD65F8D887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12 026</a:t>
          </a:r>
        </a:p>
      </dgm:t>
    </dgm:pt>
    <dgm:pt modelId="{E00275AB-3180-4FAF-88EF-9F46111EB97E}" type="parTrans" cxnId="{E6FA71F0-DABE-43CF-AD56-4CF82C56AABC}">
      <dgm:prSet/>
      <dgm:spPr/>
      <dgm:t>
        <a:bodyPr/>
        <a:lstStyle/>
        <a:p>
          <a:endParaRPr lang="ru-RU"/>
        </a:p>
      </dgm:t>
    </dgm:pt>
    <dgm:pt modelId="{395CBB46-C668-495A-A4C5-E1E375E7BE74}" type="sibTrans" cxnId="{E6FA71F0-DABE-43CF-AD56-4CF82C56AABC}">
      <dgm:prSet/>
      <dgm:spPr/>
      <dgm:t>
        <a:bodyPr/>
        <a:lstStyle/>
        <a:p>
          <a:endParaRPr lang="ru-RU"/>
        </a:p>
      </dgm:t>
    </dgm:pt>
    <dgm:pt modelId="{3CB0F0FD-8A66-49C4-88FC-4F2E39A8FB22}">
      <dgm:prSet phldrT="[Текст]" custT="1"/>
      <dgm:spPr/>
      <dgm:t>
        <a:bodyPr/>
        <a:lstStyle/>
        <a:p>
          <a:pPr algn="ctr"/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Управляющие компании</a:t>
          </a:r>
        </a:p>
      </dgm:t>
    </dgm:pt>
    <dgm:pt modelId="{10A315B4-B55F-405E-930D-41B3F0C9EEFC}" type="parTrans" cxnId="{37F8E514-DECA-4512-85E6-E85107F1287A}">
      <dgm:prSet/>
      <dgm:spPr/>
      <dgm:t>
        <a:bodyPr/>
        <a:lstStyle/>
        <a:p>
          <a:endParaRPr lang="ru-RU"/>
        </a:p>
      </dgm:t>
    </dgm:pt>
    <dgm:pt modelId="{2B842B90-E707-4010-9721-5C9C27221602}" type="sibTrans" cxnId="{37F8E514-DECA-4512-85E6-E85107F1287A}">
      <dgm:prSet/>
      <dgm:spPr/>
      <dgm:t>
        <a:bodyPr/>
        <a:lstStyle/>
        <a:p>
          <a:endParaRPr lang="ru-RU"/>
        </a:p>
      </dgm:t>
    </dgm:pt>
    <dgm:pt modelId="{9C33C28D-5393-43E7-A4D7-80CDB8AB0FBA}">
      <dgm:prSet phldrT="[Текст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16 341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CE39DE-3684-4DC8-BBD4-753725F48DC0}" type="parTrans" cxnId="{5CC71419-62F8-4979-987D-24A5A92C07AA}">
      <dgm:prSet/>
      <dgm:spPr/>
      <dgm:t>
        <a:bodyPr/>
        <a:lstStyle/>
        <a:p>
          <a:endParaRPr lang="ru-RU"/>
        </a:p>
      </dgm:t>
    </dgm:pt>
    <dgm:pt modelId="{3D65D80B-5590-4811-B06A-964C976668B8}" type="sibTrans" cxnId="{5CC71419-62F8-4979-987D-24A5A92C07AA}">
      <dgm:prSet/>
      <dgm:spPr/>
      <dgm:t>
        <a:bodyPr/>
        <a:lstStyle/>
        <a:p>
          <a:endParaRPr lang="ru-RU"/>
        </a:p>
      </dgm:t>
    </dgm:pt>
    <dgm:pt modelId="{56201C56-628C-49FC-85D8-DF1858B7EF8C}">
      <dgm:prSet custT="1"/>
      <dgm:spPr/>
      <dgm:t>
        <a:bodyPr/>
        <a:lstStyle/>
        <a:p>
          <a:pPr algn="ctr"/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Товарищества собственников жилья</a:t>
          </a:r>
        </a:p>
      </dgm:t>
    </dgm:pt>
    <dgm:pt modelId="{026D8F8D-2742-4C16-A343-FEA9A6C67701}" type="parTrans" cxnId="{B2AB42FF-1140-4BA6-B8E6-BE49CD0D4DD5}">
      <dgm:prSet/>
      <dgm:spPr/>
      <dgm:t>
        <a:bodyPr/>
        <a:lstStyle/>
        <a:p>
          <a:endParaRPr lang="ru-RU"/>
        </a:p>
      </dgm:t>
    </dgm:pt>
    <dgm:pt modelId="{4EBBE2FD-25AA-431D-BBCC-5C767A41B012}" type="sibTrans" cxnId="{B2AB42FF-1140-4BA6-B8E6-BE49CD0D4DD5}">
      <dgm:prSet/>
      <dgm:spPr/>
      <dgm:t>
        <a:bodyPr/>
        <a:lstStyle/>
        <a:p>
          <a:endParaRPr lang="ru-RU"/>
        </a:p>
      </dgm:t>
    </dgm:pt>
    <dgm:pt modelId="{1766AB15-BDF8-48F8-ABDF-A60F9BB2AE5A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3 043</a:t>
          </a:r>
        </a:p>
      </dgm:t>
    </dgm:pt>
    <dgm:pt modelId="{0DA75957-EE5B-4FD3-BFD4-91DEF6F39C78}" type="parTrans" cxnId="{C4140512-57A0-47D5-BA10-8949304B36EF}">
      <dgm:prSet/>
      <dgm:spPr/>
      <dgm:t>
        <a:bodyPr/>
        <a:lstStyle/>
        <a:p>
          <a:endParaRPr lang="ru-RU"/>
        </a:p>
      </dgm:t>
    </dgm:pt>
    <dgm:pt modelId="{347654EC-5E09-4EE2-8CA6-132127126469}" type="sibTrans" cxnId="{C4140512-57A0-47D5-BA10-8949304B36EF}">
      <dgm:prSet/>
      <dgm:spPr/>
      <dgm:t>
        <a:bodyPr/>
        <a:lstStyle/>
        <a:p>
          <a:endParaRPr lang="ru-RU"/>
        </a:p>
      </dgm:t>
    </dgm:pt>
    <dgm:pt modelId="{703DEA19-9DE4-47BE-9DD3-69E1B956D02E}">
      <dgm:prSet custT="1"/>
      <dgm:spPr/>
      <dgm:t>
        <a:bodyPr/>
        <a:lstStyle/>
        <a:p>
          <a:pPr algn="ctr"/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Жилищно-строительные кооперативы</a:t>
          </a:r>
        </a:p>
      </dgm:t>
    </dgm:pt>
    <dgm:pt modelId="{D3E6AD97-C599-4347-8A8E-3AB54FF5863C}" type="parTrans" cxnId="{EE87A120-FD50-4505-BA1E-8242C0342A7F}">
      <dgm:prSet/>
      <dgm:spPr/>
      <dgm:t>
        <a:bodyPr/>
        <a:lstStyle/>
        <a:p>
          <a:endParaRPr lang="ru-RU"/>
        </a:p>
      </dgm:t>
    </dgm:pt>
    <dgm:pt modelId="{5A1A2F10-1B2A-49AB-83B0-116852A07630}" type="sibTrans" cxnId="{EE87A120-FD50-4505-BA1E-8242C0342A7F}">
      <dgm:prSet/>
      <dgm:spPr/>
      <dgm:t>
        <a:bodyPr/>
        <a:lstStyle/>
        <a:p>
          <a:endParaRPr lang="ru-RU"/>
        </a:p>
      </dgm:t>
    </dgm:pt>
    <dgm:pt modelId="{D16249FC-955E-4B66-AE1B-2DE35939C9D4}" type="pres">
      <dgm:prSet presAssocID="{65BC89EC-8167-43EA-9D4C-A8A3A5B3BC8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A663758-16FA-497F-B994-24F962F1874C}" type="pres">
      <dgm:prSet presAssocID="{86A1FA87-1311-42A9-8468-11DD65F8D887}" presName="posSpace" presStyleCnt="0"/>
      <dgm:spPr/>
    </dgm:pt>
    <dgm:pt modelId="{329D0AC6-778F-4C63-B698-B584233EA4CA}" type="pres">
      <dgm:prSet presAssocID="{86A1FA87-1311-42A9-8468-11DD65F8D887}" presName="vertFlow" presStyleCnt="0"/>
      <dgm:spPr/>
    </dgm:pt>
    <dgm:pt modelId="{DFE61E37-A68B-4346-B114-02D0DF88840C}" type="pres">
      <dgm:prSet presAssocID="{86A1FA87-1311-42A9-8468-11DD65F8D887}" presName="topSpace" presStyleCnt="0"/>
      <dgm:spPr/>
    </dgm:pt>
    <dgm:pt modelId="{C3F2F494-1426-44C3-9AF3-FE3FD090CBAD}" type="pres">
      <dgm:prSet presAssocID="{86A1FA87-1311-42A9-8468-11DD65F8D887}" presName="firstComp" presStyleCnt="0"/>
      <dgm:spPr/>
    </dgm:pt>
    <dgm:pt modelId="{EF233AEB-E897-4FBB-8394-5ED0A7881279}" type="pres">
      <dgm:prSet presAssocID="{86A1FA87-1311-42A9-8468-11DD65F8D887}" presName="firstChild" presStyleLbl="bgAccFollowNode1" presStyleIdx="0" presStyleCnt="3" custScaleX="119711" custLinFactNeighborX="10699" custLinFactNeighborY="23568"/>
      <dgm:spPr/>
      <dgm:t>
        <a:bodyPr/>
        <a:lstStyle/>
        <a:p>
          <a:endParaRPr lang="ru-RU"/>
        </a:p>
      </dgm:t>
    </dgm:pt>
    <dgm:pt modelId="{8EFA70A2-A4E5-4A66-B6B9-3AA59E4B2871}" type="pres">
      <dgm:prSet presAssocID="{86A1FA87-1311-42A9-8468-11DD65F8D887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4F701-E185-49E5-A63B-39D1669311B0}" type="pres">
      <dgm:prSet presAssocID="{86A1FA87-1311-42A9-8468-11DD65F8D887}" presName="negSpace" presStyleCnt="0"/>
      <dgm:spPr/>
    </dgm:pt>
    <dgm:pt modelId="{CAB4DBE5-50D3-40D7-9B5A-18EFB8CC2BBE}" type="pres">
      <dgm:prSet presAssocID="{86A1FA87-1311-42A9-8468-11DD65F8D887}" presName="circle" presStyleLbl="node1" presStyleIdx="0" presStyleCnt="3" custScaleX="154393" custScaleY="124707" custLinFactNeighborX="45049" custLinFactNeighborY="-61987"/>
      <dgm:spPr/>
      <dgm:t>
        <a:bodyPr/>
        <a:lstStyle/>
        <a:p>
          <a:endParaRPr lang="ru-RU"/>
        </a:p>
      </dgm:t>
    </dgm:pt>
    <dgm:pt modelId="{C547991F-936B-4216-90D2-0EFBECE1561E}" type="pres">
      <dgm:prSet presAssocID="{395CBB46-C668-495A-A4C5-E1E375E7BE74}" presName="transSpace" presStyleCnt="0"/>
      <dgm:spPr/>
    </dgm:pt>
    <dgm:pt modelId="{E996D7C8-387A-40EC-BB82-EF37017C89EB}" type="pres">
      <dgm:prSet presAssocID="{9C33C28D-5393-43E7-A4D7-80CDB8AB0FBA}" presName="posSpace" presStyleCnt="0"/>
      <dgm:spPr/>
    </dgm:pt>
    <dgm:pt modelId="{2FF3F573-64ED-4B8B-AC2C-94D0F9A55737}" type="pres">
      <dgm:prSet presAssocID="{9C33C28D-5393-43E7-A4D7-80CDB8AB0FBA}" presName="vertFlow" presStyleCnt="0"/>
      <dgm:spPr/>
    </dgm:pt>
    <dgm:pt modelId="{AB3F9F6E-FCAA-4CD1-99EA-642BDE3682C6}" type="pres">
      <dgm:prSet presAssocID="{9C33C28D-5393-43E7-A4D7-80CDB8AB0FBA}" presName="topSpace" presStyleCnt="0"/>
      <dgm:spPr/>
    </dgm:pt>
    <dgm:pt modelId="{F9854F2E-55BB-42A6-9F82-9CCB961936D1}" type="pres">
      <dgm:prSet presAssocID="{9C33C28D-5393-43E7-A4D7-80CDB8AB0FBA}" presName="firstComp" presStyleCnt="0"/>
      <dgm:spPr/>
    </dgm:pt>
    <dgm:pt modelId="{3C3A4981-712C-4524-A5C0-F3170F7639C3}" type="pres">
      <dgm:prSet presAssocID="{9C33C28D-5393-43E7-A4D7-80CDB8AB0FBA}" presName="firstChild" presStyleLbl="bgAccFollowNode1" presStyleIdx="1" presStyleCnt="3" custScaleX="122518" custLinFactNeighborX="-14237" custLinFactNeighborY="24304"/>
      <dgm:spPr/>
      <dgm:t>
        <a:bodyPr/>
        <a:lstStyle/>
        <a:p>
          <a:endParaRPr lang="ru-RU"/>
        </a:p>
      </dgm:t>
    </dgm:pt>
    <dgm:pt modelId="{8108AF1C-84A9-4F9C-B2AA-18884831C514}" type="pres">
      <dgm:prSet presAssocID="{9C33C28D-5393-43E7-A4D7-80CDB8AB0FBA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0935A-947E-445B-9DA8-12DD076B18BE}" type="pres">
      <dgm:prSet presAssocID="{9C33C28D-5393-43E7-A4D7-80CDB8AB0FBA}" presName="negSpace" presStyleCnt="0"/>
      <dgm:spPr/>
    </dgm:pt>
    <dgm:pt modelId="{C44F7E90-80A6-4762-9840-FD3B9DF68627}" type="pres">
      <dgm:prSet presAssocID="{9C33C28D-5393-43E7-A4D7-80CDB8AB0FBA}" presName="circle" presStyleLbl="node1" presStyleIdx="1" presStyleCnt="3" custScaleX="160733" custScaleY="124707" custLinFactNeighborX="9276" custLinFactNeighborY="-61336"/>
      <dgm:spPr/>
      <dgm:t>
        <a:bodyPr/>
        <a:lstStyle/>
        <a:p>
          <a:endParaRPr lang="ru-RU"/>
        </a:p>
      </dgm:t>
    </dgm:pt>
    <dgm:pt modelId="{7E76674C-FF46-4E6F-8A10-A3B1CBDDA7E6}" type="pres">
      <dgm:prSet presAssocID="{3D65D80B-5590-4811-B06A-964C976668B8}" presName="transSpace" presStyleCnt="0"/>
      <dgm:spPr/>
    </dgm:pt>
    <dgm:pt modelId="{686B4A45-2F0F-4926-BA41-435136D77791}" type="pres">
      <dgm:prSet presAssocID="{1766AB15-BDF8-48F8-ABDF-A60F9BB2AE5A}" presName="posSpace" presStyleCnt="0"/>
      <dgm:spPr/>
    </dgm:pt>
    <dgm:pt modelId="{304B603B-D2EC-43B0-9CA1-7DF6F723F89A}" type="pres">
      <dgm:prSet presAssocID="{1766AB15-BDF8-48F8-ABDF-A60F9BB2AE5A}" presName="vertFlow" presStyleCnt="0"/>
      <dgm:spPr/>
    </dgm:pt>
    <dgm:pt modelId="{E479ACBE-4520-4F64-A2F0-FEAB13B6DA16}" type="pres">
      <dgm:prSet presAssocID="{1766AB15-BDF8-48F8-ABDF-A60F9BB2AE5A}" presName="topSpace" presStyleCnt="0"/>
      <dgm:spPr/>
    </dgm:pt>
    <dgm:pt modelId="{C4382A7E-5D84-4AE2-BC90-478D2AEA87DE}" type="pres">
      <dgm:prSet presAssocID="{1766AB15-BDF8-48F8-ABDF-A60F9BB2AE5A}" presName="firstComp" presStyleCnt="0"/>
      <dgm:spPr/>
    </dgm:pt>
    <dgm:pt modelId="{61615A4F-5BBB-4C34-932A-D2420BF02048}" type="pres">
      <dgm:prSet presAssocID="{1766AB15-BDF8-48F8-ABDF-A60F9BB2AE5A}" presName="firstChild" presStyleLbl="bgAccFollowNode1" presStyleIdx="2" presStyleCnt="3" custScaleX="124672" custLinFactNeighborX="-41420" custLinFactNeighborY="25236"/>
      <dgm:spPr/>
      <dgm:t>
        <a:bodyPr/>
        <a:lstStyle/>
        <a:p>
          <a:endParaRPr lang="ru-RU"/>
        </a:p>
      </dgm:t>
    </dgm:pt>
    <dgm:pt modelId="{4E63968F-7DBB-48E6-9CCE-E0C7D2AEE435}" type="pres">
      <dgm:prSet presAssocID="{1766AB15-BDF8-48F8-ABDF-A60F9BB2AE5A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C8391-B911-4069-8B83-E0B1E069AAF6}" type="pres">
      <dgm:prSet presAssocID="{1766AB15-BDF8-48F8-ABDF-A60F9BB2AE5A}" presName="negSpace" presStyleCnt="0"/>
      <dgm:spPr/>
    </dgm:pt>
    <dgm:pt modelId="{96D14ED3-B745-4F0A-B2B9-F0933B24C30D}" type="pres">
      <dgm:prSet presAssocID="{1766AB15-BDF8-48F8-ABDF-A60F9BB2AE5A}" presName="circle" presStyleLbl="node1" presStyleIdx="2" presStyleCnt="3" custScaleX="156150" custScaleY="124707" custLinFactNeighborX="-15477" custLinFactNeighborY="-60783"/>
      <dgm:spPr/>
      <dgm:t>
        <a:bodyPr/>
        <a:lstStyle/>
        <a:p>
          <a:endParaRPr lang="ru-RU"/>
        </a:p>
      </dgm:t>
    </dgm:pt>
  </dgm:ptLst>
  <dgm:cxnLst>
    <dgm:cxn modelId="{E8F938DE-010C-48E9-B24D-96A87B9E49FC}" type="presOf" srcId="{65BC89EC-8167-43EA-9D4C-A8A3A5B3BC89}" destId="{D16249FC-955E-4B66-AE1B-2DE35939C9D4}" srcOrd="0" destOrd="0" presId="urn:microsoft.com/office/officeart/2005/8/layout/hList9"/>
    <dgm:cxn modelId="{B04C176E-BC1B-4618-BA3C-45AE66B583D2}" type="presOf" srcId="{1766AB15-BDF8-48F8-ABDF-A60F9BB2AE5A}" destId="{96D14ED3-B745-4F0A-B2B9-F0933B24C30D}" srcOrd="0" destOrd="0" presId="urn:microsoft.com/office/officeart/2005/8/layout/hList9"/>
    <dgm:cxn modelId="{C4140512-57A0-47D5-BA10-8949304B36EF}" srcId="{65BC89EC-8167-43EA-9D4C-A8A3A5B3BC89}" destId="{1766AB15-BDF8-48F8-ABDF-A60F9BB2AE5A}" srcOrd="2" destOrd="0" parTransId="{0DA75957-EE5B-4FD3-BFD4-91DEF6F39C78}" sibTransId="{347654EC-5E09-4EE2-8CA6-132127126469}"/>
    <dgm:cxn modelId="{3EC69213-4AC6-4F15-81C7-D3F61392A832}" type="presOf" srcId="{56201C56-628C-49FC-85D8-DF1858B7EF8C}" destId="{8108AF1C-84A9-4F9C-B2AA-18884831C514}" srcOrd="1" destOrd="0" presId="urn:microsoft.com/office/officeart/2005/8/layout/hList9"/>
    <dgm:cxn modelId="{5CC71419-62F8-4979-987D-24A5A92C07AA}" srcId="{65BC89EC-8167-43EA-9D4C-A8A3A5B3BC89}" destId="{9C33C28D-5393-43E7-A4D7-80CDB8AB0FBA}" srcOrd="1" destOrd="0" parTransId="{BACE39DE-3684-4DC8-BBD4-753725F48DC0}" sibTransId="{3D65D80B-5590-4811-B06A-964C976668B8}"/>
    <dgm:cxn modelId="{06198419-CB30-4122-90E6-DECB6995FBC4}" type="presOf" srcId="{3CB0F0FD-8A66-49C4-88FC-4F2E39A8FB22}" destId="{8EFA70A2-A4E5-4A66-B6B9-3AA59E4B2871}" srcOrd="1" destOrd="0" presId="urn:microsoft.com/office/officeart/2005/8/layout/hList9"/>
    <dgm:cxn modelId="{83F86238-7B23-4B33-A41A-C892D92730E9}" type="presOf" srcId="{86A1FA87-1311-42A9-8468-11DD65F8D887}" destId="{CAB4DBE5-50D3-40D7-9B5A-18EFB8CC2BBE}" srcOrd="0" destOrd="0" presId="urn:microsoft.com/office/officeart/2005/8/layout/hList9"/>
    <dgm:cxn modelId="{090B6838-DFB3-4BF7-A2F3-5059490582C6}" type="presOf" srcId="{703DEA19-9DE4-47BE-9DD3-69E1B956D02E}" destId="{61615A4F-5BBB-4C34-932A-D2420BF02048}" srcOrd="0" destOrd="0" presId="urn:microsoft.com/office/officeart/2005/8/layout/hList9"/>
    <dgm:cxn modelId="{787D99D9-EFA7-43FE-A747-8AE5062007F0}" type="presOf" srcId="{9C33C28D-5393-43E7-A4D7-80CDB8AB0FBA}" destId="{C44F7E90-80A6-4762-9840-FD3B9DF68627}" srcOrd="0" destOrd="0" presId="urn:microsoft.com/office/officeart/2005/8/layout/hList9"/>
    <dgm:cxn modelId="{9879E3EF-750B-42F6-BE90-AD7B4B083BB5}" type="presOf" srcId="{3CB0F0FD-8A66-49C4-88FC-4F2E39A8FB22}" destId="{EF233AEB-E897-4FBB-8394-5ED0A7881279}" srcOrd="0" destOrd="0" presId="urn:microsoft.com/office/officeart/2005/8/layout/hList9"/>
    <dgm:cxn modelId="{AE2E7DB1-F0BD-4FFD-BF2F-7506035B9D1A}" type="presOf" srcId="{56201C56-628C-49FC-85D8-DF1858B7EF8C}" destId="{3C3A4981-712C-4524-A5C0-F3170F7639C3}" srcOrd="0" destOrd="0" presId="urn:microsoft.com/office/officeart/2005/8/layout/hList9"/>
    <dgm:cxn modelId="{37F8E514-DECA-4512-85E6-E85107F1287A}" srcId="{86A1FA87-1311-42A9-8468-11DD65F8D887}" destId="{3CB0F0FD-8A66-49C4-88FC-4F2E39A8FB22}" srcOrd="0" destOrd="0" parTransId="{10A315B4-B55F-405E-930D-41B3F0C9EEFC}" sibTransId="{2B842B90-E707-4010-9721-5C9C27221602}"/>
    <dgm:cxn modelId="{EE87A120-FD50-4505-BA1E-8242C0342A7F}" srcId="{1766AB15-BDF8-48F8-ABDF-A60F9BB2AE5A}" destId="{703DEA19-9DE4-47BE-9DD3-69E1B956D02E}" srcOrd="0" destOrd="0" parTransId="{D3E6AD97-C599-4347-8A8E-3AB54FF5863C}" sibTransId="{5A1A2F10-1B2A-49AB-83B0-116852A07630}"/>
    <dgm:cxn modelId="{E6FA71F0-DABE-43CF-AD56-4CF82C56AABC}" srcId="{65BC89EC-8167-43EA-9D4C-A8A3A5B3BC89}" destId="{86A1FA87-1311-42A9-8468-11DD65F8D887}" srcOrd="0" destOrd="0" parTransId="{E00275AB-3180-4FAF-88EF-9F46111EB97E}" sibTransId="{395CBB46-C668-495A-A4C5-E1E375E7BE74}"/>
    <dgm:cxn modelId="{105E5CA4-804A-4523-8C6A-131BA1B16BCF}" type="presOf" srcId="{703DEA19-9DE4-47BE-9DD3-69E1B956D02E}" destId="{4E63968F-7DBB-48E6-9CCE-E0C7D2AEE435}" srcOrd="1" destOrd="0" presId="urn:microsoft.com/office/officeart/2005/8/layout/hList9"/>
    <dgm:cxn modelId="{B2AB42FF-1140-4BA6-B8E6-BE49CD0D4DD5}" srcId="{9C33C28D-5393-43E7-A4D7-80CDB8AB0FBA}" destId="{56201C56-628C-49FC-85D8-DF1858B7EF8C}" srcOrd="0" destOrd="0" parTransId="{026D8F8D-2742-4C16-A343-FEA9A6C67701}" sibTransId="{4EBBE2FD-25AA-431D-BBCC-5C767A41B012}"/>
    <dgm:cxn modelId="{879B3E4E-6D41-42F5-9992-02B5FACF349A}" type="presParOf" srcId="{D16249FC-955E-4B66-AE1B-2DE35939C9D4}" destId="{8A663758-16FA-497F-B994-24F962F1874C}" srcOrd="0" destOrd="0" presId="urn:microsoft.com/office/officeart/2005/8/layout/hList9"/>
    <dgm:cxn modelId="{3663BB7B-9BE2-49E3-A452-821DA9F178C0}" type="presParOf" srcId="{D16249FC-955E-4B66-AE1B-2DE35939C9D4}" destId="{329D0AC6-778F-4C63-B698-B584233EA4CA}" srcOrd="1" destOrd="0" presId="urn:microsoft.com/office/officeart/2005/8/layout/hList9"/>
    <dgm:cxn modelId="{FFFB042B-53B1-4C83-8FF3-B329B886DB9C}" type="presParOf" srcId="{329D0AC6-778F-4C63-B698-B584233EA4CA}" destId="{DFE61E37-A68B-4346-B114-02D0DF88840C}" srcOrd="0" destOrd="0" presId="urn:microsoft.com/office/officeart/2005/8/layout/hList9"/>
    <dgm:cxn modelId="{18A83832-B4A5-4E8C-ABD5-6E20ACA26A47}" type="presParOf" srcId="{329D0AC6-778F-4C63-B698-B584233EA4CA}" destId="{C3F2F494-1426-44C3-9AF3-FE3FD090CBAD}" srcOrd="1" destOrd="0" presId="urn:microsoft.com/office/officeart/2005/8/layout/hList9"/>
    <dgm:cxn modelId="{7FA181C9-A953-43F9-ADE5-7A54C2333570}" type="presParOf" srcId="{C3F2F494-1426-44C3-9AF3-FE3FD090CBAD}" destId="{EF233AEB-E897-4FBB-8394-5ED0A7881279}" srcOrd="0" destOrd="0" presId="urn:microsoft.com/office/officeart/2005/8/layout/hList9"/>
    <dgm:cxn modelId="{BAF282A8-C5B5-49D7-9393-61A93E1C799B}" type="presParOf" srcId="{C3F2F494-1426-44C3-9AF3-FE3FD090CBAD}" destId="{8EFA70A2-A4E5-4A66-B6B9-3AA59E4B2871}" srcOrd="1" destOrd="0" presId="urn:microsoft.com/office/officeart/2005/8/layout/hList9"/>
    <dgm:cxn modelId="{40A4E32D-2551-453C-84B3-044F1A706988}" type="presParOf" srcId="{D16249FC-955E-4B66-AE1B-2DE35939C9D4}" destId="{6AD4F701-E185-49E5-A63B-39D1669311B0}" srcOrd="2" destOrd="0" presId="urn:microsoft.com/office/officeart/2005/8/layout/hList9"/>
    <dgm:cxn modelId="{B7F7B0BA-2623-4F92-8250-AA9D64E5826A}" type="presParOf" srcId="{D16249FC-955E-4B66-AE1B-2DE35939C9D4}" destId="{CAB4DBE5-50D3-40D7-9B5A-18EFB8CC2BBE}" srcOrd="3" destOrd="0" presId="urn:microsoft.com/office/officeart/2005/8/layout/hList9"/>
    <dgm:cxn modelId="{900B3BF7-F436-492B-B765-2583D8CFE514}" type="presParOf" srcId="{D16249FC-955E-4B66-AE1B-2DE35939C9D4}" destId="{C547991F-936B-4216-90D2-0EFBECE1561E}" srcOrd="4" destOrd="0" presId="urn:microsoft.com/office/officeart/2005/8/layout/hList9"/>
    <dgm:cxn modelId="{0654CCC1-5812-4142-85E6-9F670BA22F4D}" type="presParOf" srcId="{D16249FC-955E-4B66-AE1B-2DE35939C9D4}" destId="{E996D7C8-387A-40EC-BB82-EF37017C89EB}" srcOrd="5" destOrd="0" presId="urn:microsoft.com/office/officeart/2005/8/layout/hList9"/>
    <dgm:cxn modelId="{4FAC5E95-0737-4379-B538-5C91A7F76A92}" type="presParOf" srcId="{D16249FC-955E-4B66-AE1B-2DE35939C9D4}" destId="{2FF3F573-64ED-4B8B-AC2C-94D0F9A55737}" srcOrd="6" destOrd="0" presId="urn:microsoft.com/office/officeart/2005/8/layout/hList9"/>
    <dgm:cxn modelId="{04B09B5C-C354-4E11-9F3F-32D3DB83FB7E}" type="presParOf" srcId="{2FF3F573-64ED-4B8B-AC2C-94D0F9A55737}" destId="{AB3F9F6E-FCAA-4CD1-99EA-642BDE3682C6}" srcOrd="0" destOrd="0" presId="urn:microsoft.com/office/officeart/2005/8/layout/hList9"/>
    <dgm:cxn modelId="{9A833B85-AB2C-44D3-921A-26B69C66F51D}" type="presParOf" srcId="{2FF3F573-64ED-4B8B-AC2C-94D0F9A55737}" destId="{F9854F2E-55BB-42A6-9F82-9CCB961936D1}" srcOrd="1" destOrd="0" presId="urn:microsoft.com/office/officeart/2005/8/layout/hList9"/>
    <dgm:cxn modelId="{87523672-57E7-4EAB-931A-921760CF97BF}" type="presParOf" srcId="{F9854F2E-55BB-42A6-9F82-9CCB961936D1}" destId="{3C3A4981-712C-4524-A5C0-F3170F7639C3}" srcOrd="0" destOrd="0" presId="urn:microsoft.com/office/officeart/2005/8/layout/hList9"/>
    <dgm:cxn modelId="{7967717D-13FF-4D57-9C96-385169A54DFA}" type="presParOf" srcId="{F9854F2E-55BB-42A6-9F82-9CCB961936D1}" destId="{8108AF1C-84A9-4F9C-B2AA-18884831C514}" srcOrd="1" destOrd="0" presId="urn:microsoft.com/office/officeart/2005/8/layout/hList9"/>
    <dgm:cxn modelId="{7E7BCCB4-6C72-46C2-98D1-C6BC67AE23DE}" type="presParOf" srcId="{D16249FC-955E-4B66-AE1B-2DE35939C9D4}" destId="{5C50935A-947E-445B-9DA8-12DD076B18BE}" srcOrd="7" destOrd="0" presId="urn:microsoft.com/office/officeart/2005/8/layout/hList9"/>
    <dgm:cxn modelId="{E5C8AEB5-2F73-4337-A4FB-A5E439711116}" type="presParOf" srcId="{D16249FC-955E-4B66-AE1B-2DE35939C9D4}" destId="{C44F7E90-80A6-4762-9840-FD3B9DF68627}" srcOrd="8" destOrd="0" presId="urn:microsoft.com/office/officeart/2005/8/layout/hList9"/>
    <dgm:cxn modelId="{1383D327-ACC1-4EEB-8E7B-4110A2ABF4DB}" type="presParOf" srcId="{D16249FC-955E-4B66-AE1B-2DE35939C9D4}" destId="{7E76674C-FF46-4E6F-8A10-A3B1CBDDA7E6}" srcOrd="9" destOrd="0" presId="urn:microsoft.com/office/officeart/2005/8/layout/hList9"/>
    <dgm:cxn modelId="{C3CFF3E7-B990-4692-83AE-A0F5CBA62F2F}" type="presParOf" srcId="{D16249FC-955E-4B66-AE1B-2DE35939C9D4}" destId="{686B4A45-2F0F-4926-BA41-435136D77791}" srcOrd="10" destOrd="0" presId="urn:microsoft.com/office/officeart/2005/8/layout/hList9"/>
    <dgm:cxn modelId="{8319E14A-8856-4D1D-B4E7-C754162C79E8}" type="presParOf" srcId="{D16249FC-955E-4B66-AE1B-2DE35939C9D4}" destId="{304B603B-D2EC-43B0-9CA1-7DF6F723F89A}" srcOrd="11" destOrd="0" presId="urn:microsoft.com/office/officeart/2005/8/layout/hList9"/>
    <dgm:cxn modelId="{AE78C4F8-CA17-4C99-82A7-F3FED5C1E7DE}" type="presParOf" srcId="{304B603B-D2EC-43B0-9CA1-7DF6F723F89A}" destId="{E479ACBE-4520-4F64-A2F0-FEAB13B6DA16}" srcOrd="0" destOrd="0" presId="urn:microsoft.com/office/officeart/2005/8/layout/hList9"/>
    <dgm:cxn modelId="{1F9030B6-2D6C-47F8-8088-B1EDB2627A6D}" type="presParOf" srcId="{304B603B-D2EC-43B0-9CA1-7DF6F723F89A}" destId="{C4382A7E-5D84-4AE2-BC90-478D2AEA87DE}" srcOrd="1" destOrd="0" presId="urn:microsoft.com/office/officeart/2005/8/layout/hList9"/>
    <dgm:cxn modelId="{8C523268-FB0B-48A2-B510-DCD0497745B9}" type="presParOf" srcId="{C4382A7E-5D84-4AE2-BC90-478D2AEA87DE}" destId="{61615A4F-5BBB-4C34-932A-D2420BF02048}" srcOrd="0" destOrd="0" presId="urn:microsoft.com/office/officeart/2005/8/layout/hList9"/>
    <dgm:cxn modelId="{BAA4AD03-C66D-47F9-996D-6E1A49726D4B}" type="presParOf" srcId="{C4382A7E-5D84-4AE2-BC90-478D2AEA87DE}" destId="{4E63968F-7DBB-48E6-9CCE-E0C7D2AEE435}" srcOrd="1" destOrd="0" presId="urn:microsoft.com/office/officeart/2005/8/layout/hList9"/>
    <dgm:cxn modelId="{86D28B27-059A-48F2-901E-B3F88B38EED4}" type="presParOf" srcId="{D16249FC-955E-4B66-AE1B-2DE35939C9D4}" destId="{ABFC8391-B911-4069-8B83-E0B1E069AAF6}" srcOrd="12" destOrd="0" presId="urn:microsoft.com/office/officeart/2005/8/layout/hList9"/>
    <dgm:cxn modelId="{69AD654C-4722-45DD-9422-D3E3DE01342C}" type="presParOf" srcId="{D16249FC-955E-4B66-AE1B-2DE35939C9D4}" destId="{96D14ED3-B745-4F0A-B2B9-F0933B24C30D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8FF369-ADA9-48C8-9D2A-FEC4B3700628}" type="doc">
      <dgm:prSet loTypeId="urn:microsoft.com/office/officeart/2009/layout/CircleArrowProcess" loCatId="cycle" qsTypeId="urn:microsoft.com/office/officeart/2005/8/quickstyle/simple3" qsCatId="simple" csTypeId="urn:microsoft.com/office/officeart/2005/8/colors/accent1_2" csCatId="accent1" phldr="1"/>
      <dgm:spPr/>
    </dgm:pt>
    <dgm:pt modelId="{4BA76F3B-8541-4860-A937-ABB00050D559}">
      <dgm:prSet phldrT="[Текст]" custT="1"/>
      <dgm:spPr>
        <a:ln>
          <a:noFill/>
        </a:ln>
      </dgm:spPr>
      <dgm:t>
        <a:bodyPr/>
        <a:lstStyle/>
        <a:p>
          <a:r>
            <a:rPr lang="ru-RU" sz="3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Труднодоступность и опасные условия работы</a:t>
          </a:r>
        </a:p>
      </dgm:t>
    </dgm:pt>
    <dgm:pt modelId="{E2882401-BA4E-4CE3-BD39-0BC8BE58F0D8}" type="parTrans" cxnId="{4ED1382B-5BDF-4E60-9D9C-49B62F948FD0}">
      <dgm:prSet/>
      <dgm:spPr/>
      <dgm:t>
        <a:bodyPr/>
        <a:lstStyle/>
        <a:p>
          <a:endParaRPr lang="ru-RU"/>
        </a:p>
      </dgm:t>
    </dgm:pt>
    <dgm:pt modelId="{AC92E6F5-69AF-4167-B7A2-FD4C0626E424}" type="sibTrans" cxnId="{4ED1382B-5BDF-4E60-9D9C-49B62F948FD0}">
      <dgm:prSet/>
      <dgm:spPr/>
      <dgm:t>
        <a:bodyPr/>
        <a:lstStyle/>
        <a:p>
          <a:endParaRPr lang="ru-RU"/>
        </a:p>
      </dgm:t>
    </dgm:pt>
    <dgm:pt modelId="{31492AE9-E660-4222-814C-091679258EB4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Периодичность инспекции крыш и фасадов зданий </a:t>
          </a:r>
        </a:p>
      </dgm:t>
    </dgm:pt>
    <dgm:pt modelId="{8E8521CE-6DAF-4A0B-AD98-F2D2F525FD4D}" type="parTrans" cxnId="{37B804F0-78E4-4436-AA2E-BB4E6E88542F}">
      <dgm:prSet/>
      <dgm:spPr/>
      <dgm:t>
        <a:bodyPr/>
        <a:lstStyle/>
        <a:p>
          <a:endParaRPr lang="ru-RU"/>
        </a:p>
      </dgm:t>
    </dgm:pt>
    <dgm:pt modelId="{0B916225-A3A3-47F3-AD5E-2C31C8D5E05D}" type="sibTrans" cxnId="{37B804F0-78E4-4436-AA2E-BB4E6E88542F}">
      <dgm:prSet/>
      <dgm:spPr/>
      <dgm:t>
        <a:bodyPr/>
        <a:lstStyle/>
        <a:p>
          <a:endParaRPr lang="ru-RU"/>
        </a:p>
      </dgm:t>
    </dgm:pt>
    <dgm:pt modelId="{F7557836-09CE-4E40-B726-C243E87A4CF2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Ошибки и плохое качество оказания услуг</a:t>
          </a:r>
        </a:p>
      </dgm:t>
    </dgm:pt>
    <dgm:pt modelId="{6D5672A8-484C-430E-AFBC-5D96B2B2B851}" type="parTrans" cxnId="{3D6A3EA0-C9C1-4A42-A602-874D7175D8E3}">
      <dgm:prSet/>
      <dgm:spPr/>
      <dgm:t>
        <a:bodyPr/>
        <a:lstStyle/>
        <a:p>
          <a:endParaRPr lang="ru-RU"/>
        </a:p>
      </dgm:t>
    </dgm:pt>
    <dgm:pt modelId="{6C9FF8CA-5523-48CE-9D1C-D64C9F68194C}" type="sibTrans" cxnId="{3D6A3EA0-C9C1-4A42-A602-874D7175D8E3}">
      <dgm:prSet/>
      <dgm:spPr/>
      <dgm:t>
        <a:bodyPr/>
        <a:lstStyle/>
        <a:p>
          <a:endParaRPr lang="ru-RU"/>
        </a:p>
      </dgm:t>
    </dgm:pt>
    <dgm:pt modelId="{CE025AB4-4D92-4FCB-9F46-EEDE3F1AAE3E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Недобросовестность сотрудников</a:t>
          </a:r>
        </a:p>
      </dgm:t>
    </dgm:pt>
    <dgm:pt modelId="{B0B1945D-A765-4B9D-8768-A3D77480CDDD}" type="parTrans" cxnId="{F2C58323-3FBA-4E01-B69F-321B470E9036}">
      <dgm:prSet/>
      <dgm:spPr/>
      <dgm:t>
        <a:bodyPr/>
        <a:lstStyle/>
        <a:p>
          <a:endParaRPr lang="ru-RU"/>
        </a:p>
      </dgm:t>
    </dgm:pt>
    <dgm:pt modelId="{953F7826-5148-4BD1-802D-C87513C9EE58}" type="sibTrans" cxnId="{F2C58323-3FBA-4E01-B69F-321B470E9036}">
      <dgm:prSet/>
      <dgm:spPr/>
      <dgm:t>
        <a:bodyPr/>
        <a:lstStyle/>
        <a:p>
          <a:endParaRPr lang="ru-RU"/>
        </a:p>
      </dgm:t>
    </dgm:pt>
    <dgm:pt modelId="{29193506-ECAE-49B0-8138-570DC157F3C8}" type="pres">
      <dgm:prSet presAssocID="{1B8FF369-ADA9-48C8-9D2A-FEC4B3700628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54C029C-5CC6-473B-9ECF-7314C3D83034}" type="pres">
      <dgm:prSet presAssocID="{4BA76F3B-8541-4860-A937-ABB00050D559}" presName="Accent1" presStyleCnt="0"/>
      <dgm:spPr/>
    </dgm:pt>
    <dgm:pt modelId="{C3B89611-50FF-4C4C-94AA-285B6327557B}" type="pres">
      <dgm:prSet presAssocID="{4BA76F3B-8541-4860-A937-ABB00050D559}" presName="Accent" presStyleLbl="node1" presStyleIdx="0" presStyleCnt="4" custAng="2736182" custLinFactNeighborX="21083" custLinFactNeighborY="9004"/>
      <dgm:spPr/>
    </dgm:pt>
    <dgm:pt modelId="{24215DCD-020E-4C08-9DAD-CCDDE64D9650}" type="pres">
      <dgm:prSet presAssocID="{4BA76F3B-8541-4860-A937-ABB00050D559}" presName="Parent1" presStyleLbl="revTx" presStyleIdx="0" presStyleCnt="4" custScaleX="261841" custScaleY="197177" custLinFactNeighborX="-55485" custLinFactNeighborY="328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108F8-DEC8-4FF5-BC77-A893CA8B56B0}" type="pres">
      <dgm:prSet presAssocID="{31492AE9-E660-4222-814C-091679258EB4}" presName="Accent2" presStyleCnt="0"/>
      <dgm:spPr/>
    </dgm:pt>
    <dgm:pt modelId="{07251C60-3240-455D-9230-A2405D801FB8}" type="pres">
      <dgm:prSet presAssocID="{31492AE9-E660-4222-814C-091679258EB4}" presName="Accent" presStyleLbl="node1" presStyleIdx="1" presStyleCnt="4" custAng="19560014" custLinFactNeighborX="-93083" custLinFactNeighborY="-1953"/>
      <dgm:spPr/>
    </dgm:pt>
    <dgm:pt modelId="{921BC1A7-316A-4F7D-B2E7-22150619812B}" type="pres">
      <dgm:prSet presAssocID="{31492AE9-E660-4222-814C-091679258EB4}" presName="Parent2" presStyleLbl="revTx" presStyleIdx="1" presStyleCnt="4" custScaleX="212841" custScaleY="148268" custLinFactNeighborX="-98033" custLinFactNeighborY="20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01EFD-4F12-4EFF-9034-D55684166CD3}" type="pres">
      <dgm:prSet presAssocID="{F7557836-09CE-4E40-B726-C243E87A4CF2}" presName="Accent3" presStyleCnt="0"/>
      <dgm:spPr/>
    </dgm:pt>
    <dgm:pt modelId="{4F30835F-6212-4DC3-8A05-76FF2C385D98}" type="pres">
      <dgm:prSet presAssocID="{F7557836-09CE-4E40-B726-C243E87A4CF2}" presName="Accent" presStyleLbl="node1" presStyleIdx="2" presStyleCnt="4" custAng="2486840" custLinFactNeighborX="20491" custLinFactNeighborY="-9813"/>
      <dgm:spPr/>
    </dgm:pt>
    <dgm:pt modelId="{3B9CE76A-92C1-410E-8D0A-885E55F2DDE4}" type="pres">
      <dgm:prSet presAssocID="{F7557836-09CE-4E40-B726-C243E87A4CF2}" presName="Parent3" presStyleLbl="revTx" presStyleIdx="2" presStyleCnt="4" custScaleX="240206" custScaleY="159815" custLinFactNeighborX="-17799" custLinFactNeighborY="-255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2797D-401E-4CA9-B39B-330B88171DCE}" type="pres">
      <dgm:prSet presAssocID="{CE025AB4-4D92-4FCB-9F46-EEDE3F1AAE3E}" presName="Accent4" presStyleCnt="0"/>
      <dgm:spPr/>
    </dgm:pt>
    <dgm:pt modelId="{C1FF19AB-2A7B-49CE-8868-884497647210}" type="pres">
      <dgm:prSet presAssocID="{CE025AB4-4D92-4FCB-9F46-EEDE3F1AAE3E}" presName="Accent" presStyleLbl="node1" presStyleIdx="3" presStyleCnt="4" custFlipHor="1" custScaleX="20294" custScaleY="16905" custLinFactX="-84973" custLinFactNeighborX="-100000" custLinFactNeighborY="12257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prstGeom prst="ellipse">
          <a:avLst/>
        </a:prstGeom>
        <a:noFill/>
        <a:ln>
          <a:noFill/>
        </a:ln>
      </dgm:spPr>
    </dgm:pt>
    <dgm:pt modelId="{CF0B07A2-7B11-498F-B525-6A071AACCB23}" type="pres">
      <dgm:prSet presAssocID="{CE025AB4-4D92-4FCB-9F46-EEDE3F1AAE3E}" presName="Parent4" presStyleLbl="revTx" presStyleIdx="3" presStyleCnt="4" custScaleX="243991" custLinFactNeighborX="-97526" custLinFactNeighborY="-727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EC6B03-CA9A-4113-B0B2-2B392F333F53}" type="presOf" srcId="{F7557836-09CE-4E40-B726-C243E87A4CF2}" destId="{3B9CE76A-92C1-410E-8D0A-885E55F2DDE4}" srcOrd="0" destOrd="0" presId="urn:microsoft.com/office/officeart/2009/layout/CircleArrowProcess"/>
    <dgm:cxn modelId="{F2C58323-3FBA-4E01-B69F-321B470E9036}" srcId="{1B8FF369-ADA9-48C8-9D2A-FEC4B3700628}" destId="{CE025AB4-4D92-4FCB-9F46-EEDE3F1AAE3E}" srcOrd="3" destOrd="0" parTransId="{B0B1945D-A765-4B9D-8768-A3D77480CDDD}" sibTransId="{953F7826-5148-4BD1-802D-C87513C9EE58}"/>
    <dgm:cxn modelId="{3FFF3A22-73F3-4563-A80E-3EE49DD50152}" type="presOf" srcId="{CE025AB4-4D92-4FCB-9F46-EEDE3F1AAE3E}" destId="{CF0B07A2-7B11-498F-B525-6A071AACCB23}" srcOrd="0" destOrd="0" presId="urn:microsoft.com/office/officeart/2009/layout/CircleArrowProcess"/>
    <dgm:cxn modelId="{E1AC2E0A-A62B-496C-B49C-297F88C84022}" type="presOf" srcId="{4BA76F3B-8541-4860-A937-ABB00050D559}" destId="{24215DCD-020E-4C08-9DAD-CCDDE64D9650}" srcOrd="0" destOrd="0" presId="urn:microsoft.com/office/officeart/2009/layout/CircleArrowProcess"/>
    <dgm:cxn modelId="{37B804F0-78E4-4436-AA2E-BB4E6E88542F}" srcId="{1B8FF369-ADA9-48C8-9D2A-FEC4B3700628}" destId="{31492AE9-E660-4222-814C-091679258EB4}" srcOrd="1" destOrd="0" parTransId="{8E8521CE-6DAF-4A0B-AD98-F2D2F525FD4D}" sibTransId="{0B916225-A3A3-47F3-AD5E-2C31C8D5E05D}"/>
    <dgm:cxn modelId="{B4F404E4-C65A-4CEF-AD8E-07E0CB070574}" type="presOf" srcId="{31492AE9-E660-4222-814C-091679258EB4}" destId="{921BC1A7-316A-4F7D-B2E7-22150619812B}" srcOrd="0" destOrd="0" presId="urn:microsoft.com/office/officeart/2009/layout/CircleArrowProcess"/>
    <dgm:cxn modelId="{4ED1382B-5BDF-4E60-9D9C-49B62F948FD0}" srcId="{1B8FF369-ADA9-48C8-9D2A-FEC4B3700628}" destId="{4BA76F3B-8541-4860-A937-ABB00050D559}" srcOrd="0" destOrd="0" parTransId="{E2882401-BA4E-4CE3-BD39-0BC8BE58F0D8}" sibTransId="{AC92E6F5-69AF-4167-B7A2-FD4C0626E424}"/>
    <dgm:cxn modelId="{3D6A3EA0-C9C1-4A42-A602-874D7175D8E3}" srcId="{1B8FF369-ADA9-48C8-9D2A-FEC4B3700628}" destId="{F7557836-09CE-4E40-B726-C243E87A4CF2}" srcOrd="2" destOrd="0" parTransId="{6D5672A8-484C-430E-AFBC-5D96B2B2B851}" sibTransId="{6C9FF8CA-5523-48CE-9D1C-D64C9F68194C}"/>
    <dgm:cxn modelId="{D4A05C90-24DD-460F-B06B-DC777665E16F}" type="presOf" srcId="{1B8FF369-ADA9-48C8-9D2A-FEC4B3700628}" destId="{29193506-ECAE-49B0-8138-570DC157F3C8}" srcOrd="0" destOrd="0" presId="urn:microsoft.com/office/officeart/2009/layout/CircleArrowProcess"/>
    <dgm:cxn modelId="{BBF56701-273C-47FF-A417-95C1CD020349}" type="presParOf" srcId="{29193506-ECAE-49B0-8138-570DC157F3C8}" destId="{354C029C-5CC6-473B-9ECF-7314C3D83034}" srcOrd="0" destOrd="0" presId="urn:microsoft.com/office/officeart/2009/layout/CircleArrowProcess"/>
    <dgm:cxn modelId="{2CFAE21B-AC51-4E2F-9E94-67F6BEC9FC66}" type="presParOf" srcId="{354C029C-5CC6-473B-9ECF-7314C3D83034}" destId="{C3B89611-50FF-4C4C-94AA-285B6327557B}" srcOrd="0" destOrd="0" presId="urn:microsoft.com/office/officeart/2009/layout/CircleArrowProcess"/>
    <dgm:cxn modelId="{98D642F3-BC36-4CA5-9075-4C713E89FB5A}" type="presParOf" srcId="{29193506-ECAE-49B0-8138-570DC157F3C8}" destId="{24215DCD-020E-4C08-9DAD-CCDDE64D9650}" srcOrd="1" destOrd="0" presId="urn:microsoft.com/office/officeart/2009/layout/CircleArrowProcess"/>
    <dgm:cxn modelId="{7E520BA6-D4EA-4FF1-9985-3397F8B90272}" type="presParOf" srcId="{29193506-ECAE-49B0-8138-570DC157F3C8}" destId="{3D1108F8-DEC8-4FF5-BC77-A893CA8B56B0}" srcOrd="2" destOrd="0" presId="urn:microsoft.com/office/officeart/2009/layout/CircleArrowProcess"/>
    <dgm:cxn modelId="{2614C720-D35C-404E-AE77-0F0F6A95E963}" type="presParOf" srcId="{3D1108F8-DEC8-4FF5-BC77-A893CA8B56B0}" destId="{07251C60-3240-455D-9230-A2405D801FB8}" srcOrd="0" destOrd="0" presId="urn:microsoft.com/office/officeart/2009/layout/CircleArrowProcess"/>
    <dgm:cxn modelId="{B677EFDC-2867-4F48-B9D6-2AA01C41A7A3}" type="presParOf" srcId="{29193506-ECAE-49B0-8138-570DC157F3C8}" destId="{921BC1A7-316A-4F7D-B2E7-22150619812B}" srcOrd="3" destOrd="0" presId="urn:microsoft.com/office/officeart/2009/layout/CircleArrowProcess"/>
    <dgm:cxn modelId="{6947DBD1-1612-4FB0-8454-7A867960DB66}" type="presParOf" srcId="{29193506-ECAE-49B0-8138-570DC157F3C8}" destId="{ECA01EFD-4F12-4EFF-9034-D55684166CD3}" srcOrd="4" destOrd="0" presId="urn:microsoft.com/office/officeart/2009/layout/CircleArrowProcess"/>
    <dgm:cxn modelId="{31374E31-16FB-4048-AB78-04199574D5CF}" type="presParOf" srcId="{ECA01EFD-4F12-4EFF-9034-D55684166CD3}" destId="{4F30835F-6212-4DC3-8A05-76FF2C385D98}" srcOrd="0" destOrd="0" presId="urn:microsoft.com/office/officeart/2009/layout/CircleArrowProcess"/>
    <dgm:cxn modelId="{3BB6D8D8-62F5-45A1-843B-9E7FA479FF64}" type="presParOf" srcId="{29193506-ECAE-49B0-8138-570DC157F3C8}" destId="{3B9CE76A-92C1-410E-8D0A-885E55F2DDE4}" srcOrd="5" destOrd="0" presId="urn:microsoft.com/office/officeart/2009/layout/CircleArrowProcess"/>
    <dgm:cxn modelId="{F1B219B2-3B1C-4847-89DB-254024A8FF01}" type="presParOf" srcId="{29193506-ECAE-49B0-8138-570DC157F3C8}" destId="{AFA2797D-401E-4CA9-B39B-330B88171DCE}" srcOrd="6" destOrd="0" presId="urn:microsoft.com/office/officeart/2009/layout/CircleArrowProcess"/>
    <dgm:cxn modelId="{45CA4B99-35EC-45C6-8FC5-6A669EB0274B}" type="presParOf" srcId="{AFA2797D-401E-4CA9-B39B-330B88171DCE}" destId="{C1FF19AB-2A7B-49CE-8868-884497647210}" srcOrd="0" destOrd="0" presId="urn:microsoft.com/office/officeart/2009/layout/CircleArrowProcess"/>
    <dgm:cxn modelId="{21E424F4-940B-4381-871F-54F8BE861E51}" type="presParOf" srcId="{29193506-ECAE-49B0-8138-570DC157F3C8}" destId="{CF0B07A2-7B11-498F-B525-6A071AACCB23}" srcOrd="7" destOrd="0" presId="urn:microsoft.com/office/officeart/2009/layout/CircleArrow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DA6D4D-8AA8-4BB7-8821-33841358344D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9DEDB5-29A3-45AB-94CE-63142B1BCA81}">
      <dgm:prSet phldrT="[Текст]"/>
      <dgm:spPr/>
      <dgm:t>
        <a:bodyPr/>
        <a:lstStyle/>
        <a:p>
          <a:pPr algn="ctr"/>
          <a:r>
            <a:rPr lang="ru-RU" dirty="0"/>
            <a:t>Безопасность</a:t>
          </a:r>
        </a:p>
      </dgm:t>
    </dgm:pt>
    <dgm:pt modelId="{A2F9654C-9B6D-4006-9356-65EE885DE614}" type="parTrans" cxnId="{6D7ED6EA-D2D2-41F3-A3CE-D9934B4DAD7C}">
      <dgm:prSet/>
      <dgm:spPr/>
      <dgm:t>
        <a:bodyPr/>
        <a:lstStyle/>
        <a:p>
          <a:endParaRPr lang="ru-RU"/>
        </a:p>
      </dgm:t>
    </dgm:pt>
    <dgm:pt modelId="{625F2C4A-CED8-4CB0-B608-7AEAC4978A88}" type="sibTrans" cxnId="{6D7ED6EA-D2D2-41F3-A3CE-D9934B4DAD7C}">
      <dgm:prSet/>
      <dgm:spPr/>
      <dgm:t>
        <a:bodyPr/>
        <a:lstStyle/>
        <a:p>
          <a:endParaRPr lang="ru-RU"/>
        </a:p>
      </dgm:t>
    </dgm:pt>
    <dgm:pt modelId="{89274408-42E6-4CF8-BFF0-3A3273B51CC9}">
      <dgm:prSet phldrT="[Текст]"/>
      <dgm:spPr/>
      <dgm:t>
        <a:bodyPr/>
        <a:lstStyle/>
        <a:p>
          <a:pPr algn="ctr"/>
          <a:r>
            <a:rPr lang="ru-RU" dirty="0"/>
            <a:t>Эффективность и снижение затрат</a:t>
          </a:r>
        </a:p>
      </dgm:t>
    </dgm:pt>
    <dgm:pt modelId="{C2FF80D6-06F1-45DD-A5C1-A4FD41EC3E2B}" type="parTrans" cxnId="{6F3FA2EA-83F2-40C3-AB16-B7699958A741}">
      <dgm:prSet/>
      <dgm:spPr/>
      <dgm:t>
        <a:bodyPr/>
        <a:lstStyle/>
        <a:p>
          <a:endParaRPr lang="ru-RU"/>
        </a:p>
      </dgm:t>
    </dgm:pt>
    <dgm:pt modelId="{650935A4-47E4-495D-A0F6-323E68642747}" type="sibTrans" cxnId="{6F3FA2EA-83F2-40C3-AB16-B7699958A741}">
      <dgm:prSet/>
      <dgm:spPr/>
      <dgm:t>
        <a:bodyPr/>
        <a:lstStyle/>
        <a:p>
          <a:endParaRPr lang="ru-RU"/>
        </a:p>
      </dgm:t>
    </dgm:pt>
    <dgm:pt modelId="{8963F797-CC67-473C-90B3-00AB37885077}">
      <dgm:prSet phldrT="[Текст]"/>
      <dgm:spPr/>
      <dgm:t>
        <a:bodyPr/>
        <a:lstStyle/>
        <a:p>
          <a:pPr algn="ctr"/>
          <a:r>
            <a:rPr lang="ru-RU" dirty="0"/>
            <a:t>Точность</a:t>
          </a:r>
        </a:p>
      </dgm:t>
    </dgm:pt>
    <dgm:pt modelId="{ADE258F2-1BAB-43DF-B47B-2F16984EAB2F}" type="parTrans" cxnId="{9691A703-099A-4CAF-B406-95DCCEDE56DD}">
      <dgm:prSet/>
      <dgm:spPr/>
      <dgm:t>
        <a:bodyPr/>
        <a:lstStyle/>
        <a:p>
          <a:endParaRPr lang="ru-RU"/>
        </a:p>
      </dgm:t>
    </dgm:pt>
    <dgm:pt modelId="{765FDB97-E388-4F3D-ADE5-74E02D585C9D}" type="sibTrans" cxnId="{9691A703-099A-4CAF-B406-95DCCEDE56DD}">
      <dgm:prSet/>
      <dgm:spPr/>
      <dgm:t>
        <a:bodyPr/>
        <a:lstStyle/>
        <a:p>
          <a:endParaRPr lang="ru-RU"/>
        </a:p>
      </dgm:t>
    </dgm:pt>
    <dgm:pt modelId="{B1111DE1-FA55-4AB2-A85E-EAE19443FE83}">
      <dgm:prSet phldrT="[Текст]"/>
      <dgm:spPr/>
      <dgm:t>
        <a:bodyPr/>
        <a:lstStyle/>
        <a:p>
          <a:pPr algn="ctr"/>
          <a:r>
            <a:rPr lang="ru-RU" dirty="0"/>
            <a:t>Повышение производительности</a:t>
          </a:r>
        </a:p>
      </dgm:t>
    </dgm:pt>
    <dgm:pt modelId="{B2BC41CA-A423-4770-A63D-5B0E6B5563BE}" type="parTrans" cxnId="{B594D89A-E10C-4433-AD8E-6CF66B131928}">
      <dgm:prSet/>
      <dgm:spPr/>
      <dgm:t>
        <a:bodyPr/>
        <a:lstStyle/>
        <a:p>
          <a:endParaRPr lang="ru-RU"/>
        </a:p>
      </dgm:t>
    </dgm:pt>
    <dgm:pt modelId="{82742826-2568-451B-B6FB-9949672034DD}" type="sibTrans" cxnId="{B594D89A-E10C-4433-AD8E-6CF66B131928}">
      <dgm:prSet/>
      <dgm:spPr/>
      <dgm:t>
        <a:bodyPr/>
        <a:lstStyle/>
        <a:p>
          <a:endParaRPr lang="ru-RU"/>
        </a:p>
      </dgm:t>
    </dgm:pt>
    <dgm:pt modelId="{AB30A668-E46E-425E-9BB5-944EED97476E}">
      <dgm:prSet phldrT="[Текст]"/>
      <dgm:spPr/>
      <dgm:t>
        <a:bodyPr/>
        <a:lstStyle/>
        <a:p>
          <a:pPr algn="ctr"/>
          <a:r>
            <a:rPr lang="ru-RU" dirty="0"/>
            <a:t>Уменьшение брака</a:t>
          </a:r>
        </a:p>
      </dgm:t>
    </dgm:pt>
    <dgm:pt modelId="{54751F3C-4ECF-4FA7-8F42-4F85438A5504}" type="parTrans" cxnId="{8A7F2D14-20B2-4682-9A0E-FF50D605798F}">
      <dgm:prSet/>
      <dgm:spPr/>
      <dgm:t>
        <a:bodyPr/>
        <a:lstStyle/>
        <a:p>
          <a:endParaRPr lang="ru-RU"/>
        </a:p>
      </dgm:t>
    </dgm:pt>
    <dgm:pt modelId="{AAB815AA-5593-4B21-8E1B-6EED0977C15E}" type="sibTrans" cxnId="{8A7F2D14-20B2-4682-9A0E-FF50D605798F}">
      <dgm:prSet/>
      <dgm:spPr/>
      <dgm:t>
        <a:bodyPr/>
        <a:lstStyle/>
        <a:p>
          <a:endParaRPr lang="ru-RU"/>
        </a:p>
      </dgm:t>
    </dgm:pt>
    <dgm:pt modelId="{29BFF1EC-5C27-4BE6-9A2F-D0048671D054}">
      <dgm:prSet phldrT="[Текст]"/>
      <dgm:spPr/>
      <dgm:t>
        <a:bodyPr/>
        <a:lstStyle/>
        <a:p>
          <a:pPr algn="ctr"/>
          <a:r>
            <a:rPr lang="ru-RU" dirty="0"/>
            <a:t>Мобильность</a:t>
          </a:r>
        </a:p>
      </dgm:t>
    </dgm:pt>
    <dgm:pt modelId="{EE2AE49C-7D70-4343-971F-699769D82F9A}" type="parTrans" cxnId="{7EDA7F51-A4CF-4C3A-8C2C-EE302CB4D263}">
      <dgm:prSet/>
      <dgm:spPr/>
      <dgm:t>
        <a:bodyPr/>
        <a:lstStyle/>
        <a:p>
          <a:endParaRPr lang="ru-RU"/>
        </a:p>
      </dgm:t>
    </dgm:pt>
    <dgm:pt modelId="{865C05E7-624C-4C5B-979B-08EA736BC6D4}" type="sibTrans" cxnId="{7EDA7F51-A4CF-4C3A-8C2C-EE302CB4D263}">
      <dgm:prSet/>
      <dgm:spPr/>
      <dgm:t>
        <a:bodyPr/>
        <a:lstStyle/>
        <a:p>
          <a:endParaRPr lang="ru-RU"/>
        </a:p>
      </dgm:t>
    </dgm:pt>
    <dgm:pt modelId="{F1905F46-4FDC-4AD6-9D1B-06686580B2D7}">
      <dgm:prSet phldrT="[Текст]"/>
      <dgm:spPr/>
      <dgm:t>
        <a:bodyPr/>
        <a:lstStyle/>
        <a:p>
          <a:pPr algn="ctr"/>
          <a:r>
            <a:rPr lang="ru-RU" dirty="0"/>
            <a:t>Повышение качества </a:t>
          </a:r>
        </a:p>
      </dgm:t>
    </dgm:pt>
    <dgm:pt modelId="{EFB40D79-B253-4A6A-804F-5B7EEA13ABCE}" type="sibTrans" cxnId="{B72CBC7B-6E90-4A9F-8F7C-1228F78E670F}">
      <dgm:prSet/>
      <dgm:spPr/>
      <dgm:t>
        <a:bodyPr/>
        <a:lstStyle/>
        <a:p>
          <a:endParaRPr lang="ru-RU"/>
        </a:p>
      </dgm:t>
    </dgm:pt>
    <dgm:pt modelId="{080BCB1B-810E-4785-8554-D86A48102353}" type="parTrans" cxnId="{B72CBC7B-6E90-4A9F-8F7C-1228F78E670F}">
      <dgm:prSet/>
      <dgm:spPr/>
      <dgm:t>
        <a:bodyPr/>
        <a:lstStyle/>
        <a:p>
          <a:endParaRPr lang="ru-RU"/>
        </a:p>
      </dgm:t>
    </dgm:pt>
    <dgm:pt modelId="{1D39F9EA-43A2-4E3C-9573-1D433F94AB28}" type="pres">
      <dgm:prSet presAssocID="{DCDA6D4D-8AA8-4BB7-8821-3384135834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0C427F-FE46-4A21-93F1-A3A581852B1C}" type="pres">
      <dgm:prSet presAssocID="{239DEDB5-29A3-45AB-94CE-63142B1BCA81}" presName="composite" presStyleCnt="0"/>
      <dgm:spPr/>
    </dgm:pt>
    <dgm:pt modelId="{43EACBF2-3560-4780-A8F8-28FEB40A2343}" type="pres">
      <dgm:prSet presAssocID="{239DEDB5-29A3-45AB-94CE-63142B1BCA81}" presName="rect1" presStyleLbl="trAlignAcc1" presStyleIdx="0" presStyleCnt="7" custScaleX="104284" custLinFactNeighborX="-39508" custLinFactNeighborY="-9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425C4-C2A3-48D5-932D-E9549E0B5D3E}" type="pres">
      <dgm:prSet presAssocID="{239DEDB5-29A3-45AB-94CE-63142B1BCA81}" presName="rect2" presStyleLbl="fgImgPlace1" presStyleIdx="0" presStyleCnt="7" custScaleX="126636" custLinFactX="-87629" custLinFactNeighborX="-100000" custLinFactNeighborY="-6922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prstGeom prst="flowChartProcess">
          <a:avLst/>
        </a:prstGeom>
        <a:solidFill>
          <a:schemeClr val="bg1"/>
        </a:solidFill>
        <a:ln>
          <a:solidFill>
            <a:schemeClr val="bg1"/>
          </a:solidFill>
        </a:ln>
      </dgm:spPr>
    </dgm:pt>
    <dgm:pt modelId="{4FA5A073-39E4-429B-915D-67A9B92E7A96}" type="pres">
      <dgm:prSet presAssocID="{625F2C4A-CED8-4CB0-B608-7AEAC4978A88}" presName="sibTrans" presStyleCnt="0"/>
      <dgm:spPr/>
    </dgm:pt>
    <dgm:pt modelId="{ECAA5376-98ED-4AC0-A476-A4C9AAFDEF33}" type="pres">
      <dgm:prSet presAssocID="{89274408-42E6-4CF8-BFF0-3A3273B51CC9}" presName="composite" presStyleCnt="0"/>
      <dgm:spPr/>
    </dgm:pt>
    <dgm:pt modelId="{8F4BDCD5-A0B1-4CC9-A21F-F8C5BE04583E}" type="pres">
      <dgm:prSet presAssocID="{89274408-42E6-4CF8-BFF0-3A3273B51CC9}" presName="rect1" presStyleLbl="trAlignAcc1" presStyleIdx="1" presStyleCnt="7" custLinFactNeighborX="42909" custLinFactNeighborY="-2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EA015-3320-49B7-A461-AD4CB0A8A10B}" type="pres">
      <dgm:prSet presAssocID="{89274408-42E6-4CF8-BFF0-3A3273B51CC9}" presName="rect2" presStyleLbl="fgImgPlace1" presStyleIdx="1" presStyleCnt="7" custScaleX="142439" custLinFactX="85347" custLinFactNeighborX="100000" custLinFactNeighborY="54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</dgm:pt>
    <dgm:pt modelId="{921CC78E-1031-4254-9487-2DD4B3D033DC}" type="pres">
      <dgm:prSet presAssocID="{650935A4-47E4-495D-A0F6-323E68642747}" presName="sibTrans" presStyleCnt="0"/>
      <dgm:spPr/>
    </dgm:pt>
    <dgm:pt modelId="{BAC43AEC-86DF-43AF-A6DF-C2A629D000A1}" type="pres">
      <dgm:prSet presAssocID="{8963F797-CC67-473C-90B3-00AB37885077}" presName="composite" presStyleCnt="0"/>
      <dgm:spPr/>
    </dgm:pt>
    <dgm:pt modelId="{8F8FC1FD-3434-48CC-B2CA-5E8305EBE6CD}" type="pres">
      <dgm:prSet presAssocID="{8963F797-CC67-473C-90B3-00AB37885077}" presName="rect1" presStyleLbl="trAlignAcc1" presStyleIdx="2" presStyleCnt="7" custScaleY="93209" custLinFactNeighborX="-39166" custLinFactNeighborY="-5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09F85-31E7-4977-9139-1325A66E0D22}" type="pres">
      <dgm:prSet presAssocID="{8963F797-CC67-473C-90B3-00AB37885077}" presName="rect2" presStyleLbl="fgImgPlace1" presStyleIdx="2" presStyleCnt="7" custScaleY="79830" custLinFactX="-80862" custLinFactNeighborX="-100000" custLinFactNeighborY="727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</dgm:pt>
    <dgm:pt modelId="{478BA7FC-35B7-4294-A690-ED7AD78A5775}" type="pres">
      <dgm:prSet presAssocID="{765FDB97-E388-4F3D-ADE5-74E02D585C9D}" presName="sibTrans" presStyleCnt="0"/>
      <dgm:spPr/>
    </dgm:pt>
    <dgm:pt modelId="{C05A658C-9FDC-4EF9-9BC5-ED492317F7A5}" type="pres">
      <dgm:prSet presAssocID="{B1111DE1-FA55-4AB2-A85E-EAE19443FE83}" presName="composite" presStyleCnt="0"/>
      <dgm:spPr/>
    </dgm:pt>
    <dgm:pt modelId="{94AF3C29-E128-4D0C-876E-A91F81429864}" type="pres">
      <dgm:prSet presAssocID="{B1111DE1-FA55-4AB2-A85E-EAE19443FE83}" presName="rect1" presStyleLbl="trAlignAcc1" presStyleIdx="3" presStyleCnt="7" custScaleY="100146" custLinFactNeighborX="45351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50E5A-3C91-4A4B-AD6C-86597CCE7402}" type="pres">
      <dgm:prSet presAssocID="{B1111DE1-FA55-4AB2-A85E-EAE19443FE83}" presName="rect2" presStyleLbl="fgImgPlace1" presStyleIdx="3" presStyleCnt="7" custScaleX="135949" custLinFactX="97605" custLinFactNeighborX="100000" custLinFactNeighborY="789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</dgm:pt>
    <dgm:pt modelId="{CB805A96-724E-439F-A639-70E1416910B0}" type="pres">
      <dgm:prSet presAssocID="{82742826-2568-451B-B6FB-9949672034DD}" presName="sibTrans" presStyleCnt="0"/>
      <dgm:spPr/>
    </dgm:pt>
    <dgm:pt modelId="{8B929008-1167-4E5D-A35E-27663CC1668C}" type="pres">
      <dgm:prSet presAssocID="{AB30A668-E46E-425E-9BB5-944EED97476E}" presName="composite" presStyleCnt="0"/>
      <dgm:spPr/>
    </dgm:pt>
    <dgm:pt modelId="{7E929E65-5758-426A-A929-4485F1A5A354}" type="pres">
      <dgm:prSet presAssocID="{AB30A668-E46E-425E-9BB5-944EED97476E}" presName="rect1" presStyleLbl="trAlignAcc1" presStyleIdx="4" presStyleCnt="7" custLinFactNeighborX="-40929" custLinFactNeighborY="-3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636B3-D6F1-48FD-BF92-062E1CCCA97F}" type="pres">
      <dgm:prSet presAssocID="{AB30A668-E46E-425E-9BB5-944EED97476E}" presName="rect2" presStyleLbl="fgImgPlace1" presStyleIdx="4" presStyleCnt="7" custLinFactX="-83036" custLinFactNeighborX="-100000" custLinFactNeighborY="933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</dgm:pt>
    <dgm:pt modelId="{D7198EDB-3E86-41C6-8999-183EEBA88D91}" type="pres">
      <dgm:prSet presAssocID="{AAB815AA-5593-4B21-8E1B-6EED0977C15E}" presName="sibTrans" presStyleCnt="0"/>
      <dgm:spPr/>
    </dgm:pt>
    <dgm:pt modelId="{DE023138-1683-4422-A7B5-9FE309C0B5CB}" type="pres">
      <dgm:prSet presAssocID="{29BFF1EC-5C27-4BE6-9A2F-D0048671D054}" presName="composite" presStyleCnt="0"/>
      <dgm:spPr/>
    </dgm:pt>
    <dgm:pt modelId="{964007C2-5BF4-4890-A5B5-9064DDE21836}" type="pres">
      <dgm:prSet presAssocID="{29BFF1EC-5C27-4BE6-9A2F-D0048671D054}" presName="rect1" presStyleLbl="trAlignAcc1" presStyleIdx="5" presStyleCnt="7" custLinFactNeighborX="44977" custLinFactNeighborY="3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9A3E5-C1E8-4FEB-9F33-D5754341BAD1}" type="pres">
      <dgm:prSet presAssocID="{29BFF1EC-5C27-4BE6-9A2F-D0048671D054}" presName="rect2" presStyleLbl="fgImgPlace1" presStyleIdx="5" presStyleCnt="7" custScaleX="142599" custLinFactX="95943" custLinFactNeighborX="100000" custLinFactNeighborY="575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</dgm:pt>
    <dgm:pt modelId="{EEC48BBF-6294-4BA3-8AB3-4F9E8CDBFB9B}" type="pres">
      <dgm:prSet presAssocID="{865C05E7-624C-4C5B-979B-08EA736BC6D4}" presName="sibTrans" presStyleCnt="0"/>
      <dgm:spPr/>
    </dgm:pt>
    <dgm:pt modelId="{C0548FDB-068B-4AA7-9DC3-29E00BE85A77}" type="pres">
      <dgm:prSet presAssocID="{F1905F46-4FDC-4AD6-9D1B-06686580B2D7}" presName="composite" presStyleCnt="0"/>
      <dgm:spPr/>
    </dgm:pt>
    <dgm:pt modelId="{9B535D35-D0EB-4C73-BDCD-FD13F1F8AE21}" type="pres">
      <dgm:prSet presAssocID="{F1905F46-4FDC-4AD6-9D1B-06686580B2D7}" presName="rect1" presStyleLbl="trAlignAcc1" presStyleIdx="6" presStyleCnt="7" custLinFactNeighborX="-2067" custLinFactNeighborY="-14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76AD7-6AD3-41E1-861B-9748290944D9}" type="pres">
      <dgm:prSet presAssocID="{F1905F46-4FDC-4AD6-9D1B-06686580B2D7}" presName="rect2" presStyleLbl="fgImgPlace1" presStyleIdx="6" presStyleCnt="7" custFlipHor="1" custScaleX="35331" custScaleY="57104" custLinFactX="67567" custLinFactY="-100000" custLinFactNeighborX="100000" custLinFactNeighborY="-10615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</dgm:pt>
  </dgm:ptLst>
  <dgm:cxnLst>
    <dgm:cxn modelId="{2AEEA1E5-163C-4CB3-9667-1636F91BC311}" type="presOf" srcId="{DCDA6D4D-8AA8-4BB7-8821-33841358344D}" destId="{1D39F9EA-43A2-4E3C-9573-1D433F94AB28}" srcOrd="0" destOrd="0" presId="urn:microsoft.com/office/officeart/2008/layout/PictureStrips"/>
    <dgm:cxn modelId="{B594D89A-E10C-4433-AD8E-6CF66B131928}" srcId="{DCDA6D4D-8AA8-4BB7-8821-33841358344D}" destId="{B1111DE1-FA55-4AB2-A85E-EAE19443FE83}" srcOrd="3" destOrd="0" parTransId="{B2BC41CA-A423-4770-A63D-5B0E6B5563BE}" sibTransId="{82742826-2568-451B-B6FB-9949672034DD}"/>
    <dgm:cxn modelId="{890F01D3-7730-4935-948A-F3F9A2E3E2B7}" type="presOf" srcId="{F1905F46-4FDC-4AD6-9D1B-06686580B2D7}" destId="{9B535D35-D0EB-4C73-BDCD-FD13F1F8AE21}" srcOrd="0" destOrd="0" presId="urn:microsoft.com/office/officeart/2008/layout/PictureStrips"/>
    <dgm:cxn modelId="{EFE6A015-8599-40EC-83B1-7F28BFC3E91B}" type="presOf" srcId="{8963F797-CC67-473C-90B3-00AB37885077}" destId="{8F8FC1FD-3434-48CC-B2CA-5E8305EBE6CD}" srcOrd="0" destOrd="0" presId="urn:microsoft.com/office/officeart/2008/layout/PictureStrips"/>
    <dgm:cxn modelId="{7EDA7F51-A4CF-4C3A-8C2C-EE302CB4D263}" srcId="{DCDA6D4D-8AA8-4BB7-8821-33841358344D}" destId="{29BFF1EC-5C27-4BE6-9A2F-D0048671D054}" srcOrd="5" destOrd="0" parTransId="{EE2AE49C-7D70-4343-971F-699769D82F9A}" sibTransId="{865C05E7-624C-4C5B-979B-08EA736BC6D4}"/>
    <dgm:cxn modelId="{6D7ED6EA-D2D2-41F3-A3CE-D9934B4DAD7C}" srcId="{DCDA6D4D-8AA8-4BB7-8821-33841358344D}" destId="{239DEDB5-29A3-45AB-94CE-63142B1BCA81}" srcOrd="0" destOrd="0" parTransId="{A2F9654C-9B6D-4006-9356-65EE885DE614}" sibTransId="{625F2C4A-CED8-4CB0-B608-7AEAC4978A88}"/>
    <dgm:cxn modelId="{25CCE72D-FD43-41CB-9833-8B1F08FD94DB}" type="presOf" srcId="{29BFF1EC-5C27-4BE6-9A2F-D0048671D054}" destId="{964007C2-5BF4-4890-A5B5-9064DDE21836}" srcOrd="0" destOrd="0" presId="urn:microsoft.com/office/officeart/2008/layout/PictureStrips"/>
    <dgm:cxn modelId="{B65938E1-8B46-424F-9EAB-1F73212512A5}" type="presOf" srcId="{B1111DE1-FA55-4AB2-A85E-EAE19443FE83}" destId="{94AF3C29-E128-4D0C-876E-A91F81429864}" srcOrd="0" destOrd="0" presId="urn:microsoft.com/office/officeart/2008/layout/PictureStrips"/>
    <dgm:cxn modelId="{8A7F2D14-20B2-4682-9A0E-FF50D605798F}" srcId="{DCDA6D4D-8AA8-4BB7-8821-33841358344D}" destId="{AB30A668-E46E-425E-9BB5-944EED97476E}" srcOrd="4" destOrd="0" parTransId="{54751F3C-4ECF-4FA7-8F42-4F85438A5504}" sibTransId="{AAB815AA-5593-4B21-8E1B-6EED0977C15E}"/>
    <dgm:cxn modelId="{6F3FA2EA-83F2-40C3-AB16-B7699958A741}" srcId="{DCDA6D4D-8AA8-4BB7-8821-33841358344D}" destId="{89274408-42E6-4CF8-BFF0-3A3273B51CC9}" srcOrd="1" destOrd="0" parTransId="{C2FF80D6-06F1-45DD-A5C1-A4FD41EC3E2B}" sibTransId="{650935A4-47E4-495D-A0F6-323E68642747}"/>
    <dgm:cxn modelId="{9691A703-099A-4CAF-B406-95DCCEDE56DD}" srcId="{DCDA6D4D-8AA8-4BB7-8821-33841358344D}" destId="{8963F797-CC67-473C-90B3-00AB37885077}" srcOrd="2" destOrd="0" parTransId="{ADE258F2-1BAB-43DF-B47B-2F16984EAB2F}" sibTransId="{765FDB97-E388-4F3D-ADE5-74E02D585C9D}"/>
    <dgm:cxn modelId="{09F3B7F7-F5B6-48CD-B818-D3177ED90DDF}" type="presOf" srcId="{AB30A668-E46E-425E-9BB5-944EED97476E}" destId="{7E929E65-5758-426A-A929-4485F1A5A354}" srcOrd="0" destOrd="0" presId="urn:microsoft.com/office/officeart/2008/layout/PictureStrips"/>
    <dgm:cxn modelId="{E34B5C2B-4EAB-4C42-9FA1-9520FE73B9DC}" type="presOf" srcId="{89274408-42E6-4CF8-BFF0-3A3273B51CC9}" destId="{8F4BDCD5-A0B1-4CC9-A21F-F8C5BE04583E}" srcOrd="0" destOrd="0" presId="urn:microsoft.com/office/officeart/2008/layout/PictureStrips"/>
    <dgm:cxn modelId="{B72CBC7B-6E90-4A9F-8F7C-1228F78E670F}" srcId="{DCDA6D4D-8AA8-4BB7-8821-33841358344D}" destId="{F1905F46-4FDC-4AD6-9D1B-06686580B2D7}" srcOrd="6" destOrd="0" parTransId="{080BCB1B-810E-4785-8554-D86A48102353}" sibTransId="{EFB40D79-B253-4A6A-804F-5B7EEA13ABCE}"/>
    <dgm:cxn modelId="{A959F57F-D488-478F-99A2-AF3CE47E9FD0}" type="presOf" srcId="{239DEDB5-29A3-45AB-94CE-63142B1BCA81}" destId="{43EACBF2-3560-4780-A8F8-28FEB40A2343}" srcOrd="0" destOrd="0" presId="urn:microsoft.com/office/officeart/2008/layout/PictureStrips"/>
    <dgm:cxn modelId="{8410F582-B12F-4D1D-8DC3-BE9119A6C2BA}" type="presParOf" srcId="{1D39F9EA-43A2-4E3C-9573-1D433F94AB28}" destId="{330C427F-FE46-4A21-93F1-A3A581852B1C}" srcOrd="0" destOrd="0" presId="urn:microsoft.com/office/officeart/2008/layout/PictureStrips"/>
    <dgm:cxn modelId="{37A6A9AE-2FF2-4E31-9046-3F6385232F0A}" type="presParOf" srcId="{330C427F-FE46-4A21-93F1-A3A581852B1C}" destId="{43EACBF2-3560-4780-A8F8-28FEB40A2343}" srcOrd="0" destOrd="0" presId="urn:microsoft.com/office/officeart/2008/layout/PictureStrips"/>
    <dgm:cxn modelId="{C8EB54E1-5194-4077-8229-39745CF5E6D0}" type="presParOf" srcId="{330C427F-FE46-4A21-93F1-A3A581852B1C}" destId="{31F425C4-C2A3-48D5-932D-E9549E0B5D3E}" srcOrd="1" destOrd="0" presId="urn:microsoft.com/office/officeart/2008/layout/PictureStrips"/>
    <dgm:cxn modelId="{568EF68B-B62C-47ED-9F64-84059C507CF1}" type="presParOf" srcId="{1D39F9EA-43A2-4E3C-9573-1D433F94AB28}" destId="{4FA5A073-39E4-429B-915D-67A9B92E7A96}" srcOrd="1" destOrd="0" presId="urn:microsoft.com/office/officeart/2008/layout/PictureStrips"/>
    <dgm:cxn modelId="{30B966FA-B120-47E4-8C3D-ADC0EB46314E}" type="presParOf" srcId="{1D39F9EA-43A2-4E3C-9573-1D433F94AB28}" destId="{ECAA5376-98ED-4AC0-A476-A4C9AAFDEF33}" srcOrd="2" destOrd="0" presId="urn:microsoft.com/office/officeart/2008/layout/PictureStrips"/>
    <dgm:cxn modelId="{F30F7E01-E10A-4F6B-BD17-096D3F7D3A20}" type="presParOf" srcId="{ECAA5376-98ED-4AC0-A476-A4C9AAFDEF33}" destId="{8F4BDCD5-A0B1-4CC9-A21F-F8C5BE04583E}" srcOrd="0" destOrd="0" presId="urn:microsoft.com/office/officeart/2008/layout/PictureStrips"/>
    <dgm:cxn modelId="{133815CD-D189-4DFE-A24C-3C31684CBEC8}" type="presParOf" srcId="{ECAA5376-98ED-4AC0-A476-A4C9AAFDEF33}" destId="{C3CEA015-3320-49B7-A461-AD4CB0A8A10B}" srcOrd="1" destOrd="0" presId="urn:microsoft.com/office/officeart/2008/layout/PictureStrips"/>
    <dgm:cxn modelId="{4C8F7688-1D3D-48B6-AE85-E586F848094E}" type="presParOf" srcId="{1D39F9EA-43A2-4E3C-9573-1D433F94AB28}" destId="{921CC78E-1031-4254-9487-2DD4B3D033DC}" srcOrd="3" destOrd="0" presId="urn:microsoft.com/office/officeart/2008/layout/PictureStrips"/>
    <dgm:cxn modelId="{F6AF9BB8-87E1-46FC-A637-615476EB5FDE}" type="presParOf" srcId="{1D39F9EA-43A2-4E3C-9573-1D433F94AB28}" destId="{BAC43AEC-86DF-43AF-A6DF-C2A629D000A1}" srcOrd="4" destOrd="0" presId="urn:microsoft.com/office/officeart/2008/layout/PictureStrips"/>
    <dgm:cxn modelId="{322DD879-A373-445F-A83C-483DDA364679}" type="presParOf" srcId="{BAC43AEC-86DF-43AF-A6DF-C2A629D000A1}" destId="{8F8FC1FD-3434-48CC-B2CA-5E8305EBE6CD}" srcOrd="0" destOrd="0" presId="urn:microsoft.com/office/officeart/2008/layout/PictureStrips"/>
    <dgm:cxn modelId="{B8D9DE66-6CD7-4B8B-BA4A-7B4139C17BD8}" type="presParOf" srcId="{BAC43AEC-86DF-43AF-A6DF-C2A629D000A1}" destId="{7A909F85-31E7-4977-9139-1325A66E0D22}" srcOrd="1" destOrd="0" presId="urn:microsoft.com/office/officeart/2008/layout/PictureStrips"/>
    <dgm:cxn modelId="{F754E88A-4056-4DCF-B111-6C0DED6B07E9}" type="presParOf" srcId="{1D39F9EA-43A2-4E3C-9573-1D433F94AB28}" destId="{478BA7FC-35B7-4294-A690-ED7AD78A5775}" srcOrd="5" destOrd="0" presId="urn:microsoft.com/office/officeart/2008/layout/PictureStrips"/>
    <dgm:cxn modelId="{73FD0E6F-B863-4AA9-BBC3-47C29DB6EA35}" type="presParOf" srcId="{1D39F9EA-43A2-4E3C-9573-1D433F94AB28}" destId="{C05A658C-9FDC-4EF9-9BC5-ED492317F7A5}" srcOrd="6" destOrd="0" presId="urn:microsoft.com/office/officeart/2008/layout/PictureStrips"/>
    <dgm:cxn modelId="{339771D1-6CA0-46EB-BE96-04E416907999}" type="presParOf" srcId="{C05A658C-9FDC-4EF9-9BC5-ED492317F7A5}" destId="{94AF3C29-E128-4D0C-876E-A91F81429864}" srcOrd="0" destOrd="0" presId="urn:microsoft.com/office/officeart/2008/layout/PictureStrips"/>
    <dgm:cxn modelId="{B504E244-D699-4323-A301-185077303E29}" type="presParOf" srcId="{C05A658C-9FDC-4EF9-9BC5-ED492317F7A5}" destId="{69150E5A-3C91-4A4B-AD6C-86597CCE7402}" srcOrd="1" destOrd="0" presId="urn:microsoft.com/office/officeart/2008/layout/PictureStrips"/>
    <dgm:cxn modelId="{BA52EA37-D952-4B32-8026-1B8274F42D79}" type="presParOf" srcId="{1D39F9EA-43A2-4E3C-9573-1D433F94AB28}" destId="{CB805A96-724E-439F-A639-70E1416910B0}" srcOrd="7" destOrd="0" presId="urn:microsoft.com/office/officeart/2008/layout/PictureStrips"/>
    <dgm:cxn modelId="{8010D8A7-785E-47E6-81CE-BC203B64B053}" type="presParOf" srcId="{1D39F9EA-43A2-4E3C-9573-1D433F94AB28}" destId="{8B929008-1167-4E5D-A35E-27663CC1668C}" srcOrd="8" destOrd="0" presId="urn:microsoft.com/office/officeart/2008/layout/PictureStrips"/>
    <dgm:cxn modelId="{3BA890F4-B786-4CF8-ADDB-E67A3E53FF72}" type="presParOf" srcId="{8B929008-1167-4E5D-A35E-27663CC1668C}" destId="{7E929E65-5758-426A-A929-4485F1A5A354}" srcOrd="0" destOrd="0" presId="urn:microsoft.com/office/officeart/2008/layout/PictureStrips"/>
    <dgm:cxn modelId="{D3E942EC-0AFA-4923-A88B-23C9152309CA}" type="presParOf" srcId="{8B929008-1167-4E5D-A35E-27663CC1668C}" destId="{FA5636B3-D6F1-48FD-BF92-062E1CCCA97F}" srcOrd="1" destOrd="0" presId="urn:microsoft.com/office/officeart/2008/layout/PictureStrips"/>
    <dgm:cxn modelId="{FD85EC48-B918-4DA2-8C67-C7813A7B8A08}" type="presParOf" srcId="{1D39F9EA-43A2-4E3C-9573-1D433F94AB28}" destId="{D7198EDB-3E86-41C6-8999-183EEBA88D91}" srcOrd="9" destOrd="0" presId="urn:microsoft.com/office/officeart/2008/layout/PictureStrips"/>
    <dgm:cxn modelId="{B0941712-5C17-423C-ABB5-F3F0EB4555DD}" type="presParOf" srcId="{1D39F9EA-43A2-4E3C-9573-1D433F94AB28}" destId="{DE023138-1683-4422-A7B5-9FE309C0B5CB}" srcOrd="10" destOrd="0" presId="urn:microsoft.com/office/officeart/2008/layout/PictureStrips"/>
    <dgm:cxn modelId="{44AF87A8-65F5-4F69-BF88-6928E44F15A8}" type="presParOf" srcId="{DE023138-1683-4422-A7B5-9FE309C0B5CB}" destId="{964007C2-5BF4-4890-A5B5-9064DDE21836}" srcOrd="0" destOrd="0" presId="urn:microsoft.com/office/officeart/2008/layout/PictureStrips"/>
    <dgm:cxn modelId="{DA9FD39D-A69F-45D1-88EE-89E5938E5A92}" type="presParOf" srcId="{DE023138-1683-4422-A7B5-9FE309C0B5CB}" destId="{F769A3E5-C1E8-4FEB-9F33-D5754341BAD1}" srcOrd="1" destOrd="0" presId="urn:microsoft.com/office/officeart/2008/layout/PictureStrips"/>
    <dgm:cxn modelId="{1C00E625-E0A1-4F51-96A4-85B1165E59C3}" type="presParOf" srcId="{1D39F9EA-43A2-4E3C-9573-1D433F94AB28}" destId="{EEC48BBF-6294-4BA3-8AB3-4F9E8CDBFB9B}" srcOrd="11" destOrd="0" presId="urn:microsoft.com/office/officeart/2008/layout/PictureStrips"/>
    <dgm:cxn modelId="{F24CC7D3-565D-4184-9253-48EFBC6C6EBD}" type="presParOf" srcId="{1D39F9EA-43A2-4E3C-9573-1D433F94AB28}" destId="{C0548FDB-068B-4AA7-9DC3-29E00BE85A77}" srcOrd="12" destOrd="0" presId="urn:microsoft.com/office/officeart/2008/layout/PictureStrips"/>
    <dgm:cxn modelId="{A276036F-8413-4A5C-BFBF-D6D7633EEA46}" type="presParOf" srcId="{C0548FDB-068B-4AA7-9DC3-29E00BE85A77}" destId="{9B535D35-D0EB-4C73-BDCD-FD13F1F8AE21}" srcOrd="0" destOrd="0" presId="urn:microsoft.com/office/officeart/2008/layout/PictureStrips"/>
    <dgm:cxn modelId="{A67D9F81-1626-4D17-BC81-3B18860973C2}" type="presParOf" srcId="{C0548FDB-068B-4AA7-9DC3-29E00BE85A77}" destId="{3BE76AD7-6AD3-41E1-861B-9748290944D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6D8BCC-0ADF-4E90-83BF-05E387FC57D7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9CCE6C-5A45-4922-9E45-343A0198A6D3}">
      <dgm:prSet phldrT="[Текст]" phldr="1"/>
      <dgm:spPr/>
      <dgm:t>
        <a:bodyPr/>
        <a:lstStyle/>
        <a:p>
          <a:endParaRPr lang="ru-RU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FF402F62-AB8D-4A0E-8C59-4FEB6C96C780}" type="parTrans" cxnId="{7DE039AF-FA30-4A2A-B591-33F062970940}">
      <dgm:prSet/>
      <dgm:spPr/>
      <dgm:t>
        <a:bodyPr/>
        <a:lstStyle/>
        <a:p>
          <a:endParaRPr lang="ru-RU"/>
        </a:p>
      </dgm:t>
    </dgm:pt>
    <dgm:pt modelId="{6A7A9D02-79D2-4381-ACA8-3FA27892155E}" type="sibTrans" cxnId="{7DE039AF-FA30-4A2A-B591-33F062970940}">
      <dgm:prSet/>
      <dgm:spPr/>
      <dgm:t>
        <a:bodyPr/>
        <a:lstStyle/>
        <a:p>
          <a:endParaRPr lang="ru-RU"/>
        </a:p>
      </dgm:t>
    </dgm:pt>
    <dgm:pt modelId="{BAF0F76D-3172-481C-833C-0E13AD957FAD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Описали концепцию идеи</a:t>
          </a:r>
        </a:p>
      </dgm:t>
    </dgm:pt>
    <dgm:pt modelId="{FC7D30F6-FE62-4D27-9F48-A44CF8CC2395}" type="parTrans" cxnId="{4FE6B747-CCB1-42D1-A0F2-019203B8DA94}">
      <dgm:prSet/>
      <dgm:spPr/>
      <dgm:t>
        <a:bodyPr/>
        <a:lstStyle/>
        <a:p>
          <a:endParaRPr lang="ru-RU"/>
        </a:p>
      </dgm:t>
    </dgm:pt>
    <dgm:pt modelId="{2E22572A-C571-44C3-AD27-061AEBD1E10E}" type="sibTrans" cxnId="{4FE6B747-CCB1-42D1-A0F2-019203B8DA94}">
      <dgm:prSet/>
      <dgm:spPr/>
      <dgm:t>
        <a:bodyPr/>
        <a:lstStyle/>
        <a:p>
          <a:endParaRPr lang="ru-RU"/>
        </a:p>
      </dgm:t>
    </dgm:pt>
    <dgm:pt modelId="{32B96220-EC2C-4B0F-8BC6-F152DAAE3021}">
      <dgm:prSet phldrT="[Текст]" phldr="1"/>
      <dgm:spPr/>
      <dgm:t>
        <a:bodyPr/>
        <a:lstStyle/>
        <a:p>
          <a:endParaRPr lang="ru-RU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A4962E3-E0B2-454C-B0BB-F3DD76A17204}" type="parTrans" cxnId="{22B0C897-9D50-4E4E-8BDE-6D9A614096BB}">
      <dgm:prSet/>
      <dgm:spPr/>
      <dgm:t>
        <a:bodyPr/>
        <a:lstStyle/>
        <a:p>
          <a:endParaRPr lang="ru-RU"/>
        </a:p>
      </dgm:t>
    </dgm:pt>
    <dgm:pt modelId="{1EF00FFA-1906-4F4D-B78B-42D4AD466216}" type="sibTrans" cxnId="{22B0C897-9D50-4E4E-8BDE-6D9A614096BB}">
      <dgm:prSet/>
      <dgm:spPr/>
      <dgm:t>
        <a:bodyPr/>
        <a:lstStyle/>
        <a:p>
          <a:endParaRPr lang="ru-RU"/>
        </a:p>
      </dgm:t>
    </dgm:pt>
    <dgm:pt modelId="{B0DA670D-5B77-41B2-A6B8-5DEFADBE2A80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Стали участниками акселерационной программы </a:t>
          </a:r>
        </a:p>
      </dgm:t>
    </dgm:pt>
    <dgm:pt modelId="{09CE4029-17BF-48C2-9981-E50F762FA763}" type="parTrans" cxnId="{3ADC3CF4-7EE4-4689-BAF5-588D7879095A}">
      <dgm:prSet/>
      <dgm:spPr/>
      <dgm:t>
        <a:bodyPr/>
        <a:lstStyle/>
        <a:p>
          <a:endParaRPr lang="ru-RU"/>
        </a:p>
      </dgm:t>
    </dgm:pt>
    <dgm:pt modelId="{07F56B80-9FC0-42C0-AF31-478CD120DEB5}" type="sibTrans" cxnId="{3ADC3CF4-7EE4-4689-BAF5-588D7879095A}">
      <dgm:prSet/>
      <dgm:spPr/>
      <dgm:t>
        <a:bodyPr/>
        <a:lstStyle/>
        <a:p>
          <a:endParaRPr lang="ru-RU"/>
        </a:p>
      </dgm:t>
    </dgm:pt>
    <dgm:pt modelId="{E5E9512B-8B73-497A-905F-BBC38ACE8B06}">
      <dgm:prSet phldrT="[Текст]"/>
      <dgm:spPr/>
      <dgm:t>
        <a:bodyPr/>
        <a:lstStyle/>
        <a:p>
          <a:endParaRPr lang="ru-RU" dirty="0"/>
        </a:p>
      </dgm:t>
    </dgm:pt>
    <dgm:pt modelId="{1DBB3AED-FD2F-4216-A872-BBAA2583C7A8}" type="parTrans" cxnId="{CDA2B4F8-E598-4F13-80C0-C91093E02D7A}">
      <dgm:prSet/>
      <dgm:spPr/>
      <dgm:t>
        <a:bodyPr/>
        <a:lstStyle/>
        <a:p>
          <a:endParaRPr lang="ru-RU"/>
        </a:p>
      </dgm:t>
    </dgm:pt>
    <dgm:pt modelId="{52E730C7-0BD0-4C8F-B1B2-33F5F152023E}" type="sibTrans" cxnId="{CDA2B4F8-E598-4F13-80C0-C91093E02D7A}">
      <dgm:prSet/>
      <dgm:spPr/>
      <dgm:t>
        <a:bodyPr/>
        <a:lstStyle/>
        <a:p>
          <a:endParaRPr lang="ru-RU"/>
        </a:p>
      </dgm:t>
    </dgm:pt>
    <dgm:pt modelId="{74F4576D-CD5C-410D-B870-B9218464DDBF}">
      <dgm:prSet phldrT="[Текст]"/>
      <dgm:spPr/>
      <dgm:t>
        <a:bodyPr/>
        <a:lstStyle/>
        <a:p>
          <a:endParaRPr lang="ru-RU" dirty="0"/>
        </a:p>
      </dgm:t>
    </dgm:pt>
    <dgm:pt modelId="{449C0FC3-FC7E-4251-B25F-24A78CB78D5E}" type="parTrans" cxnId="{45E2724A-FF24-40B8-9530-7944258EE23D}">
      <dgm:prSet/>
      <dgm:spPr/>
      <dgm:t>
        <a:bodyPr/>
        <a:lstStyle/>
        <a:p>
          <a:endParaRPr lang="ru-RU"/>
        </a:p>
      </dgm:t>
    </dgm:pt>
    <dgm:pt modelId="{6AC746FB-DB41-486F-829E-1AF6D7AFBB31}" type="sibTrans" cxnId="{45E2724A-FF24-40B8-9530-7944258EE23D}">
      <dgm:prSet/>
      <dgm:spPr/>
      <dgm:t>
        <a:bodyPr/>
        <a:lstStyle/>
        <a:p>
          <a:endParaRPr lang="ru-RU"/>
        </a:p>
      </dgm:t>
    </dgm:pt>
    <dgm:pt modelId="{31DBB377-2390-42BE-A483-81F2D8FAFD0B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Выявили конкурентов</a:t>
          </a:r>
        </a:p>
      </dgm:t>
    </dgm:pt>
    <dgm:pt modelId="{93050A9E-4978-4D8F-8393-E9EDAC3BEFB2}" type="parTrans" cxnId="{76A25016-9AD3-44E7-A46B-04CC22CE6586}">
      <dgm:prSet/>
      <dgm:spPr/>
      <dgm:t>
        <a:bodyPr/>
        <a:lstStyle/>
        <a:p>
          <a:endParaRPr lang="ru-RU"/>
        </a:p>
      </dgm:t>
    </dgm:pt>
    <dgm:pt modelId="{3B0647E0-2ACD-48F5-880E-CBC19A672D35}" type="sibTrans" cxnId="{76A25016-9AD3-44E7-A46B-04CC22CE6586}">
      <dgm:prSet/>
      <dgm:spPr/>
      <dgm:t>
        <a:bodyPr/>
        <a:lstStyle/>
        <a:p>
          <a:endParaRPr lang="ru-RU"/>
        </a:p>
      </dgm:t>
    </dgm:pt>
    <dgm:pt modelId="{E93CEECB-FE93-47FB-872F-711C688C6762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Обозначили преимущества стартапа</a:t>
          </a:r>
        </a:p>
      </dgm:t>
    </dgm:pt>
    <dgm:pt modelId="{02E6DF9C-6DBE-4134-9AA8-FDA69BF46187}" type="parTrans" cxnId="{469193CA-1017-4C81-881A-E7C8ADE06745}">
      <dgm:prSet/>
      <dgm:spPr/>
      <dgm:t>
        <a:bodyPr/>
        <a:lstStyle/>
        <a:p>
          <a:endParaRPr lang="ru-RU"/>
        </a:p>
      </dgm:t>
    </dgm:pt>
    <dgm:pt modelId="{4E393058-09E7-4E92-BE7D-BEAF59B7D527}" type="sibTrans" cxnId="{469193CA-1017-4C81-881A-E7C8ADE06745}">
      <dgm:prSet/>
      <dgm:spPr/>
      <dgm:t>
        <a:bodyPr/>
        <a:lstStyle/>
        <a:p>
          <a:endParaRPr lang="ru-RU"/>
        </a:p>
      </dgm:t>
    </dgm:pt>
    <dgm:pt modelId="{7D435C27-1F7E-47E6-8924-2B3746E7ECF0}">
      <dgm:prSet/>
      <dgm:spPr/>
      <dgm:t>
        <a:bodyPr/>
        <a:lstStyle/>
        <a:p>
          <a:endParaRPr lang="ru-RU" dirty="0"/>
        </a:p>
      </dgm:t>
    </dgm:pt>
    <dgm:pt modelId="{F0DFDF18-2C13-4DF3-A364-04DFDBF5B018}" type="parTrans" cxnId="{66449DAF-30FD-4EB4-9AB8-2673BB0D3A56}">
      <dgm:prSet/>
      <dgm:spPr/>
      <dgm:t>
        <a:bodyPr/>
        <a:lstStyle/>
        <a:p>
          <a:endParaRPr lang="ru-RU"/>
        </a:p>
      </dgm:t>
    </dgm:pt>
    <dgm:pt modelId="{74CF1385-4452-466C-B375-964B0C50DE9F}" type="sibTrans" cxnId="{66449DAF-30FD-4EB4-9AB8-2673BB0D3A56}">
      <dgm:prSet/>
      <dgm:spPr/>
      <dgm:t>
        <a:bodyPr/>
        <a:lstStyle/>
        <a:p>
          <a:endParaRPr lang="ru-RU"/>
        </a:p>
      </dgm:t>
    </dgm:pt>
    <dgm:pt modelId="{FD1E765E-FD65-4586-91B5-6E8B8723B62E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Разработали макет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дрона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95118-DE49-4934-B16C-40B6B7EBF3BF}" type="parTrans" cxnId="{4553F5EB-88A9-4CEA-92F6-C84D15F3444B}">
      <dgm:prSet/>
      <dgm:spPr/>
      <dgm:t>
        <a:bodyPr/>
        <a:lstStyle/>
        <a:p>
          <a:endParaRPr lang="ru-RU"/>
        </a:p>
      </dgm:t>
    </dgm:pt>
    <dgm:pt modelId="{7BCBA0F7-A9EA-4D85-B06E-DC6549F5F40C}" type="sibTrans" cxnId="{4553F5EB-88A9-4CEA-92F6-C84D15F3444B}">
      <dgm:prSet/>
      <dgm:spPr/>
      <dgm:t>
        <a:bodyPr/>
        <a:lstStyle/>
        <a:p>
          <a:endParaRPr lang="ru-RU"/>
        </a:p>
      </dgm:t>
    </dgm:pt>
    <dgm:pt modelId="{151E3CFB-39B2-458D-88DC-5660C8004B85}" type="pres">
      <dgm:prSet presAssocID="{F36D8BCC-0ADF-4E90-83BF-05E387FC57D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A7ED56-D1BA-4014-B356-2E675A315FB8}" type="pres">
      <dgm:prSet presAssocID="{DB9CCE6C-5A45-4922-9E45-343A0198A6D3}" presName="composite" presStyleCnt="0"/>
      <dgm:spPr/>
    </dgm:pt>
    <dgm:pt modelId="{9D650AED-8587-4601-9398-B3220C59564E}" type="pres">
      <dgm:prSet presAssocID="{DB9CCE6C-5A45-4922-9E45-343A0198A6D3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DB77A-75BA-4887-8F2F-00E6C1B091BB}" type="pres">
      <dgm:prSet presAssocID="{DB9CCE6C-5A45-4922-9E45-343A0198A6D3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6BC82-6C54-4CDE-B579-9A26561DD8C9}" type="pres">
      <dgm:prSet presAssocID="{6A7A9D02-79D2-4381-ACA8-3FA27892155E}" presName="sp" presStyleCnt="0"/>
      <dgm:spPr/>
    </dgm:pt>
    <dgm:pt modelId="{CF121B12-43AA-45A8-80B8-6F3EDEEB3D7A}" type="pres">
      <dgm:prSet presAssocID="{32B96220-EC2C-4B0F-8BC6-F152DAAE3021}" presName="composite" presStyleCnt="0"/>
      <dgm:spPr/>
    </dgm:pt>
    <dgm:pt modelId="{908F6B92-7FA3-494D-AAD4-92BA69DE96C7}" type="pres">
      <dgm:prSet presAssocID="{32B96220-EC2C-4B0F-8BC6-F152DAAE302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06A24-06AA-4FF1-8A7D-C5A85AA7E252}" type="pres">
      <dgm:prSet presAssocID="{32B96220-EC2C-4B0F-8BC6-F152DAAE302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A3201-2DAF-4E49-B3EE-E540B8B44FAD}" type="pres">
      <dgm:prSet presAssocID="{1EF00FFA-1906-4F4D-B78B-42D4AD466216}" presName="sp" presStyleCnt="0"/>
      <dgm:spPr/>
    </dgm:pt>
    <dgm:pt modelId="{6E8E4B99-3B06-43B7-A483-5F937F64AA12}" type="pres">
      <dgm:prSet presAssocID="{74F4576D-CD5C-410D-B870-B9218464DDBF}" presName="composite" presStyleCnt="0"/>
      <dgm:spPr/>
    </dgm:pt>
    <dgm:pt modelId="{4C853E4C-9721-40BC-AA52-97266E3531D7}" type="pres">
      <dgm:prSet presAssocID="{74F4576D-CD5C-410D-B870-B9218464DDB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A7351-09DD-408C-9713-CD7527875BA9}" type="pres">
      <dgm:prSet presAssocID="{74F4576D-CD5C-410D-B870-B9218464DDB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7ABFA-78A9-4B3C-8AD8-D3556F0B5009}" type="pres">
      <dgm:prSet presAssocID="{6AC746FB-DB41-486F-829E-1AF6D7AFBB31}" presName="sp" presStyleCnt="0"/>
      <dgm:spPr/>
    </dgm:pt>
    <dgm:pt modelId="{C1180618-A0D6-4162-B6AF-DF91DD0D314A}" type="pres">
      <dgm:prSet presAssocID="{E5E9512B-8B73-497A-905F-BBC38ACE8B06}" presName="composite" presStyleCnt="0"/>
      <dgm:spPr/>
    </dgm:pt>
    <dgm:pt modelId="{3DE4D203-366F-4010-B1A6-E329728290B0}" type="pres">
      <dgm:prSet presAssocID="{E5E9512B-8B73-497A-905F-BBC38ACE8B06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30528-DED1-4CD2-9B21-1CF1824079FB}" type="pres">
      <dgm:prSet presAssocID="{E5E9512B-8B73-497A-905F-BBC38ACE8B06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09311-A817-4E63-BBE7-AD6B1EB9C6DC}" type="pres">
      <dgm:prSet presAssocID="{52E730C7-0BD0-4C8F-B1B2-33F5F152023E}" presName="sp" presStyleCnt="0"/>
      <dgm:spPr/>
    </dgm:pt>
    <dgm:pt modelId="{414C7876-883E-4A50-B952-431FC5A53C13}" type="pres">
      <dgm:prSet presAssocID="{7D435C27-1F7E-47E6-8924-2B3746E7ECF0}" presName="composite" presStyleCnt="0"/>
      <dgm:spPr/>
    </dgm:pt>
    <dgm:pt modelId="{A211B823-C641-40B3-A163-73999368D446}" type="pres">
      <dgm:prSet presAssocID="{7D435C27-1F7E-47E6-8924-2B3746E7ECF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198DD-84F5-447E-8AA5-A92A3E460389}" type="pres">
      <dgm:prSet presAssocID="{7D435C27-1F7E-47E6-8924-2B3746E7ECF0}" presName="descendantText" presStyleLbl="alignAcc1" presStyleIdx="4" presStyleCnt="5" custLinFactNeighborX="0" custLinFactNeighborY="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E2724A-FF24-40B8-9530-7944258EE23D}" srcId="{F36D8BCC-0ADF-4E90-83BF-05E387FC57D7}" destId="{74F4576D-CD5C-410D-B870-B9218464DDBF}" srcOrd="2" destOrd="0" parTransId="{449C0FC3-FC7E-4251-B25F-24A78CB78D5E}" sibTransId="{6AC746FB-DB41-486F-829E-1AF6D7AFBB31}"/>
    <dgm:cxn modelId="{76A25016-9AD3-44E7-A46B-04CC22CE6586}" srcId="{74F4576D-CD5C-410D-B870-B9218464DDBF}" destId="{31DBB377-2390-42BE-A483-81F2D8FAFD0B}" srcOrd="0" destOrd="0" parTransId="{93050A9E-4978-4D8F-8393-E9EDAC3BEFB2}" sibTransId="{3B0647E0-2ACD-48F5-880E-CBC19A672D35}"/>
    <dgm:cxn modelId="{2F2923C0-2D5A-4288-B748-E09D9837CAB8}" type="presOf" srcId="{31DBB377-2390-42BE-A483-81F2D8FAFD0B}" destId="{B73A7351-09DD-408C-9713-CD7527875BA9}" srcOrd="0" destOrd="0" presId="urn:microsoft.com/office/officeart/2005/8/layout/chevron2"/>
    <dgm:cxn modelId="{4FE6B747-CCB1-42D1-A0F2-019203B8DA94}" srcId="{DB9CCE6C-5A45-4922-9E45-343A0198A6D3}" destId="{BAF0F76D-3172-481C-833C-0E13AD957FAD}" srcOrd="0" destOrd="0" parTransId="{FC7D30F6-FE62-4D27-9F48-A44CF8CC2395}" sibTransId="{2E22572A-C571-44C3-AD27-061AEBD1E10E}"/>
    <dgm:cxn modelId="{806F5C98-EC8B-46F5-844E-EF81813351E2}" type="presOf" srcId="{E93CEECB-FE93-47FB-872F-711C688C6762}" destId="{A8D30528-DED1-4CD2-9B21-1CF1824079FB}" srcOrd="0" destOrd="0" presId="urn:microsoft.com/office/officeart/2005/8/layout/chevron2"/>
    <dgm:cxn modelId="{469193CA-1017-4C81-881A-E7C8ADE06745}" srcId="{E5E9512B-8B73-497A-905F-BBC38ACE8B06}" destId="{E93CEECB-FE93-47FB-872F-711C688C6762}" srcOrd="0" destOrd="0" parTransId="{02E6DF9C-6DBE-4134-9AA8-FDA69BF46187}" sibTransId="{4E393058-09E7-4E92-BE7D-BEAF59B7D527}"/>
    <dgm:cxn modelId="{EB76C96B-FC27-42E4-A2E9-F42A7A305055}" type="presOf" srcId="{7D435C27-1F7E-47E6-8924-2B3746E7ECF0}" destId="{A211B823-C641-40B3-A163-73999368D446}" srcOrd="0" destOrd="0" presId="urn:microsoft.com/office/officeart/2005/8/layout/chevron2"/>
    <dgm:cxn modelId="{51A65BCE-0294-477C-BAC5-200B2BCF4F6D}" type="presOf" srcId="{DB9CCE6C-5A45-4922-9E45-343A0198A6D3}" destId="{9D650AED-8587-4601-9398-B3220C59564E}" srcOrd="0" destOrd="0" presId="urn:microsoft.com/office/officeart/2005/8/layout/chevron2"/>
    <dgm:cxn modelId="{D116DA7C-6D88-430D-BA64-2BE9CFD028FD}" type="presOf" srcId="{BAF0F76D-3172-481C-833C-0E13AD957FAD}" destId="{C23DB77A-75BA-4887-8F2F-00E6C1B091BB}" srcOrd="0" destOrd="0" presId="urn:microsoft.com/office/officeart/2005/8/layout/chevron2"/>
    <dgm:cxn modelId="{3ADC3CF4-7EE4-4689-BAF5-588D7879095A}" srcId="{32B96220-EC2C-4B0F-8BC6-F152DAAE3021}" destId="{B0DA670D-5B77-41B2-A6B8-5DEFADBE2A80}" srcOrd="0" destOrd="0" parTransId="{09CE4029-17BF-48C2-9981-E50F762FA763}" sibTransId="{07F56B80-9FC0-42C0-AF31-478CD120DEB5}"/>
    <dgm:cxn modelId="{22B0C897-9D50-4E4E-8BDE-6D9A614096BB}" srcId="{F36D8BCC-0ADF-4E90-83BF-05E387FC57D7}" destId="{32B96220-EC2C-4B0F-8BC6-F152DAAE3021}" srcOrd="1" destOrd="0" parTransId="{EA4962E3-E0B2-454C-B0BB-F3DD76A17204}" sibTransId="{1EF00FFA-1906-4F4D-B78B-42D4AD466216}"/>
    <dgm:cxn modelId="{C6BFBD9B-6CDA-4C88-B832-3AC2699A6E61}" type="presOf" srcId="{32B96220-EC2C-4B0F-8BC6-F152DAAE3021}" destId="{908F6B92-7FA3-494D-AAD4-92BA69DE96C7}" srcOrd="0" destOrd="0" presId="urn:microsoft.com/office/officeart/2005/8/layout/chevron2"/>
    <dgm:cxn modelId="{7DE039AF-FA30-4A2A-B591-33F062970940}" srcId="{F36D8BCC-0ADF-4E90-83BF-05E387FC57D7}" destId="{DB9CCE6C-5A45-4922-9E45-343A0198A6D3}" srcOrd="0" destOrd="0" parTransId="{FF402F62-AB8D-4A0E-8C59-4FEB6C96C780}" sibTransId="{6A7A9D02-79D2-4381-ACA8-3FA27892155E}"/>
    <dgm:cxn modelId="{4553F5EB-88A9-4CEA-92F6-C84D15F3444B}" srcId="{7D435C27-1F7E-47E6-8924-2B3746E7ECF0}" destId="{FD1E765E-FD65-4586-91B5-6E8B8723B62E}" srcOrd="0" destOrd="0" parTransId="{48F95118-DE49-4934-B16C-40B6B7EBF3BF}" sibTransId="{7BCBA0F7-A9EA-4D85-B06E-DC6549F5F40C}"/>
    <dgm:cxn modelId="{092D8FC4-C2B8-4EEB-BC7C-30822E9DC772}" type="presOf" srcId="{74F4576D-CD5C-410D-B870-B9218464DDBF}" destId="{4C853E4C-9721-40BC-AA52-97266E3531D7}" srcOrd="0" destOrd="0" presId="urn:microsoft.com/office/officeart/2005/8/layout/chevron2"/>
    <dgm:cxn modelId="{F09BC19C-16DC-40FD-B431-C44EE15D0675}" type="presOf" srcId="{E5E9512B-8B73-497A-905F-BBC38ACE8B06}" destId="{3DE4D203-366F-4010-B1A6-E329728290B0}" srcOrd="0" destOrd="0" presId="urn:microsoft.com/office/officeart/2005/8/layout/chevron2"/>
    <dgm:cxn modelId="{66449DAF-30FD-4EB4-9AB8-2673BB0D3A56}" srcId="{F36D8BCC-0ADF-4E90-83BF-05E387FC57D7}" destId="{7D435C27-1F7E-47E6-8924-2B3746E7ECF0}" srcOrd="4" destOrd="0" parTransId="{F0DFDF18-2C13-4DF3-A364-04DFDBF5B018}" sibTransId="{74CF1385-4452-466C-B375-964B0C50DE9F}"/>
    <dgm:cxn modelId="{CDA2B4F8-E598-4F13-80C0-C91093E02D7A}" srcId="{F36D8BCC-0ADF-4E90-83BF-05E387FC57D7}" destId="{E5E9512B-8B73-497A-905F-BBC38ACE8B06}" srcOrd="3" destOrd="0" parTransId="{1DBB3AED-FD2F-4216-A872-BBAA2583C7A8}" sibTransId="{52E730C7-0BD0-4C8F-B1B2-33F5F152023E}"/>
    <dgm:cxn modelId="{4D3719AF-BF19-4E4F-91A7-367B2AFD8A0E}" type="presOf" srcId="{F36D8BCC-0ADF-4E90-83BF-05E387FC57D7}" destId="{151E3CFB-39B2-458D-88DC-5660C8004B85}" srcOrd="0" destOrd="0" presId="urn:microsoft.com/office/officeart/2005/8/layout/chevron2"/>
    <dgm:cxn modelId="{851B8CEB-5F51-4908-8AD6-3FEFC1C61D9F}" type="presOf" srcId="{B0DA670D-5B77-41B2-A6B8-5DEFADBE2A80}" destId="{C2306A24-06AA-4FF1-8A7D-C5A85AA7E252}" srcOrd="0" destOrd="0" presId="urn:microsoft.com/office/officeart/2005/8/layout/chevron2"/>
    <dgm:cxn modelId="{51F00647-1245-4B85-BABF-754D5537CE7E}" type="presOf" srcId="{FD1E765E-FD65-4586-91B5-6E8B8723B62E}" destId="{930198DD-84F5-447E-8AA5-A92A3E460389}" srcOrd="0" destOrd="0" presId="urn:microsoft.com/office/officeart/2005/8/layout/chevron2"/>
    <dgm:cxn modelId="{51B68F3C-DCE9-4BE8-BA76-6DCF37391649}" type="presParOf" srcId="{151E3CFB-39B2-458D-88DC-5660C8004B85}" destId="{07A7ED56-D1BA-4014-B356-2E675A315FB8}" srcOrd="0" destOrd="0" presId="urn:microsoft.com/office/officeart/2005/8/layout/chevron2"/>
    <dgm:cxn modelId="{F28BDBC5-9914-49B7-A283-921551DE85ED}" type="presParOf" srcId="{07A7ED56-D1BA-4014-B356-2E675A315FB8}" destId="{9D650AED-8587-4601-9398-B3220C59564E}" srcOrd="0" destOrd="0" presId="urn:microsoft.com/office/officeart/2005/8/layout/chevron2"/>
    <dgm:cxn modelId="{61B99C6F-1E2F-4080-AC3A-6D4A80CDC7C0}" type="presParOf" srcId="{07A7ED56-D1BA-4014-B356-2E675A315FB8}" destId="{C23DB77A-75BA-4887-8F2F-00E6C1B091BB}" srcOrd="1" destOrd="0" presId="urn:microsoft.com/office/officeart/2005/8/layout/chevron2"/>
    <dgm:cxn modelId="{E4175D28-A2F0-4B7C-848A-3F08CE3F3CA4}" type="presParOf" srcId="{151E3CFB-39B2-458D-88DC-5660C8004B85}" destId="{D926BC82-6C54-4CDE-B579-9A26561DD8C9}" srcOrd="1" destOrd="0" presId="urn:microsoft.com/office/officeart/2005/8/layout/chevron2"/>
    <dgm:cxn modelId="{45F07C67-02E0-4A35-A310-67ECB43BCF27}" type="presParOf" srcId="{151E3CFB-39B2-458D-88DC-5660C8004B85}" destId="{CF121B12-43AA-45A8-80B8-6F3EDEEB3D7A}" srcOrd="2" destOrd="0" presId="urn:microsoft.com/office/officeart/2005/8/layout/chevron2"/>
    <dgm:cxn modelId="{88B2547F-F68A-4F2D-837B-851C1556817D}" type="presParOf" srcId="{CF121B12-43AA-45A8-80B8-6F3EDEEB3D7A}" destId="{908F6B92-7FA3-494D-AAD4-92BA69DE96C7}" srcOrd="0" destOrd="0" presId="urn:microsoft.com/office/officeart/2005/8/layout/chevron2"/>
    <dgm:cxn modelId="{85CC62D7-3D72-4C95-BCC1-97238CBB8939}" type="presParOf" srcId="{CF121B12-43AA-45A8-80B8-6F3EDEEB3D7A}" destId="{C2306A24-06AA-4FF1-8A7D-C5A85AA7E252}" srcOrd="1" destOrd="0" presId="urn:microsoft.com/office/officeart/2005/8/layout/chevron2"/>
    <dgm:cxn modelId="{C08A5D64-BF49-4C95-8C8E-7B8066DA6D56}" type="presParOf" srcId="{151E3CFB-39B2-458D-88DC-5660C8004B85}" destId="{D8FA3201-2DAF-4E49-B3EE-E540B8B44FAD}" srcOrd="3" destOrd="0" presId="urn:microsoft.com/office/officeart/2005/8/layout/chevron2"/>
    <dgm:cxn modelId="{CF199E31-7C80-4A2F-BD1B-69FA7907821B}" type="presParOf" srcId="{151E3CFB-39B2-458D-88DC-5660C8004B85}" destId="{6E8E4B99-3B06-43B7-A483-5F937F64AA12}" srcOrd="4" destOrd="0" presId="urn:microsoft.com/office/officeart/2005/8/layout/chevron2"/>
    <dgm:cxn modelId="{6A81BB8D-F487-4018-85C5-1DCB4589A151}" type="presParOf" srcId="{6E8E4B99-3B06-43B7-A483-5F937F64AA12}" destId="{4C853E4C-9721-40BC-AA52-97266E3531D7}" srcOrd="0" destOrd="0" presId="urn:microsoft.com/office/officeart/2005/8/layout/chevron2"/>
    <dgm:cxn modelId="{1FB720EF-813C-4592-99CE-7691F24EA279}" type="presParOf" srcId="{6E8E4B99-3B06-43B7-A483-5F937F64AA12}" destId="{B73A7351-09DD-408C-9713-CD7527875BA9}" srcOrd="1" destOrd="0" presId="urn:microsoft.com/office/officeart/2005/8/layout/chevron2"/>
    <dgm:cxn modelId="{48944F1E-C530-47E6-BA3C-FF26D16898CA}" type="presParOf" srcId="{151E3CFB-39B2-458D-88DC-5660C8004B85}" destId="{0AB7ABFA-78A9-4B3C-8AD8-D3556F0B5009}" srcOrd="5" destOrd="0" presId="urn:microsoft.com/office/officeart/2005/8/layout/chevron2"/>
    <dgm:cxn modelId="{D3F5C423-0276-4BF4-8F96-D5C8FD26E7E1}" type="presParOf" srcId="{151E3CFB-39B2-458D-88DC-5660C8004B85}" destId="{C1180618-A0D6-4162-B6AF-DF91DD0D314A}" srcOrd="6" destOrd="0" presId="urn:microsoft.com/office/officeart/2005/8/layout/chevron2"/>
    <dgm:cxn modelId="{3A06FF1B-47D8-42A6-9B5C-403CCCED2397}" type="presParOf" srcId="{C1180618-A0D6-4162-B6AF-DF91DD0D314A}" destId="{3DE4D203-366F-4010-B1A6-E329728290B0}" srcOrd="0" destOrd="0" presId="urn:microsoft.com/office/officeart/2005/8/layout/chevron2"/>
    <dgm:cxn modelId="{9202706C-6869-43A4-80C5-D01094557846}" type="presParOf" srcId="{C1180618-A0D6-4162-B6AF-DF91DD0D314A}" destId="{A8D30528-DED1-4CD2-9B21-1CF1824079FB}" srcOrd="1" destOrd="0" presId="urn:microsoft.com/office/officeart/2005/8/layout/chevron2"/>
    <dgm:cxn modelId="{01088A77-4E97-411F-8AE0-93B5336E54D6}" type="presParOf" srcId="{151E3CFB-39B2-458D-88DC-5660C8004B85}" destId="{38A09311-A817-4E63-BBE7-AD6B1EB9C6DC}" srcOrd="7" destOrd="0" presId="urn:microsoft.com/office/officeart/2005/8/layout/chevron2"/>
    <dgm:cxn modelId="{DDFCE9FB-5811-426F-B329-7FB1EA515C6E}" type="presParOf" srcId="{151E3CFB-39B2-458D-88DC-5660C8004B85}" destId="{414C7876-883E-4A50-B952-431FC5A53C13}" srcOrd="8" destOrd="0" presId="urn:microsoft.com/office/officeart/2005/8/layout/chevron2"/>
    <dgm:cxn modelId="{5A11C48A-2D3B-4E9C-80D8-2DA15740C3D6}" type="presParOf" srcId="{414C7876-883E-4A50-B952-431FC5A53C13}" destId="{A211B823-C641-40B3-A163-73999368D446}" srcOrd="0" destOrd="0" presId="urn:microsoft.com/office/officeart/2005/8/layout/chevron2"/>
    <dgm:cxn modelId="{F943732B-97E0-42DC-B459-0252221E28FF}" type="presParOf" srcId="{414C7876-883E-4A50-B952-431FC5A53C13}" destId="{930198DD-84F5-447E-8AA5-A92A3E4603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E5D8B7-A7A2-4115-BA79-901A67C8AD2D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A3B5B9-1E8F-45CC-9EBB-E46922365134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акселерационной программе</a:t>
          </a:r>
        </a:p>
      </dgm:t>
    </dgm:pt>
    <dgm:pt modelId="{74F849D1-E250-4062-BF49-5CF97625D997}" type="parTrans" cxnId="{2300D954-25D3-4F47-9167-9614D4F55F98}">
      <dgm:prSet/>
      <dgm:spPr/>
      <dgm:t>
        <a:bodyPr/>
        <a:lstStyle/>
        <a:p>
          <a:endParaRPr lang="ru-RU"/>
        </a:p>
      </dgm:t>
    </dgm:pt>
    <dgm:pt modelId="{570D555C-D718-4CE8-B03C-FBDB8C07C288}" type="sibTrans" cxnId="{2300D954-25D3-4F47-9167-9614D4F55F98}">
      <dgm:prSet/>
      <dgm:spPr/>
      <dgm:t>
        <a:bodyPr/>
        <a:lstStyle/>
        <a:p>
          <a:endParaRPr lang="ru-RU"/>
        </a:p>
      </dgm:t>
    </dgm:pt>
    <dgm:pt modelId="{BF015532-6892-4DA9-B9B2-F1CA0050F3D1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специалистов в сфере производства БПЛА</a:t>
          </a:r>
        </a:p>
      </dgm:t>
    </dgm:pt>
    <dgm:pt modelId="{F9296DD0-AD72-4206-919C-55A2A0696528}" type="parTrans" cxnId="{53D9BAD4-9ACC-4ED5-9C7E-832464A800F4}">
      <dgm:prSet/>
      <dgm:spPr/>
      <dgm:t>
        <a:bodyPr/>
        <a:lstStyle/>
        <a:p>
          <a:endParaRPr lang="ru-RU"/>
        </a:p>
      </dgm:t>
    </dgm:pt>
    <dgm:pt modelId="{072FF60A-39BB-49B5-806D-B46F683CA008}" type="sibTrans" cxnId="{53D9BAD4-9ACC-4ED5-9C7E-832464A800F4}">
      <dgm:prSet/>
      <dgm:spPr/>
      <dgm:t>
        <a:bodyPr/>
        <a:lstStyle/>
        <a:p>
          <a:endParaRPr lang="ru-RU"/>
        </a:p>
      </dgm:t>
    </dgm:pt>
    <dgm:pt modelId="{B6BAF957-F3CF-4FFB-95AC-6AB6B7736041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клиентов</a:t>
          </a:r>
        </a:p>
      </dgm:t>
    </dgm:pt>
    <dgm:pt modelId="{32587FCF-29C0-47A9-A7AB-026295B457DF}" type="parTrans" cxnId="{21942DAF-5A4C-47B3-9531-D860F653BA0D}">
      <dgm:prSet/>
      <dgm:spPr/>
      <dgm:t>
        <a:bodyPr/>
        <a:lstStyle/>
        <a:p>
          <a:endParaRPr lang="ru-RU"/>
        </a:p>
      </dgm:t>
    </dgm:pt>
    <dgm:pt modelId="{4D2C3DA0-04C8-4ED5-9B3E-F05F9A44C95C}" type="sibTrans" cxnId="{21942DAF-5A4C-47B3-9531-D860F653BA0D}">
      <dgm:prSet/>
      <dgm:spPr/>
      <dgm:t>
        <a:bodyPr/>
        <a:lstStyle/>
        <a:p>
          <a:endParaRPr lang="ru-RU"/>
        </a:p>
      </dgm:t>
    </dgm:pt>
    <dgm:pt modelId="{8EBB17F5-FD31-4891-BB75-FEF780EA79C6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инвесторов</a:t>
          </a:r>
        </a:p>
      </dgm:t>
    </dgm:pt>
    <dgm:pt modelId="{A40997A9-1C02-4085-8ABB-7D0ADE0C0327}" type="parTrans" cxnId="{34E1592C-1A88-44B7-810F-03D9E37CB07F}">
      <dgm:prSet/>
      <dgm:spPr/>
      <dgm:t>
        <a:bodyPr/>
        <a:lstStyle/>
        <a:p>
          <a:endParaRPr lang="ru-RU"/>
        </a:p>
      </dgm:t>
    </dgm:pt>
    <dgm:pt modelId="{94C9C262-F555-4C9E-A9A0-1CCB78B9F198}" type="sibTrans" cxnId="{34E1592C-1A88-44B7-810F-03D9E37CB07F}">
      <dgm:prSet/>
      <dgm:spPr/>
      <dgm:t>
        <a:bodyPr/>
        <a:lstStyle/>
        <a:p>
          <a:endParaRPr lang="ru-RU"/>
        </a:p>
      </dgm:t>
    </dgm:pt>
    <dgm:pt modelId="{10E99515-AA25-4988-95C2-1502679C2996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Технологическая подготовка беспилотного средства </a:t>
          </a:r>
        </a:p>
      </dgm:t>
    </dgm:pt>
    <dgm:pt modelId="{A7FE18C4-181E-4810-BCE0-412B0D50BAA2}" type="parTrans" cxnId="{4EB966E0-74C0-437E-9E19-1D50046D2BD6}">
      <dgm:prSet/>
      <dgm:spPr/>
      <dgm:t>
        <a:bodyPr/>
        <a:lstStyle/>
        <a:p>
          <a:endParaRPr lang="ru-RU"/>
        </a:p>
      </dgm:t>
    </dgm:pt>
    <dgm:pt modelId="{E149A7DB-B5E0-4CFA-BDB3-DA7887399CA4}" type="sibTrans" cxnId="{4EB966E0-74C0-437E-9E19-1D50046D2BD6}">
      <dgm:prSet/>
      <dgm:spPr/>
      <dgm:t>
        <a:bodyPr/>
        <a:lstStyle/>
        <a:p>
          <a:endParaRPr lang="ru-RU"/>
        </a:p>
      </dgm:t>
    </dgm:pt>
    <dgm:pt modelId="{DA4FA80A-2CDA-4569-8897-DDF4CA40FC0F}">
      <dgm:prSet phldrT="[Текст]" custT="1"/>
      <dgm:spPr/>
      <dgm:t>
        <a:bodyPr/>
        <a:lstStyle/>
        <a:p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существующего продукта</a:t>
          </a:r>
        </a:p>
      </dgm:t>
    </dgm:pt>
    <dgm:pt modelId="{5C70CD69-6894-4DD1-8327-4A83C77DC0CF}" type="parTrans" cxnId="{D5EB46DC-79B9-4628-9BBB-07B4454ABA2B}">
      <dgm:prSet/>
      <dgm:spPr/>
      <dgm:t>
        <a:bodyPr/>
        <a:lstStyle/>
        <a:p>
          <a:endParaRPr lang="ru-RU"/>
        </a:p>
      </dgm:t>
    </dgm:pt>
    <dgm:pt modelId="{0835A9D0-5A59-4230-AF0C-B9CCDA2C1E97}" type="sibTrans" cxnId="{D5EB46DC-79B9-4628-9BBB-07B4454ABA2B}">
      <dgm:prSet/>
      <dgm:spPr/>
      <dgm:t>
        <a:bodyPr/>
        <a:lstStyle/>
        <a:p>
          <a:endParaRPr lang="ru-RU"/>
        </a:p>
      </dgm:t>
    </dgm:pt>
    <dgm:pt modelId="{00395C81-70DB-40AC-AB0D-B3DF7F46BA3E}" type="pres">
      <dgm:prSet presAssocID="{91E5D8B7-A7A2-4115-BA79-901A67C8AD2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8D0841D-E408-45C7-BED4-F1277530B1B3}" type="pres">
      <dgm:prSet presAssocID="{D2A3B5B9-1E8F-45CC-9EBB-E46922365134}" presName="composite" presStyleCnt="0"/>
      <dgm:spPr/>
    </dgm:pt>
    <dgm:pt modelId="{0AD9A1E5-C3AC-4A30-9118-39308FB76336}" type="pres">
      <dgm:prSet presAssocID="{D2A3B5B9-1E8F-45CC-9EBB-E46922365134}" presName="bentUpArrow1" presStyleLbl="alignImgPlace1" presStyleIdx="0" presStyleCnt="5" custLinFactNeighborX="-78095" custLinFactNeighborY="-28164"/>
      <dgm:spPr/>
    </dgm:pt>
    <dgm:pt modelId="{98F14742-7DF7-4E93-8326-01C0CE2BAB51}" type="pres">
      <dgm:prSet presAssocID="{D2A3B5B9-1E8F-45CC-9EBB-E46922365134}" presName="ParentText" presStyleLbl="node1" presStyleIdx="0" presStyleCnt="6" custScaleX="427116" custScaleY="165395" custLinFactNeighborX="10361" custLinFactNeighborY="-632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2E4BE-E1EB-4B50-B129-CCDF54D4F971}" type="pres">
      <dgm:prSet presAssocID="{D2A3B5B9-1E8F-45CC-9EBB-E46922365134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43B58F04-655B-4DA4-B135-4020183ACD56}" type="pres">
      <dgm:prSet presAssocID="{570D555C-D718-4CE8-B03C-FBDB8C07C288}" presName="sibTrans" presStyleCnt="0"/>
      <dgm:spPr/>
    </dgm:pt>
    <dgm:pt modelId="{65DC4DF9-8EA0-4670-8397-F5A8FAD029B8}" type="pres">
      <dgm:prSet presAssocID="{BF015532-6892-4DA9-B9B2-F1CA0050F3D1}" presName="composite" presStyleCnt="0"/>
      <dgm:spPr/>
    </dgm:pt>
    <dgm:pt modelId="{03F1B925-9564-4EE1-9F4C-D26C8CAC10F1}" type="pres">
      <dgm:prSet presAssocID="{BF015532-6892-4DA9-B9B2-F1CA0050F3D1}" presName="bentUpArrow1" presStyleLbl="alignImgPlace1" presStyleIdx="1" presStyleCnt="5" custLinFactNeighborX="-5685" custLinFactNeighborY="1798"/>
      <dgm:spPr/>
    </dgm:pt>
    <dgm:pt modelId="{B53D9B7B-2EAF-4DDA-8636-3B8E695084E2}" type="pres">
      <dgm:prSet presAssocID="{BF015532-6892-4DA9-B9B2-F1CA0050F3D1}" presName="ParentText" presStyleLbl="node1" presStyleIdx="1" presStyleCnt="6" custScaleX="526223" custScaleY="161226" custLinFactNeighborX="-3597" custLinFactNeighborY="-317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E4FE0-8650-418D-83E7-28D8D31AD69A}" type="pres">
      <dgm:prSet presAssocID="{BF015532-6892-4DA9-B9B2-F1CA0050F3D1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7E085DFB-1BCB-4972-897E-D93259837429}" type="pres">
      <dgm:prSet presAssocID="{072FF60A-39BB-49B5-806D-B46F683CA008}" presName="sibTrans" presStyleCnt="0"/>
      <dgm:spPr/>
    </dgm:pt>
    <dgm:pt modelId="{496724D7-17FC-490A-A472-66FC4BF47EFF}" type="pres">
      <dgm:prSet presAssocID="{B6BAF957-F3CF-4FFB-95AC-6AB6B7736041}" presName="composite" presStyleCnt="0"/>
      <dgm:spPr/>
    </dgm:pt>
    <dgm:pt modelId="{EEA1E463-3DBA-4288-A91F-329EBAA66DE7}" type="pres">
      <dgm:prSet presAssocID="{B6BAF957-F3CF-4FFB-95AC-6AB6B7736041}" presName="bentUpArrow1" presStyleLbl="alignImgPlace1" presStyleIdx="2" presStyleCnt="5" custLinFactNeighborX="8149" custLinFactNeighborY="28833"/>
      <dgm:spPr/>
    </dgm:pt>
    <dgm:pt modelId="{E281FD96-1DFE-48C9-B946-5AD76C9509F1}" type="pres">
      <dgm:prSet presAssocID="{B6BAF957-F3CF-4FFB-95AC-6AB6B7736041}" presName="ParentText" presStyleLbl="node1" presStyleIdx="2" presStyleCnt="6" custScaleX="395810" custScaleY="144997" custLinFactNeighborX="93790" custLinFactNeighborY="-62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0520C-51C5-41D2-8E22-59E24D108385}" type="pres">
      <dgm:prSet presAssocID="{B6BAF957-F3CF-4FFB-95AC-6AB6B7736041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AE8D2BB-004E-43BB-93F2-8BB0F8C3104B}" type="pres">
      <dgm:prSet presAssocID="{4D2C3DA0-04C8-4ED5-9B3E-F05F9A44C95C}" presName="sibTrans" presStyleCnt="0"/>
      <dgm:spPr/>
    </dgm:pt>
    <dgm:pt modelId="{AB4712AB-1923-4B79-BBA3-A159526132FA}" type="pres">
      <dgm:prSet presAssocID="{8EBB17F5-FD31-4891-BB75-FEF780EA79C6}" presName="composite" presStyleCnt="0"/>
      <dgm:spPr/>
    </dgm:pt>
    <dgm:pt modelId="{75981461-013B-4FCC-9C0C-98A5B5C07685}" type="pres">
      <dgm:prSet presAssocID="{8EBB17F5-FD31-4891-BB75-FEF780EA79C6}" presName="bentUpArrow1" presStyleLbl="alignImgPlace1" presStyleIdx="3" presStyleCnt="5" custLinFactX="-10309" custLinFactNeighborX="-100000" custLinFactNeighborY="41860"/>
      <dgm:spPr/>
    </dgm:pt>
    <dgm:pt modelId="{48BCF680-C40B-4FE4-9279-8156FD8D8115}" type="pres">
      <dgm:prSet presAssocID="{8EBB17F5-FD31-4891-BB75-FEF780EA79C6}" presName="ParentText" presStyleLbl="node1" presStyleIdx="3" presStyleCnt="6" custScaleX="437443" custScaleY="122590" custLinFactNeighborX="32826" custLinFactNeighborY="145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93424-C248-493A-8FF6-B6B70A7B8FA2}" type="pres">
      <dgm:prSet presAssocID="{8EBB17F5-FD31-4891-BB75-FEF780EA79C6}" presName="ChildText" presStyleLbl="revTx" presStyleIdx="3" presStyleCnt="5" custScaleX="458110">
        <dgm:presLayoutVars>
          <dgm:chMax val="0"/>
          <dgm:chPref val="0"/>
          <dgm:bulletEnabled val="1"/>
        </dgm:presLayoutVars>
      </dgm:prSet>
      <dgm:spPr/>
    </dgm:pt>
    <dgm:pt modelId="{4E6A1C72-9853-49A6-9CE9-02CE3D6FCF68}" type="pres">
      <dgm:prSet presAssocID="{94C9C262-F555-4C9E-A9A0-1CCB78B9F198}" presName="sibTrans" presStyleCnt="0"/>
      <dgm:spPr/>
    </dgm:pt>
    <dgm:pt modelId="{C8AFBCDF-5504-4E94-86F5-576289287924}" type="pres">
      <dgm:prSet presAssocID="{10E99515-AA25-4988-95C2-1502679C2996}" presName="composite" presStyleCnt="0"/>
      <dgm:spPr/>
    </dgm:pt>
    <dgm:pt modelId="{C001DB8D-0803-44BD-B4E1-246DE21D08B9}" type="pres">
      <dgm:prSet presAssocID="{10E99515-AA25-4988-95C2-1502679C2996}" presName="bentUpArrow1" presStyleLbl="alignImgPlace1" presStyleIdx="4" presStyleCnt="5" custLinFactX="-86916" custLinFactNeighborX="-100000" custLinFactNeighborY="72036"/>
      <dgm:spPr/>
    </dgm:pt>
    <dgm:pt modelId="{5402FDF2-A938-4CC8-84BB-1791C25408C1}" type="pres">
      <dgm:prSet presAssocID="{10E99515-AA25-4988-95C2-1502679C2996}" presName="ParentText" presStyleLbl="node1" presStyleIdx="4" presStyleCnt="6" custScaleX="509734" custScaleY="151044" custLinFactNeighborX="-23897" custLinFactNeighborY="274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F3CE9-E9EA-4A72-94A2-884116F425F6}" type="pres">
      <dgm:prSet presAssocID="{10E99515-AA25-4988-95C2-1502679C2996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FC7815D4-CEE0-4048-91E2-07E11016E03D}" type="pres">
      <dgm:prSet presAssocID="{E149A7DB-B5E0-4CFA-BDB3-DA7887399CA4}" presName="sibTrans" presStyleCnt="0"/>
      <dgm:spPr/>
    </dgm:pt>
    <dgm:pt modelId="{C854489D-9AAA-42CE-A2B1-0B983A9FE19A}" type="pres">
      <dgm:prSet presAssocID="{DA4FA80A-2CDA-4569-8897-DDF4CA40FC0F}" presName="composite" presStyleCnt="0"/>
      <dgm:spPr/>
    </dgm:pt>
    <dgm:pt modelId="{3DC2480D-FA9C-4096-AF00-176BCBBC5B43}" type="pres">
      <dgm:prSet presAssocID="{DA4FA80A-2CDA-4569-8897-DDF4CA40FC0F}" presName="ParentText" presStyleLbl="node1" presStyleIdx="5" presStyleCnt="6" custScaleX="428924" custScaleY="161078" custLinFactNeighborX="-39637" custLinFactNeighborY="549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00D954-25D3-4F47-9167-9614D4F55F98}" srcId="{91E5D8B7-A7A2-4115-BA79-901A67C8AD2D}" destId="{D2A3B5B9-1E8F-45CC-9EBB-E46922365134}" srcOrd="0" destOrd="0" parTransId="{74F849D1-E250-4062-BF49-5CF97625D997}" sibTransId="{570D555C-D718-4CE8-B03C-FBDB8C07C288}"/>
    <dgm:cxn modelId="{34E1592C-1A88-44B7-810F-03D9E37CB07F}" srcId="{91E5D8B7-A7A2-4115-BA79-901A67C8AD2D}" destId="{8EBB17F5-FD31-4891-BB75-FEF780EA79C6}" srcOrd="3" destOrd="0" parTransId="{A40997A9-1C02-4085-8ABB-7D0ADE0C0327}" sibTransId="{94C9C262-F555-4C9E-A9A0-1CCB78B9F198}"/>
    <dgm:cxn modelId="{53D9BAD4-9ACC-4ED5-9C7E-832464A800F4}" srcId="{91E5D8B7-A7A2-4115-BA79-901A67C8AD2D}" destId="{BF015532-6892-4DA9-B9B2-F1CA0050F3D1}" srcOrd="1" destOrd="0" parTransId="{F9296DD0-AD72-4206-919C-55A2A0696528}" sibTransId="{072FF60A-39BB-49B5-806D-B46F683CA008}"/>
    <dgm:cxn modelId="{5869973B-9C5C-4BF2-BEB8-FA3AB2400E27}" type="presOf" srcId="{B6BAF957-F3CF-4FFB-95AC-6AB6B7736041}" destId="{E281FD96-1DFE-48C9-B946-5AD76C9509F1}" srcOrd="0" destOrd="0" presId="urn:microsoft.com/office/officeart/2005/8/layout/StepDownProcess"/>
    <dgm:cxn modelId="{D5EB46DC-79B9-4628-9BBB-07B4454ABA2B}" srcId="{91E5D8B7-A7A2-4115-BA79-901A67C8AD2D}" destId="{DA4FA80A-2CDA-4569-8897-DDF4CA40FC0F}" srcOrd="5" destOrd="0" parTransId="{5C70CD69-6894-4DD1-8327-4A83C77DC0CF}" sibTransId="{0835A9D0-5A59-4230-AF0C-B9CCDA2C1E97}"/>
    <dgm:cxn modelId="{4EB966E0-74C0-437E-9E19-1D50046D2BD6}" srcId="{91E5D8B7-A7A2-4115-BA79-901A67C8AD2D}" destId="{10E99515-AA25-4988-95C2-1502679C2996}" srcOrd="4" destOrd="0" parTransId="{A7FE18C4-181E-4810-BCE0-412B0D50BAA2}" sibTransId="{E149A7DB-B5E0-4CFA-BDB3-DA7887399CA4}"/>
    <dgm:cxn modelId="{E199F264-AB6C-4BEA-A172-5B2B5457F899}" type="presOf" srcId="{BF015532-6892-4DA9-B9B2-F1CA0050F3D1}" destId="{B53D9B7B-2EAF-4DDA-8636-3B8E695084E2}" srcOrd="0" destOrd="0" presId="urn:microsoft.com/office/officeart/2005/8/layout/StepDownProcess"/>
    <dgm:cxn modelId="{5F9693AD-5DC7-4D77-A390-A6D954C75FE1}" type="presOf" srcId="{D2A3B5B9-1E8F-45CC-9EBB-E46922365134}" destId="{98F14742-7DF7-4E93-8326-01C0CE2BAB51}" srcOrd="0" destOrd="0" presId="urn:microsoft.com/office/officeart/2005/8/layout/StepDownProcess"/>
    <dgm:cxn modelId="{00E442F4-1B2E-44C1-9AEE-1AFC2D4BCD61}" type="presOf" srcId="{8EBB17F5-FD31-4891-BB75-FEF780EA79C6}" destId="{48BCF680-C40B-4FE4-9279-8156FD8D8115}" srcOrd="0" destOrd="0" presId="urn:microsoft.com/office/officeart/2005/8/layout/StepDownProcess"/>
    <dgm:cxn modelId="{8B0E6EA2-BB83-4F8E-9A49-D0BC5B30449D}" type="presOf" srcId="{91E5D8B7-A7A2-4115-BA79-901A67C8AD2D}" destId="{00395C81-70DB-40AC-AB0D-B3DF7F46BA3E}" srcOrd="0" destOrd="0" presId="urn:microsoft.com/office/officeart/2005/8/layout/StepDownProcess"/>
    <dgm:cxn modelId="{90745843-7D39-4AFC-844A-F82683E578AA}" type="presOf" srcId="{10E99515-AA25-4988-95C2-1502679C2996}" destId="{5402FDF2-A938-4CC8-84BB-1791C25408C1}" srcOrd="0" destOrd="0" presId="urn:microsoft.com/office/officeart/2005/8/layout/StepDownProcess"/>
    <dgm:cxn modelId="{21942DAF-5A4C-47B3-9531-D860F653BA0D}" srcId="{91E5D8B7-A7A2-4115-BA79-901A67C8AD2D}" destId="{B6BAF957-F3CF-4FFB-95AC-6AB6B7736041}" srcOrd="2" destOrd="0" parTransId="{32587FCF-29C0-47A9-A7AB-026295B457DF}" sibTransId="{4D2C3DA0-04C8-4ED5-9B3E-F05F9A44C95C}"/>
    <dgm:cxn modelId="{A5159C65-D7D3-4AEF-906F-4A1AA5CFAED7}" type="presOf" srcId="{DA4FA80A-2CDA-4569-8897-DDF4CA40FC0F}" destId="{3DC2480D-FA9C-4096-AF00-176BCBBC5B43}" srcOrd="0" destOrd="0" presId="urn:microsoft.com/office/officeart/2005/8/layout/StepDownProcess"/>
    <dgm:cxn modelId="{CB942865-0C5A-4DC2-BDFB-088860E3C132}" type="presParOf" srcId="{00395C81-70DB-40AC-AB0D-B3DF7F46BA3E}" destId="{B8D0841D-E408-45C7-BED4-F1277530B1B3}" srcOrd="0" destOrd="0" presId="urn:microsoft.com/office/officeart/2005/8/layout/StepDownProcess"/>
    <dgm:cxn modelId="{FE3AD548-7228-4844-A153-6D2F74C01DAA}" type="presParOf" srcId="{B8D0841D-E408-45C7-BED4-F1277530B1B3}" destId="{0AD9A1E5-C3AC-4A30-9118-39308FB76336}" srcOrd="0" destOrd="0" presId="urn:microsoft.com/office/officeart/2005/8/layout/StepDownProcess"/>
    <dgm:cxn modelId="{47F030E3-C485-447D-BDD2-A1D06BEBC5E7}" type="presParOf" srcId="{B8D0841D-E408-45C7-BED4-F1277530B1B3}" destId="{98F14742-7DF7-4E93-8326-01C0CE2BAB51}" srcOrd="1" destOrd="0" presId="urn:microsoft.com/office/officeart/2005/8/layout/StepDownProcess"/>
    <dgm:cxn modelId="{C2EBC85D-6A50-4F7F-A7CA-4DA7BCC03F8F}" type="presParOf" srcId="{B8D0841D-E408-45C7-BED4-F1277530B1B3}" destId="{C122E4BE-E1EB-4B50-B129-CCDF54D4F971}" srcOrd="2" destOrd="0" presId="urn:microsoft.com/office/officeart/2005/8/layout/StepDownProcess"/>
    <dgm:cxn modelId="{E9DFAAEB-EFCB-4159-8E5B-FD749D0888A2}" type="presParOf" srcId="{00395C81-70DB-40AC-AB0D-B3DF7F46BA3E}" destId="{43B58F04-655B-4DA4-B135-4020183ACD56}" srcOrd="1" destOrd="0" presId="urn:microsoft.com/office/officeart/2005/8/layout/StepDownProcess"/>
    <dgm:cxn modelId="{429C8622-85F1-401A-B288-72D894C3DEF6}" type="presParOf" srcId="{00395C81-70DB-40AC-AB0D-B3DF7F46BA3E}" destId="{65DC4DF9-8EA0-4670-8397-F5A8FAD029B8}" srcOrd="2" destOrd="0" presId="urn:microsoft.com/office/officeart/2005/8/layout/StepDownProcess"/>
    <dgm:cxn modelId="{4EFD666A-9AF9-44EF-9558-B5B10FCFF257}" type="presParOf" srcId="{65DC4DF9-8EA0-4670-8397-F5A8FAD029B8}" destId="{03F1B925-9564-4EE1-9F4C-D26C8CAC10F1}" srcOrd="0" destOrd="0" presId="urn:microsoft.com/office/officeart/2005/8/layout/StepDownProcess"/>
    <dgm:cxn modelId="{B293EDB2-4FA9-4553-9D85-7804256D2C62}" type="presParOf" srcId="{65DC4DF9-8EA0-4670-8397-F5A8FAD029B8}" destId="{B53D9B7B-2EAF-4DDA-8636-3B8E695084E2}" srcOrd="1" destOrd="0" presId="urn:microsoft.com/office/officeart/2005/8/layout/StepDownProcess"/>
    <dgm:cxn modelId="{E80393B4-F8DF-4240-A710-CA738A56827B}" type="presParOf" srcId="{65DC4DF9-8EA0-4670-8397-F5A8FAD029B8}" destId="{C85E4FE0-8650-418D-83E7-28D8D31AD69A}" srcOrd="2" destOrd="0" presId="urn:microsoft.com/office/officeart/2005/8/layout/StepDownProcess"/>
    <dgm:cxn modelId="{E3474821-5DE8-4878-8C8A-E93147073A14}" type="presParOf" srcId="{00395C81-70DB-40AC-AB0D-B3DF7F46BA3E}" destId="{7E085DFB-1BCB-4972-897E-D93259837429}" srcOrd="3" destOrd="0" presId="urn:microsoft.com/office/officeart/2005/8/layout/StepDownProcess"/>
    <dgm:cxn modelId="{ACDB4D0C-614F-4698-BC10-4706B7B73230}" type="presParOf" srcId="{00395C81-70DB-40AC-AB0D-B3DF7F46BA3E}" destId="{496724D7-17FC-490A-A472-66FC4BF47EFF}" srcOrd="4" destOrd="0" presId="urn:microsoft.com/office/officeart/2005/8/layout/StepDownProcess"/>
    <dgm:cxn modelId="{CE5403B4-0609-4407-9BD3-80151AAE9ED9}" type="presParOf" srcId="{496724D7-17FC-490A-A472-66FC4BF47EFF}" destId="{EEA1E463-3DBA-4288-A91F-329EBAA66DE7}" srcOrd="0" destOrd="0" presId="urn:microsoft.com/office/officeart/2005/8/layout/StepDownProcess"/>
    <dgm:cxn modelId="{243043C3-EDB9-42C7-962F-AD4B384D0507}" type="presParOf" srcId="{496724D7-17FC-490A-A472-66FC4BF47EFF}" destId="{E281FD96-1DFE-48C9-B946-5AD76C9509F1}" srcOrd="1" destOrd="0" presId="urn:microsoft.com/office/officeart/2005/8/layout/StepDownProcess"/>
    <dgm:cxn modelId="{2A3A2D92-42AC-4C9A-9D3B-0DFE4CB1EFAF}" type="presParOf" srcId="{496724D7-17FC-490A-A472-66FC4BF47EFF}" destId="{FCC0520C-51C5-41D2-8E22-59E24D108385}" srcOrd="2" destOrd="0" presId="urn:microsoft.com/office/officeart/2005/8/layout/StepDownProcess"/>
    <dgm:cxn modelId="{57B27BD5-AC04-4B58-AB19-F0464AD6E135}" type="presParOf" srcId="{00395C81-70DB-40AC-AB0D-B3DF7F46BA3E}" destId="{6AE8D2BB-004E-43BB-93F2-8BB0F8C3104B}" srcOrd="5" destOrd="0" presId="urn:microsoft.com/office/officeart/2005/8/layout/StepDownProcess"/>
    <dgm:cxn modelId="{6910A361-F838-401B-9483-50B5353C9E44}" type="presParOf" srcId="{00395C81-70DB-40AC-AB0D-B3DF7F46BA3E}" destId="{AB4712AB-1923-4B79-BBA3-A159526132FA}" srcOrd="6" destOrd="0" presId="urn:microsoft.com/office/officeart/2005/8/layout/StepDownProcess"/>
    <dgm:cxn modelId="{6473CB9D-BA2F-473B-8779-22DC1A7F072B}" type="presParOf" srcId="{AB4712AB-1923-4B79-BBA3-A159526132FA}" destId="{75981461-013B-4FCC-9C0C-98A5B5C07685}" srcOrd="0" destOrd="0" presId="urn:microsoft.com/office/officeart/2005/8/layout/StepDownProcess"/>
    <dgm:cxn modelId="{085CA835-DE83-463B-93AE-8DC9AABFFFEF}" type="presParOf" srcId="{AB4712AB-1923-4B79-BBA3-A159526132FA}" destId="{48BCF680-C40B-4FE4-9279-8156FD8D8115}" srcOrd="1" destOrd="0" presId="urn:microsoft.com/office/officeart/2005/8/layout/StepDownProcess"/>
    <dgm:cxn modelId="{A25133BB-19AC-43CB-8546-F35D8259EEC1}" type="presParOf" srcId="{AB4712AB-1923-4B79-BBA3-A159526132FA}" destId="{E2293424-C248-493A-8FF6-B6B70A7B8FA2}" srcOrd="2" destOrd="0" presId="urn:microsoft.com/office/officeart/2005/8/layout/StepDownProcess"/>
    <dgm:cxn modelId="{BA256652-5056-4781-A610-129CDDB6F9D4}" type="presParOf" srcId="{00395C81-70DB-40AC-AB0D-B3DF7F46BA3E}" destId="{4E6A1C72-9853-49A6-9CE9-02CE3D6FCF68}" srcOrd="7" destOrd="0" presId="urn:microsoft.com/office/officeart/2005/8/layout/StepDownProcess"/>
    <dgm:cxn modelId="{F7224EF3-8862-47BD-9268-FC82D80B41EF}" type="presParOf" srcId="{00395C81-70DB-40AC-AB0D-B3DF7F46BA3E}" destId="{C8AFBCDF-5504-4E94-86F5-576289287924}" srcOrd="8" destOrd="0" presId="urn:microsoft.com/office/officeart/2005/8/layout/StepDownProcess"/>
    <dgm:cxn modelId="{485609D0-F90D-43B2-9748-44502FEF5E88}" type="presParOf" srcId="{C8AFBCDF-5504-4E94-86F5-576289287924}" destId="{C001DB8D-0803-44BD-B4E1-246DE21D08B9}" srcOrd="0" destOrd="0" presId="urn:microsoft.com/office/officeart/2005/8/layout/StepDownProcess"/>
    <dgm:cxn modelId="{D7B4E82F-0EA8-4F5E-A315-B36FA3C6A6E8}" type="presParOf" srcId="{C8AFBCDF-5504-4E94-86F5-576289287924}" destId="{5402FDF2-A938-4CC8-84BB-1791C25408C1}" srcOrd="1" destOrd="0" presId="urn:microsoft.com/office/officeart/2005/8/layout/StepDownProcess"/>
    <dgm:cxn modelId="{71C2A263-C3EE-4D75-BF36-599CDF4FA1C2}" type="presParOf" srcId="{C8AFBCDF-5504-4E94-86F5-576289287924}" destId="{3DAF3CE9-E9EA-4A72-94A2-884116F425F6}" srcOrd="2" destOrd="0" presId="urn:microsoft.com/office/officeart/2005/8/layout/StepDownProcess"/>
    <dgm:cxn modelId="{D1D2FF10-0057-4E6F-AB73-9C1E6E20DE7B}" type="presParOf" srcId="{00395C81-70DB-40AC-AB0D-B3DF7F46BA3E}" destId="{FC7815D4-CEE0-4048-91E2-07E11016E03D}" srcOrd="9" destOrd="0" presId="urn:microsoft.com/office/officeart/2005/8/layout/StepDownProcess"/>
    <dgm:cxn modelId="{AB85F8A9-859A-4421-BBD4-C106267502BA}" type="presParOf" srcId="{00395C81-70DB-40AC-AB0D-B3DF7F46BA3E}" destId="{C854489D-9AAA-42CE-A2B1-0B983A9FE19A}" srcOrd="10" destOrd="0" presId="urn:microsoft.com/office/officeart/2005/8/layout/StepDownProcess"/>
    <dgm:cxn modelId="{8A8F651A-45C6-40C3-AA0B-5F15E7B4AD7A}" type="presParOf" srcId="{C854489D-9AAA-42CE-A2B1-0B983A9FE19A}" destId="{3DC2480D-FA9C-4096-AF00-176BCBBC5B4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33AEB-E897-4FBB-8394-5ED0A7881279}">
      <dsp:nvSpPr>
        <dsp:cNvPr id="0" name=""/>
        <dsp:cNvSpPr/>
      </dsp:nvSpPr>
      <dsp:spPr>
        <a:xfrm>
          <a:off x="807479" y="4711333"/>
          <a:ext cx="4568482" cy="21263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Управляющие компании</a:t>
          </a:r>
        </a:p>
      </dsp:txBody>
      <dsp:txXfrm>
        <a:off x="1538436" y="4711333"/>
        <a:ext cx="3837525" cy="2126325"/>
      </dsp:txXfrm>
    </dsp:sp>
    <dsp:sp modelId="{CAB4DBE5-50D3-40D7-9B5A-18EFB8CC2BBE}">
      <dsp:nvSpPr>
        <dsp:cNvPr id="0" name=""/>
        <dsp:cNvSpPr/>
      </dsp:nvSpPr>
      <dsp:spPr>
        <a:xfrm>
          <a:off x="1515670" y="2042709"/>
          <a:ext cx="3281256" cy="26503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12 026</a:t>
          </a:r>
        </a:p>
      </dsp:txBody>
      <dsp:txXfrm>
        <a:off x="1996199" y="2430844"/>
        <a:ext cx="2320198" cy="1874081"/>
      </dsp:txXfrm>
    </dsp:sp>
    <dsp:sp modelId="{3C3A4981-712C-4524-A5C0-F3170F7639C3}">
      <dsp:nvSpPr>
        <dsp:cNvPr id="0" name=""/>
        <dsp:cNvSpPr/>
      </dsp:nvSpPr>
      <dsp:spPr>
        <a:xfrm>
          <a:off x="7692856" y="4726982"/>
          <a:ext cx="4785239" cy="21263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Товарищества собственников жилья</a:t>
          </a:r>
        </a:p>
      </dsp:txBody>
      <dsp:txXfrm>
        <a:off x="8458494" y="4726982"/>
        <a:ext cx="4019600" cy="2126325"/>
      </dsp:txXfrm>
    </dsp:sp>
    <dsp:sp modelId="{C44F7E90-80A6-4762-9840-FD3B9DF68627}">
      <dsp:nvSpPr>
        <dsp:cNvPr id="0" name=""/>
        <dsp:cNvSpPr/>
      </dsp:nvSpPr>
      <dsp:spPr>
        <a:xfrm>
          <a:off x="8441761" y="2056544"/>
          <a:ext cx="3415998" cy="26503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16 341</a:t>
          </a:r>
          <a:endParaRPr lang="ru-RU" sz="6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2022" y="2444679"/>
        <a:ext cx="2415476" cy="1874081"/>
      </dsp:txXfrm>
    </dsp:sp>
    <dsp:sp modelId="{61615A4F-5BBB-4C34-932A-D2420BF02048}">
      <dsp:nvSpPr>
        <dsp:cNvPr id="0" name=""/>
        <dsp:cNvSpPr/>
      </dsp:nvSpPr>
      <dsp:spPr>
        <a:xfrm>
          <a:off x="14803953" y="4746800"/>
          <a:ext cx="4954977" cy="21263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Жилищно-строительные кооперативы</a:t>
          </a:r>
        </a:p>
      </dsp:txBody>
      <dsp:txXfrm>
        <a:off x="15596749" y="4746800"/>
        <a:ext cx="4162181" cy="2126325"/>
      </dsp:txXfrm>
    </dsp:sp>
    <dsp:sp modelId="{96D14ED3-B745-4F0A-B2B9-F0933B24C30D}">
      <dsp:nvSpPr>
        <dsp:cNvPr id="0" name=""/>
        <dsp:cNvSpPr/>
      </dsp:nvSpPr>
      <dsp:spPr>
        <a:xfrm>
          <a:off x="15760496" y="2068297"/>
          <a:ext cx="3318597" cy="26503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3 043</a:t>
          </a:r>
        </a:p>
      </dsp:txBody>
      <dsp:txXfrm>
        <a:off x="16246493" y="2456432"/>
        <a:ext cx="2346603" cy="1874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3916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vk.com/still_adequate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microsoft.com/office/2007/relationships/hdphoto" Target="../media/hdphoto7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26.png"/><Relationship Id="rId10" Type="http://schemas.openxmlformats.org/officeDocument/2006/relationships/image" Target="../media/image22.jp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1" y="3574472"/>
            <a:ext cx="9721831" cy="3171782"/>
          </a:xfrm>
        </p:spPr>
        <p:txBody>
          <a:bodyPr>
            <a:normAutofit fontScale="90000"/>
          </a:bodyPr>
          <a:lstStyle/>
          <a:p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«Промышленный альпинист»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3872574" cy="1758517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Меженцева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Ивина Виктория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876387" y="9000795"/>
            <a:ext cx="4376737" cy="696686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4360"/>
              </a:lnSpc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+7(905)699-83-10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18" y="3683808"/>
            <a:ext cx="12640375" cy="218598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14159728" y="9379298"/>
            <a:ext cx="594437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hlinkClick r:id="rId2"/>
              </a:rPr>
              <a:t>//vk.com/still_adequate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83EE97-FB7F-4658-9508-3B722E341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7" t="19120" r="23933" b="19283"/>
          <a:stretch/>
        </p:blipFill>
        <p:spPr>
          <a:xfrm>
            <a:off x="455333" y="9304789"/>
            <a:ext cx="1233714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8DF7FB3-A037-45E7-AE8B-BC5FE346F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7" t="7264" r="10901" b="11240"/>
          <a:stretch/>
        </p:blipFill>
        <p:spPr>
          <a:xfrm>
            <a:off x="7655109" y="9172909"/>
            <a:ext cx="1080605" cy="110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602913A6-4611-4483-AFED-D93ACBC92D76}"/>
              </a:ext>
            </a:extLst>
          </p:cNvPr>
          <p:cNvSpPr txBox="1">
            <a:spLocks/>
          </p:cNvSpPr>
          <p:nvPr/>
        </p:nvSpPr>
        <p:spPr>
          <a:xfrm>
            <a:off x="1860351" y="9130064"/>
            <a:ext cx="5654085" cy="132099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</a:p>
          <a:p>
            <a:pPr>
              <a:lnSpc>
                <a:spcPts val="4360"/>
              </a:lnSpc>
              <a:buClrTx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atiana-m2003@yandex.ru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360"/>
              </a:lnSpc>
              <a:buClrTx/>
              <a:buFont typeface="Arial" panose="020B0604020202020204" pitchFamily="34" charset="0"/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A67F7BF-2663-46E5-A3F1-A479F6E11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9422" y="9055085"/>
            <a:ext cx="1210767" cy="123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45" y="1619078"/>
            <a:ext cx="18264269" cy="2056965"/>
          </a:xfrm>
        </p:spPr>
        <p:txBody>
          <a:bodyPr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обрести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значительную актуальность в сфере промышленного альпинизма. Они предоставляют ряд преимуществ, улучшая безопасность, эффективность и результативность работ на высоте.</a:t>
            </a:r>
          </a:p>
          <a:p>
            <a:endParaRPr lang="ru-RU" sz="2800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8BAEA9FE-5E01-4FB7-BE9C-1DD675669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323938"/>
              </p:ext>
            </p:extLst>
          </p:nvPr>
        </p:nvGraphicFramePr>
        <p:xfrm>
          <a:off x="0" y="2203694"/>
          <a:ext cx="20104100" cy="969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10" y="1106611"/>
            <a:ext cx="9741217" cy="911089"/>
          </a:xfrm>
        </p:spPr>
        <p:txBody>
          <a:bodyPr/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77449" y="2616072"/>
            <a:ext cx="8793162" cy="4752915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высоте создает угрозу для жизни промышленных альпинистов, требует повышенной внимательности и ответственности. Также возникают проблемы из-за недобросовестности исполнителей.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предлагаем инновационное решение, чтобы сделать  работу на высоте безопасной и качественной.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13719" y="1294837"/>
            <a:ext cx="8841739" cy="1053916"/>
          </a:xfrm>
        </p:spPr>
        <p:txBody>
          <a:bodyPr/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существующих вариантов</a:t>
            </a:r>
          </a:p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решения не достаточно?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C9AFD05A-2982-4FFB-9BAA-841B9E1719B3}"/>
              </a:ext>
            </a:extLst>
          </p:cNvPr>
          <p:cNvSpPr/>
          <p:nvPr/>
        </p:nvSpPr>
        <p:spPr>
          <a:xfrm>
            <a:off x="4528457" y="2481943"/>
            <a:ext cx="986972" cy="63032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2F2E4F55-A639-4C8A-A4C5-E7BB693D6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265180"/>
              </p:ext>
            </p:extLst>
          </p:nvPr>
        </p:nvGraphicFramePr>
        <p:xfrm>
          <a:off x="1754112" y="1562156"/>
          <a:ext cx="10060517" cy="89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hape 12">
            <a:extLst>
              <a:ext uri="{FF2B5EF4-FFF2-40B4-BE49-F238E27FC236}">
                <a16:creationId xmlns:a16="http://schemas.microsoft.com/office/drawing/2014/main" xmlns="" id="{6396A3DC-525B-44E2-817E-3892685303A5}"/>
              </a:ext>
            </a:extLst>
          </p:cNvPr>
          <p:cNvSpPr/>
          <p:nvPr/>
        </p:nvSpPr>
        <p:spPr>
          <a:xfrm rot="18983279">
            <a:off x="1641714" y="7180349"/>
            <a:ext cx="3369104" cy="3369447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5863" b="11428"/>
          <a:stretch/>
        </p:blipFill>
        <p:spPr>
          <a:xfrm>
            <a:off x="11905147" y="7368987"/>
            <a:ext cx="6537765" cy="36519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0981EDF2-AFAB-4C52-B16F-81DB329AA3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600390"/>
              </p:ext>
            </p:extLst>
          </p:nvPr>
        </p:nvGraphicFramePr>
        <p:xfrm>
          <a:off x="197225" y="1685365"/>
          <a:ext cx="19560988" cy="989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77C0D1-A232-4BDF-AFBF-E7C60507F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73" y="6861467"/>
            <a:ext cx="1655400" cy="1655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A65DB97-F0BF-4E58-8D38-A4E8AC621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34" y="4309394"/>
            <a:ext cx="1655401" cy="17598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F31B423-3E9E-41AA-A8C0-20477D0F65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834" y="1855742"/>
            <a:ext cx="1707644" cy="17598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8427F53-CF3F-45A5-8E13-67E1F7FF5D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11" t="10902" r="10060" b="10135"/>
          <a:stretch/>
        </p:blipFill>
        <p:spPr>
          <a:xfrm>
            <a:off x="12787983" y="1960230"/>
            <a:ext cx="1696614" cy="165540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3EB9449-E7C0-4F95-89E6-1494C76EBD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490" t="6384" r="24900" b="4594"/>
          <a:stretch/>
        </p:blipFill>
        <p:spPr>
          <a:xfrm>
            <a:off x="12787983" y="6861467"/>
            <a:ext cx="1915775" cy="18395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7E2B312-F4B9-4BAD-AA3A-603C3DD2FB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3" b="89844" l="10000" r="90000">
                        <a14:foregroundMark x1="60028" y1="6599" x2="50729" y2="6343"/>
                        <a14:foregroundMark x1="42097" y1="8735" x2="44457" y2="12305"/>
                        <a14:foregroundMark x1="44457" y1="12305" x2="49872" y2="13361"/>
                        <a14:foregroundMark x1="65384" y1="15094" x2="69130" y2="13281"/>
                        <a14:foregroundMark x1="69130" y1="13281" x2="67695" y2="10921"/>
                        <a14:foregroundMark x1="58896" y1="33977" x2="52523" y2="33461"/>
                        <a14:foregroundMark x1="45667" y1="41479" x2="45563" y2="42466"/>
                        <a14:foregroundMark x1="48340" y1="57430" x2="50444" y2="62676"/>
                        <a14:foregroundMark x1="27500" y1="41211" x2="27500" y2="41211"/>
                        <a14:foregroundMark x1="29565" y1="41211" x2="29565" y2="44141"/>
                        <a14:foregroundMark x1="29565" y1="52344" x2="29565" y2="53906"/>
                        <a14:foregroundMark x1="32826" y1="64648" x2="33370" y2="66406"/>
                        <a14:foregroundMark x1="34130" y1="75391" x2="34130" y2="75391"/>
                        <a14:foregroundMark x1="37174" y1="89648" x2="37174" y2="89648"/>
                        <a14:foregroundMark x1="54565" y1="89844" x2="54565" y2="89844"/>
                        <a14:backgroundMark x1="58152" y1="12500" x2="58152" y2="12500"/>
                        <a14:backgroundMark x1="56739" y1="14258" x2="56739" y2="14258"/>
                        <a14:backgroundMark x1="60978" y1="14258" x2="60978" y2="14258"/>
                        <a14:backgroundMark x1="50109" y1="13477" x2="62174" y2="12305"/>
                        <a14:backgroundMark x1="62174" y1="12305" x2="62500" y2="12305"/>
                        <a14:backgroundMark x1="60978" y1="4297" x2="70109" y2="8008"/>
                        <a14:backgroundMark x1="38696" y1="5664" x2="46413" y2="4883"/>
                        <a14:backgroundMark x1="45217" y1="6836" x2="50761" y2="6250"/>
                        <a14:backgroundMark x1="62283" y1="14063" x2="63804" y2="15820"/>
                        <a14:backgroundMark x1="65000" y1="16406" x2="65326" y2="18555"/>
                        <a14:backgroundMark x1="64130" y1="36133" x2="62609" y2="45898"/>
                        <a14:backgroundMark x1="62609" y1="45898" x2="62609" y2="49219"/>
                        <a14:backgroundMark x1="48043" y1="33008" x2="47935" y2="47070"/>
                        <a14:backgroundMark x1="45435" y1="47656" x2="45217" y2="55078"/>
                        <a14:backgroundMark x1="50217" y1="31250" x2="51848" y2="34375"/>
                        <a14:backgroundMark x1="60543" y1="31055" x2="58043" y2="31836"/>
                        <a14:backgroundMark x1="60000" y1="32227" x2="64674" y2="34961"/>
                        <a14:backgroundMark x1="61304" y1="46484" x2="63152" y2="62305"/>
                        <a14:backgroundMark x1="66304" y1="58008" x2="60217" y2="69922"/>
                        <a14:backgroundMark x1="59891" y1="68555" x2="57500" y2="75000"/>
                        <a14:backgroundMark x1="52717" y1="66797" x2="52717" y2="68750"/>
                        <a14:backgroundMark x1="44783" y1="44727" x2="45978" y2="50977"/>
                        <a14:backgroundMark x1="46087" y1="42578" x2="45761" y2="47461"/>
                        <a14:backgroundMark x1="47609" y1="48242" x2="48370" y2="57422"/>
                        <a14:backgroundMark x1="53043" y1="67969" x2="49239" y2="64258"/>
                        <a14:backgroundMark x1="52391" y1="67383" x2="57717" y2="70313"/>
                        <a14:backgroundMark x1="57717" y1="70313" x2="57717" y2="70313"/>
                        <a14:backgroundMark x1="65761" y1="16211" x2="50109" y2="14063"/>
                      </a14:backgroundRemoval>
                    </a14:imgEffect>
                  </a14:imgLayer>
                </a14:imgProps>
              </a:ext>
            </a:extLst>
          </a:blip>
          <a:srcRect l="20093" r="20942"/>
          <a:stretch/>
        </p:blipFill>
        <p:spPr>
          <a:xfrm>
            <a:off x="12730660" y="4413881"/>
            <a:ext cx="1753937" cy="1655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r="57160"/>
          <a:stretch/>
        </p:blipFill>
        <p:spPr>
          <a:xfrm>
            <a:off x="7627101" y="1959886"/>
            <a:ext cx="4896597" cy="7000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221506" y="9219662"/>
            <a:ext cx="1667435" cy="181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35449" y="9235282"/>
            <a:ext cx="1653492" cy="14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379374"/>
            <a:ext cx="9741217" cy="911089"/>
          </a:xfrm>
        </p:spPr>
        <p:txBody>
          <a:bodyPr/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7128" y="4733903"/>
            <a:ext cx="4151549" cy="5952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56331" y="4698046"/>
            <a:ext cx="4151549" cy="59525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385534" y="4698045"/>
            <a:ext cx="4151549" cy="5952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8170" t="18836" b="21682"/>
          <a:stretch/>
        </p:blipFill>
        <p:spPr>
          <a:xfrm>
            <a:off x="8045190" y="1426464"/>
            <a:ext cx="3773829" cy="18288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856331" y="3616630"/>
            <a:ext cx="4151549" cy="811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27128" y="3616630"/>
            <a:ext cx="4151549" cy="811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385534" y="3616630"/>
            <a:ext cx="4151549" cy="8032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823180" y="3602751"/>
            <a:ext cx="418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phantom 4 pro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(зарубежный производитель)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56954" y="3625253"/>
            <a:ext cx="440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«Промышленный альпинист»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(отечественный производитель)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7128" y="3592183"/>
            <a:ext cx="4175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 Bee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(зарубежный производитель)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6325" t="10452" r="896" b="25601"/>
          <a:stretch/>
        </p:blipFill>
        <p:spPr>
          <a:xfrm>
            <a:off x="1584201" y="1425204"/>
            <a:ext cx="3710253" cy="1831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65854" y="4733903"/>
            <a:ext cx="319217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 больше 1 часа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Грузоподъемность больше 10 кг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снимать местность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Монтажные работы на высоте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Малярные работы на высоте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Картографирование рабочей местности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7440" t="14151" r="9815" b="14042"/>
          <a:stretch/>
        </p:blipFill>
        <p:spPr>
          <a:xfrm>
            <a:off x="14569755" y="1408534"/>
            <a:ext cx="3783106" cy="18467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09374" y="4733903"/>
            <a:ext cx="31096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 больше 1 часа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Грузоподъемность больше 10 кг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снимать местность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Монтажные работы на высоте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Малярные работы на высоте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Картографирование рабочей местности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93788" y="4652551"/>
            <a:ext cx="305907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 больше 1 часа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Грузоподъемность больше 10 кг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снимать местность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Монтажные работы на высоте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Малярные работы на высоте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Картографирование рабочей местности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2" descr="https://top-fon.com/uploads/posts/2023-02/1675309536_top-fon-com-p-galochka-dlya-prezentatsii-bez-fona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0213" y="4652551"/>
            <a:ext cx="593575" cy="4927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0212" y="5475909"/>
            <a:ext cx="593575" cy="4927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873" y="6534028"/>
            <a:ext cx="593575" cy="492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2928" y="9906267"/>
            <a:ext cx="593575" cy="4927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0212" y="8834097"/>
            <a:ext cx="593575" cy="49279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8872" y="7764344"/>
            <a:ext cx="593575" cy="49279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157" y="6534028"/>
            <a:ext cx="593575" cy="4927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75" y="6534028"/>
            <a:ext cx="593575" cy="4927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75" y="8869556"/>
            <a:ext cx="593575" cy="49279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222" y="9906267"/>
            <a:ext cx="593575" cy="4927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82" y="4652999"/>
            <a:ext cx="646368" cy="64636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82" y="7763550"/>
            <a:ext cx="646368" cy="6463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378" y="8827312"/>
            <a:ext cx="646368" cy="64636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96" y="7763550"/>
            <a:ext cx="646368" cy="64636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598" y="9940567"/>
            <a:ext cx="646368" cy="6463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190" y="5522858"/>
            <a:ext cx="646368" cy="6463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336" y="4616231"/>
            <a:ext cx="646368" cy="6463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631" y="5522858"/>
            <a:ext cx="646368" cy="6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16373" y="2806700"/>
            <a:ext cx="3256992" cy="64090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41926" y="2742892"/>
            <a:ext cx="2617694" cy="31578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9543" y="6156949"/>
            <a:ext cx="2679105" cy="3252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75813" y="2806701"/>
            <a:ext cx="3253516" cy="6409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043468" y="2731145"/>
            <a:ext cx="2617694" cy="32368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043468" y="6152856"/>
            <a:ext cx="2590799" cy="3260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401363" y="2731145"/>
            <a:ext cx="3370729" cy="64845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16373" y="9563785"/>
            <a:ext cx="17605434" cy="13849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482300" y="3082234"/>
            <a:ext cx="305965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группы потребителей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1" algn="ctr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ЖКХ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B2G)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80000" lvl="1" algn="ctr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1" algn="ctr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Управляющие компании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(B2B)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1" algn="ctr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1" algn="ctr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Кооперативы собственников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/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920790" y="2924300"/>
            <a:ext cx="2459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процессы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их реализация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0026" y="6427084"/>
            <a:ext cx="25376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распределения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продажи, гос. закупки, специальные выставки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8792" y="9563785"/>
            <a:ext cx="17323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Потоки доходов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готовых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регулярное дополнение и обновление ПО. Предоставление товара на условиях предоплаты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9764" y="3161787"/>
            <a:ext cx="27342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издержек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производство и реализацию БПЛА и на заработную плату сотрудникам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6851" y="6136543"/>
            <a:ext cx="24643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ресурсы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Инвестиции, отечественные ресурсы, ПО, команда разработчиков и маркетологов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5155" y="722555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449079" y="2888939"/>
            <a:ext cx="27915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партнеры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с производителями БПЛА и создание рыночных отношений с компаниями в сфере ЖКХ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98740" y="3044839"/>
            <a:ext cx="261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ценность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 качества и безопасности работ на высоте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результаты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1701111A-AE78-4586-8DED-B8D6782E2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208220"/>
              </p:ext>
            </p:extLst>
          </p:nvPr>
        </p:nvGraphicFramePr>
        <p:xfrm>
          <a:off x="2372613" y="1823487"/>
          <a:ext cx="13402733" cy="755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93AA6F-8A09-4BAD-8EA2-C8C15B326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8750" l="2959" r="96746">
                        <a14:foregroundMark x1="5917" y1="60313" x2="5917" y2="60313"/>
                        <a14:foregroundMark x1="3254" y1="58438" x2="3254" y2="58438"/>
                        <a14:foregroundMark x1="26627" y1="91875" x2="26627" y2="91875"/>
                        <a14:foregroundMark x1="23077" y1="98750" x2="23077" y2="98750"/>
                        <a14:foregroundMark x1="90237" y1="8438" x2="90237" y2="8438"/>
                        <a14:foregroundMark x1="96746" y1="2188" x2="96746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334" y="4793573"/>
            <a:ext cx="1364320" cy="12916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0C99AE1-3943-45EC-B449-7713DD67B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8750" l="2959" r="96746">
                        <a14:foregroundMark x1="5917" y1="60313" x2="5917" y2="60313"/>
                        <a14:foregroundMark x1="3254" y1="58438" x2="3254" y2="58438"/>
                        <a14:foregroundMark x1="26627" y1="91875" x2="26627" y2="91875"/>
                        <a14:foregroundMark x1="23077" y1="98750" x2="23077" y2="98750"/>
                        <a14:foregroundMark x1="90237" y1="8438" x2="90237" y2="8438"/>
                        <a14:foregroundMark x1="96746" y1="2188" x2="96746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334" y="1862128"/>
            <a:ext cx="1364320" cy="12916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4B7A9BF-9C34-4EF4-985E-F890EE019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8750" l="2959" r="96746">
                        <a14:foregroundMark x1="5917" y1="60313" x2="5917" y2="60313"/>
                        <a14:foregroundMark x1="3254" y1="58438" x2="3254" y2="58438"/>
                        <a14:foregroundMark x1="26627" y1="91875" x2="26627" y2="91875"/>
                        <a14:foregroundMark x1="23077" y1="98750" x2="23077" y2="98750"/>
                        <a14:foregroundMark x1="90237" y1="8438" x2="90237" y2="8438"/>
                        <a14:foregroundMark x1="96746" y1="2188" x2="96746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334" y="3340371"/>
            <a:ext cx="1364320" cy="12916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E2FA6AD-B349-4DE0-9844-78BDE7A29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8750" l="2959" r="96746">
                        <a14:foregroundMark x1="5917" y1="60313" x2="5917" y2="60313"/>
                        <a14:foregroundMark x1="3254" y1="58438" x2="3254" y2="58438"/>
                        <a14:foregroundMark x1="26627" y1="91875" x2="26627" y2="91875"/>
                        <a14:foregroundMark x1="23077" y1="98750" x2="23077" y2="98750"/>
                        <a14:foregroundMark x1="90237" y1="8438" x2="90237" y2="8438"/>
                        <a14:foregroundMark x1="96746" y1="2188" x2="96746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334" y="6246775"/>
            <a:ext cx="1364320" cy="1291664"/>
          </a:xfrm>
          <a:prstGeom prst="rect">
            <a:avLst/>
          </a:prstGeom>
        </p:spPr>
      </p:pic>
      <p:sp>
        <p:nvSpPr>
          <p:cNvPr id="20" name="Прямоугольник с двумя скругленными соседними углами 19"/>
          <p:cNvSpPr/>
          <p:nvPr/>
        </p:nvSpPr>
        <p:spPr>
          <a:xfrm rot="5400000">
            <a:off x="9114004" y="3634403"/>
            <a:ext cx="1040644" cy="12282038"/>
          </a:xfrm>
          <a:prstGeom prst="round2Same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Группа 21"/>
          <p:cNvGrpSpPr/>
          <p:nvPr/>
        </p:nvGrpSpPr>
        <p:grpSpPr>
          <a:xfrm>
            <a:off x="2372613" y="9249510"/>
            <a:ext cx="1120694" cy="1600992"/>
            <a:chOff x="1" y="5951907"/>
            <a:chExt cx="1120694" cy="1600992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240148" y="6192056"/>
              <a:ext cx="1600992" cy="1120694"/>
            </a:xfrm>
            <a:prstGeom prst="chevron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1" y="6512254"/>
              <a:ext cx="1120694" cy="480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300" kern="1200" dirty="0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9A6B06F-B0E6-4CD6-8E3C-549C17C81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8750" l="2959" r="96746">
                        <a14:foregroundMark x1="5917" y1="60313" x2="5917" y2="60313"/>
                        <a14:foregroundMark x1="3254" y1="58438" x2="3254" y2="58438"/>
                        <a14:foregroundMark x1="26627" y1="91875" x2="26627" y2="91875"/>
                        <a14:foregroundMark x1="23077" y1="98750" x2="23077" y2="98750"/>
                        <a14:foregroundMark x1="90237" y1="8438" x2="90237" y2="8438"/>
                        <a14:foregroundMark x1="96746" y1="2188" x2="96746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2613" y="7745485"/>
            <a:ext cx="1364320" cy="12916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9A6B06F-B0E6-4CD6-8E3C-549C17C81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8750" l="2959" r="96746">
                        <a14:foregroundMark x1="5917" y1="60313" x2="5917" y2="60313"/>
                        <a14:foregroundMark x1="3254" y1="58438" x2="3254" y2="58438"/>
                        <a14:foregroundMark x1="26627" y1="91875" x2="26627" y2="91875"/>
                        <a14:foregroundMark x1="23077" y1="98750" x2="23077" y2="98750"/>
                        <a14:foregroundMark x1="90237" y1="8438" x2="90237" y2="8438"/>
                        <a14:foregroundMark x1="96746" y1="2188" x2="96746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334" y="9198687"/>
            <a:ext cx="1364320" cy="1291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6933" y="9378399"/>
            <a:ext cx="11700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0" indent="-288000"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Наметили дальнейший план 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265370" y="933066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7" y="933066"/>
            <a:ext cx="9741217" cy="9110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2600" y="8451705"/>
            <a:ext cx="4719790" cy="2103120"/>
          </a:xfrm>
        </p:spPr>
        <p:txBody>
          <a:bodyPr/>
          <a:lstStyle/>
          <a:p>
            <a:pPr algn="ctr"/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 проекта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идеи,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маркетолог.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79" b="179"/>
          <a:stretch>
            <a:fillRect/>
          </a:stretch>
        </p:blipFill>
        <p:spPr>
          <a:xfrm>
            <a:off x="3932600" y="2514188"/>
            <a:ext cx="4719790" cy="4723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32600" y="7610891"/>
            <a:ext cx="4719790" cy="794068"/>
          </a:xfrm>
        </p:spPr>
        <p:txBody>
          <a:bodyPr/>
          <a:lstStyle/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Меженцева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837781" y="8404959"/>
            <a:ext cx="4661954" cy="21031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 проекта</a:t>
            </a:r>
          </a:p>
          <a:p>
            <a:pPr algn="ctr">
              <a:lnSpc>
                <a:spcPct val="10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связям с общественностью, разработчик прототипа.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37781" y="7610891"/>
            <a:ext cx="4661954" cy="472898"/>
          </a:xfrm>
        </p:spPr>
        <p:txBody>
          <a:bodyPr/>
          <a:lstStyle/>
          <a:p>
            <a:pPr algn="ctr"/>
            <a:r>
              <a:rPr lang="ru-RU" sz="3600" dirty="0"/>
              <a:t>Ивина Виктория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77" r="77"/>
          <a:stretch>
            <a:fillRect/>
          </a:stretch>
        </p:blipFill>
        <p:spPr>
          <a:xfrm>
            <a:off x="13178065" y="4205994"/>
            <a:ext cx="2139950" cy="218598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798469D-88B2-4156-915D-18063EC0D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 b="11377"/>
          <a:stretch/>
        </p:blipFill>
        <p:spPr bwMode="auto">
          <a:xfrm>
            <a:off x="11660412" y="2514188"/>
            <a:ext cx="5016692" cy="4731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1BCB6CE-B892-4839-BB78-1C1683E7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5" y="5396460"/>
            <a:ext cx="9026049" cy="5866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D6569587-4915-4321-A3E5-6815915F9F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605816"/>
              </p:ext>
            </p:extLst>
          </p:nvPr>
        </p:nvGraphicFramePr>
        <p:xfrm>
          <a:off x="757355" y="1627364"/>
          <a:ext cx="19258070" cy="9688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4250</TotalTime>
  <Words>407</Words>
  <Application>Microsoft Office PowerPoint</Application>
  <PresentationFormat>Произвольный</PresentationFormat>
  <Paragraphs>126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ОБЛОЖКИ</vt:lpstr>
      <vt:lpstr>РАЗДЕЛИТЕЛИ</vt:lpstr>
      <vt:lpstr>Дрон «Промышленный альпинист»</vt:lpstr>
      <vt:lpstr>Актуальность проекта</vt:lpstr>
      <vt:lpstr>Проблемы</vt:lpstr>
      <vt:lpstr>Решения</vt:lpstr>
      <vt:lpstr>Рынок</vt:lpstr>
      <vt:lpstr>Бизнес-модель</vt:lpstr>
      <vt:lpstr>Текущие результаты</vt:lpstr>
      <vt:lpstr>Команда</vt:lpstr>
      <vt:lpstr>Планы развития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Kuchaev Oleg</cp:lastModifiedBy>
  <cp:revision>267</cp:revision>
  <dcterms:created xsi:type="dcterms:W3CDTF">2021-03-01T12:07:13Z</dcterms:created>
  <dcterms:modified xsi:type="dcterms:W3CDTF">2023-10-20T18:37:15Z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