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4876B2-E832-4F74-8222-66BDAF6ED7DD}">
          <p14:sldIdLst>
            <p14:sldId id="256"/>
            <p14:sldId id="27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3F44E189-B585-49B5-B9D3-727A63162236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48" d="100"/>
          <a:sy n="48" d="100"/>
        </p:scale>
        <p:origin x="79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56E23-26DA-4D5C-8545-5F34E991FB3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7287-60B3-4F65-B424-C34D6E3A8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048" y="-137160"/>
            <a:ext cx="4112052" cy="14333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250" y="1"/>
            <a:ext cx="3126740" cy="1089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250" y="10246876"/>
            <a:ext cx="3048000" cy="10624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342" y="0"/>
            <a:ext cx="3761758" cy="1311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B093-5E5A-4E1F-AAB0-90C7DFF4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286E3-613D-4152-9247-08CDEC87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E57B21-F7B8-4C92-B789-ED2DABEC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0" y="0"/>
            <a:ext cx="3048000" cy="10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39B8E-CECA-9268-5F27-56D5588B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69"/>
            <a:ext cx="20104100" cy="115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850" y="0"/>
            <a:ext cx="4033520" cy="1406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140" y="0"/>
            <a:ext cx="4198960" cy="146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362" y="0"/>
            <a:ext cx="4238248" cy="1477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652" y="0"/>
            <a:ext cx="3933448" cy="1371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630" y="0"/>
            <a:ext cx="3980359" cy="138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452" y="-14605"/>
            <a:ext cx="4009648" cy="1397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620" y="9998075"/>
            <a:ext cx="3759480" cy="13104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без названия - Презентация 16:9</dc:title>
  <dc:creator>Flyvi</dc:creator>
  <cp:lastModifiedBy>User</cp:lastModifiedBy>
  <cp:revision>4</cp:revision>
  <dcterms:created xsi:type="dcterms:W3CDTF">2023-10-03T19:30:56Z</dcterms:created>
  <dcterms:modified xsi:type="dcterms:W3CDTF">2023-10-20T04:03:47Z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LastSaved">
    <vt:filetime>2023-10-03T00:00:00Z</vt:filetime>
  </property>
</Properties>
</file>