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2ECD"/>
    <a:srgbClr val="5A18C5"/>
    <a:srgbClr val="722FCD"/>
    <a:srgbClr val="6420C8"/>
    <a:srgbClr val="823DD3"/>
    <a:srgbClr val="8B48D6"/>
    <a:srgbClr val="7744C1"/>
    <a:srgbClr val="170052"/>
    <a:srgbClr val="180055"/>
    <a:srgbClr val="150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DC3720-F879-0BAB-5268-9759CFE08601}" v="780" dt="2025-03-08T15:40:17.3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makov Andrew" userId="13091bfed3dc0a1e" providerId="Windows Live" clId="Web-{9FDC3720-F879-0BAB-5268-9759CFE08601}"/>
    <pc:docChg chg="addSld modSld">
      <pc:chgData name="Ermakov Andrew" userId="13091bfed3dc0a1e" providerId="Windows Live" clId="Web-{9FDC3720-F879-0BAB-5268-9759CFE08601}" dt="2025-03-08T15:40:16.633" v="545" actId="20577"/>
      <pc:docMkLst>
        <pc:docMk/>
      </pc:docMkLst>
      <pc:sldChg chg="addSp delSp modSp">
        <pc:chgData name="Ermakov Andrew" userId="13091bfed3dc0a1e" providerId="Windows Live" clId="Web-{9FDC3720-F879-0BAB-5268-9759CFE08601}" dt="2025-03-03T09:19:08.857" v="2"/>
        <pc:sldMkLst>
          <pc:docMk/>
          <pc:sldMk cId="1351651579" sldId="256"/>
        </pc:sldMkLst>
        <pc:spChg chg="del">
          <ac:chgData name="Ermakov Andrew" userId="13091bfed3dc0a1e" providerId="Windows Live" clId="Web-{9FDC3720-F879-0BAB-5268-9759CFE08601}" dt="2025-03-03T09:18:24.589" v="0"/>
          <ac:spMkLst>
            <pc:docMk/>
            <pc:sldMk cId="1351651579" sldId="256"/>
            <ac:spMk id="2" creationId="{00000000-0000-0000-0000-000000000000}"/>
          </ac:spMkLst>
        </pc:spChg>
        <pc:spChg chg="del">
          <ac:chgData name="Ermakov Andrew" userId="13091bfed3dc0a1e" providerId="Windows Live" clId="Web-{9FDC3720-F879-0BAB-5268-9759CFE08601}" dt="2025-03-03T09:18:27.683" v="1"/>
          <ac:spMkLst>
            <pc:docMk/>
            <pc:sldMk cId="1351651579" sldId="256"/>
            <ac:spMk id="3" creationId="{00000000-0000-0000-0000-000000000000}"/>
          </ac:spMkLst>
        </pc:spChg>
        <pc:picChg chg="add mod">
          <ac:chgData name="Ermakov Andrew" userId="13091bfed3dc0a1e" providerId="Windows Live" clId="Web-{9FDC3720-F879-0BAB-5268-9759CFE08601}" dt="2025-03-03T09:19:08.857" v="2"/>
          <ac:picMkLst>
            <pc:docMk/>
            <pc:sldMk cId="1351651579" sldId="256"/>
            <ac:picMk id="4" creationId="{830E61C6-8248-F84C-5248-3C6635680DA3}"/>
          </ac:picMkLst>
        </pc:picChg>
      </pc:sldChg>
      <pc:sldChg chg="addSp modSp new">
        <pc:chgData name="Ermakov Andrew" userId="13091bfed3dc0a1e" providerId="Windows Live" clId="Web-{9FDC3720-F879-0BAB-5268-9759CFE08601}" dt="2025-03-03T09:19:20.873" v="4"/>
        <pc:sldMkLst>
          <pc:docMk/>
          <pc:sldMk cId="1202788808" sldId="257"/>
        </pc:sldMkLst>
        <pc:picChg chg="add mod">
          <ac:chgData name="Ermakov Andrew" userId="13091bfed3dc0a1e" providerId="Windows Live" clId="Web-{9FDC3720-F879-0BAB-5268-9759CFE08601}" dt="2025-03-03T09:19:20.873" v="4"/>
          <ac:picMkLst>
            <pc:docMk/>
            <pc:sldMk cId="1202788808" sldId="257"/>
            <ac:picMk id="2" creationId="{1A43BD57-F220-4696-0074-C6AA34D31ECE}"/>
          </ac:picMkLst>
        </pc:picChg>
      </pc:sldChg>
      <pc:sldChg chg="addSp modSp new">
        <pc:chgData name="Ermakov Andrew" userId="13091bfed3dc0a1e" providerId="Windows Live" clId="Web-{9FDC3720-F879-0BAB-5268-9759CFE08601}" dt="2025-03-03T09:35:15.771" v="95" actId="20577"/>
        <pc:sldMkLst>
          <pc:docMk/>
          <pc:sldMk cId="4041124901" sldId="258"/>
        </pc:sldMkLst>
        <pc:spChg chg="add mod">
          <ac:chgData name="Ermakov Andrew" userId="13091bfed3dc0a1e" providerId="Windows Live" clId="Web-{9FDC3720-F879-0BAB-5268-9759CFE08601}" dt="2025-03-03T09:22:02.070" v="15" actId="14100"/>
          <ac:spMkLst>
            <pc:docMk/>
            <pc:sldMk cId="4041124901" sldId="258"/>
            <ac:spMk id="3" creationId="{E780000D-8327-4BC6-A4D4-7E3933055BD1}"/>
          </ac:spMkLst>
        </pc:spChg>
        <pc:spChg chg="add mod">
          <ac:chgData name="Ermakov Andrew" userId="13091bfed3dc0a1e" providerId="Windows Live" clId="Web-{9FDC3720-F879-0BAB-5268-9759CFE08601}" dt="2025-03-03T09:31:52.557" v="78" actId="1076"/>
          <ac:spMkLst>
            <pc:docMk/>
            <pc:sldMk cId="4041124901" sldId="258"/>
            <ac:spMk id="4" creationId="{B373DB3D-4ED2-847E-B4C1-9C0EC842DAAB}"/>
          </ac:spMkLst>
        </pc:spChg>
        <pc:spChg chg="add mod">
          <ac:chgData name="Ermakov Andrew" userId="13091bfed3dc0a1e" providerId="Windows Live" clId="Web-{9FDC3720-F879-0BAB-5268-9759CFE08601}" dt="2025-03-03T09:32:25.887" v="82"/>
          <ac:spMkLst>
            <pc:docMk/>
            <pc:sldMk cId="4041124901" sldId="258"/>
            <ac:spMk id="5" creationId="{CD087974-BBDD-2855-CBDD-077E9BE2AA27}"/>
          </ac:spMkLst>
        </pc:spChg>
        <pc:spChg chg="add mod">
          <ac:chgData name="Ermakov Andrew" userId="13091bfed3dc0a1e" providerId="Windows Live" clId="Web-{9FDC3720-F879-0BAB-5268-9759CFE08601}" dt="2025-03-03T09:35:15.771" v="95" actId="20577"/>
          <ac:spMkLst>
            <pc:docMk/>
            <pc:sldMk cId="4041124901" sldId="258"/>
            <ac:spMk id="6" creationId="{D0D575AB-A942-EA85-F828-81411EA247CC}"/>
          </ac:spMkLst>
        </pc:spChg>
        <pc:picChg chg="add mod">
          <ac:chgData name="Ermakov Andrew" userId="13091bfed3dc0a1e" providerId="Windows Live" clId="Web-{9FDC3720-F879-0BAB-5268-9759CFE08601}" dt="2025-03-03T09:19:41.374" v="6"/>
          <ac:picMkLst>
            <pc:docMk/>
            <pc:sldMk cId="4041124901" sldId="258"/>
            <ac:picMk id="2" creationId="{257C4002-BCE7-1087-C14F-E65AE101E8CF}"/>
          </ac:picMkLst>
        </pc:picChg>
      </pc:sldChg>
      <pc:sldChg chg="addSp modSp new">
        <pc:chgData name="Ermakov Andrew" userId="13091bfed3dc0a1e" providerId="Windows Live" clId="Web-{9FDC3720-F879-0BAB-5268-9759CFE08601}" dt="2025-03-03T09:42:55.298" v="171" actId="20577"/>
        <pc:sldMkLst>
          <pc:docMk/>
          <pc:sldMk cId="3039779636" sldId="259"/>
        </pc:sldMkLst>
        <pc:spChg chg="add mod">
          <ac:chgData name="Ermakov Andrew" userId="13091bfed3dc0a1e" providerId="Windows Live" clId="Web-{9FDC3720-F879-0BAB-5268-9759CFE08601}" dt="2025-03-03T09:37:13.716" v="100"/>
          <ac:spMkLst>
            <pc:docMk/>
            <pc:sldMk cId="3039779636" sldId="259"/>
            <ac:spMk id="3" creationId="{901D6199-8A8B-0533-829F-FB5593BC2B85}"/>
          </ac:spMkLst>
        </pc:spChg>
        <pc:spChg chg="add mod">
          <ac:chgData name="Ermakov Andrew" userId="13091bfed3dc0a1e" providerId="Windows Live" clId="Web-{9FDC3720-F879-0BAB-5268-9759CFE08601}" dt="2025-03-03T09:37:46.827" v="103"/>
          <ac:spMkLst>
            <pc:docMk/>
            <pc:sldMk cId="3039779636" sldId="259"/>
            <ac:spMk id="4" creationId="{7A912836-B14D-46F2-A8F1-28867BF06D18}"/>
          </ac:spMkLst>
        </pc:spChg>
        <pc:spChg chg="add mod">
          <ac:chgData name="Ermakov Andrew" userId="13091bfed3dc0a1e" providerId="Windows Live" clId="Web-{9FDC3720-F879-0BAB-5268-9759CFE08601}" dt="2025-03-03T09:37:59.374" v="106" actId="20577"/>
          <ac:spMkLst>
            <pc:docMk/>
            <pc:sldMk cId="3039779636" sldId="259"/>
            <ac:spMk id="5" creationId="{C27B5E4E-AF0F-F1DE-35B9-648E23D4E73C}"/>
          </ac:spMkLst>
        </pc:spChg>
        <pc:spChg chg="add mod">
          <ac:chgData name="Ermakov Andrew" userId="13091bfed3dc0a1e" providerId="Windows Live" clId="Web-{9FDC3720-F879-0BAB-5268-9759CFE08601}" dt="2025-03-03T09:38:38.142" v="132" actId="1076"/>
          <ac:spMkLst>
            <pc:docMk/>
            <pc:sldMk cId="3039779636" sldId="259"/>
            <ac:spMk id="6" creationId="{E6672082-EF33-CF0D-44A5-BD9334CFB2E9}"/>
          </ac:spMkLst>
        </pc:spChg>
        <pc:spChg chg="add mod">
          <ac:chgData name="Ermakov Andrew" userId="13091bfed3dc0a1e" providerId="Windows Live" clId="Web-{9FDC3720-F879-0BAB-5268-9759CFE08601}" dt="2025-03-03T09:42:55.298" v="171" actId="20577"/>
          <ac:spMkLst>
            <pc:docMk/>
            <pc:sldMk cId="3039779636" sldId="259"/>
            <ac:spMk id="7" creationId="{1E3019E0-0748-A44B-EE60-CD135AA189B9}"/>
          </ac:spMkLst>
        </pc:spChg>
        <pc:picChg chg="add mod">
          <ac:chgData name="Ermakov Andrew" userId="13091bfed3dc0a1e" providerId="Windows Live" clId="Web-{9FDC3720-F879-0BAB-5268-9759CFE08601}" dt="2025-03-03T09:36:42.308" v="97"/>
          <ac:picMkLst>
            <pc:docMk/>
            <pc:sldMk cId="3039779636" sldId="259"/>
            <ac:picMk id="2" creationId="{07C18A83-B916-DA95-9984-C32E252C76F1}"/>
          </ac:picMkLst>
        </pc:picChg>
      </pc:sldChg>
      <pc:sldChg chg="modSp add replId">
        <pc:chgData name="Ermakov Andrew" userId="13091bfed3dc0a1e" providerId="Windows Live" clId="Web-{9FDC3720-F879-0BAB-5268-9759CFE08601}" dt="2025-03-03T09:44:23.725" v="196" actId="1076"/>
        <pc:sldMkLst>
          <pc:docMk/>
          <pc:sldMk cId="332039863" sldId="260"/>
        </pc:sldMkLst>
        <pc:spChg chg="mod">
          <ac:chgData name="Ermakov Andrew" userId="13091bfed3dc0a1e" providerId="Windows Live" clId="Web-{9FDC3720-F879-0BAB-5268-9759CFE08601}" dt="2025-03-03T09:44:23.725" v="196" actId="1076"/>
          <ac:spMkLst>
            <pc:docMk/>
            <pc:sldMk cId="332039863" sldId="260"/>
            <ac:spMk id="7" creationId="{197FFC60-0BB8-C5E6-A272-9120A6CE0887}"/>
          </ac:spMkLst>
        </pc:spChg>
      </pc:sldChg>
      <pc:sldChg chg="modSp add replId">
        <pc:chgData name="Ermakov Andrew" userId="13091bfed3dc0a1e" providerId="Windows Live" clId="Web-{9FDC3720-F879-0BAB-5268-9759CFE08601}" dt="2025-03-03T09:45:07.305" v="209" actId="1076"/>
        <pc:sldMkLst>
          <pc:docMk/>
          <pc:sldMk cId="2542604364" sldId="261"/>
        </pc:sldMkLst>
        <pc:spChg chg="mod">
          <ac:chgData name="Ermakov Andrew" userId="13091bfed3dc0a1e" providerId="Windows Live" clId="Web-{9FDC3720-F879-0BAB-5268-9759CFE08601}" dt="2025-03-03T09:45:07.305" v="209" actId="1076"/>
          <ac:spMkLst>
            <pc:docMk/>
            <pc:sldMk cId="2542604364" sldId="261"/>
            <ac:spMk id="7" creationId="{D320EC3B-BEEE-BDC4-2C5D-8A94E499C0DE}"/>
          </ac:spMkLst>
        </pc:spChg>
      </pc:sldChg>
      <pc:sldChg chg="addSp modSp new">
        <pc:chgData name="Ermakov Andrew" userId="13091bfed3dc0a1e" providerId="Windows Live" clId="Web-{9FDC3720-F879-0BAB-5268-9759CFE08601}" dt="2025-03-03T09:49:37.133" v="251" actId="20577"/>
        <pc:sldMkLst>
          <pc:docMk/>
          <pc:sldMk cId="2805809608" sldId="262"/>
        </pc:sldMkLst>
        <pc:spChg chg="add mod">
          <ac:chgData name="Ermakov Andrew" userId="13091bfed3dc0a1e" providerId="Windows Live" clId="Web-{9FDC3720-F879-0BAB-5268-9759CFE08601}" dt="2025-03-03T09:47:00.202" v="214"/>
          <ac:spMkLst>
            <pc:docMk/>
            <pc:sldMk cId="2805809608" sldId="262"/>
            <ac:spMk id="3" creationId="{A8456977-4F1F-9155-11C7-3D776BB50E94}"/>
          </ac:spMkLst>
        </pc:spChg>
        <pc:spChg chg="add mod">
          <ac:chgData name="Ermakov Andrew" userId="13091bfed3dc0a1e" providerId="Windows Live" clId="Web-{9FDC3720-F879-0BAB-5268-9759CFE08601}" dt="2025-03-03T09:47:09.500" v="216" actId="1076"/>
          <ac:spMkLst>
            <pc:docMk/>
            <pc:sldMk cId="2805809608" sldId="262"/>
            <ac:spMk id="4" creationId="{F71C51BF-449D-D999-9F3A-C5599E339340}"/>
          </ac:spMkLst>
        </pc:spChg>
        <pc:spChg chg="add mod">
          <ac:chgData name="Ermakov Andrew" userId="13091bfed3dc0a1e" providerId="Windows Live" clId="Web-{9FDC3720-F879-0BAB-5268-9759CFE08601}" dt="2025-03-03T09:48:27.473" v="236" actId="1076"/>
          <ac:spMkLst>
            <pc:docMk/>
            <pc:sldMk cId="2805809608" sldId="262"/>
            <ac:spMk id="6" creationId="{CE8461CC-E019-2503-34AB-8F96B88BD194}"/>
          </ac:spMkLst>
        </pc:spChg>
        <pc:spChg chg="add mod">
          <ac:chgData name="Ermakov Andrew" userId="13091bfed3dc0a1e" providerId="Windows Live" clId="Web-{9FDC3720-F879-0BAB-5268-9759CFE08601}" dt="2025-03-03T09:49:37.133" v="251" actId="20577"/>
          <ac:spMkLst>
            <pc:docMk/>
            <pc:sldMk cId="2805809608" sldId="262"/>
            <ac:spMk id="7" creationId="{C6F21B28-2B2B-E7D5-5B0E-6367E58D817E}"/>
          </ac:spMkLst>
        </pc:spChg>
        <pc:picChg chg="add mod">
          <ac:chgData name="Ermakov Andrew" userId="13091bfed3dc0a1e" providerId="Windows Live" clId="Web-{9FDC3720-F879-0BAB-5268-9759CFE08601}" dt="2025-03-03T09:46:07.574" v="211"/>
          <ac:picMkLst>
            <pc:docMk/>
            <pc:sldMk cId="2805809608" sldId="262"/>
            <ac:picMk id="2" creationId="{234FDFBD-1A0B-063C-DE67-7D98BC531F50}"/>
          </ac:picMkLst>
        </pc:picChg>
      </pc:sldChg>
      <pc:sldChg chg="addSp modSp new">
        <pc:chgData name="Ermakov Andrew" userId="13091bfed3dc0a1e" providerId="Windows Live" clId="Web-{9FDC3720-F879-0BAB-5268-9759CFE08601}" dt="2025-03-03T10:04:15.886" v="364" actId="1076"/>
        <pc:sldMkLst>
          <pc:docMk/>
          <pc:sldMk cId="3785768762" sldId="263"/>
        </pc:sldMkLst>
        <pc:spChg chg="add mod">
          <ac:chgData name="Ermakov Andrew" userId="13091bfed3dc0a1e" providerId="Windows Live" clId="Web-{9FDC3720-F879-0BAB-5268-9759CFE08601}" dt="2025-03-03T09:51:35.015" v="266" actId="14100"/>
          <ac:spMkLst>
            <pc:docMk/>
            <pc:sldMk cId="3785768762" sldId="263"/>
            <ac:spMk id="4" creationId="{A0BF85F9-5919-C5DD-2265-5F2E1F89D6EC}"/>
          </ac:spMkLst>
        </pc:spChg>
        <pc:spChg chg="add">
          <ac:chgData name="Ermakov Andrew" userId="13091bfed3dc0a1e" providerId="Windows Live" clId="Web-{9FDC3720-F879-0BAB-5268-9759CFE08601}" dt="2025-03-03T09:50:28.073" v="255"/>
          <ac:spMkLst>
            <pc:docMk/>
            <pc:sldMk cId="3785768762" sldId="263"/>
            <ac:spMk id="6" creationId="{52FA2BEC-1341-D2C2-33BC-083B61DC4A5E}"/>
          </ac:spMkLst>
        </pc:spChg>
        <pc:spChg chg="add mod">
          <ac:chgData name="Ermakov Andrew" userId="13091bfed3dc0a1e" providerId="Windows Live" clId="Web-{9FDC3720-F879-0BAB-5268-9759CFE08601}" dt="2025-03-03T09:51:28.921" v="265" actId="14100"/>
          <ac:spMkLst>
            <pc:docMk/>
            <pc:sldMk cId="3785768762" sldId="263"/>
            <ac:spMk id="7" creationId="{BF96F3C2-D237-3F3D-5526-44BAFC7CA844}"/>
          </ac:spMkLst>
        </pc:spChg>
        <pc:spChg chg="add mod">
          <ac:chgData name="Ermakov Andrew" userId="13091bfed3dc0a1e" providerId="Windows Live" clId="Web-{9FDC3720-F879-0BAB-5268-9759CFE08601}" dt="2025-03-03T09:52:08.032" v="279" actId="20577"/>
          <ac:spMkLst>
            <pc:docMk/>
            <pc:sldMk cId="3785768762" sldId="263"/>
            <ac:spMk id="9" creationId="{A49AECDC-A9DD-4269-9701-5C59E1D27941}"/>
          </ac:spMkLst>
        </pc:spChg>
        <pc:spChg chg="add mod">
          <ac:chgData name="Ermakov Andrew" userId="13091bfed3dc0a1e" providerId="Windows Live" clId="Web-{9FDC3720-F879-0BAB-5268-9759CFE08601}" dt="2025-03-03T10:03:16.414" v="346" actId="14100"/>
          <ac:spMkLst>
            <pc:docMk/>
            <pc:sldMk cId="3785768762" sldId="263"/>
            <ac:spMk id="11" creationId="{AB2AD97A-A939-2779-2431-94541A80A69F}"/>
          </ac:spMkLst>
        </pc:spChg>
        <pc:spChg chg="add mod">
          <ac:chgData name="Ermakov Andrew" userId="13091bfed3dc0a1e" providerId="Windows Live" clId="Web-{9FDC3720-F879-0BAB-5268-9759CFE08601}" dt="2025-03-03T10:04:15.886" v="364" actId="1076"/>
          <ac:spMkLst>
            <pc:docMk/>
            <pc:sldMk cId="3785768762" sldId="263"/>
            <ac:spMk id="12" creationId="{4C604598-E337-A66B-DC43-62C261965D27}"/>
          </ac:spMkLst>
        </pc:spChg>
        <pc:picChg chg="add mod">
          <ac:chgData name="Ermakov Andrew" userId="13091bfed3dc0a1e" providerId="Windows Live" clId="Web-{9FDC3720-F879-0BAB-5268-9759CFE08601}" dt="2025-03-03T09:50:13.307" v="253"/>
          <ac:picMkLst>
            <pc:docMk/>
            <pc:sldMk cId="3785768762" sldId="263"/>
            <ac:picMk id="2" creationId="{95DFAE28-0F63-05A6-E2CE-41C9866A526F}"/>
          </ac:picMkLst>
        </pc:picChg>
      </pc:sldChg>
      <pc:sldChg chg="addSp delSp modSp new">
        <pc:chgData name="Ermakov Andrew" userId="13091bfed3dc0a1e" providerId="Windows Live" clId="Web-{9FDC3720-F879-0BAB-5268-9759CFE08601}" dt="2025-03-03T10:15:03.267" v="376"/>
        <pc:sldMkLst>
          <pc:docMk/>
          <pc:sldMk cId="1654089970" sldId="264"/>
        </pc:sldMkLst>
        <pc:picChg chg="add del mod">
          <ac:chgData name="Ermakov Andrew" userId="13091bfed3dc0a1e" providerId="Windows Live" clId="Web-{9FDC3720-F879-0BAB-5268-9759CFE08601}" dt="2025-03-03T10:14:54.376" v="375"/>
          <ac:picMkLst>
            <pc:docMk/>
            <pc:sldMk cId="1654089970" sldId="264"/>
            <ac:picMk id="2" creationId="{E01186CD-51C3-0904-6823-F7675CADA241}"/>
          </ac:picMkLst>
        </pc:picChg>
        <pc:picChg chg="add mod">
          <ac:chgData name="Ermakov Andrew" userId="13091bfed3dc0a1e" providerId="Windows Live" clId="Web-{9FDC3720-F879-0BAB-5268-9759CFE08601}" dt="2025-03-03T10:15:03.267" v="376"/>
          <ac:picMkLst>
            <pc:docMk/>
            <pc:sldMk cId="1654089970" sldId="264"/>
            <ac:picMk id="3" creationId="{2429A5E1-3A1E-912A-C589-C575F5822313}"/>
          </ac:picMkLst>
        </pc:picChg>
      </pc:sldChg>
      <pc:sldChg chg="addSp modSp new">
        <pc:chgData name="Ermakov Andrew" userId="13091bfed3dc0a1e" providerId="Windows Live" clId="Web-{9FDC3720-F879-0BAB-5268-9759CFE08601}" dt="2025-03-03T10:14:48.532" v="374" actId="14100"/>
        <pc:sldMkLst>
          <pc:docMk/>
          <pc:sldMk cId="2850922493" sldId="265"/>
        </pc:sldMkLst>
        <pc:picChg chg="add mod modCrop">
          <ac:chgData name="Ermakov Andrew" userId="13091bfed3dc0a1e" providerId="Windows Live" clId="Web-{9FDC3720-F879-0BAB-5268-9759CFE08601}" dt="2025-03-03T10:14:48.532" v="374" actId="14100"/>
          <ac:picMkLst>
            <pc:docMk/>
            <pc:sldMk cId="2850922493" sldId="265"/>
            <ac:picMk id="2" creationId="{B301AB89-AAA2-6932-1B44-2B04C73BE2A2}"/>
          </ac:picMkLst>
        </pc:picChg>
      </pc:sldChg>
      <pc:sldChg chg="addSp delSp modSp new">
        <pc:chgData name="Ermakov Andrew" userId="13091bfed3dc0a1e" providerId="Windows Live" clId="Web-{9FDC3720-F879-0BAB-5268-9759CFE08601}" dt="2025-03-08T15:40:16.633" v="545" actId="20577"/>
        <pc:sldMkLst>
          <pc:docMk/>
          <pc:sldMk cId="299750279" sldId="266"/>
        </pc:sldMkLst>
        <pc:spChg chg="add mod">
          <ac:chgData name="Ermakov Andrew" userId="13091bfed3dc0a1e" providerId="Windows Live" clId="Web-{9FDC3720-F879-0BAB-5268-9759CFE08601}" dt="2025-03-03T16:41:33.402" v="381"/>
          <ac:spMkLst>
            <pc:docMk/>
            <pc:sldMk cId="299750279" sldId="266"/>
            <ac:spMk id="3" creationId="{2159DA45-AEBD-18A1-C869-B472F967DDF4}"/>
          </ac:spMkLst>
        </pc:spChg>
        <pc:spChg chg="add mod">
          <ac:chgData name="Ermakov Andrew" userId="13091bfed3dc0a1e" providerId="Windows Live" clId="Web-{9FDC3720-F879-0BAB-5268-9759CFE08601}" dt="2025-03-03T16:42:11.251" v="386"/>
          <ac:spMkLst>
            <pc:docMk/>
            <pc:sldMk cId="299750279" sldId="266"/>
            <ac:spMk id="5" creationId="{6A799D38-5215-0C08-B053-040F31B08BD8}"/>
          </ac:spMkLst>
        </pc:spChg>
        <pc:spChg chg="add mod">
          <ac:chgData name="Ermakov Andrew" userId="13091bfed3dc0a1e" providerId="Windows Live" clId="Web-{9FDC3720-F879-0BAB-5268-9759CFE08601}" dt="2025-03-08T15:40:05.555" v="530" actId="1076"/>
          <ac:spMkLst>
            <pc:docMk/>
            <pc:sldMk cId="299750279" sldId="266"/>
            <ac:spMk id="9" creationId="{5A3C0EAF-30A6-ACE9-CCBA-940B13FB89C0}"/>
          </ac:spMkLst>
        </pc:spChg>
        <pc:spChg chg="add mod">
          <ac:chgData name="Ermakov Andrew" userId="13091bfed3dc0a1e" providerId="Windows Live" clId="Web-{9FDC3720-F879-0BAB-5268-9759CFE08601}" dt="2025-03-08T15:40:16.633" v="545" actId="20577"/>
          <ac:spMkLst>
            <pc:docMk/>
            <pc:sldMk cId="299750279" sldId="266"/>
            <ac:spMk id="10" creationId="{C3F388CD-6BDB-9ECE-ACD1-2CBBC17625B9}"/>
          </ac:spMkLst>
        </pc:spChg>
        <pc:spChg chg="add mod">
          <ac:chgData name="Ermakov Andrew" userId="13091bfed3dc0a1e" providerId="Windows Live" clId="Web-{9FDC3720-F879-0BAB-5268-9759CFE08601}" dt="2025-03-03T16:42:56.078" v="397"/>
          <ac:spMkLst>
            <pc:docMk/>
            <pc:sldMk cId="299750279" sldId="266"/>
            <ac:spMk id="11" creationId="{AE54F9D4-0F67-950D-7DFB-6A37CD575F19}"/>
          </ac:spMkLst>
        </pc:spChg>
        <pc:spChg chg="add mod">
          <ac:chgData name="Ermakov Andrew" userId="13091bfed3dc0a1e" providerId="Windows Live" clId="Web-{9FDC3720-F879-0BAB-5268-9759CFE08601}" dt="2025-03-03T16:43:46.750" v="407" actId="1076"/>
          <ac:spMkLst>
            <pc:docMk/>
            <pc:sldMk cId="299750279" sldId="266"/>
            <ac:spMk id="13" creationId="{2CFBCAE7-0D43-6760-F5CD-D8DBBCC3A9E6}"/>
          </ac:spMkLst>
        </pc:spChg>
        <pc:spChg chg="add mod">
          <ac:chgData name="Ermakov Andrew" userId="13091bfed3dc0a1e" providerId="Windows Live" clId="Web-{9FDC3720-F879-0BAB-5268-9759CFE08601}" dt="2025-03-03T16:44:08.984" v="411"/>
          <ac:spMkLst>
            <pc:docMk/>
            <pc:sldMk cId="299750279" sldId="266"/>
            <ac:spMk id="14" creationId="{EAAC0BD5-2C14-1745-E39C-C50F9EF38E9A}"/>
          </ac:spMkLst>
        </pc:spChg>
        <pc:spChg chg="add mod">
          <ac:chgData name="Ermakov Andrew" userId="13091bfed3dc0a1e" providerId="Windows Live" clId="Web-{9FDC3720-F879-0BAB-5268-9759CFE08601}" dt="2025-03-03T16:44:26.734" v="414" actId="1076"/>
          <ac:spMkLst>
            <pc:docMk/>
            <pc:sldMk cId="299750279" sldId="266"/>
            <ac:spMk id="15" creationId="{9F627735-C470-A436-8BD8-5E5DB407D5DE}"/>
          </ac:spMkLst>
        </pc:spChg>
        <pc:spChg chg="add mod">
          <ac:chgData name="Ermakov Andrew" userId="13091bfed3dc0a1e" providerId="Windows Live" clId="Web-{9FDC3720-F879-0BAB-5268-9759CFE08601}" dt="2025-03-03T16:44:41.124" v="418"/>
          <ac:spMkLst>
            <pc:docMk/>
            <pc:sldMk cId="299750279" sldId="266"/>
            <ac:spMk id="16" creationId="{FDF8FF65-B038-C5AE-080A-0413CED93CE1}"/>
          </ac:spMkLst>
        </pc:spChg>
        <pc:spChg chg="add mod">
          <ac:chgData name="Ermakov Andrew" userId="13091bfed3dc0a1e" providerId="Windows Live" clId="Web-{9FDC3720-F879-0BAB-5268-9759CFE08601}" dt="2025-03-03T16:45:13.327" v="423"/>
          <ac:spMkLst>
            <pc:docMk/>
            <pc:sldMk cId="299750279" sldId="266"/>
            <ac:spMk id="17" creationId="{A3B31E5A-0B47-2952-F034-1D079D75C7D6}"/>
          </ac:spMkLst>
        </pc:spChg>
        <pc:spChg chg="add mod">
          <ac:chgData name="Ermakov Andrew" userId="13091bfed3dc0a1e" providerId="Windows Live" clId="Web-{9FDC3720-F879-0BAB-5268-9759CFE08601}" dt="2025-03-03T16:47:41.045" v="447"/>
          <ac:spMkLst>
            <pc:docMk/>
            <pc:sldMk cId="299750279" sldId="266"/>
            <ac:spMk id="19" creationId="{5E716BD5-3867-6CAA-AE80-00BA543CC221}"/>
          </ac:spMkLst>
        </pc:spChg>
        <pc:spChg chg="add del mod">
          <ac:chgData name="Ermakov Andrew" userId="13091bfed3dc0a1e" providerId="Windows Live" clId="Web-{9FDC3720-F879-0BAB-5268-9759CFE08601}" dt="2025-03-03T16:48:01.623" v="450"/>
          <ac:spMkLst>
            <pc:docMk/>
            <pc:sldMk cId="299750279" sldId="266"/>
            <ac:spMk id="20" creationId="{2707AEFB-66C1-1E38-E5AC-37912F1275FE}"/>
          </ac:spMkLst>
        </pc:spChg>
        <pc:spChg chg="add mod">
          <ac:chgData name="Ermakov Andrew" userId="13091bfed3dc0a1e" providerId="Windows Live" clId="Web-{9FDC3720-F879-0BAB-5268-9759CFE08601}" dt="2025-03-03T16:48:35.951" v="461" actId="1076"/>
          <ac:spMkLst>
            <pc:docMk/>
            <pc:sldMk cId="299750279" sldId="266"/>
            <ac:spMk id="21" creationId="{2C052F3F-8711-867F-65EE-597E6CF6A9AB}"/>
          </ac:spMkLst>
        </pc:spChg>
        <pc:spChg chg="add mod">
          <ac:chgData name="Ermakov Andrew" userId="13091bfed3dc0a1e" providerId="Windows Live" clId="Web-{9FDC3720-F879-0BAB-5268-9759CFE08601}" dt="2025-03-03T16:48:59.560" v="469" actId="14100"/>
          <ac:spMkLst>
            <pc:docMk/>
            <pc:sldMk cId="299750279" sldId="266"/>
            <ac:spMk id="22" creationId="{61B7CE1D-833F-3777-BB7B-F65772AF6275}"/>
          </ac:spMkLst>
        </pc:spChg>
        <pc:spChg chg="add mod">
          <ac:chgData name="Ermakov Andrew" userId="13091bfed3dc0a1e" providerId="Windows Live" clId="Web-{9FDC3720-F879-0BAB-5268-9759CFE08601}" dt="2025-03-03T16:50:35.450" v="498" actId="1076"/>
          <ac:spMkLst>
            <pc:docMk/>
            <pc:sldMk cId="299750279" sldId="266"/>
            <ac:spMk id="23" creationId="{5534780E-C69F-CDB7-6B68-F1BD690A149A}"/>
          </ac:spMkLst>
        </pc:spChg>
        <pc:spChg chg="add mod">
          <ac:chgData name="Ermakov Andrew" userId="13091bfed3dc0a1e" providerId="Windows Live" clId="Web-{9FDC3720-F879-0BAB-5268-9759CFE08601}" dt="2025-03-03T16:51:01.966" v="501"/>
          <ac:spMkLst>
            <pc:docMk/>
            <pc:sldMk cId="299750279" sldId="266"/>
            <ac:spMk id="24" creationId="{328BB050-3436-BE9B-AEBF-54CC39F21977}"/>
          </ac:spMkLst>
        </pc:spChg>
        <pc:picChg chg="add mod">
          <ac:chgData name="Ermakov Andrew" userId="13091bfed3dc0a1e" providerId="Windows Live" clId="Web-{9FDC3720-F879-0BAB-5268-9759CFE08601}" dt="2025-03-03T16:40:33.418" v="378"/>
          <ac:picMkLst>
            <pc:docMk/>
            <pc:sldMk cId="299750279" sldId="266"/>
            <ac:picMk id="2" creationId="{65384D6A-72B2-8F30-6957-864BF4BC5B3D}"/>
          </ac:picMkLst>
        </pc:picChg>
        <pc:picChg chg="add del mod">
          <ac:chgData name="Ermakov Andrew" userId="13091bfed3dc0a1e" providerId="Windows Live" clId="Web-{9FDC3720-F879-0BAB-5268-9759CFE08601}" dt="2025-03-08T15:39:04.008" v="514"/>
          <ac:picMkLst>
            <pc:docMk/>
            <pc:sldMk cId="299750279" sldId="266"/>
            <ac:picMk id="4" creationId="{C0C3EFDA-20ED-9C4F-2CEF-B42E6F3CA14D}"/>
          </ac:picMkLst>
        </pc:picChg>
        <pc:picChg chg="add mod modCrop">
          <ac:chgData name="Ermakov Andrew" userId="13091bfed3dc0a1e" providerId="Windows Live" clId="Web-{9FDC3720-F879-0BAB-5268-9759CFE08601}" dt="2025-03-08T15:39:52.383" v="526" actId="1076"/>
          <ac:picMkLst>
            <pc:docMk/>
            <pc:sldMk cId="299750279" sldId="266"/>
            <ac:picMk id="8" creationId="{63BA63A5-D4E2-11C7-051C-5B553FBA79D9}"/>
          </ac:picMkLst>
        </pc:picChg>
        <pc:picChg chg="add mod ord modCrop">
          <ac:chgData name="Ermakov Andrew" userId="13091bfed3dc0a1e" providerId="Windows Live" clId="Web-{9FDC3720-F879-0BAB-5268-9759CFE08601}" dt="2025-03-03T16:50:32.591" v="497" actId="1076"/>
          <ac:picMkLst>
            <pc:docMk/>
            <pc:sldMk cId="299750279" sldId="266"/>
            <ac:picMk id="18" creationId="{6F8C20D3-6C52-65F9-38BB-0CF63D812A3C}"/>
          </ac:picMkLst>
        </pc:picChg>
        <pc:inkChg chg="add del">
          <ac:chgData name="Ermakov Andrew" userId="13091bfed3dc0a1e" providerId="Windows Live" clId="Web-{9FDC3720-F879-0BAB-5268-9759CFE08601}" dt="2025-03-03T16:41:50.735" v="383"/>
          <ac:inkMkLst>
            <pc:docMk/>
            <pc:sldMk cId="299750279" sldId="266"/>
            <ac:inkMk id="4" creationId="{76E2C6F4-3456-AE06-AC6A-7E5DAC46EFE7}"/>
          </ac:inkMkLst>
        </pc:inkChg>
        <pc:inkChg chg="add">
          <ac:chgData name="Ermakov Andrew" userId="13091bfed3dc0a1e" providerId="Windows Live" clId="Web-{9FDC3720-F879-0BAB-5268-9759CFE08601}" dt="2025-03-03T16:42:12.094" v="387"/>
          <ac:inkMkLst>
            <pc:docMk/>
            <pc:sldMk cId="299750279" sldId="266"/>
            <ac:inkMk id="6" creationId="{A6ADA0EF-3DD4-D073-C513-E222181BF10D}"/>
          </ac:inkMkLst>
        </pc:inkChg>
        <pc:inkChg chg="add">
          <ac:chgData name="Ermakov Andrew" userId="13091bfed3dc0a1e" providerId="Windows Live" clId="Web-{9FDC3720-F879-0BAB-5268-9759CFE08601}" dt="2025-03-03T16:42:19.438" v="388"/>
          <ac:inkMkLst>
            <pc:docMk/>
            <pc:sldMk cId="299750279" sldId="266"/>
            <ac:inkMk id="7" creationId="{F16C869B-3D0E-8BBC-B284-0C2683190CC8}"/>
          </ac:inkMkLst>
        </pc:inkChg>
        <pc:inkChg chg="add del">
          <ac:chgData name="Ermakov Andrew" userId="13091bfed3dc0a1e" providerId="Windows Live" clId="Web-{9FDC3720-F879-0BAB-5268-9759CFE08601}" dt="2025-03-03T16:42:36.032" v="394"/>
          <ac:inkMkLst>
            <pc:docMk/>
            <pc:sldMk cId="299750279" sldId="266"/>
            <ac:inkMk id="8" creationId="{7178DBB2-4D98-B906-B5CB-FD72968A42AE}"/>
          </ac:inkMkLst>
        </pc:inkChg>
        <pc:inkChg chg="add del">
          <ac:chgData name="Ermakov Andrew" userId="13091bfed3dc0a1e" providerId="Windows Live" clId="Web-{9FDC3720-F879-0BAB-5268-9759CFE08601}" dt="2025-03-03T16:42:32.094" v="393"/>
          <ac:inkMkLst>
            <pc:docMk/>
            <pc:sldMk cId="299750279" sldId="266"/>
            <ac:inkMk id="9" creationId="{5702536B-268C-ACBD-0408-6969DB2C8A99}"/>
          </ac:inkMkLst>
        </pc:inkChg>
        <pc:inkChg chg="add del">
          <ac:chgData name="Ermakov Andrew" userId="13091bfed3dc0a1e" providerId="Windows Live" clId="Web-{9FDC3720-F879-0BAB-5268-9759CFE08601}" dt="2025-03-03T16:42:28.875" v="392"/>
          <ac:inkMkLst>
            <pc:docMk/>
            <pc:sldMk cId="299750279" sldId="266"/>
            <ac:inkMk id="10" creationId="{4E4C3FE6-623F-30FD-10D6-3FBBD57FCD53}"/>
          </ac:inkMkLst>
        </pc:inkChg>
        <pc:inkChg chg="add del">
          <ac:chgData name="Ermakov Andrew" userId="13091bfed3dc0a1e" providerId="Windows Live" clId="Web-{9FDC3720-F879-0BAB-5268-9759CFE08601}" dt="2025-03-03T16:43:00.422" v="399"/>
          <ac:inkMkLst>
            <pc:docMk/>
            <pc:sldMk cId="299750279" sldId="266"/>
            <ac:inkMk id="12" creationId="{DD7D9D5E-51DE-C2DD-32AD-D53C33C62FBA}"/>
          </ac:inkMkLst>
        </pc:inkChg>
      </pc:sldChg>
      <pc:sldChg chg="addSp modSp new">
        <pc:chgData name="Ermakov Andrew" userId="13091bfed3dc0a1e" providerId="Windows Live" clId="Web-{9FDC3720-F879-0BAB-5268-9759CFE08601}" dt="2025-03-03T16:52:00.512" v="503"/>
        <pc:sldMkLst>
          <pc:docMk/>
          <pc:sldMk cId="2351307299" sldId="267"/>
        </pc:sldMkLst>
        <pc:picChg chg="add mod">
          <ac:chgData name="Ermakov Andrew" userId="13091bfed3dc0a1e" providerId="Windows Live" clId="Web-{9FDC3720-F879-0BAB-5268-9759CFE08601}" dt="2025-03-03T16:52:00.512" v="503"/>
          <ac:picMkLst>
            <pc:docMk/>
            <pc:sldMk cId="2351307299" sldId="267"/>
            <ac:picMk id="2" creationId="{380BA027-92C9-4710-895C-67D6508C5371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3-08T15:38:22.36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18203 5439 16383 0 0,'0'0'0'0'0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3-08T15:38:22.36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17616 8504 16383 0 0,'0'0'0'0'0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customXml" Target="../ink/ink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Шрифт, графический дизайн, Графика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830E61C6-8248-F84C-5248-3C6635680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2"/>
            <a:ext cx="12192000" cy="684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фиолетовый, Цвет электрик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2429A5E1-3A1E-912A-C589-C575F5822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" y="0"/>
            <a:ext cx="121735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89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снимок экрана, Шрифт, дизайн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65384D6A-72B2-8F30-6957-864BF4BC5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36"/>
            <a:ext cx="12192000" cy="684232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159DA45-AEBD-18A1-C869-B472F967DDF4}"/>
              </a:ext>
            </a:extLst>
          </p:cNvPr>
          <p:cNvSpPr/>
          <p:nvPr/>
        </p:nvSpPr>
        <p:spPr>
          <a:xfrm>
            <a:off x="387246" y="3360294"/>
            <a:ext cx="4671934" cy="299803"/>
          </a:xfrm>
          <a:prstGeom prst="rect">
            <a:avLst/>
          </a:prstGeom>
          <a:solidFill>
            <a:srgbClr val="8B48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A799D38-5215-0C08-B053-040F31B08BD8}"/>
              </a:ext>
            </a:extLst>
          </p:cNvPr>
          <p:cNvSpPr/>
          <p:nvPr/>
        </p:nvSpPr>
        <p:spPr>
          <a:xfrm>
            <a:off x="4851841" y="3471543"/>
            <a:ext cx="540774" cy="94540"/>
          </a:xfrm>
          <a:prstGeom prst="ellipse">
            <a:avLst/>
          </a:prstGeom>
          <a:solidFill>
            <a:srgbClr val="8B48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Рукописный ввод 5">
                <a:extLst>
                  <a:ext uri="{FF2B5EF4-FFF2-40B4-BE49-F238E27FC236}">
                    <a16:creationId xmlns:a16="http://schemas.microsoft.com/office/drawing/2014/main" id="{A6ADA0EF-3DD4-D073-C513-E222181BF10D}"/>
                  </a:ext>
                </a:extLst>
              </p14:cNvPr>
              <p14:cNvContentPartPr/>
              <p14:nvPr/>
            </p14:nvContentPartPr>
            <p14:xfrm>
              <a:off x="5044689" y="2959456"/>
              <a:ext cx="3781" cy="3781"/>
            </p14:xfrm>
          </p:contentPart>
        </mc:Choice>
        <mc:Fallback xmlns="">
          <p:pic>
            <p:nvPicPr>
              <p:cNvPr id="6" name="Рукописный ввод 5">
                <a:extLst>
                  <a:ext uri="{FF2B5EF4-FFF2-40B4-BE49-F238E27FC236}">
                    <a16:creationId xmlns:a16="http://schemas.microsoft.com/office/drawing/2014/main" id="{A6ADA0EF-3DD4-D073-C513-E222181BF1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55639" y="2770406"/>
                <a:ext cx="378100" cy="3781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id="{F16C869B-3D0E-8BBC-B284-0C2683190CC8}"/>
                  </a:ext>
                </a:extLst>
              </p14:cNvPr>
              <p14:cNvContentPartPr/>
              <p14:nvPr/>
            </p14:nvContentPartPr>
            <p14:xfrm>
              <a:off x="5764832" y="2722049"/>
              <a:ext cx="8561" cy="8561"/>
            </p14:xfrm>
          </p:contentPart>
        </mc:Choice>
        <mc:Fallback xmlns=""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F16C869B-3D0E-8BBC-B284-0C2683190CC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36782" y="2293999"/>
                <a:ext cx="856100" cy="8561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E54F9D4-0F67-950D-7DFB-6A37CD575F19}"/>
              </a:ext>
            </a:extLst>
          </p:cNvPr>
          <p:cNvSpPr/>
          <p:nvPr/>
        </p:nvSpPr>
        <p:spPr>
          <a:xfrm>
            <a:off x="333909" y="3501775"/>
            <a:ext cx="94179" cy="1541123"/>
          </a:xfrm>
          <a:prstGeom prst="rect">
            <a:avLst/>
          </a:prstGeom>
          <a:solidFill>
            <a:srgbClr val="823D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CFBCAE7-0D43-6760-F5CD-D8DBBCC3A9E6}"/>
              </a:ext>
            </a:extLst>
          </p:cNvPr>
          <p:cNvSpPr/>
          <p:nvPr/>
        </p:nvSpPr>
        <p:spPr>
          <a:xfrm>
            <a:off x="333908" y="5719280"/>
            <a:ext cx="94179" cy="1810819"/>
          </a:xfrm>
          <a:prstGeom prst="rect">
            <a:avLst/>
          </a:prstGeom>
          <a:solidFill>
            <a:srgbClr val="6420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AAC0BD5-2C14-1745-E39C-C50F9EF38E9A}"/>
              </a:ext>
            </a:extLst>
          </p:cNvPr>
          <p:cNvSpPr/>
          <p:nvPr/>
        </p:nvSpPr>
        <p:spPr>
          <a:xfrm>
            <a:off x="338189" y="5034335"/>
            <a:ext cx="102740" cy="684944"/>
          </a:xfrm>
          <a:prstGeom prst="rect">
            <a:avLst/>
          </a:prstGeom>
          <a:solidFill>
            <a:srgbClr val="722F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F627735-C470-A436-8BD8-5E5DB407D5DE}"/>
              </a:ext>
            </a:extLst>
          </p:cNvPr>
          <p:cNvSpPr/>
          <p:nvPr/>
        </p:nvSpPr>
        <p:spPr>
          <a:xfrm>
            <a:off x="5920481" y="4178156"/>
            <a:ext cx="94179" cy="1541123"/>
          </a:xfrm>
          <a:prstGeom prst="rect">
            <a:avLst/>
          </a:prstGeom>
          <a:solidFill>
            <a:srgbClr val="823D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DF8FF65-B038-C5AE-080A-0413CED93CE1}"/>
              </a:ext>
            </a:extLst>
          </p:cNvPr>
          <p:cNvSpPr/>
          <p:nvPr/>
        </p:nvSpPr>
        <p:spPr>
          <a:xfrm>
            <a:off x="5920480" y="5719279"/>
            <a:ext cx="94179" cy="1541123"/>
          </a:xfrm>
          <a:prstGeom prst="rect">
            <a:avLst/>
          </a:prstGeom>
          <a:solidFill>
            <a:srgbClr val="5A1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3B31E5A-0B47-2952-F034-1D079D75C7D6}"/>
              </a:ext>
            </a:extLst>
          </p:cNvPr>
          <p:cNvSpPr/>
          <p:nvPr/>
        </p:nvSpPr>
        <p:spPr>
          <a:xfrm>
            <a:off x="5943926" y="5268401"/>
            <a:ext cx="62918" cy="450877"/>
          </a:xfrm>
          <a:prstGeom prst="rect">
            <a:avLst/>
          </a:prstGeom>
          <a:solidFill>
            <a:srgbClr val="712E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5E716BD5-3867-6CAA-AE80-00BA543CC221}"/>
              </a:ext>
            </a:extLst>
          </p:cNvPr>
          <p:cNvSpPr/>
          <p:nvPr/>
        </p:nvSpPr>
        <p:spPr>
          <a:xfrm>
            <a:off x="1" y="3233529"/>
            <a:ext cx="4638259" cy="3631095"/>
          </a:xfrm>
          <a:prstGeom prst="rect">
            <a:avLst/>
          </a:prstGeom>
          <a:solidFill>
            <a:srgbClr val="712E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2C052F3F-8711-867F-65EE-597E6CF6A9AB}"/>
              </a:ext>
            </a:extLst>
          </p:cNvPr>
          <p:cNvSpPr/>
          <p:nvPr/>
        </p:nvSpPr>
        <p:spPr>
          <a:xfrm>
            <a:off x="2610679" y="3233531"/>
            <a:ext cx="3750364" cy="3094381"/>
          </a:xfrm>
          <a:prstGeom prst="ellipse">
            <a:avLst/>
          </a:prstGeom>
          <a:solidFill>
            <a:srgbClr val="712E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18">
            <a:extLst>
              <a:ext uri="{FF2B5EF4-FFF2-40B4-BE49-F238E27FC236}">
                <a16:creationId xmlns:a16="http://schemas.microsoft.com/office/drawing/2014/main" id="{61B7CE1D-833F-3777-BB7B-F65772AF6275}"/>
              </a:ext>
            </a:extLst>
          </p:cNvPr>
          <p:cNvSpPr/>
          <p:nvPr/>
        </p:nvSpPr>
        <p:spPr>
          <a:xfrm>
            <a:off x="4488001" y="4601529"/>
            <a:ext cx="1872259" cy="2263095"/>
          </a:xfrm>
          <a:prstGeom prst="rect">
            <a:avLst/>
          </a:prstGeom>
          <a:solidFill>
            <a:srgbClr val="712E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Изображение выглядит как человек, одежда, галстук, Человеческое лицо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6F8C20D3-6C52-65F9-38BB-0CF63D812A3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5227" t="18213" r="10676" b="4250"/>
          <a:stretch/>
        </p:blipFill>
        <p:spPr>
          <a:xfrm>
            <a:off x="202703" y="3359753"/>
            <a:ext cx="1801688" cy="3277096"/>
          </a:xfrm>
          <a:prstGeom prst="round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534780E-C69F-CDB7-6B68-F1BD690A149A}"/>
              </a:ext>
            </a:extLst>
          </p:cNvPr>
          <p:cNvSpPr txBox="1"/>
          <p:nvPr/>
        </p:nvSpPr>
        <p:spPr>
          <a:xfrm>
            <a:off x="2100000" y="3564000"/>
            <a:ext cx="15600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Андрей Ермаков, CEO</a:t>
            </a:r>
          </a:p>
        </p:txBody>
      </p:sp>
      <p:sp>
        <p:nvSpPr>
          <p:cNvPr id="24" name="Стрелка: влево 23">
            <a:extLst>
              <a:ext uri="{FF2B5EF4-FFF2-40B4-BE49-F238E27FC236}">
                <a16:creationId xmlns:a16="http://schemas.microsoft.com/office/drawing/2014/main" id="{328BB050-3436-BE9B-AEBF-54CC39F21977}"/>
              </a:ext>
            </a:extLst>
          </p:cNvPr>
          <p:cNvSpPr/>
          <p:nvPr/>
        </p:nvSpPr>
        <p:spPr>
          <a:xfrm>
            <a:off x="2100000" y="3318000"/>
            <a:ext cx="1284000" cy="312000"/>
          </a:xfrm>
          <a:prstGeom prst="leftArrow">
            <a:avLst/>
          </a:prstGeom>
          <a:solidFill>
            <a:srgbClr val="712EC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Изображение выглядит как стена, человек, Человеческое лицо, в помещении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63BA63A5-D4E2-11C7-051C-5B553FBA79D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6959" t="13509" r="131" b="-41"/>
          <a:stretch/>
        </p:blipFill>
        <p:spPr>
          <a:xfrm>
            <a:off x="3590026" y="3387884"/>
            <a:ext cx="1805893" cy="3292056"/>
          </a:xfrm>
          <a:prstGeom prst="roundRect">
            <a:avLst/>
          </a:prstGeom>
        </p:spPr>
      </p:pic>
      <p:sp>
        <p:nvSpPr>
          <p:cNvPr id="9" name="Стрелка: влево 8">
            <a:extLst>
              <a:ext uri="{FF2B5EF4-FFF2-40B4-BE49-F238E27FC236}">
                <a16:creationId xmlns:a16="http://schemas.microsoft.com/office/drawing/2014/main" id="{5A3C0EAF-30A6-ACE9-CCBA-940B13FB89C0}"/>
              </a:ext>
            </a:extLst>
          </p:cNvPr>
          <p:cNvSpPr/>
          <p:nvPr/>
        </p:nvSpPr>
        <p:spPr>
          <a:xfrm rot="10800000">
            <a:off x="2100000" y="6168647"/>
            <a:ext cx="1284000" cy="312000"/>
          </a:xfrm>
          <a:prstGeom prst="leftArrow">
            <a:avLst/>
          </a:prstGeom>
          <a:solidFill>
            <a:srgbClr val="712EC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F388CD-6BDB-9ECE-ACD1-2CBBC17625B9}"/>
              </a:ext>
            </a:extLst>
          </p:cNvPr>
          <p:cNvSpPr txBox="1"/>
          <p:nvPr/>
        </p:nvSpPr>
        <p:spPr>
          <a:xfrm>
            <a:off x="2100000" y="4950949"/>
            <a:ext cx="15600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Дмитрий Коннов, СОО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50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снимок экрана, Графика, Шрифт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380BA027-92C9-4710-895C-67D6508C5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" y="0"/>
            <a:ext cx="12189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07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Шрифт, снимок экрана, графический дизайн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1A43BD57-F220-4696-0074-C6AA34D31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" y="0"/>
            <a:ext cx="121741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88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снимок экрана, Шрифт, графический дизайн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257C4002-BCE7-1087-C14F-E65AE101E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25"/>
            <a:ext cx="12192000" cy="677714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780000D-8327-4BC6-A4D4-7E3933055BD1}"/>
              </a:ext>
            </a:extLst>
          </p:cNvPr>
          <p:cNvSpPr/>
          <p:nvPr/>
        </p:nvSpPr>
        <p:spPr>
          <a:xfrm>
            <a:off x="449706" y="3834984"/>
            <a:ext cx="6907965" cy="2535834"/>
          </a:xfrm>
          <a:prstGeom prst="roundRect">
            <a:avLst/>
          </a:prstGeom>
          <a:solidFill>
            <a:srgbClr val="7744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73DB3D-4ED2-847E-B4C1-9C0EC842DAAB}"/>
              </a:ext>
            </a:extLst>
          </p:cNvPr>
          <p:cNvSpPr txBox="1"/>
          <p:nvPr/>
        </p:nvSpPr>
        <p:spPr>
          <a:xfrm>
            <a:off x="836950" y="3834983"/>
            <a:ext cx="6133475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>
                <a:solidFill>
                  <a:srgbClr val="FFFFFF"/>
                </a:solidFill>
                <a:latin typeface="Arial"/>
                <a:cs typeface="Arial"/>
              </a:rPr>
              <a:t>**Широкий спектр услуг**: Платформа предлагает разнообразные услуги, включая консультацию при создании резюме/вакансии, продвижения собственного объявления. Это дает возможность клиентам выбрать наиболее подходящие инструменты для продвижения своего бизнеса или трамплина для карьеры.</a:t>
            </a:r>
            <a:endParaRPr lang="ru-RU" sz="2000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D087974-BBDD-2855-CBDD-077E9BE2AA27}"/>
              </a:ext>
            </a:extLst>
          </p:cNvPr>
          <p:cNvSpPr/>
          <p:nvPr/>
        </p:nvSpPr>
        <p:spPr>
          <a:xfrm>
            <a:off x="449704" y="1474032"/>
            <a:ext cx="6658131" cy="1936229"/>
          </a:xfrm>
          <a:prstGeom prst="rect">
            <a:avLst/>
          </a:prstGeom>
          <a:solidFill>
            <a:srgbClr val="1700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D575AB-A942-EA85-F828-81411EA247CC}"/>
              </a:ext>
            </a:extLst>
          </p:cNvPr>
          <p:cNvSpPr txBox="1"/>
          <p:nvPr/>
        </p:nvSpPr>
        <p:spPr>
          <a:xfrm>
            <a:off x="464696" y="1470285"/>
            <a:ext cx="6890478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noProof="1">
                <a:solidFill>
                  <a:srgbClr val="FFFFFF"/>
                </a:solidFill>
                <a:latin typeface="Arial"/>
                <a:cs typeface="Arial"/>
              </a:rPr>
              <a:t>**Простота использования**: AdMarket предоставляет удобный интерфейс, который позволяет пользователям легко размещать резюме и вакансии. Это делает платформу доступной даже для тех, кто не имеет достаточно времени для глубокого анализа предложений.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41124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Шрифт, графический дизайн, снимок экрана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07C18A83-B916-DA95-9984-C32E252C7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01D6199-8A8B-0533-829F-FB5593BC2B85}"/>
              </a:ext>
            </a:extLst>
          </p:cNvPr>
          <p:cNvSpPr/>
          <p:nvPr/>
        </p:nvSpPr>
        <p:spPr>
          <a:xfrm>
            <a:off x="6270885" y="1748852"/>
            <a:ext cx="5483901" cy="1998688"/>
          </a:xfrm>
          <a:prstGeom prst="rect">
            <a:avLst/>
          </a:prstGeom>
          <a:solidFill>
            <a:srgbClr val="1500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A912836-B14D-46F2-A8F1-28867BF06D18}"/>
              </a:ext>
            </a:extLst>
          </p:cNvPr>
          <p:cNvSpPr/>
          <p:nvPr/>
        </p:nvSpPr>
        <p:spPr>
          <a:xfrm>
            <a:off x="549639" y="449705"/>
            <a:ext cx="5996065" cy="849442"/>
          </a:xfrm>
          <a:prstGeom prst="rect">
            <a:avLst/>
          </a:prstGeom>
          <a:solidFill>
            <a:srgbClr val="1800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7B5E4E-AF0F-F1DE-35B9-648E23D4E73C}"/>
              </a:ext>
            </a:extLst>
          </p:cNvPr>
          <p:cNvSpPr txBox="1"/>
          <p:nvPr/>
        </p:nvSpPr>
        <p:spPr>
          <a:xfrm>
            <a:off x="1499015" y="599606"/>
            <a:ext cx="653321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dirty="0"/>
              <a:t>К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672082-EF33-CF0D-44A5-BD9334CFB2E9}"/>
              </a:ext>
            </a:extLst>
          </p:cNvPr>
          <p:cNvSpPr txBox="1"/>
          <p:nvPr/>
        </p:nvSpPr>
        <p:spPr>
          <a:xfrm>
            <a:off x="549640" y="599606"/>
            <a:ext cx="715780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Как работает </a:t>
            </a:r>
            <a:r>
              <a:rPr lang="ru-RU" sz="4800" b="1" err="1">
                <a:solidFill>
                  <a:schemeClr val="bg1"/>
                </a:solidFill>
              </a:rPr>
              <a:t>AdMarket</a:t>
            </a:r>
            <a:r>
              <a:rPr lang="ru-RU" sz="48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3019E0-0748-A44B-EE60-CD135AA189B9}"/>
              </a:ext>
            </a:extLst>
          </p:cNvPr>
          <p:cNvSpPr txBox="1"/>
          <p:nvPr/>
        </p:nvSpPr>
        <p:spPr>
          <a:xfrm>
            <a:off x="5971082" y="1717621"/>
            <a:ext cx="6220917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b="1" err="1">
                <a:solidFill>
                  <a:schemeClr val="bg1"/>
                </a:solidFill>
                <a:latin typeface="Aptos"/>
                <a:cs typeface="Times New Roman"/>
              </a:rPr>
              <a:t>Cоздание</a:t>
            </a:r>
            <a:r>
              <a:rPr lang="ru-RU" sz="3200" b="1" dirty="0">
                <a:solidFill>
                  <a:schemeClr val="bg1"/>
                </a:solidFill>
                <a:latin typeface="Aptos"/>
                <a:cs typeface="Times New Roman"/>
              </a:rPr>
              <a:t> сайта, некой биржи труда для маркетологов, и в то же время маркет для компаний, нуждающихся в рекламе и/или услугах маркетолога. Также на сайте будут представлены курсы для маркетологов и компаний, как платные, так и бесплатные.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779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F72F1-C2A8-9E2A-4D41-68166E527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Шрифт, графический дизайн, снимок экрана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1FE4BD05-C4C9-FA82-8771-3806BB32D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F7CC21D-809B-BA6D-65D1-FCDACD54F7F8}"/>
              </a:ext>
            </a:extLst>
          </p:cNvPr>
          <p:cNvSpPr/>
          <p:nvPr/>
        </p:nvSpPr>
        <p:spPr>
          <a:xfrm>
            <a:off x="6270885" y="1748852"/>
            <a:ext cx="5483901" cy="1998688"/>
          </a:xfrm>
          <a:prstGeom prst="rect">
            <a:avLst/>
          </a:prstGeom>
          <a:solidFill>
            <a:srgbClr val="1500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D9BD332-8FAD-A966-24B8-7503B40A39E9}"/>
              </a:ext>
            </a:extLst>
          </p:cNvPr>
          <p:cNvSpPr/>
          <p:nvPr/>
        </p:nvSpPr>
        <p:spPr>
          <a:xfrm>
            <a:off x="549639" y="449705"/>
            <a:ext cx="5996065" cy="849442"/>
          </a:xfrm>
          <a:prstGeom prst="rect">
            <a:avLst/>
          </a:prstGeom>
          <a:solidFill>
            <a:srgbClr val="1800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2C033C-EE96-844F-E68E-AA1B3AB54383}"/>
              </a:ext>
            </a:extLst>
          </p:cNvPr>
          <p:cNvSpPr txBox="1"/>
          <p:nvPr/>
        </p:nvSpPr>
        <p:spPr>
          <a:xfrm>
            <a:off x="1499015" y="599606"/>
            <a:ext cx="653321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dirty="0"/>
              <a:t>К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97FD04-FA42-2653-B613-E04EA8B4B9E6}"/>
              </a:ext>
            </a:extLst>
          </p:cNvPr>
          <p:cNvSpPr txBox="1"/>
          <p:nvPr/>
        </p:nvSpPr>
        <p:spPr>
          <a:xfrm>
            <a:off x="549640" y="599606"/>
            <a:ext cx="715780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Как работает </a:t>
            </a:r>
            <a:r>
              <a:rPr lang="ru-RU" sz="4800" b="1" err="1">
                <a:solidFill>
                  <a:schemeClr val="bg1"/>
                </a:solidFill>
              </a:rPr>
              <a:t>AdMarket</a:t>
            </a:r>
            <a:r>
              <a:rPr lang="ru-RU" sz="48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7FFC60-0BB8-C5E6-A272-9120A6CE0887}"/>
              </a:ext>
            </a:extLst>
          </p:cNvPr>
          <p:cNvSpPr txBox="1"/>
          <p:nvPr/>
        </p:nvSpPr>
        <p:spPr>
          <a:xfrm>
            <a:off x="5971082" y="1430310"/>
            <a:ext cx="6220917" cy="52937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latin typeface="Arial"/>
                <a:cs typeface="Times New Roman"/>
              </a:rPr>
              <a:t>Актуальность бизнес-проекта заключается в том, что на сегодняшний день существует множество небольших компаний и фирм, которым необходима хорошая реклама или грамотный маркетолог, и в то же время множество таких людей, занимающихся коммерческим продвижением, часто не могут найти себе хорошее место работы, которое бы соответствовало их критерием.</a:t>
            </a:r>
          </a:p>
        </p:txBody>
      </p:sp>
    </p:spTree>
    <p:extLst>
      <p:ext uri="{BB962C8B-B14F-4D97-AF65-F5344CB8AC3E}">
        <p14:creationId xmlns:p14="http://schemas.microsoft.com/office/powerpoint/2010/main" val="332039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1C9C2-51D9-6E5C-A635-939A62991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Шрифт, графический дизайн, снимок экрана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BE811B05-830D-7F12-EFA5-155767D6A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72B8E76-581B-DC05-B43A-4CD34987E5BB}"/>
              </a:ext>
            </a:extLst>
          </p:cNvPr>
          <p:cNvSpPr/>
          <p:nvPr/>
        </p:nvSpPr>
        <p:spPr>
          <a:xfrm>
            <a:off x="6270885" y="1748852"/>
            <a:ext cx="5483901" cy="1998688"/>
          </a:xfrm>
          <a:prstGeom prst="rect">
            <a:avLst/>
          </a:prstGeom>
          <a:solidFill>
            <a:srgbClr val="1500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56CC4E2-93E7-A4CE-5F0A-ECE01A06B9B6}"/>
              </a:ext>
            </a:extLst>
          </p:cNvPr>
          <p:cNvSpPr/>
          <p:nvPr/>
        </p:nvSpPr>
        <p:spPr>
          <a:xfrm>
            <a:off x="549639" y="449705"/>
            <a:ext cx="5996065" cy="849442"/>
          </a:xfrm>
          <a:prstGeom prst="rect">
            <a:avLst/>
          </a:prstGeom>
          <a:solidFill>
            <a:srgbClr val="1800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3BDDA5-4A62-834A-CACB-C3DD7B109DB7}"/>
              </a:ext>
            </a:extLst>
          </p:cNvPr>
          <p:cNvSpPr txBox="1"/>
          <p:nvPr/>
        </p:nvSpPr>
        <p:spPr>
          <a:xfrm>
            <a:off x="1499015" y="599606"/>
            <a:ext cx="653321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dirty="0"/>
              <a:t>К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11B952-E0A0-E9A0-08D4-87F7CE7EB09E}"/>
              </a:ext>
            </a:extLst>
          </p:cNvPr>
          <p:cNvSpPr txBox="1"/>
          <p:nvPr/>
        </p:nvSpPr>
        <p:spPr>
          <a:xfrm>
            <a:off x="549640" y="599606"/>
            <a:ext cx="715780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Как работает </a:t>
            </a:r>
            <a:r>
              <a:rPr lang="ru-RU" sz="4800" b="1" err="1">
                <a:solidFill>
                  <a:schemeClr val="bg1"/>
                </a:solidFill>
              </a:rPr>
              <a:t>AdMarket</a:t>
            </a:r>
            <a:r>
              <a:rPr lang="ru-RU" sz="48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20EC3B-BEEE-BDC4-2C5D-8A94E499C0DE}"/>
              </a:ext>
            </a:extLst>
          </p:cNvPr>
          <p:cNvSpPr txBox="1"/>
          <p:nvPr/>
        </p:nvSpPr>
        <p:spPr>
          <a:xfrm>
            <a:off x="5902377" y="1748851"/>
            <a:ext cx="6220917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rial"/>
                <a:cs typeface="Times New Roman"/>
              </a:rPr>
              <a:t>На данный момент в мире не существует аналогов нашему проекту. Мы первые в своём роде, и мы хотим развивать сфера маркетинга в современных экономических условиях, в информационном обществе. </a:t>
            </a:r>
            <a:endParaRPr lang="ru-RU" sz="3200" b="1">
              <a:solidFill>
                <a:schemeClr val="bg1"/>
              </a:solidFill>
              <a:latin typeface="Arial"/>
              <a:cs typeface="Arial"/>
            </a:endParaRPr>
          </a:p>
          <a:p>
            <a:br>
              <a:rPr lang="en-US" dirty="0"/>
            </a:br>
            <a:endParaRPr lang="en-US" sz="3200" b="1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2604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снимок экрана, Шрифт, графический дизайн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234FDFBD-1A0B-063C-DE67-7D98BC531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107"/>
            <a:ext cx="12192000" cy="678778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8456977-4F1F-9155-11C7-3D776BB50E94}"/>
              </a:ext>
            </a:extLst>
          </p:cNvPr>
          <p:cNvSpPr/>
          <p:nvPr/>
        </p:nvSpPr>
        <p:spPr>
          <a:xfrm>
            <a:off x="462196" y="1761343"/>
            <a:ext cx="6758065" cy="1199213"/>
          </a:xfrm>
          <a:prstGeom prst="rect">
            <a:avLst/>
          </a:prstGeom>
          <a:solidFill>
            <a:srgbClr val="1700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71C51BF-449D-D999-9F3A-C5599E339340}"/>
              </a:ext>
            </a:extLst>
          </p:cNvPr>
          <p:cNvSpPr/>
          <p:nvPr/>
        </p:nvSpPr>
        <p:spPr>
          <a:xfrm>
            <a:off x="462195" y="356014"/>
            <a:ext cx="6758065" cy="1199213"/>
          </a:xfrm>
          <a:prstGeom prst="rect">
            <a:avLst/>
          </a:prstGeom>
          <a:solidFill>
            <a:srgbClr val="1700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8461CC-E019-2503-34AB-8F96B88BD194}"/>
              </a:ext>
            </a:extLst>
          </p:cNvPr>
          <p:cNvSpPr txBox="1"/>
          <p:nvPr/>
        </p:nvSpPr>
        <p:spPr>
          <a:xfrm>
            <a:off x="462197" y="630836"/>
            <a:ext cx="781986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Преимущества для маркетологов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F21B28-2B2B-E7D5-5B0E-6367E58D817E}"/>
              </a:ext>
            </a:extLst>
          </p:cNvPr>
          <p:cNvSpPr txBox="1"/>
          <p:nvPr/>
        </p:nvSpPr>
        <p:spPr>
          <a:xfrm>
            <a:off x="462196" y="1861278"/>
            <a:ext cx="7819867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/>
                <a:cs typeface="Arial"/>
              </a:rPr>
              <a:t>**Доступ к глобальному рынку**: </a:t>
            </a:r>
            <a:r>
              <a:rPr lang="ru-RU" sz="2000" dirty="0" err="1">
                <a:solidFill>
                  <a:schemeClr val="bg1"/>
                </a:solidFill>
                <a:latin typeface="Arial"/>
                <a:cs typeface="Arial"/>
              </a:rPr>
              <a:t>AdMarket</a:t>
            </a:r>
            <a:r>
              <a:rPr lang="ru-RU" sz="2000" dirty="0">
                <a:solidFill>
                  <a:schemeClr val="bg1"/>
                </a:solidFill>
                <a:latin typeface="Arial"/>
                <a:cs typeface="Arial"/>
              </a:rPr>
              <a:t> предоставляет доступ к международным клиентам, что позволяет маркетологам работать с компаниями из разных стран и культур.</a:t>
            </a:r>
            <a:endParaRPr lang="ru-RU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809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снимок экрана, Шрифт, графический дизайн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95DFAE28-0F63-05A6-E2CE-41C9866A5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107"/>
            <a:ext cx="12192000" cy="678778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0BF85F9-5919-C5DD-2265-5F2E1F89D6EC}"/>
              </a:ext>
            </a:extLst>
          </p:cNvPr>
          <p:cNvSpPr/>
          <p:nvPr/>
        </p:nvSpPr>
        <p:spPr>
          <a:xfrm>
            <a:off x="462195" y="356014"/>
            <a:ext cx="6758065" cy="1736360"/>
          </a:xfrm>
          <a:prstGeom prst="rect">
            <a:avLst/>
          </a:prstGeom>
          <a:solidFill>
            <a:srgbClr val="1700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2FA2BEC-1341-D2C2-33BC-083B61DC4A5E}"/>
              </a:ext>
            </a:extLst>
          </p:cNvPr>
          <p:cNvSpPr/>
          <p:nvPr/>
        </p:nvSpPr>
        <p:spPr>
          <a:xfrm>
            <a:off x="462196" y="1761343"/>
            <a:ext cx="6758065" cy="1199213"/>
          </a:xfrm>
          <a:prstGeom prst="rect">
            <a:avLst/>
          </a:prstGeom>
          <a:solidFill>
            <a:srgbClr val="1700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F96F3C2-D237-3F3D-5526-44BAFC7CA844}"/>
              </a:ext>
            </a:extLst>
          </p:cNvPr>
          <p:cNvSpPr/>
          <p:nvPr/>
        </p:nvSpPr>
        <p:spPr>
          <a:xfrm>
            <a:off x="455951" y="3859967"/>
            <a:ext cx="6989162" cy="2498359"/>
          </a:xfrm>
          <a:prstGeom prst="roundRect">
            <a:avLst/>
          </a:prstGeom>
          <a:solidFill>
            <a:srgbClr val="7744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9AECDC-A9DD-4269-9701-5C59E1D27941}"/>
              </a:ext>
            </a:extLst>
          </p:cNvPr>
          <p:cNvSpPr txBox="1"/>
          <p:nvPr/>
        </p:nvSpPr>
        <p:spPr>
          <a:xfrm>
            <a:off x="455952" y="630836"/>
            <a:ext cx="8488177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400" b="1" dirty="0">
                <a:solidFill>
                  <a:schemeClr val="bg1"/>
                </a:solidFill>
              </a:rPr>
              <a:t>Преимущества для предпринимателей</a:t>
            </a:r>
            <a:endParaRPr lang="ru-RU" sz="340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2AD97A-A939-2779-2431-94541A80A69F}"/>
              </a:ext>
            </a:extLst>
          </p:cNvPr>
          <p:cNvSpPr txBox="1"/>
          <p:nvPr/>
        </p:nvSpPr>
        <p:spPr>
          <a:xfrm>
            <a:off x="462196" y="1861278"/>
            <a:ext cx="7195277" cy="10531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/>
                <a:cs typeface="Arial"/>
              </a:rPr>
              <a:t>**Экономия времени и ресурсов**: </a:t>
            </a:r>
            <a:r>
              <a:rPr lang="ru-RU" sz="2000" dirty="0" err="1">
                <a:solidFill>
                  <a:schemeClr val="bg1"/>
                </a:solidFill>
                <a:latin typeface="Arial"/>
                <a:cs typeface="Arial"/>
              </a:rPr>
              <a:t>AdMarket</a:t>
            </a:r>
            <a:r>
              <a:rPr lang="ru-RU" sz="2000" dirty="0">
                <a:solidFill>
                  <a:schemeClr val="bg1"/>
                </a:solidFill>
                <a:latin typeface="Arial"/>
                <a:cs typeface="Arial"/>
              </a:rPr>
              <a:t> позволяет работодателям быстро находить нужных специалистов, что значительно экономит время и ресурсы.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604598-E337-A66B-DC43-62C261965D27}"/>
              </a:ext>
            </a:extLst>
          </p:cNvPr>
          <p:cNvSpPr txBox="1"/>
          <p:nvPr/>
        </p:nvSpPr>
        <p:spPr>
          <a:xfrm>
            <a:off x="674557" y="4447080"/>
            <a:ext cx="7095342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/>
                <a:cs typeface="Arial"/>
              </a:rPr>
              <a:t>**Доступ к широкому пулу талантов**: Платформа предоставляет доступ к большому количеству маркетологов различных специализаций, что увеличивает шансы найти подходящего кандидата.</a:t>
            </a:r>
            <a:endParaRPr lang="ru-RU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768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снимок экрана, Шрифт, фиолетовый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B301AB89-AAA2-6932-1B44-2B04C73BE2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" r="-125" b="1276"/>
          <a:stretch/>
        </p:blipFill>
        <p:spPr>
          <a:xfrm>
            <a:off x="-5906" y="0"/>
            <a:ext cx="12200033" cy="685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224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237</cp:revision>
  <dcterms:created xsi:type="dcterms:W3CDTF">2025-03-03T09:18:19Z</dcterms:created>
  <dcterms:modified xsi:type="dcterms:W3CDTF">2025-03-08T15:40:17Z</dcterms:modified>
</cp:coreProperties>
</file>