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33" d="100"/>
          <a:sy n="33" d="100"/>
        </p:scale>
        <p:origin x="-2142" y="-9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2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0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6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68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5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72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35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7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9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16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2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1246C-EDDB-41C7-A17D-ACEFF8A037FD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BF3AD-0332-4659-9345-F7E41774F8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2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3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Dentsu Aegis Network Russia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Pado Anna</dc:creator>
  <cp:lastModifiedBy>123</cp:lastModifiedBy>
  <cp:revision>4</cp:revision>
  <dcterms:created xsi:type="dcterms:W3CDTF">2023-11-19T10:25:01Z</dcterms:created>
  <dcterms:modified xsi:type="dcterms:W3CDTF">2023-11-19T18:52:43Z</dcterms:modified>
</cp:coreProperties>
</file>