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659473-413F-4DC1-9FBB-87ED5A323D6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9FE2D5-2BB0-41EA-B230-9566EEB46B7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8C3ADF-294B-4217-BE5C-337DD8B57A8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EE236A-387C-449F-B3E7-253C14185D9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D9B717-2EE1-4328-8E4D-F8C4C0084F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595D0B-D7FD-4644-B8BD-B1DB8C50BCB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734F97-B81A-49B9-9409-B415A9BC3C2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8B6099-0818-4F4A-9837-B6162C4FE9A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F67E4E-4800-403B-8BE7-FDEAE2128DB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CB808E-74B5-44A8-8052-62883B509A2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BD8316-D938-42D3-BCA8-9023A8DA53A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64807F-AEE9-4E22-88EF-2EA8450AA7C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5D2CCDA0-ECBE-4278-B341-C36B7FD0192C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16200"/>
            <a:ext cx="10080000" cy="5653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0" y="58680"/>
            <a:ext cx="10080000" cy="5747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35280" y="0"/>
            <a:ext cx="10044720" cy="5702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35280" y="-35640"/>
            <a:ext cx="10044720" cy="5691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71640"/>
            <a:ext cx="10080000" cy="5719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33840"/>
            <a:ext cx="10080000" cy="5636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-26640"/>
            <a:ext cx="10080000" cy="5696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50400" y="0"/>
            <a:ext cx="10029600" cy="5706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766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0" y="-17640"/>
            <a:ext cx="10080000" cy="568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70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LibreOffice/7.3.2.2$Windows_X86_64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2023-10-20T11:24:43Z</dcterms:created>
  <dc:creator>Павел Кяхиди</dc:creator>
  <dc:description/>
  <dc:language>ru-RU</dc:language>
  <cp:lastModifiedBy/>
  <dcterms:modified xsi:type="dcterms:W3CDTF">2023-10-20T14:29:25Z</dcterms:modified>
  <cp:revision>1</cp:revision>
  <dc:subject/>
  <dc:title/>
</cp:coreProperties>
</file>