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92" r:id="rId4"/>
    <p:sldId id="260" r:id="rId5"/>
    <p:sldId id="269" r:id="rId6"/>
    <p:sldId id="293" r:id="rId7"/>
    <p:sldId id="258" r:id="rId8"/>
    <p:sldId id="290" r:id="rId9"/>
    <p:sldId id="291" r:id="rId10"/>
    <p:sldId id="295" r:id="rId11"/>
    <p:sldId id="257" r:id="rId12"/>
    <p:sldId id="267" r:id="rId13"/>
    <p:sldId id="263" r:id="rId14"/>
    <p:sldId id="273" r:id="rId15"/>
    <p:sldId id="294" r:id="rId16"/>
  </p:sldIdLst>
  <p:sldSz cx="18288000" cy="10287000"/>
  <p:notesSz cx="6858000" cy="9144000"/>
  <p:embeddedFontLst>
    <p:embeddedFont>
      <p:font typeface="Libre Baskerville" panose="020B0604020202020204" charset="0"/>
      <p:regular r:id="rId17"/>
    </p:embeddedFont>
    <p:embeddedFont>
      <p:font typeface="Noto Serif" panose="02020502060505020204" pitchFamily="18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ibre Baskerville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1" autoAdjust="0"/>
    <p:restoredTop sz="88971" autoAdjust="0"/>
  </p:normalViewPr>
  <p:slideViewPr>
    <p:cSldViewPr>
      <p:cViewPr>
        <p:scale>
          <a:sx n="33" d="100"/>
          <a:sy n="33" d="100"/>
        </p:scale>
        <p:origin x="936" y="6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14B4B-A20A-486A-957E-F888A0E5B13B}" type="doc">
      <dgm:prSet loTypeId="urn:microsoft.com/office/officeart/2005/8/layout/bList2" loCatId="list" qsTypeId="urn:microsoft.com/office/officeart/2005/8/quickstyle/simple1" qsCatId="simple" csTypeId="urn:microsoft.com/office/officeart/2005/8/colors/accent3_4" csCatId="accent3" phldr="1"/>
      <dgm:spPr/>
    </dgm:pt>
    <dgm:pt modelId="{F573616F-0AFC-46D6-9E29-5730D702FDF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E012224-9653-4065-B770-49ABD4A1C84B}" type="parTrans" cxnId="{DBF4A4CE-FA6D-4DEF-B685-A05827EB0C08}">
      <dgm:prSet/>
      <dgm:spPr/>
      <dgm:t>
        <a:bodyPr/>
        <a:lstStyle/>
        <a:p>
          <a:endParaRPr lang="ru-RU"/>
        </a:p>
      </dgm:t>
    </dgm:pt>
    <dgm:pt modelId="{D6A80AED-DB1F-46C4-892B-774F676EE556}" type="sibTrans" cxnId="{DBF4A4CE-FA6D-4DEF-B685-A05827EB0C08}">
      <dgm:prSet/>
      <dgm:spPr/>
      <dgm:t>
        <a:bodyPr/>
        <a:lstStyle/>
        <a:p>
          <a:endParaRPr lang="ru-RU"/>
        </a:p>
      </dgm:t>
    </dgm:pt>
    <dgm:pt modelId="{7AE78458-D3C7-40C8-8EC1-D539ADBCD5F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41E14FF3-75D6-4DCC-8D2B-1DDAF9E9DA28}" type="parTrans" cxnId="{70579607-7D50-416F-B2EC-7127EF973327}">
      <dgm:prSet/>
      <dgm:spPr/>
      <dgm:t>
        <a:bodyPr/>
        <a:lstStyle/>
        <a:p>
          <a:endParaRPr lang="ru-RU"/>
        </a:p>
      </dgm:t>
    </dgm:pt>
    <dgm:pt modelId="{33EFCDF6-C685-42AB-825F-F144D03151FE}" type="sibTrans" cxnId="{70579607-7D50-416F-B2EC-7127EF973327}">
      <dgm:prSet/>
      <dgm:spPr/>
      <dgm:t>
        <a:bodyPr/>
        <a:lstStyle/>
        <a:p>
          <a:endParaRPr lang="ru-RU"/>
        </a:p>
      </dgm:t>
    </dgm:pt>
    <dgm:pt modelId="{F1D493C5-170C-494F-AA92-19445207153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E72CD80-99E2-4DDF-B3B1-9E180AAF4E46}" type="parTrans" cxnId="{13AB2EB4-31B0-4053-9430-DAC47330083B}">
      <dgm:prSet/>
      <dgm:spPr/>
      <dgm:t>
        <a:bodyPr/>
        <a:lstStyle/>
        <a:p>
          <a:endParaRPr lang="ru-RU"/>
        </a:p>
      </dgm:t>
    </dgm:pt>
    <dgm:pt modelId="{18746909-574A-4F8B-8473-B019AA1D6B6D}" type="sibTrans" cxnId="{13AB2EB4-31B0-4053-9430-DAC47330083B}">
      <dgm:prSet/>
      <dgm:spPr/>
      <dgm:t>
        <a:bodyPr/>
        <a:lstStyle/>
        <a:p>
          <a:endParaRPr lang="ru-RU"/>
        </a:p>
      </dgm:t>
    </dgm:pt>
    <dgm:pt modelId="{439F82DE-F362-48C0-8FFF-6D7763F2AD56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rgbClr val="1C503D"/>
              </a:solidFill>
              <a:latin typeface="Noto Serif"/>
            </a:rPr>
            <a:t>Популяризация предприятий общественного питания</a:t>
          </a:r>
          <a:endParaRPr lang="en-US" sz="2800" u="none" dirty="0" smtClean="0">
            <a:solidFill>
              <a:srgbClr val="1C503D"/>
            </a:solidFill>
            <a:latin typeface="Noto Serif"/>
          </a:endParaRPr>
        </a:p>
        <a:p>
          <a:pPr defTabSz="2889250">
            <a:spcBef>
              <a:spcPct val="0"/>
            </a:spcBef>
            <a:spcAft>
              <a:spcPct val="15000"/>
            </a:spcAft>
            <a:buNone/>
          </a:pPr>
          <a:endParaRPr lang="ru-RU" sz="2800" dirty="0"/>
        </a:p>
      </dgm:t>
    </dgm:pt>
    <dgm:pt modelId="{F7955915-7BBC-4A06-9C6C-BA1F46386688}" type="parTrans" cxnId="{433EB8B1-91D9-45FA-A836-5CF7DEE581BA}">
      <dgm:prSet/>
      <dgm:spPr/>
      <dgm:t>
        <a:bodyPr/>
        <a:lstStyle/>
        <a:p>
          <a:endParaRPr lang="ru-RU"/>
        </a:p>
      </dgm:t>
    </dgm:pt>
    <dgm:pt modelId="{6C8E9263-FC0E-4EE9-8D0E-0E3B6F482E9E}" type="sibTrans" cxnId="{433EB8B1-91D9-45FA-A836-5CF7DEE581BA}">
      <dgm:prSet/>
      <dgm:spPr/>
      <dgm:t>
        <a:bodyPr/>
        <a:lstStyle/>
        <a:p>
          <a:endParaRPr lang="ru-RU"/>
        </a:p>
      </dgm:t>
    </dgm:pt>
    <dgm:pt modelId="{9660DFB3-C8F8-4184-AA24-BC6E26470D8C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rgbClr val="1C503D"/>
              </a:solidFill>
              <a:latin typeface="Noto Serif"/>
            </a:rPr>
            <a:t>Рационализация процесса выбора блюд</a:t>
          </a:r>
          <a:endParaRPr lang="en-US" sz="2800" dirty="0" smtClean="0">
            <a:solidFill>
              <a:srgbClr val="1C503D"/>
            </a:solidFill>
            <a:latin typeface="Noto Serif"/>
          </a:endParaRPr>
        </a:p>
        <a:p>
          <a:pPr defTabSz="2889250"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59D536ED-42F3-425D-93BB-A43BBC7BB244}" type="parTrans" cxnId="{F587EE08-67BD-47F3-AF38-7DFE653A41F7}">
      <dgm:prSet/>
      <dgm:spPr/>
      <dgm:t>
        <a:bodyPr/>
        <a:lstStyle/>
        <a:p>
          <a:endParaRPr lang="ru-RU"/>
        </a:p>
      </dgm:t>
    </dgm:pt>
    <dgm:pt modelId="{75FB1D8E-A69E-4FCB-B216-B18A25934370}" type="sibTrans" cxnId="{F587EE08-67BD-47F3-AF38-7DFE653A41F7}">
      <dgm:prSet/>
      <dgm:spPr/>
      <dgm:t>
        <a:bodyPr/>
        <a:lstStyle/>
        <a:p>
          <a:endParaRPr lang="ru-RU"/>
        </a:p>
      </dgm:t>
    </dgm:pt>
    <dgm:pt modelId="{3293D8C9-E4AA-47E0-A503-DD5F65B987EF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rgbClr val="1C503D"/>
              </a:solidFill>
              <a:latin typeface="Noto Serif"/>
            </a:rPr>
            <a:t>Развитие здорового питания</a:t>
          </a:r>
        </a:p>
        <a:p>
          <a:pPr defTabSz="2889250"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8B6781BD-A570-40E8-8FC1-C965A833A6AB}" type="parTrans" cxnId="{1ECC254C-9049-41FC-9A33-E3FA5E4F85C9}">
      <dgm:prSet/>
      <dgm:spPr/>
      <dgm:t>
        <a:bodyPr/>
        <a:lstStyle/>
        <a:p>
          <a:endParaRPr lang="ru-RU"/>
        </a:p>
      </dgm:t>
    </dgm:pt>
    <dgm:pt modelId="{2C56F5E6-9987-4B0D-AA6F-A2468E33ADFE}" type="sibTrans" cxnId="{1ECC254C-9049-41FC-9A33-E3FA5E4F85C9}">
      <dgm:prSet/>
      <dgm:spPr/>
      <dgm:t>
        <a:bodyPr/>
        <a:lstStyle/>
        <a:p>
          <a:endParaRPr lang="ru-RU"/>
        </a:p>
      </dgm:t>
    </dgm:pt>
    <dgm:pt modelId="{AFD126CB-B1FB-49CA-BF70-AC53A2F38BFF}" type="pres">
      <dgm:prSet presAssocID="{CC914B4B-A20A-486A-957E-F888A0E5B13B}" presName="diagram" presStyleCnt="0">
        <dgm:presLayoutVars>
          <dgm:dir/>
          <dgm:animLvl val="lvl"/>
          <dgm:resizeHandles val="exact"/>
        </dgm:presLayoutVars>
      </dgm:prSet>
      <dgm:spPr/>
    </dgm:pt>
    <dgm:pt modelId="{848EA8E3-E6FF-4501-BDD6-484FCF0052A3}" type="pres">
      <dgm:prSet presAssocID="{F573616F-0AFC-46D6-9E29-5730D702FDF0}" presName="compNode" presStyleCnt="0"/>
      <dgm:spPr/>
    </dgm:pt>
    <dgm:pt modelId="{A0564BFE-622D-4C49-A3E7-4F121B99EF56}" type="pres">
      <dgm:prSet presAssocID="{F573616F-0AFC-46D6-9E29-5730D702FDF0}" presName="childRect" presStyleLbl="bgAcc1" presStyleIdx="0" presStyleCnt="3">
        <dgm:presLayoutVars>
          <dgm:bulletEnabled val="1"/>
        </dgm:presLayoutVars>
      </dgm:prSet>
      <dgm:spPr/>
    </dgm:pt>
    <dgm:pt modelId="{69ED39D0-BDB9-4943-9F77-4721FF29F116}" type="pres">
      <dgm:prSet presAssocID="{F573616F-0AFC-46D6-9E29-5730D702FDF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9164A23-F5D0-4B64-944B-DD44E59AEB33}" type="pres">
      <dgm:prSet presAssocID="{F573616F-0AFC-46D6-9E29-5730D702FDF0}" presName="parentRect" presStyleLbl="alignNode1" presStyleIdx="0" presStyleCnt="3"/>
      <dgm:spPr/>
    </dgm:pt>
    <dgm:pt modelId="{471B9383-A2B2-49AB-B42F-8008E45B7B54}" type="pres">
      <dgm:prSet presAssocID="{F573616F-0AFC-46D6-9E29-5730D702FDF0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A38C6AE-4195-4FE5-BC2E-5C98BB28D7B6}" type="pres">
      <dgm:prSet presAssocID="{D6A80AED-DB1F-46C4-892B-774F676EE556}" presName="sibTrans" presStyleLbl="sibTrans2D1" presStyleIdx="0" presStyleCnt="0"/>
      <dgm:spPr/>
    </dgm:pt>
    <dgm:pt modelId="{79F866DB-DD13-4D52-8190-E52E405C9674}" type="pres">
      <dgm:prSet presAssocID="{7AE78458-D3C7-40C8-8EC1-D539ADBCD5FB}" presName="compNode" presStyleCnt="0"/>
      <dgm:spPr/>
    </dgm:pt>
    <dgm:pt modelId="{0A35F003-5DF6-43B5-BB5E-CEDC24BD2FEC}" type="pres">
      <dgm:prSet presAssocID="{7AE78458-D3C7-40C8-8EC1-D539ADBCD5FB}" presName="childRect" presStyleLbl="bgAcc1" presStyleIdx="1" presStyleCnt="3">
        <dgm:presLayoutVars>
          <dgm:bulletEnabled val="1"/>
        </dgm:presLayoutVars>
      </dgm:prSet>
      <dgm:spPr/>
    </dgm:pt>
    <dgm:pt modelId="{C9BACE49-E4F5-4FF6-ACCF-D842910DB6D6}" type="pres">
      <dgm:prSet presAssocID="{7AE78458-D3C7-40C8-8EC1-D539ADBCD5F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7AAF70A-8B52-4815-A7E9-AAA0ED34901A}" type="pres">
      <dgm:prSet presAssocID="{7AE78458-D3C7-40C8-8EC1-D539ADBCD5FB}" presName="parentRect" presStyleLbl="alignNode1" presStyleIdx="1" presStyleCnt="3"/>
      <dgm:spPr/>
    </dgm:pt>
    <dgm:pt modelId="{0BDBF041-BD3D-4E61-8917-FC40E8C4AD9F}" type="pres">
      <dgm:prSet presAssocID="{7AE78458-D3C7-40C8-8EC1-D539ADBCD5FB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8A8BB05-64CF-4C54-9DB9-B3872D4275E2}" type="pres">
      <dgm:prSet presAssocID="{33EFCDF6-C685-42AB-825F-F144D03151FE}" presName="sibTrans" presStyleLbl="sibTrans2D1" presStyleIdx="0" presStyleCnt="0"/>
      <dgm:spPr/>
    </dgm:pt>
    <dgm:pt modelId="{10AF3C05-1C5A-46C0-A774-D60B9DEDE610}" type="pres">
      <dgm:prSet presAssocID="{F1D493C5-170C-494F-AA92-194452071533}" presName="compNode" presStyleCnt="0"/>
      <dgm:spPr/>
    </dgm:pt>
    <dgm:pt modelId="{E8EE1FDE-C715-40B4-8386-18176974C9E7}" type="pres">
      <dgm:prSet presAssocID="{F1D493C5-170C-494F-AA92-194452071533}" presName="childRect" presStyleLbl="bgAcc1" presStyleIdx="2" presStyleCnt="3">
        <dgm:presLayoutVars>
          <dgm:bulletEnabled val="1"/>
        </dgm:presLayoutVars>
      </dgm:prSet>
      <dgm:spPr/>
    </dgm:pt>
    <dgm:pt modelId="{49BDCE29-CFD2-4253-AF61-8F9CFCBCE53F}" type="pres">
      <dgm:prSet presAssocID="{F1D493C5-170C-494F-AA92-19445207153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F90845C-5C3D-4004-AACC-30490BEA6D2C}" type="pres">
      <dgm:prSet presAssocID="{F1D493C5-170C-494F-AA92-194452071533}" presName="parentRect" presStyleLbl="alignNode1" presStyleIdx="2" presStyleCnt="3"/>
      <dgm:spPr/>
    </dgm:pt>
    <dgm:pt modelId="{7B028120-E421-4F17-AA2F-D410172C334E}" type="pres">
      <dgm:prSet presAssocID="{F1D493C5-170C-494F-AA92-194452071533}" presName="adorn" presStyleLbl="fgAccFollow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587EE08-67BD-47F3-AF38-7DFE653A41F7}" srcId="{7AE78458-D3C7-40C8-8EC1-D539ADBCD5FB}" destId="{9660DFB3-C8F8-4184-AA24-BC6E26470D8C}" srcOrd="0" destOrd="0" parTransId="{59D536ED-42F3-425D-93BB-A43BBC7BB244}" sibTransId="{75FB1D8E-A69E-4FCB-B216-B18A25934370}"/>
    <dgm:cxn modelId="{DBF4A4CE-FA6D-4DEF-B685-A05827EB0C08}" srcId="{CC914B4B-A20A-486A-957E-F888A0E5B13B}" destId="{F573616F-0AFC-46D6-9E29-5730D702FDF0}" srcOrd="0" destOrd="0" parTransId="{EE012224-9653-4065-B770-49ABD4A1C84B}" sibTransId="{D6A80AED-DB1F-46C4-892B-774F676EE556}"/>
    <dgm:cxn modelId="{E6476889-4E3B-43FB-BF87-76FA55DB85F9}" type="presOf" srcId="{9660DFB3-C8F8-4184-AA24-BC6E26470D8C}" destId="{0A35F003-5DF6-43B5-BB5E-CEDC24BD2FEC}" srcOrd="0" destOrd="0" presId="urn:microsoft.com/office/officeart/2005/8/layout/bList2"/>
    <dgm:cxn modelId="{C6B87EFB-DFD2-429D-ABAF-D09BD90A987E}" type="presOf" srcId="{3293D8C9-E4AA-47E0-A503-DD5F65B987EF}" destId="{E8EE1FDE-C715-40B4-8386-18176974C9E7}" srcOrd="0" destOrd="0" presId="urn:microsoft.com/office/officeart/2005/8/layout/bList2"/>
    <dgm:cxn modelId="{F30FDA0E-AA56-466E-8FEE-AC54397667AA}" type="presOf" srcId="{439F82DE-F362-48C0-8FFF-6D7763F2AD56}" destId="{A0564BFE-622D-4C49-A3E7-4F121B99EF56}" srcOrd="0" destOrd="0" presId="urn:microsoft.com/office/officeart/2005/8/layout/bList2"/>
    <dgm:cxn modelId="{EBE4A0E6-3CE2-4CE5-8B8A-BC0874344D31}" type="presOf" srcId="{D6A80AED-DB1F-46C4-892B-774F676EE556}" destId="{BA38C6AE-4195-4FE5-BC2E-5C98BB28D7B6}" srcOrd="0" destOrd="0" presId="urn:microsoft.com/office/officeart/2005/8/layout/bList2"/>
    <dgm:cxn modelId="{13AB2EB4-31B0-4053-9430-DAC47330083B}" srcId="{CC914B4B-A20A-486A-957E-F888A0E5B13B}" destId="{F1D493C5-170C-494F-AA92-194452071533}" srcOrd="2" destOrd="0" parTransId="{EE72CD80-99E2-4DDF-B3B1-9E180AAF4E46}" sibTransId="{18746909-574A-4F8B-8473-B019AA1D6B6D}"/>
    <dgm:cxn modelId="{70579607-7D50-416F-B2EC-7127EF973327}" srcId="{CC914B4B-A20A-486A-957E-F888A0E5B13B}" destId="{7AE78458-D3C7-40C8-8EC1-D539ADBCD5FB}" srcOrd="1" destOrd="0" parTransId="{41E14FF3-75D6-4DCC-8D2B-1DDAF9E9DA28}" sibTransId="{33EFCDF6-C685-42AB-825F-F144D03151FE}"/>
    <dgm:cxn modelId="{1ECC254C-9049-41FC-9A33-E3FA5E4F85C9}" srcId="{F1D493C5-170C-494F-AA92-194452071533}" destId="{3293D8C9-E4AA-47E0-A503-DD5F65B987EF}" srcOrd="0" destOrd="0" parTransId="{8B6781BD-A570-40E8-8FC1-C965A833A6AB}" sibTransId="{2C56F5E6-9987-4B0D-AA6F-A2468E33ADFE}"/>
    <dgm:cxn modelId="{85696E4C-601B-48EC-AD31-E04F02FF1F73}" type="presOf" srcId="{7AE78458-D3C7-40C8-8EC1-D539ADBCD5FB}" destId="{C9BACE49-E4F5-4FF6-ACCF-D842910DB6D6}" srcOrd="0" destOrd="0" presId="urn:microsoft.com/office/officeart/2005/8/layout/bList2"/>
    <dgm:cxn modelId="{D1AD64B1-48F0-4E27-A91B-9F1C2214759A}" type="presOf" srcId="{F1D493C5-170C-494F-AA92-194452071533}" destId="{6F90845C-5C3D-4004-AACC-30490BEA6D2C}" srcOrd="1" destOrd="0" presId="urn:microsoft.com/office/officeart/2005/8/layout/bList2"/>
    <dgm:cxn modelId="{90927F79-31FA-4780-9B0B-B06D76A69D23}" type="presOf" srcId="{7AE78458-D3C7-40C8-8EC1-D539ADBCD5FB}" destId="{07AAF70A-8B52-4815-A7E9-AAA0ED34901A}" srcOrd="1" destOrd="0" presId="urn:microsoft.com/office/officeart/2005/8/layout/bList2"/>
    <dgm:cxn modelId="{0E8DF5F2-6673-40A1-B85F-75AD0B08F146}" type="presOf" srcId="{F573616F-0AFC-46D6-9E29-5730D702FDF0}" destId="{79164A23-F5D0-4B64-944B-DD44E59AEB33}" srcOrd="1" destOrd="0" presId="urn:microsoft.com/office/officeart/2005/8/layout/bList2"/>
    <dgm:cxn modelId="{05007026-D135-47EE-BC57-0D09E2CE6C11}" type="presOf" srcId="{F1D493C5-170C-494F-AA92-194452071533}" destId="{49BDCE29-CFD2-4253-AF61-8F9CFCBCE53F}" srcOrd="0" destOrd="0" presId="urn:microsoft.com/office/officeart/2005/8/layout/bList2"/>
    <dgm:cxn modelId="{6DDE3E36-403F-4887-AEC9-A4A857C0470B}" type="presOf" srcId="{F573616F-0AFC-46D6-9E29-5730D702FDF0}" destId="{69ED39D0-BDB9-4943-9F77-4721FF29F116}" srcOrd="0" destOrd="0" presId="urn:microsoft.com/office/officeart/2005/8/layout/bList2"/>
    <dgm:cxn modelId="{8A44779C-DCAB-4B1E-92D9-69832978F3A0}" type="presOf" srcId="{33EFCDF6-C685-42AB-825F-F144D03151FE}" destId="{08A8BB05-64CF-4C54-9DB9-B3872D4275E2}" srcOrd="0" destOrd="0" presId="urn:microsoft.com/office/officeart/2005/8/layout/bList2"/>
    <dgm:cxn modelId="{3184FBBC-21A1-4A5B-A4CD-ED3732038586}" type="presOf" srcId="{CC914B4B-A20A-486A-957E-F888A0E5B13B}" destId="{AFD126CB-B1FB-49CA-BF70-AC53A2F38BFF}" srcOrd="0" destOrd="0" presId="urn:microsoft.com/office/officeart/2005/8/layout/bList2"/>
    <dgm:cxn modelId="{433EB8B1-91D9-45FA-A836-5CF7DEE581BA}" srcId="{F573616F-0AFC-46D6-9E29-5730D702FDF0}" destId="{439F82DE-F362-48C0-8FFF-6D7763F2AD56}" srcOrd="0" destOrd="0" parTransId="{F7955915-7BBC-4A06-9C6C-BA1F46386688}" sibTransId="{6C8E9263-FC0E-4EE9-8D0E-0E3B6F482E9E}"/>
    <dgm:cxn modelId="{20DD1033-AA52-47E8-87DA-C09436B5D3F8}" type="presParOf" srcId="{AFD126CB-B1FB-49CA-BF70-AC53A2F38BFF}" destId="{848EA8E3-E6FF-4501-BDD6-484FCF0052A3}" srcOrd="0" destOrd="0" presId="urn:microsoft.com/office/officeart/2005/8/layout/bList2"/>
    <dgm:cxn modelId="{2FB7F8E4-BF0F-4CD3-A59F-A4A22701E291}" type="presParOf" srcId="{848EA8E3-E6FF-4501-BDD6-484FCF0052A3}" destId="{A0564BFE-622D-4C49-A3E7-4F121B99EF56}" srcOrd="0" destOrd="0" presId="urn:microsoft.com/office/officeart/2005/8/layout/bList2"/>
    <dgm:cxn modelId="{D5FD9CE3-690A-4E97-A981-5D6A87C2EB0C}" type="presParOf" srcId="{848EA8E3-E6FF-4501-BDD6-484FCF0052A3}" destId="{69ED39D0-BDB9-4943-9F77-4721FF29F116}" srcOrd="1" destOrd="0" presId="urn:microsoft.com/office/officeart/2005/8/layout/bList2"/>
    <dgm:cxn modelId="{1EBD8A94-1D8E-4032-98B2-9A6C7F6D99A3}" type="presParOf" srcId="{848EA8E3-E6FF-4501-BDD6-484FCF0052A3}" destId="{79164A23-F5D0-4B64-944B-DD44E59AEB33}" srcOrd="2" destOrd="0" presId="urn:microsoft.com/office/officeart/2005/8/layout/bList2"/>
    <dgm:cxn modelId="{553F885E-0EB1-42AC-8AFB-FF03D76E5A5B}" type="presParOf" srcId="{848EA8E3-E6FF-4501-BDD6-484FCF0052A3}" destId="{471B9383-A2B2-49AB-B42F-8008E45B7B54}" srcOrd="3" destOrd="0" presId="urn:microsoft.com/office/officeart/2005/8/layout/bList2"/>
    <dgm:cxn modelId="{95A4B304-89E9-4A29-A10B-62EDEA4321AB}" type="presParOf" srcId="{AFD126CB-B1FB-49CA-BF70-AC53A2F38BFF}" destId="{BA38C6AE-4195-4FE5-BC2E-5C98BB28D7B6}" srcOrd="1" destOrd="0" presId="urn:microsoft.com/office/officeart/2005/8/layout/bList2"/>
    <dgm:cxn modelId="{8624509E-04BD-435C-BB3D-1F17B5373366}" type="presParOf" srcId="{AFD126CB-B1FB-49CA-BF70-AC53A2F38BFF}" destId="{79F866DB-DD13-4D52-8190-E52E405C9674}" srcOrd="2" destOrd="0" presId="urn:microsoft.com/office/officeart/2005/8/layout/bList2"/>
    <dgm:cxn modelId="{6A442422-5CE7-4D4C-A3BA-835DD19B9663}" type="presParOf" srcId="{79F866DB-DD13-4D52-8190-E52E405C9674}" destId="{0A35F003-5DF6-43B5-BB5E-CEDC24BD2FEC}" srcOrd="0" destOrd="0" presId="urn:microsoft.com/office/officeart/2005/8/layout/bList2"/>
    <dgm:cxn modelId="{11D07300-B8DB-49F6-9C4A-589BE1EBD62F}" type="presParOf" srcId="{79F866DB-DD13-4D52-8190-E52E405C9674}" destId="{C9BACE49-E4F5-4FF6-ACCF-D842910DB6D6}" srcOrd="1" destOrd="0" presId="urn:microsoft.com/office/officeart/2005/8/layout/bList2"/>
    <dgm:cxn modelId="{A773BC86-8A2A-43A3-8767-4F0D5CEC3B5E}" type="presParOf" srcId="{79F866DB-DD13-4D52-8190-E52E405C9674}" destId="{07AAF70A-8B52-4815-A7E9-AAA0ED34901A}" srcOrd="2" destOrd="0" presId="urn:microsoft.com/office/officeart/2005/8/layout/bList2"/>
    <dgm:cxn modelId="{2786E014-A3FB-43D3-80F7-5FC17396AFA5}" type="presParOf" srcId="{79F866DB-DD13-4D52-8190-E52E405C9674}" destId="{0BDBF041-BD3D-4E61-8917-FC40E8C4AD9F}" srcOrd="3" destOrd="0" presId="urn:microsoft.com/office/officeart/2005/8/layout/bList2"/>
    <dgm:cxn modelId="{B8E738CB-E3B2-4EFB-9F13-538886DB4849}" type="presParOf" srcId="{AFD126CB-B1FB-49CA-BF70-AC53A2F38BFF}" destId="{08A8BB05-64CF-4C54-9DB9-B3872D4275E2}" srcOrd="3" destOrd="0" presId="urn:microsoft.com/office/officeart/2005/8/layout/bList2"/>
    <dgm:cxn modelId="{11C9DE2B-AC15-4993-A008-868D4AF28318}" type="presParOf" srcId="{AFD126CB-B1FB-49CA-BF70-AC53A2F38BFF}" destId="{10AF3C05-1C5A-46C0-A774-D60B9DEDE610}" srcOrd="4" destOrd="0" presId="urn:microsoft.com/office/officeart/2005/8/layout/bList2"/>
    <dgm:cxn modelId="{E6C4FE04-1986-4865-B64A-25CDDD222DF6}" type="presParOf" srcId="{10AF3C05-1C5A-46C0-A774-D60B9DEDE610}" destId="{E8EE1FDE-C715-40B4-8386-18176974C9E7}" srcOrd="0" destOrd="0" presId="urn:microsoft.com/office/officeart/2005/8/layout/bList2"/>
    <dgm:cxn modelId="{C86D8393-2B83-433C-9085-C69AFDE01EE2}" type="presParOf" srcId="{10AF3C05-1C5A-46C0-A774-D60B9DEDE610}" destId="{49BDCE29-CFD2-4253-AF61-8F9CFCBCE53F}" srcOrd="1" destOrd="0" presId="urn:microsoft.com/office/officeart/2005/8/layout/bList2"/>
    <dgm:cxn modelId="{81BBDDDB-8562-4A1C-9B75-4E78BF4BFAF4}" type="presParOf" srcId="{10AF3C05-1C5A-46C0-A774-D60B9DEDE610}" destId="{6F90845C-5C3D-4004-AACC-30490BEA6D2C}" srcOrd="2" destOrd="0" presId="urn:microsoft.com/office/officeart/2005/8/layout/bList2"/>
    <dgm:cxn modelId="{1FCEE865-53C9-41EE-82AB-AE15F87A3DC6}" type="presParOf" srcId="{10AF3C05-1C5A-46C0-A774-D60B9DEDE610}" destId="{7B028120-E421-4F17-AA2F-D410172C334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BEC710-7283-4DD9-860B-3EB45187668E}" type="doc">
      <dgm:prSet loTypeId="urn:microsoft.com/office/officeart/2005/8/layout/hProcess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1840CD6-0EA2-4AEC-A797-B579570DFD95}">
      <dgm:prSet phldrT="[Текст]"/>
      <dgm:spPr/>
      <dgm:t>
        <a:bodyPr/>
        <a:lstStyle/>
        <a:p>
          <a:r>
            <a:rPr lang="ru-RU" dirty="0" smtClean="0"/>
            <a:t>Задача №1</a:t>
          </a:r>
          <a:endParaRPr lang="ru-RU" dirty="0"/>
        </a:p>
      </dgm:t>
    </dgm:pt>
    <dgm:pt modelId="{28ED0032-6AD8-46B3-A964-EAAD9F6041A3}" type="parTrans" cxnId="{FE062AA2-A2B7-46F9-8F36-7FB770147C0A}">
      <dgm:prSet/>
      <dgm:spPr/>
      <dgm:t>
        <a:bodyPr/>
        <a:lstStyle/>
        <a:p>
          <a:endParaRPr lang="ru-RU"/>
        </a:p>
      </dgm:t>
    </dgm:pt>
    <dgm:pt modelId="{E3D05046-DA50-4AF7-807B-8DC06D6AED92}" type="sibTrans" cxnId="{FE062AA2-A2B7-46F9-8F36-7FB770147C0A}">
      <dgm:prSet/>
      <dgm:spPr/>
      <dgm:t>
        <a:bodyPr/>
        <a:lstStyle/>
        <a:p>
          <a:endParaRPr lang="ru-RU"/>
        </a:p>
      </dgm:t>
    </dgm:pt>
    <dgm:pt modelId="{46B47CCC-3607-4281-A1C2-61DAB2CC4361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95000"/>
                </a:schemeClr>
              </a:solidFill>
              <a:latin typeface="Noto Serif"/>
            </a:rPr>
            <a:t>Продумать алгоритм работы бота</a:t>
          </a:r>
          <a:endParaRPr lang="ru-RU" dirty="0">
            <a:solidFill>
              <a:schemeClr val="bg1">
                <a:lumMod val="95000"/>
              </a:schemeClr>
            </a:solidFill>
            <a:latin typeface="Noto Serif"/>
          </a:endParaRPr>
        </a:p>
      </dgm:t>
    </dgm:pt>
    <dgm:pt modelId="{5B61DFB3-00F0-4B53-AE85-1A456A0B60D5}" type="parTrans" cxnId="{BB7AFAC7-AF0A-49E5-9CA9-2F7685AE5597}">
      <dgm:prSet/>
      <dgm:spPr/>
      <dgm:t>
        <a:bodyPr/>
        <a:lstStyle/>
        <a:p>
          <a:endParaRPr lang="ru-RU"/>
        </a:p>
      </dgm:t>
    </dgm:pt>
    <dgm:pt modelId="{20CC77D6-5276-4FF7-BCD5-F698842A5E08}" type="sibTrans" cxnId="{BB7AFAC7-AF0A-49E5-9CA9-2F7685AE5597}">
      <dgm:prSet/>
      <dgm:spPr/>
      <dgm:t>
        <a:bodyPr/>
        <a:lstStyle/>
        <a:p>
          <a:endParaRPr lang="ru-RU"/>
        </a:p>
      </dgm:t>
    </dgm:pt>
    <dgm:pt modelId="{3FB7235E-D477-45B5-9B27-276E259202EC}">
      <dgm:prSet phldrT="[Текст]"/>
      <dgm:spPr/>
      <dgm:t>
        <a:bodyPr/>
        <a:lstStyle/>
        <a:p>
          <a:r>
            <a:rPr lang="ru-RU" dirty="0" smtClean="0"/>
            <a:t>Задача №2</a:t>
          </a:r>
          <a:endParaRPr lang="ru-RU" dirty="0"/>
        </a:p>
      </dgm:t>
    </dgm:pt>
    <dgm:pt modelId="{5A051038-CEA4-4BAA-BA7A-F99179E3427B}" type="parTrans" cxnId="{F8089F97-0B01-4F28-9039-A335C286B11D}">
      <dgm:prSet/>
      <dgm:spPr/>
      <dgm:t>
        <a:bodyPr/>
        <a:lstStyle/>
        <a:p>
          <a:endParaRPr lang="ru-RU"/>
        </a:p>
      </dgm:t>
    </dgm:pt>
    <dgm:pt modelId="{ECA2C7A4-02E5-4A2D-808E-9B3D12ACDCDD}" type="sibTrans" cxnId="{F8089F97-0B01-4F28-9039-A335C286B11D}">
      <dgm:prSet/>
      <dgm:spPr/>
      <dgm:t>
        <a:bodyPr/>
        <a:lstStyle/>
        <a:p>
          <a:endParaRPr lang="ru-RU"/>
        </a:p>
      </dgm:t>
    </dgm:pt>
    <dgm:pt modelId="{B29C60C6-7123-4C4C-B1EF-8674D178734D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95000"/>
                </a:schemeClr>
              </a:solidFill>
              <a:latin typeface="Noto Serif"/>
            </a:rPr>
            <a:t>Найти </a:t>
          </a:r>
          <a:r>
            <a:rPr lang="en-US" dirty="0" smtClean="0">
              <a:solidFill>
                <a:schemeClr val="bg1">
                  <a:lumMod val="95000"/>
                </a:schemeClr>
              </a:solidFill>
              <a:latin typeface="Noto Serif"/>
            </a:rPr>
            <a:t>it-</a:t>
          </a:r>
          <a:r>
            <a:rPr lang="ru-RU" dirty="0" smtClean="0">
              <a:solidFill>
                <a:schemeClr val="bg1">
                  <a:lumMod val="95000"/>
                </a:schemeClr>
              </a:solidFill>
              <a:latin typeface="Noto Serif"/>
            </a:rPr>
            <a:t>специалиста, поставить задачи по созданию бота</a:t>
          </a:r>
          <a:endParaRPr lang="ru-RU" dirty="0">
            <a:solidFill>
              <a:schemeClr val="bg1">
                <a:lumMod val="95000"/>
              </a:schemeClr>
            </a:solidFill>
          </a:endParaRPr>
        </a:p>
      </dgm:t>
    </dgm:pt>
    <dgm:pt modelId="{994F0448-C1D7-4C50-B158-99204836271F}" type="parTrans" cxnId="{7E012C5D-5BF0-43D8-BE37-072E0D558D61}">
      <dgm:prSet/>
      <dgm:spPr/>
      <dgm:t>
        <a:bodyPr/>
        <a:lstStyle/>
        <a:p>
          <a:endParaRPr lang="ru-RU"/>
        </a:p>
      </dgm:t>
    </dgm:pt>
    <dgm:pt modelId="{3F75F839-406E-41FD-9207-29B9DEC1D3C0}" type="sibTrans" cxnId="{7E012C5D-5BF0-43D8-BE37-072E0D558D61}">
      <dgm:prSet/>
      <dgm:spPr/>
      <dgm:t>
        <a:bodyPr/>
        <a:lstStyle/>
        <a:p>
          <a:endParaRPr lang="ru-RU"/>
        </a:p>
      </dgm:t>
    </dgm:pt>
    <dgm:pt modelId="{F4A4FEA3-BF49-4146-A2EE-1F02F31443EF}">
      <dgm:prSet phldrT="[Текст]"/>
      <dgm:spPr/>
      <dgm:t>
        <a:bodyPr/>
        <a:lstStyle/>
        <a:p>
          <a:r>
            <a:rPr lang="ru-RU" dirty="0" smtClean="0"/>
            <a:t>Задача №3</a:t>
          </a:r>
          <a:endParaRPr lang="ru-RU" dirty="0"/>
        </a:p>
      </dgm:t>
    </dgm:pt>
    <dgm:pt modelId="{711E2CC7-2F16-4F54-858A-849EC15ACAF4}" type="parTrans" cxnId="{77AF139A-DFE2-486E-80FD-8CEA873C90C7}">
      <dgm:prSet/>
      <dgm:spPr/>
      <dgm:t>
        <a:bodyPr/>
        <a:lstStyle/>
        <a:p>
          <a:endParaRPr lang="ru-RU"/>
        </a:p>
      </dgm:t>
    </dgm:pt>
    <dgm:pt modelId="{3FCD18F4-3A00-4A8B-BA89-B04DFDF3D392}" type="sibTrans" cxnId="{77AF139A-DFE2-486E-80FD-8CEA873C90C7}">
      <dgm:prSet/>
      <dgm:spPr/>
      <dgm:t>
        <a:bodyPr/>
        <a:lstStyle/>
        <a:p>
          <a:endParaRPr lang="ru-RU"/>
        </a:p>
      </dgm:t>
    </dgm:pt>
    <dgm:pt modelId="{2B29BE33-AED9-4772-81AD-AD5AD1BC06FF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95000"/>
                </a:schemeClr>
              </a:solidFill>
              <a:latin typeface="Noto Serif"/>
            </a:rPr>
            <a:t>Договориться с владельцами предприятий питания</a:t>
          </a:r>
          <a:endParaRPr lang="ru-RU" dirty="0">
            <a:solidFill>
              <a:schemeClr val="bg1">
                <a:lumMod val="95000"/>
              </a:schemeClr>
            </a:solidFill>
            <a:latin typeface="Noto Serif"/>
          </a:endParaRPr>
        </a:p>
      </dgm:t>
    </dgm:pt>
    <dgm:pt modelId="{A17C40D3-B47C-4B91-B9A5-98CEF6F9A82C}" type="parTrans" cxnId="{3CCFD9AE-3C3F-45A7-A5A8-593894E738C9}">
      <dgm:prSet/>
      <dgm:spPr/>
      <dgm:t>
        <a:bodyPr/>
        <a:lstStyle/>
        <a:p>
          <a:endParaRPr lang="ru-RU"/>
        </a:p>
      </dgm:t>
    </dgm:pt>
    <dgm:pt modelId="{0BF4AFFB-CB2F-4574-AF85-10337B69490E}" type="sibTrans" cxnId="{3CCFD9AE-3C3F-45A7-A5A8-593894E738C9}">
      <dgm:prSet/>
      <dgm:spPr/>
      <dgm:t>
        <a:bodyPr/>
        <a:lstStyle/>
        <a:p>
          <a:endParaRPr lang="ru-RU"/>
        </a:p>
      </dgm:t>
    </dgm:pt>
    <dgm:pt modelId="{9648C9EA-BEEB-4DBD-9D2A-EFB74863E886}">
      <dgm:prSet phldrT="[Текст]"/>
      <dgm:spPr/>
      <dgm:t>
        <a:bodyPr/>
        <a:lstStyle/>
        <a:p>
          <a:r>
            <a:rPr lang="ru-RU" dirty="0" smtClean="0"/>
            <a:t>Задача №3</a:t>
          </a:r>
          <a:endParaRPr lang="ru-RU" dirty="0"/>
        </a:p>
      </dgm:t>
    </dgm:pt>
    <dgm:pt modelId="{183C0F7A-8642-42A4-A901-664A4D6615B5}" type="parTrans" cxnId="{5691F229-640A-4DCF-B204-6D8794A6D9EB}">
      <dgm:prSet/>
      <dgm:spPr/>
      <dgm:t>
        <a:bodyPr/>
        <a:lstStyle/>
        <a:p>
          <a:endParaRPr lang="ru-RU"/>
        </a:p>
      </dgm:t>
    </dgm:pt>
    <dgm:pt modelId="{C2B2AD4D-D278-4876-B919-973F6FCB7F2A}" type="sibTrans" cxnId="{5691F229-640A-4DCF-B204-6D8794A6D9EB}">
      <dgm:prSet/>
      <dgm:spPr/>
      <dgm:t>
        <a:bodyPr/>
        <a:lstStyle/>
        <a:p>
          <a:endParaRPr lang="ru-RU"/>
        </a:p>
      </dgm:t>
    </dgm:pt>
    <dgm:pt modelId="{F1357C76-2DF9-4A48-9C60-971D6F6B911A}" type="pres">
      <dgm:prSet presAssocID="{F4BEC710-7283-4DD9-860B-3EB45187668E}" presName="Name0" presStyleCnt="0">
        <dgm:presLayoutVars>
          <dgm:dir/>
          <dgm:animLvl val="lvl"/>
          <dgm:resizeHandles val="exact"/>
        </dgm:presLayoutVars>
      </dgm:prSet>
      <dgm:spPr/>
    </dgm:pt>
    <dgm:pt modelId="{49E702DE-88DF-4F36-9175-DEE4B749B7EA}" type="pres">
      <dgm:prSet presAssocID="{91840CD6-0EA2-4AEC-A797-B579570DFD95}" presName="compositeNode" presStyleCnt="0">
        <dgm:presLayoutVars>
          <dgm:bulletEnabled val="1"/>
        </dgm:presLayoutVars>
      </dgm:prSet>
      <dgm:spPr/>
    </dgm:pt>
    <dgm:pt modelId="{EEA8DB78-8F90-41AD-8B62-47C512756E2B}" type="pres">
      <dgm:prSet presAssocID="{91840CD6-0EA2-4AEC-A797-B579570DFD95}" presName="bgRect" presStyleLbl="node1" presStyleIdx="0" presStyleCnt="4"/>
      <dgm:spPr/>
      <dgm:t>
        <a:bodyPr/>
        <a:lstStyle/>
        <a:p>
          <a:endParaRPr lang="ru-RU"/>
        </a:p>
      </dgm:t>
    </dgm:pt>
    <dgm:pt modelId="{C477F05B-7789-484B-832B-6167E3C49CD4}" type="pres">
      <dgm:prSet presAssocID="{91840CD6-0EA2-4AEC-A797-B579570DFD95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9D93B-F9A8-44D9-AA39-71473AD414A5}" type="pres">
      <dgm:prSet presAssocID="{91840CD6-0EA2-4AEC-A797-B579570DFD9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D7120-DEC5-40F1-8EE6-FBED87EAB443}" type="pres">
      <dgm:prSet presAssocID="{E3D05046-DA50-4AF7-807B-8DC06D6AED92}" presName="hSp" presStyleCnt="0"/>
      <dgm:spPr/>
    </dgm:pt>
    <dgm:pt modelId="{1DE8EE4D-526C-431D-AAFE-65D09915FC1B}" type="pres">
      <dgm:prSet presAssocID="{E3D05046-DA50-4AF7-807B-8DC06D6AED92}" presName="vProcSp" presStyleCnt="0"/>
      <dgm:spPr/>
    </dgm:pt>
    <dgm:pt modelId="{7AE45B38-6F4A-4F7B-9FF6-B9D01979F3C5}" type="pres">
      <dgm:prSet presAssocID="{E3D05046-DA50-4AF7-807B-8DC06D6AED92}" presName="vSp1" presStyleCnt="0"/>
      <dgm:spPr/>
    </dgm:pt>
    <dgm:pt modelId="{945DDA81-8739-4A8A-B311-2DF220BF62F8}" type="pres">
      <dgm:prSet presAssocID="{E3D05046-DA50-4AF7-807B-8DC06D6AED92}" presName="simulatedConn" presStyleLbl="solidFgAcc1" presStyleIdx="0" presStyleCnt="3"/>
      <dgm:spPr/>
    </dgm:pt>
    <dgm:pt modelId="{D29A0E71-13FD-464F-B7DF-C458791DF5D0}" type="pres">
      <dgm:prSet presAssocID="{E3D05046-DA50-4AF7-807B-8DC06D6AED92}" presName="vSp2" presStyleCnt="0"/>
      <dgm:spPr/>
    </dgm:pt>
    <dgm:pt modelId="{B93F03C6-8336-44B9-83B5-51356817A5EF}" type="pres">
      <dgm:prSet presAssocID="{E3D05046-DA50-4AF7-807B-8DC06D6AED92}" presName="sibTrans" presStyleCnt="0"/>
      <dgm:spPr/>
    </dgm:pt>
    <dgm:pt modelId="{C17E70F1-58B9-4BCF-A9D6-2AD0E83F259E}" type="pres">
      <dgm:prSet presAssocID="{3FB7235E-D477-45B5-9B27-276E259202EC}" presName="compositeNode" presStyleCnt="0">
        <dgm:presLayoutVars>
          <dgm:bulletEnabled val="1"/>
        </dgm:presLayoutVars>
      </dgm:prSet>
      <dgm:spPr/>
    </dgm:pt>
    <dgm:pt modelId="{7A40C3D5-AED7-40ED-8F22-8BB2C4575FB5}" type="pres">
      <dgm:prSet presAssocID="{3FB7235E-D477-45B5-9B27-276E259202EC}" presName="bgRect" presStyleLbl="node1" presStyleIdx="1" presStyleCnt="4"/>
      <dgm:spPr/>
      <dgm:t>
        <a:bodyPr/>
        <a:lstStyle/>
        <a:p>
          <a:endParaRPr lang="ru-RU"/>
        </a:p>
      </dgm:t>
    </dgm:pt>
    <dgm:pt modelId="{55FBCA3B-4CCA-4FEB-A679-1037F88AAC21}" type="pres">
      <dgm:prSet presAssocID="{3FB7235E-D477-45B5-9B27-276E259202EC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FB55F-2EF2-4213-8D84-ADB7AFC2E19C}" type="pres">
      <dgm:prSet presAssocID="{3FB7235E-D477-45B5-9B27-276E259202EC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4B9AD-6085-40DD-BC3C-DCB5A8A3E834}" type="pres">
      <dgm:prSet presAssocID="{ECA2C7A4-02E5-4A2D-808E-9B3D12ACDCDD}" presName="hSp" presStyleCnt="0"/>
      <dgm:spPr/>
    </dgm:pt>
    <dgm:pt modelId="{E031C545-98C3-4D2C-84C4-22B139432E14}" type="pres">
      <dgm:prSet presAssocID="{ECA2C7A4-02E5-4A2D-808E-9B3D12ACDCDD}" presName="vProcSp" presStyleCnt="0"/>
      <dgm:spPr/>
    </dgm:pt>
    <dgm:pt modelId="{3942E5D8-623E-4303-9F25-2F4B07BED3F9}" type="pres">
      <dgm:prSet presAssocID="{ECA2C7A4-02E5-4A2D-808E-9B3D12ACDCDD}" presName="vSp1" presStyleCnt="0"/>
      <dgm:spPr/>
    </dgm:pt>
    <dgm:pt modelId="{D008C45E-C3CD-4A11-AF34-C2E31BEACCF8}" type="pres">
      <dgm:prSet presAssocID="{ECA2C7A4-02E5-4A2D-808E-9B3D12ACDCDD}" presName="simulatedConn" presStyleLbl="solidFgAcc1" presStyleIdx="1" presStyleCnt="3"/>
      <dgm:spPr/>
    </dgm:pt>
    <dgm:pt modelId="{DE4DDD3D-6658-4326-8CF4-C1183443846D}" type="pres">
      <dgm:prSet presAssocID="{ECA2C7A4-02E5-4A2D-808E-9B3D12ACDCDD}" presName="vSp2" presStyleCnt="0"/>
      <dgm:spPr/>
    </dgm:pt>
    <dgm:pt modelId="{FD416F9A-BD36-40A1-AB55-73A37AB83DF2}" type="pres">
      <dgm:prSet presAssocID="{ECA2C7A4-02E5-4A2D-808E-9B3D12ACDCDD}" presName="sibTrans" presStyleCnt="0"/>
      <dgm:spPr/>
    </dgm:pt>
    <dgm:pt modelId="{67425B48-60C1-46E1-81F8-44DAFC108626}" type="pres">
      <dgm:prSet presAssocID="{F4A4FEA3-BF49-4146-A2EE-1F02F31443EF}" presName="compositeNode" presStyleCnt="0">
        <dgm:presLayoutVars>
          <dgm:bulletEnabled val="1"/>
        </dgm:presLayoutVars>
      </dgm:prSet>
      <dgm:spPr/>
    </dgm:pt>
    <dgm:pt modelId="{CC46F06B-7001-43DB-8FE9-5E0E398FA7FD}" type="pres">
      <dgm:prSet presAssocID="{F4A4FEA3-BF49-4146-A2EE-1F02F31443EF}" presName="bgRect" presStyleLbl="node1" presStyleIdx="2" presStyleCnt="4"/>
      <dgm:spPr/>
      <dgm:t>
        <a:bodyPr/>
        <a:lstStyle/>
        <a:p>
          <a:endParaRPr lang="ru-RU"/>
        </a:p>
      </dgm:t>
    </dgm:pt>
    <dgm:pt modelId="{94967C7F-136B-4F67-B42D-7B2674D61466}" type="pres">
      <dgm:prSet presAssocID="{F4A4FEA3-BF49-4146-A2EE-1F02F31443EF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D4C53-E1BE-485D-9D01-93442557DECE}" type="pres">
      <dgm:prSet presAssocID="{F4A4FEA3-BF49-4146-A2EE-1F02F31443EF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05FBD-AEE9-4EBD-AFF1-5E3E3205720B}" type="pres">
      <dgm:prSet presAssocID="{3FCD18F4-3A00-4A8B-BA89-B04DFDF3D392}" presName="hSp" presStyleCnt="0"/>
      <dgm:spPr/>
    </dgm:pt>
    <dgm:pt modelId="{AFF442FB-7195-48BF-9292-5C30055D278B}" type="pres">
      <dgm:prSet presAssocID="{3FCD18F4-3A00-4A8B-BA89-B04DFDF3D392}" presName="vProcSp" presStyleCnt="0"/>
      <dgm:spPr/>
    </dgm:pt>
    <dgm:pt modelId="{9508EE29-24E4-4A8F-8D6C-6FA11F349A31}" type="pres">
      <dgm:prSet presAssocID="{3FCD18F4-3A00-4A8B-BA89-B04DFDF3D392}" presName="vSp1" presStyleCnt="0"/>
      <dgm:spPr/>
    </dgm:pt>
    <dgm:pt modelId="{22E567A2-6315-49E2-B3C6-1F812C8F79C1}" type="pres">
      <dgm:prSet presAssocID="{3FCD18F4-3A00-4A8B-BA89-B04DFDF3D392}" presName="simulatedConn" presStyleLbl="solidFgAcc1" presStyleIdx="2" presStyleCnt="3"/>
      <dgm:spPr/>
    </dgm:pt>
    <dgm:pt modelId="{9595BA26-5D9D-4E2D-889B-2ED51F95725C}" type="pres">
      <dgm:prSet presAssocID="{3FCD18F4-3A00-4A8B-BA89-B04DFDF3D392}" presName="vSp2" presStyleCnt="0"/>
      <dgm:spPr/>
    </dgm:pt>
    <dgm:pt modelId="{46F5F1B1-7634-41EF-95A6-AAF2EB462D67}" type="pres">
      <dgm:prSet presAssocID="{3FCD18F4-3A00-4A8B-BA89-B04DFDF3D392}" presName="sibTrans" presStyleCnt="0"/>
      <dgm:spPr/>
    </dgm:pt>
    <dgm:pt modelId="{8441F255-6423-4BF1-9837-E6DF001FD815}" type="pres">
      <dgm:prSet presAssocID="{9648C9EA-BEEB-4DBD-9D2A-EFB74863E886}" presName="compositeNode" presStyleCnt="0">
        <dgm:presLayoutVars>
          <dgm:bulletEnabled val="1"/>
        </dgm:presLayoutVars>
      </dgm:prSet>
      <dgm:spPr/>
    </dgm:pt>
    <dgm:pt modelId="{F9A880E5-C3B6-489C-A9C9-A2160784CEE6}" type="pres">
      <dgm:prSet presAssocID="{9648C9EA-BEEB-4DBD-9D2A-EFB74863E886}" presName="bgRect" presStyleLbl="node1" presStyleIdx="3" presStyleCnt="4"/>
      <dgm:spPr/>
      <dgm:t>
        <a:bodyPr/>
        <a:lstStyle/>
        <a:p>
          <a:endParaRPr lang="ru-RU"/>
        </a:p>
      </dgm:t>
    </dgm:pt>
    <dgm:pt modelId="{4078684A-07E1-4182-95CC-935F94E5EA05}" type="pres">
      <dgm:prSet presAssocID="{9648C9EA-BEEB-4DBD-9D2A-EFB74863E886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AB6B8F-54CE-48C2-9AFE-8D61F4CECF43}" type="presOf" srcId="{91840CD6-0EA2-4AEC-A797-B579570DFD95}" destId="{C477F05B-7789-484B-832B-6167E3C49CD4}" srcOrd="1" destOrd="0" presId="urn:microsoft.com/office/officeart/2005/8/layout/hProcess7"/>
    <dgm:cxn modelId="{6B610CA3-A41D-4F98-AAF0-A8FBEA6A541F}" type="presOf" srcId="{F4A4FEA3-BF49-4146-A2EE-1F02F31443EF}" destId="{CC46F06B-7001-43DB-8FE9-5E0E398FA7FD}" srcOrd="0" destOrd="0" presId="urn:microsoft.com/office/officeart/2005/8/layout/hProcess7"/>
    <dgm:cxn modelId="{BB7AFAC7-AF0A-49E5-9CA9-2F7685AE5597}" srcId="{91840CD6-0EA2-4AEC-A797-B579570DFD95}" destId="{46B47CCC-3607-4281-A1C2-61DAB2CC4361}" srcOrd="0" destOrd="0" parTransId="{5B61DFB3-00F0-4B53-AE85-1A456A0B60D5}" sibTransId="{20CC77D6-5276-4FF7-BCD5-F698842A5E08}"/>
    <dgm:cxn modelId="{628E6A86-1407-4AF8-901F-DCD2623C1EB0}" type="presOf" srcId="{9648C9EA-BEEB-4DBD-9D2A-EFB74863E886}" destId="{4078684A-07E1-4182-95CC-935F94E5EA05}" srcOrd="1" destOrd="0" presId="urn:microsoft.com/office/officeart/2005/8/layout/hProcess7"/>
    <dgm:cxn modelId="{6E6522F4-E99D-49E7-B87B-07E9BDE64EEF}" type="presOf" srcId="{F4A4FEA3-BF49-4146-A2EE-1F02F31443EF}" destId="{94967C7F-136B-4F67-B42D-7B2674D61466}" srcOrd="1" destOrd="0" presId="urn:microsoft.com/office/officeart/2005/8/layout/hProcess7"/>
    <dgm:cxn modelId="{9D92633F-B09A-4DD7-8F12-BB77B772B530}" type="presOf" srcId="{46B47CCC-3607-4281-A1C2-61DAB2CC4361}" destId="{5B79D93B-F9A8-44D9-AA39-71473AD414A5}" srcOrd="0" destOrd="0" presId="urn:microsoft.com/office/officeart/2005/8/layout/hProcess7"/>
    <dgm:cxn modelId="{77AF139A-DFE2-486E-80FD-8CEA873C90C7}" srcId="{F4BEC710-7283-4DD9-860B-3EB45187668E}" destId="{F4A4FEA3-BF49-4146-A2EE-1F02F31443EF}" srcOrd="2" destOrd="0" parTransId="{711E2CC7-2F16-4F54-858A-849EC15ACAF4}" sibTransId="{3FCD18F4-3A00-4A8B-BA89-B04DFDF3D392}"/>
    <dgm:cxn modelId="{EA478221-2A80-44EA-9740-0B71A9B487E3}" type="presOf" srcId="{2B29BE33-AED9-4772-81AD-AD5AD1BC06FF}" destId="{710D4C53-E1BE-485D-9D01-93442557DECE}" srcOrd="0" destOrd="0" presId="urn:microsoft.com/office/officeart/2005/8/layout/hProcess7"/>
    <dgm:cxn modelId="{F8089F97-0B01-4F28-9039-A335C286B11D}" srcId="{F4BEC710-7283-4DD9-860B-3EB45187668E}" destId="{3FB7235E-D477-45B5-9B27-276E259202EC}" srcOrd="1" destOrd="0" parTransId="{5A051038-CEA4-4BAA-BA7A-F99179E3427B}" sibTransId="{ECA2C7A4-02E5-4A2D-808E-9B3D12ACDCDD}"/>
    <dgm:cxn modelId="{FE062AA2-A2B7-46F9-8F36-7FB770147C0A}" srcId="{F4BEC710-7283-4DD9-860B-3EB45187668E}" destId="{91840CD6-0EA2-4AEC-A797-B579570DFD95}" srcOrd="0" destOrd="0" parTransId="{28ED0032-6AD8-46B3-A964-EAAD9F6041A3}" sibTransId="{E3D05046-DA50-4AF7-807B-8DC06D6AED92}"/>
    <dgm:cxn modelId="{5691F229-640A-4DCF-B204-6D8794A6D9EB}" srcId="{F4BEC710-7283-4DD9-860B-3EB45187668E}" destId="{9648C9EA-BEEB-4DBD-9D2A-EFB74863E886}" srcOrd="3" destOrd="0" parTransId="{183C0F7A-8642-42A4-A901-664A4D6615B5}" sibTransId="{C2B2AD4D-D278-4876-B919-973F6FCB7F2A}"/>
    <dgm:cxn modelId="{4A6E6821-757C-4A63-AF06-F84E85AF2590}" type="presOf" srcId="{3FB7235E-D477-45B5-9B27-276E259202EC}" destId="{7A40C3D5-AED7-40ED-8F22-8BB2C4575FB5}" srcOrd="0" destOrd="0" presId="urn:microsoft.com/office/officeart/2005/8/layout/hProcess7"/>
    <dgm:cxn modelId="{563E0F73-CD70-42F1-A096-E44234310959}" type="presOf" srcId="{B29C60C6-7123-4C4C-B1EF-8674D178734D}" destId="{74BFB55F-2EF2-4213-8D84-ADB7AFC2E19C}" srcOrd="0" destOrd="0" presId="urn:microsoft.com/office/officeart/2005/8/layout/hProcess7"/>
    <dgm:cxn modelId="{2B29BF4B-26C2-4066-BC4D-78658A9B5B9F}" type="presOf" srcId="{91840CD6-0EA2-4AEC-A797-B579570DFD95}" destId="{EEA8DB78-8F90-41AD-8B62-47C512756E2B}" srcOrd="0" destOrd="0" presId="urn:microsoft.com/office/officeart/2005/8/layout/hProcess7"/>
    <dgm:cxn modelId="{3CCFD9AE-3C3F-45A7-A5A8-593894E738C9}" srcId="{F4A4FEA3-BF49-4146-A2EE-1F02F31443EF}" destId="{2B29BE33-AED9-4772-81AD-AD5AD1BC06FF}" srcOrd="0" destOrd="0" parTransId="{A17C40D3-B47C-4B91-B9A5-98CEF6F9A82C}" sibTransId="{0BF4AFFB-CB2F-4574-AF85-10337B69490E}"/>
    <dgm:cxn modelId="{5BEB1225-959F-4C21-96BC-858905855579}" type="presOf" srcId="{F4BEC710-7283-4DD9-860B-3EB45187668E}" destId="{F1357C76-2DF9-4A48-9C60-971D6F6B911A}" srcOrd="0" destOrd="0" presId="urn:microsoft.com/office/officeart/2005/8/layout/hProcess7"/>
    <dgm:cxn modelId="{AD3BFE08-48DC-441D-90B9-763209375631}" type="presOf" srcId="{9648C9EA-BEEB-4DBD-9D2A-EFB74863E886}" destId="{F9A880E5-C3B6-489C-A9C9-A2160784CEE6}" srcOrd="0" destOrd="0" presId="urn:microsoft.com/office/officeart/2005/8/layout/hProcess7"/>
    <dgm:cxn modelId="{9F00DEF8-C2D8-42B5-A212-22487D43B5AE}" type="presOf" srcId="{3FB7235E-D477-45B5-9B27-276E259202EC}" destId="{55FBCA3B-4CCA-4FEB-A679-1037F88AAC21}" srcOrd="1" destOrd="0" presId="urn:microsoft.com/office/officeart/2005/8/layout/hProcess7"/>
    <dgm:cxn modelId="{7E012C5D-5BF0-43D8-BE37-072E0D558D61}" srcId="{3FB7235E-D477-45B5-9B27-276E259202EC}" destId="{B29C60C6-7123-4C4C-B1EF-8674D178734D}" srcOrd="0" destOrd="0" parTransId="{994F0448-C1D7-4C50-B158-99204836271F}" sibTransId="{3F75F839-406E-41FD-9207-29B9DEC1D3C0}"/>
    <dgm:cxn modelId="{E369AFB4-FA09-4779-A491-5DC4EA19DC64}" type="presParOf" srcId="{F1357C76-2DF9-4A48-9C60-971D6F6B911A}" destId="{49E702DE-88DF-4F36-9175-DEE4B749B7EA}" srcOrd="0" destOrd="0" presId="urn:microsoft.com/office/officeart/2005/8/layout/hProcess7"/>
    <dgm:cxn modelId="{AC91666C-DB6B-4085-BA51-66B6AA8947CC}" type="presParOf" srcId="{49E702DE-88DF-4F36-9175-DEE4B749B7EA}" destId="{EEA8DB78-8F90-41AD-8B62-47C512756E2B}" srcOrd="0" destOrd="0" presId="urn:microsoft.com/office/officeart/2005/8/layout/hProcess7"/>
    <dgm:cxn modelId="{D516DF88-B755-4384-A48E-6F60AA751625}" type="presParOf" srcId="{49E702DE-88DF-4F36-9175-DEE4B749B7EA}" destId="{C477F05B-7789-484B-832B-6167E3C49CD4}" srcOrd="1" destOrd="0" presId="urn:microsoft.com/office/officeart/2005/8/layout/hProcess7"/>
    <dgm:cxn modelId="{E81D5FD1-B64E-41AD-B833-04894A72AAB8}" type="presParOf" srcId="{49E702DE-88DF-4F36-9175-DEE4B749B7EA}" destId="{5B79D93B-F9A8-44D9-AA39-71473AD414A5}" srcOrd="2" destOrd="0" presId="urn:microsoft.com/office/officeart/2005/8/layout/hProcess7"/>
    <dgm:cxn modelId="{D756CF7F-AA67-4D6C-97CC-4B3F277F452F}" type="presParOf" srcId="{F1357C76-2DF9-4A48-9C60-971D6F6B911A}" destId="{581D7120-DEC5-40F1-8EE6-FBED87EAB443}" srcOrd="1" destOrd="0" presId="urn:microsoft.com/office/officeart/2005/8/layout/hProcess7"/>
    <dgm:cxn modelId="{DCBF1DAA-5E79-462A-99BC-0CBF6B06B2EB}" type="presParOf" srcId="{F1357C76-2DF9-4A48-9C60-971D6F6B911A}" destId="{1DE8EE4D-526C-431D-AAFE-65D09915FC1B}" srcOrd="2" destOrd="0" presId="urn:microsoft.com/office/officeart/2005/8/layout/hProcess7"/>
    <dgm:cxn modelId="{1F5E2D82-7972-4D54-B7B4-5733D8BD9FCD}" type="presParOf" srcId="{1DE8EE4D-526C-431D-AAFE-65D09915FC1B}" destId="{7AE45B38-6F4A-4F7B-9FF6-B9D01979F3C5}" srcOrd="0" destOrd="0" presId="urn:microsoft.com/office/officeart/2005/8/layout/hProcess7"/>
    <dgm:cxn modelId="{50AADE69-9260-40A0-9EE7-373203C3D57F}" type="presParOf" srcId="{1DE8EE4D-526C-431D-AAFE-65D09915FC1B}" destId="{945DDA81-8739-4A8A-B311-2DF220BF62F8}" srcOrd="1" destOrd="0" presId="urn:microsoft.com/office/officeart/2005/8/layout/hProcess7"/>
    <dgm:cxn modelId="{4AF205BF-D06A-493C-A6B2-5A56E1929F78}" type="presParOf" srcId="{1DE8EE4D-526C-431D-AAFE-65D09915FC1B}" destId="{D29A0E71-13FD-464F-B7DF-C458791DF5D0}" srcOrd="2" destOrd="0" presId="urn:microsoft.com/office/officeart/2005/8/layout/hProcess7"/>
    <dgm:cxn modelId="{8357599E-26AA-450D-AD81-99A1BA54AF60}" type="presParOf" srcId="{F1357C76-2DF9-4A48-9C60-971D6F6B911A}" destId="{B93F03C6-8336-44B9-83B5-51356817A5EF}" srcOrd="3" destOrd="0" presId="urn:microsoft.com/office/officeart/2005/8/layout/hProcess7"/>
    <dgm:cxn modelId="{AB139DB0-FCFB-4632-A516-DC63183A480F}" type="presParOf" srcId="{F1357C76-2DF9-4A48-9C60-971D6F6B911A}" destId="{C17E70F1-58B9-4BCF-A9D6-2AD0E83F259E}" srcOrd="4" destOrd="0" presId="urn:microsoft.com/office/officeart/2005/8/layout/hProcess7"/>
    <dgm:cxn modelId="{36F6BF48-A716-4A5F-8AB0-3D917EFD48F6}" type="presParOf" srcId="{C17E70F1-58B9-4BCF-A9D6-2AD0E83F259E}" destId="{7A40C3D5-AED7-40ED-8F22-8BB2C4575FB5}" srcOrd="0" destOrd="0" presId="urn:microsoft.com/office/officeart/2005/8/layout/hProcess7"/>
    <dgm:cxn modelId="{FEFF2A61-8B83-427B-9091-4E986730DE4A}" type="presParOf" srcId="{C17E70F1-58B9-4BCF-A9D6-2AD0E83F259E}" destId="{55FBCA3B-4CCA-4FEB-A679-1037F88AAC21}" srcOrd="1" destOrd="0" presId="urn:microsoft.com/office/officeart/2005/8/layout/hProcess7"/>
    <dgm:cxn modelId="{470A53F4-B739-4E49-9682-9AEAB1F33B06}" type="presParOf" srcId="{C17E70F1-58B9-4BCF-A9D6-2AD0E83F259E}" destId="{74BFB55F-2EF2-4213-8D84-ADB7AFC2E19C}" srcOrd="2" destOrd="0" presId="urn:microsoft.com/office/officeart/2005/8/layout/hProcess7"/>
    <dgm:cxn modelId="{F52CF295-429C-49D7-8E0B-31A892FDCA97}" type="presParOf" srcId="{F1357C76-2DF9-4A48-9C60-971D6F6B911A}" destId="{C414B9AD-6085-40DD-BC3C-DCB5A8A3E834}" srcOrd="5" destOrd="0" presId="urn:microsoft.com/office/officeart/2005/8/layout/hProcess7"/>
    <dgm:cxn modelId="{21D38664-532C-4340-8897-8DAA855D9278}" type="presParOf" srcId="{F1357C76-2DF9-4A48-9C60-971D6F6B911A}" destId="{E031C545-98C3-4D2C-84C4-22B139432E14}" srcOrd="6" destOrd="0" presId="urn:microsoft.com/office/officeart/2005/8/layout/hProcess7"/>
    <dgm:cxn modelId="{53003BC8-640F-4FAA-8420-1B476D5E848B}" type="presParOf" srcId="{E031C545-98C3-4D2C-84C4-22B139432E14}" destId="{3942E5D8-623E-4303-9F25-2F4B07BED3F9}" srcOrd="0" destOrd="0" presId="urn:microsoft.com/office/officeart/2005/8/layout/hProcess7"/>
    <dgm:cxn modelId="{B5C7B4F3-132E-4250-BA5B-FEE7A3116B9D}" type="presParOf" srcId="{E031C545-98C3-4D2C-84C4-22B139432E14}" destId="{D008C45E-C3CD-4A11-AF34-C2E31BEACCF8}" srcOrd="1" destOrd="0" presId="urn:microsoft.com/office/officeart/2005/8/layout/hProcess7"/>
    <dgm:cxn modelId="{3467F55B-0E88-484B-BB7E-BFB2E2F7ACE3}" type="presParOf" srcId="{E031C545-98C3-4D2C-84C4-22B139432E14}" destId="{DE4DDD3D-6658-4326-8CF4-C1183443846D}" srcOrd="2" destOrd="0" presId="urn:microsoft.com/office/officeart/2005/8/layout/hProcess7"/>
    <dgm:cxn modelId="{2391EB9C-068F-4196-BCA4-14C5067581A5}" type="presParOf" srcId="{F1357C76-2DF9-4A48-9C60-971D6F6B911A}" destId="{FD416F9A-BD36-40A1-AB55-73A37AB83DF2}" srcOrd="7" destOrd="0" presId="urn:microsoft.com/office/officeart/2005/8/layout/hProcess7"/>
    <dgm:cxn modelId="{FA32186E-8221-4722-BF56-BBD52F0641B9}" type="presParOf" srcId="{F1357C76-2DF9-4A48-9C60-971D6F6B911A}" destId="{67425B48-60C1-46E1-81F8-44DAFC108626}" srcOrd="8" destOrd="0" presId="urn:microsoft.com/office/officeart/2005/8/layout/hProcess7"/>
    <dgm:cxn modelId="{6B8A1C42-AC5E-44D9-8710-114AC0AC0E49}" type="presParOf" srcId="{67425B48-60C1-46E1-81F8-44DAFC108626}" destId="{CC46F06B-7001-43DB-8FE9-5E0E398FA7FD}" srcOrd="0" destOrd="0" presId="urn:microsoft.com/office/officeart/2005/8/layout/hProcess7"/>
    <dgm:cxn modelId="{B125A5A5-CA93-4031-A0FB-EFE8D91614FF}" type="presParOf" srcId="{67425B48-60C1-46E1-81F8-44DAFC108626}" destId="{94967C7F-136B-4F67-B42D-7B2674D61466}" srcOrd="1" destOrd="0" presId="urn:microsoft.com/office/officeart/2005/8/layout/hProcess7"/>
    <dgm:cxn modelId="{CD1DE210-AB5D-4FCF-A36F-A99BFAC379CB}" type="presParOf" srcId="{67425B48-60C1-46E1-81F8-44DAFC108626}" destId="{710D4C53-E1BE-485D-9D01-93442557DECE}" srcOrd="2" destOrd="0" presId="urn:microsoft.com/office/officeart/2005/8/layout/hProcess7"/>
    <dgm:cxn modelId="{D91CDCE0-F8BB-4481-9EA7-229706FA3557}" type="presParOf" srcId="{F1357C76-2DF9-4A48-9C60-971D6F6B911A}" destId="{D0305FBD-AEE9-4EBD-AFF1-5E3E3205720B}" srcOrd="9" destOrd="0" presId="urn:microsoft.com/office/officeart/2005/8/layout/hProcess7"/>
    <dgm:cxn modelId="{9E593991-88DE-4CA6-B3C4-A3648C1E40E1}" type="presParOf" srcId="{F1357C76-2DF9-4A48-9C60-971D6F6B911A}" destId="{AFF442FB-7195-48BF-9292-5C30055D278B}" srcOrd="10" destOrd="0" presId="urn:microsoft.com/office/officeart/2005/8/layout/hProcess7"/>
    <dgm:cxn modelId="{E72A14B3-768B-4022-B4FE-A06004951350}" type="presParOf" srcId="{AFF442FB-7195-48BF-9292-5C30055D278B}" destId="{9508EE29-24E4-4A8F-8D6C-6FA11F349A31}" srcOrd="0" destOrd="0" presId="urn:microsoft.com/office/officeart/2005/8/layout/hProcess7"/>
    <dgm:cxn modelId="{F267C429-A7CB-4357-B5D7-2FA962FD45BA}" type="presParOf" srcId="{AFF442FB-7195-48BF-9292-5C30055D278B}" destId="{22E567A2-6315-49E2-B3C6-1F812C8F79C1}" srcOrd="1" destOrd="0" presId="urn:microsoft.com/office/officeart/2005/8/layout/hProcess7"/>
    <dgm:cxn modelId="{B9C729BA-9BA6-4C39-90FE-217BFB125479}" type="presParOf" srcId="{AFF442FB-7195-48BF-9292-5C30055D278B}" destId="{9595BA26-5D9D-4E2D-889B-2ED51F95725C}" srcOrd="2" destOrd="0" presId="urn:microsoft.com/office/officeart/2005/8/layout/hProcess7"/>
    <dgm:cxn modelId="{9957079A-D73B-4ACB-AC99-EF45FB8232B3}" type="presParOf" srcId="{F1357C76-2DF9-4A48-9C60-971D6F6B911A}" destId="{46F5F1B1-7634-41EF-95A6-AAF2EB462D67}" srcOrd="11" destOrd="0" presId="urn:microsoft.com/office/officeart/2005/8/layout/hProcess7"/>
    <dgm:cxn modelId="{0E932539-235D-40F8-A924-0AB1BCE699A5}" type="presParOf" srcId="{F1357C76-2DF9-4A48-9C60-971D6F6B911A}" destId="{8441F255-6423-4BF1-9837-E6DF001FD815}" srcOrd="12" destOrd="0" presId="urn:microsoft.com/office/officeart/2005/8/layout/hProcess7"/>
    <dgm:cxn modelId="{375BDF85-40FB-4A41-BB2E-2A497E6EB889}" type="presParOf" srcId="{8441F255-6423-4BF1-9837-E6DF001FD815}" destId="{F9A880E5-C3B6-489C-A9C9-A2160784CEE6}" srcOrd="0" destOrd="0" presId="urn:microsoft.com/office/officeart/2005/8/layout/hProcess7"/>
    <dgm:cxn modelId="{72C50D45-F53E-441C-A55E-C404DE109689}" type="presParOf" srcId="{8441F255-6423-4BF1-9837-E6DF001FD815}" destId="{4078684A-07E1-4182-95CC-935F94E5EA05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2584CA-DD7B-48AE-9478-8BD2EA6F095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3C62F0CD-4EE6-4139-8CB1-36298923F551}">
      <dgm:prSet phldrT="[Текст]"/>
      <dgm:spPr/>
      <dgm:t>
        <a:bodyPr/>
        <a:lstStyle/>
        <a:p>
          <a:r>
            <a:rPr lang="ru-RU" dirty="0" smtClean="0"/>
            <a:t>Потребитель заходит в бота, нажимает  /</a:t>
          </a:r>
          <a:r>
            <a:rPr lang="en-US" dirty="0" smtClean="0"/>
            <a:t>start</a:t>
          </a:r>
          <a:endParaRPr lang="ru-RU" dirty="0"/>
        </a:p>
      </dgm:t>
    </dgm:pt>
    <dgm:pt modelId="{ACF362F1-45C7-40AC-8034-4A09EF1B8739}" type="parTrans" cxnId="{A2BC6011-3A7F-4A73-9FEA-46E59F21DF6A}">
      <dgm:prSet/>
      <dgm:spPr/>
      <dgm:t>
        <a:bodyPr/>
        <a:lstStyle/>
        <a:p>
          <a:endParaRPr lang="ru-RU"/>
        </a:p>
      </dgm:t>
    </dgm:pt>
    <dgm:pt modelId="{B83EF86C-C5F5-45E0-96D6-7CA7B228FFBF}" type="sibTrans" cxnId="{A2BC6011-3A7F-4A73-9FEA-46E59F21DF6A}">
      <dgm:prSet/>
      <dgm:spPr/>
      <dgm:t>
        <a:bodyPr/>
        <a:lstStyle/>
        <a:p>
          <a:endParaRPr lang="ru-RU"/>
        </a:p>
      </dgm:t>
    </dgm:pt>
    <dgm:pt modelId="{649AFC1E-8DAA-41C9-B064-E57558E3BC4D}">
      <dgm:prSet phldrT="[Текст]"/>
      <dgm:spPr/>
      <dgm:t>
        <a:bodyPr/>
        <a:lstStyle/>
        <a:p>
          <a:r>
            <a:rPr lang="ru-RU" dirty="0" smtClean="0"/>
            <a:t>Путем наводящих вопросов  определяется блюдо</a:t>
          </a:r>
          <a:endParaRPr lang="ru-RU" dirty="0"/>
        </a:p>
      </dgm:t>
    </dgm:pt>
    <dgm:pt modelId="{CFF15CE8-4092-47C1-9FAA-5F7929F9F587}" type="parTrans" cxnId="{DB067072-7803-4546-A1FF-9E66D0EF29A5}">
      <dgm:prSet/>
      <dgm:spPr/>
      <dgm:t>
        <a:bodyPr/>
        <a:lstStyle/>
        <a:p>
          <a:endParaRPr lang="ru-RU"/>
        </a:p>
      </dgm:t>
    </dgm:pt>
    <dgm:pt modelId="{FC10F3B7-B96E-452C-9916-6D897364299C}" type="sibTrans" cxnId="{DB067072-7803-4546-A1FF-9E66D0EF29A5}">
      <dgm:prSet/>
      <dgm:spPr/>
      <dgm:t>
        <a:bodyPr/>
        <a:lstStyle/>
        <a:p>
          <a:endParaRPr lang="ru-RU"/>
        </a:p>
      </dgm:t>
    </dgm:pt>
    <dgm:pt modelId="{1946DD2A-36FF-446B-B936-9DA340BE2A2E}">
      <dgm:prSet phldrT="[Текст]"/>
      <dgm:spPr/>
      <dgm:t>
        <a:bodyPr/>
        <a:lstStyle/>
        <a:p>
          <a:r>
            <a:rPr lang="ru-RU" dirty="0" smtClean="0"/>
            <a:t>Бот отправляет потребителю рецепт блюда + ссылку на заказ в предприятии-партнере</a:t>
          </a:r>
          <a:endParaRPr lang="ru-RU" dirty="0"/>
        </a:p>
      </dgm:t>
    </dgm:pt>
    <dgm:pt modelId="{CAF2E18A-10DB-45FF-AF9C-9583B75F10E8}" type="parTrans" cxnId="{8232BCC0-D6A3-4BD1-B850-33601BECE44D}">
      <dgm:prSet/>
      <dgm:spPr/>
      <dgm:t>
        <a:bodyPr/>
        <a:lstStyle/>
        <a:p>
          <a:endParaRPr lang="ru-RU"/>
        </a:p>
      </dgm:t>
    </dgm:pt>
    <dgm:pt modelId="{16D47432-DB72-49A8-AEC8-BDE08684B8E1}" type="sibTrans" cxnId="{8232BCC0-D6A3-4BD1-B850-33601BECE44D}">
      <dgm:prSet/>
      <dgm:spPr/>
      <dgm:t>
        <a:bodyPr/>
        <a:lstStyle/>
        <a:p>
          <a:endParaRPr lang="ru-RU"/>
        </a:p>
      </dgm:t>
    </dgm:pt>
    <dgm:pt modelId="{67B52E84-C666-4F4D-A25F-C80ADF4EB34C}">
      <dgm:prSet phldrT="[Текст]"/>
      <dgm:spPr/>
      <dgm:t>
        <a:bodyPr/>
        <a:lstStyle/>
        <a:p>
          <a:r>
            <a:rPr lang="ru-RU" dirty="0" smtClean="0"/>
            <a:t>Потребитель нажимает на ссылку и переходит на заказ блюда в ресторане/сервисе доставки</a:t>
          </a:r>
          <a:endParaRPr lang="ru-RU" dirty="0"/>
        </a:p>
      </dgm:t>
    </dgm:pt>
    <dgm:pt modelId="{26DAABAC-35CD-41B8-84A3-C9A142190131}" type="parTrans" cxnId="{F75ED924-D4D2-41B0-8CFE-07CEED963123}">
      <dgm:prSet/>
      <dgm:spPr/>
      <dgm:t>
        <a:bodyPr/>
        <a:lstStyle/>
        <a:p>
          <a:endParaRPr lang="ru-RU"/>
        </a:p>
      </dgm:t>
    </dgm:pt>
    <dgm:pt modelId="{B05E1B3E-0A4E-4B78-9CFC-B145F1564577}" type="sibTrans" cxnId="{F75ED924-D4D2-41B0-8CFE-07CEED963123}">
      <dgm:prSet/>
      <dgm:spPr/>
      <dgm:t>
        <a:bodyPr/>
        <a:lstStyle/>
        <a:p>
          <a:endParaRPr lang="ru-RU"/>
        </a:p>
      </dgm:t>
    </dgm:pt>
    <dgm:pt modelId="{AD88C3E9-EE0D-4253-8634-8EED2A9E42F9}" type="pres">
      <dgm:prSet presAssocID="{022584CA-DD7B-48AE-9478-8BD2EA6F0958}" presName="rootnode" presStyleCnt="0">
        <dgm:presLayoutVars>
          <dgm:chMax/>
          <dgm:chPref/>
          <dgm:dir/>
          <dgm:animLvl val="lvl"/>
        </dgm:presLayoutVars>
      </dgm:prSet>
      <dgm:spPr/>
    </dgm:pt>
    <dgm:pt modelId="{ADE35B43-329A-410B-8F9B-5B8386E832D0}" type="pres">
      <dgm:prSet presAssocID="{3C62F0CD-4EE6-4139-8CB1-36298923F551}" presName="composite" presStyleCnt="0"/>
      <dgm:spPr/>
    </dgm:pt>
    <dgm:pt modelId="{F6473D4A-3978-409F-A2C9-168C930142BB}" type="pres">
      <dgm:prSet presAssocID="{3C62F0CD-4EE6-4139-8CB1-36298923F551}" presName="bentUpArrow1" presStyleLbl="alignImgPlace1" presStyleIdx="0" presStyleCnt="3" custLinFactNeighborX="-82401" custLinFactNeighborY="-4755"/>
      <dgm:spPr/>
    </dgm:pt>
    <dgm:pt modelId="{297A679F-6903-4972-BFC9-B2D4416E5539}" type="pres">
      <dgm:prSet presAssocID="{3C62F0CD-4EE6-4139-8CB1-36298923F551}" presName="ParentText" presStyleLbl="node1" presStyleIdx="0" presStyleCnt="4" custScaleX="168403" custLinFactX="-11443" custLinFactNeighborX="-100000" custLinFactNeighborY="-20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091C5-58AF-4200-9AF9-C31C0D29FD29}" type="pres">
      <dgm:prSet presAssocID="{3C62F0CD-4EE6-4139-8CB1-36298923F55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A2394-0662-4C83-9B46-8C923920C5ED}" type="pres">
      <dgm:prSet presAssocID="{B83EF86C-C5F5-45E0-96D6-7CA7B228FFBF}" presName="sibTrans" presStyleCnt="0"/>
      <dgm:spPr/>
    </dgm:pt>
    <dgm:pt modelId="{28653239-015A-4BD8-BFC1-93266FF284A9}" type="pres">
      <dgm:prSet presAssocID="{649AFC1E-8DAA-41C9-B064-E57558E3BC4D}" presName="composite" presStyleCnt="0"/>
      <dgm:spPr/>
    </dgm:pt>
    <dgm:pt modelId="{232E6BB5-33B1-44A2-9E9C-8952359F7E9C}" type="pres">
      <dgm:prSet presAssocID="{649AFC1E-8DAA-41C9-B064-E57558E3BC4D}" presName="bentUpArrow1" presStyleLbl="alignImgPlace1" presStyleIdx="1" presStyleCnt="3" custLinFactNeighborX="28940" custLinFactNeighborY="-4072"/>
      <dgm:spPr/>
    </dgm:pt>
    <dgm:pt modelId="{BE17F830-519A-4E25-87A7-1FDE9E4BDB1A}" type="pres">
      <dgm:prSet presAssocID="{649AFC1E-8DAA-41C9-B064-E57558E3BC4D}" presName="ParentText" presStyleLbl="node1" presStyleIdx="1" presStyleCnt="4" custScaleX="173105" custLinFactNeighborX="-39597" custLinFactNeighborY="-2981">
        <dgm:presLayoutVars>
          <dgm:chMax val="1"/>
          <dgm:chPref val="1"/>
          <dgm:bulletEnabled val="1"/>
        </dgm:presLayoutVars>
      </dgm:prSet>
      <dgm:spPr/>
    </dgm:pt>
    <dgm:pt modelId="{B68BB069-4B5C-4209-A36C-41B387EED388}" type="pres">
      <dgm:prSet presAssocID="{649AFC1E-8DAA-41C9-B064-E57558E3BC4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47260-3412-42FF-8448-C6451ECF7EDC}" type="pres">
      <dgm:prSet presAssocID="{FC10F3B7-B96E-452C-9916-6D897364299C}" presName="sibTrans" presStyleCnt="0"/>
      <dgm:spPr/>
    </dgm:pt>
    <dgm:pt modelId="{F4FDF37A-3CB3-4193-B66B-2BC3355DCC97}" type="pres">
      <dgm:prSet presAssocID="{1946DD2A-36FF-446B-B936-9DA340BE2A2E}" presName="composite" presStyleCnt="0"/>
      <dgm:spPr/>
    </dgm:pt>
    <dgm:pt modelId="{5969FFFD-3604-4AEB-8FE1-84BB1067B5E5}" type="pres">
      <dgm:prSet presAssocID="{1946DD2A-36FF-446B-B936-9DA340BE2A2E}" presName="bentUpArrow1" presStyleLbl="alignImgPlace1" presStyleIdx="2" presStyleCnt="3" custLinFactX="19237" custLinFactNeighborX="100000" custLinFactNeighborY="-2700"/>
      <dgm:spPr/>
    </dgm:pt>
    <dgm:pt modelId="{73130529-5B4E-405B-8F1C-592F2DFE33FE}" type="pres">
      <dgm:prSet presAssocID="{1946DD2A-36FF-446B-B936-9DA340BE2A2E}" presName="ParentText" presStyleLbl="node1" presStyleIdx="2" presStyleCnt="4" custScaleX="186148" custLinFactNeighborX="38053" custLinFactNeighborY="46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3827D-1396-43CD-8813-F582EEEAF738}" type="pres">
      <dgm:prSet presAssocID="{1946DD2A-36FF-446B-B936-9DA340BE2A2E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832B0E4-72C0-4869-A469-015FC09FFE6E}" type="pres">
      <dgm:prSet presAssocID="{16D47432-DB72-49A8-AEC8-BDE08684B8E1}" presName="sibTrans" presStyleCnt="0"/>
      <dgm:spPr/>
    </dgm:pt>
    <dgm:pt modelId="{D6C0E057-8E97-4F2D-97C2-FE6377AB9701}" type="pres">
      <dgm:prSet presAssocID="{67B52E84-C666-4F4D-A25F-C80ADF4EB34C}" presName="composite" presStyleCnt="0"/>
      <dgm:spPr/>
    </dgm:pt>
    <dgm:pt modelId="{9B6FD123-741A-4552-BA31-421CFD7E3A27}" type="pres">
      <dgm:prSet presAssocID="{67B52E84-C666-4F4D-A25F-C80ADF4EB34C}" presName="ParentText" presStyleLbl="node1" presStyleIdx="3" presStyleCnt="4" custScaleX="143705" custLinFactX="30115" custLinFactNeighborX="100000" custLinFactNeighborY="3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592DE6-E9CD-42C9-A61D-3D628B0EC028}" type="presOf" srcId="{3C62F0CD-4EE6-4139-8CB1-36298923F551}" destId="{297A679F-6903-4972-BFC9-B2D4416E5539}" srcOrd="0" destOrd="0" presId="urn:microsoft.com/office/officeart/2005/8/layout/StepDownProcess"/>
    <dgm:cxn modelId="{DB067072-7803-4546-A1FF-9E66D0EF29A5}" srcId="{022584CA-DD7B-48AE-9478-8BD2EA6F0958}" destId="{649AFC1E-8DAA-41C9-B064-E57558E3BC4D}" srcOrd="1" destOrd="0" parTransId="{CFF15CE8-4092-47C1-9FAA-5F7929F9F587}" sibTransId="{FC10F3B7-B96E-452C-9916-6D897364299C}"/>
    <dgm:cxn modelId="{314EB21C-8ECD-4297-B449-CD5015883D4B}" type="presOf" srcId="{67B52E84-C666-4F4D-A25F-C80ADF4EB34C}" destId="{9B6FD123-741A-4552-BA31-421CFD7E3A27}" srcOrd="0" destOrd="0" presId="urn:microsoft.com/office/officeart/2005/8/layout/StepDownProcess"/>
    <dgm:cxn modelId="{A2BC6011-3A7F-4A73-9FEA-46E59F21DF6A}" srcId="{022584CA-DD7B-48AE-9478-8BD2EA6F0958}" destId="{3C62F0CD-4EE6-4139-8CB1-36298923F551}" srcOrd="0" destOrd="0" parTransId="{ACF362F1-45C7-40AC-8034-4A09EF1B8739}" sibTransId="{B83EF86C-C5F5-45E0-96D6-7CA7B228FFBF}"/>
    <dgm:cxn modelId="{F75ED924-D4D2-41B0-8CFE-07CEED963123}" srcId="{022584CA-DD7B-48AE-9478-8BD2EA6F0958}" destId="{67B52E84-C666-4F4D-A25F-C80ADF4EB34C}" srcOrd="3" destOrd="0" parTransId="{26DAABAC-35CD-41B8-84A3-C9A142190131}" sibTransId="{B05E1B3E-0A4E-4B78-9CFC-B145F1564577}"/>
    <dgm:cxn modelId="{498BD2F3-9DE1-4A51-8AC8-D25D4418799F}" type="presOf" srcId="{022584CA-DD7B-48AE-9478-8BD2EA6F0958}" destId="{AD88C3E9-EE0D-4253-8634-8EED2A9E42F9}" srcOrd="0" destOrd="0" presId="urn:microsoft.com/office/officeart/2005/8/layout/StepDownProcess"/>
    <dgm:cxn modelId="{5751D695-2BF8-4D98-AD94-0B545AC7DD8E}" type="presOf" srcId="{649AFC1E-8DAA-41C9-B064-E57558E3BC4D}" destId="{BE17F830-519A-4E25-87A7-1FDE9E4BDB1A}" srcOrd="0" destOrd="0" presId="urn:microsoft.com/office/officeart/2005/8/layout/StepDownProcess"/>
    <dgm:cxn modelId="{22912A8D-D4D4-4D6B-B9F8-0D9C5FF0AC44}" type="presOf" srcId="{1946DD2A-36FF-446B-B936-9DA340BE2A2E}" destId="{73130529-5B4E-405B-8F1C-592F2DFE33FE}" srcOrd="0" destOrd="0" presId="urn:microsoft.com/office/officeart/2005/8/layout/StepDownProcess"/>
    <dgm:cxn modelId="{8232BCC0-D6A3-4BD1-B850-33601BECE44D}" srcId="{022584CA-DD7B-48AE-9478-8BD2EA6F0958}" destId="{1946DD2A-36FF-446B-B936-9DA340BE2A2E}" srcOrd="2" destOrd="0" parTransId="{CAF2E18A-10DB-45FF-AF9C-9583B75F10E8}" sibTransId="{16D47432-DB72-49A8-AEC8-BDE08684B8E1}"/>
    <dgm:cxn modelId="{F437A62F-4F65-41C3-9239-296DDE20F8C1}" type="presParOf" srcId="{AD88C3E9-EE0D-4253-8634-8EED2A9E42F9}" destId="{ADE35B43-329A-410B-8F9B-5B8386E832D0}" srcOrd="0" destOrd="0" presId="urn:microsoft.com/office/officeart/2005/8/layout/StepDownProcess"/>
    <dgm:cxn modelId="{B8B99BE5-E3DE-4A8B-A4AB-DDA0221BE033}" type="presParOf" srcId="{ADE35B43-329A-410B-8F9B-5B8386E832D0}" destId="{F6473D4A-3978-409F-A2C9-168C930142BB}" srcOrd="0" destOrd="0" presId="urn:microsoft.com/office/officeart/2005/8/layout/StepDownProcess"/>
    <dgm:cxn modelId="{0BC497DA-9120-47C6-9F5E-371F0784C59C}" type="presParOf" srcId="{ADE35B43-329A-410B-8F9B-5B8386E832D0}" destId="{297A679F-6903-4972-BFC9-B2D4416E5539}" srcOrd="1" destOrd="0" presId="urn:microsoft.com/office/officeart/2005/8/layout/StepDownProcess"/>
    <dgm:cxn modelId="{E1670C02-8D12-4D2F-A43E-7B09734008C2}" type="presParOf" srcId="{ADE35B43-329A-410B-8F9B-5B8386E832D0}" destId="{B22091C5-58AF-4200-9AF9-C31C0D29FD29}" srcOrd="2" destOrd="0" presId="urn:microsoft.com/office/officeart/2005/8/layout/StepDownProcess"/>
    <dgm:cxn modelId="{B6ABE352-B04B-4844-8F2E-922794D4A8C0}" type="presParOf" srcId="{AD88C3E9-EE0D-4253-8634-8EED2A9E42F9}" destId="{B97A2394-0662-4C83-9B46-8C923920C5ED}" srcOrd="1" destOrd="0" presId="urn:microsoft.com/office/officeart/2005/8/layout/StepDownProcess"/>
    <dgm:cxn modelId="{2BFF6EFF-A6CA-4651-9282-1E6D7F869FF6}" type="presParOf" srcId="{AD88C3E9-EE0D-4253-8634-8EED2A9E42F9}" destId="{28653239-015A-4BD8-BFC1-93266FF284A9}" srcOrd="2" destOrd="0" presId="urn:microsoft.com/office/officeart/2005/8/layout/StepDownProcess"/>
    <dgm:cxn modelId="{B7D5BC70-4F2D-4BEE-86B9-4DCE6DB5F088}" type="presParOf" srcId="{28653239-015A-4BD8-BFC1-93266FF284A9}" destId="{232E6BB5-33B1-44A2-9E9C-8952359F7E9C}" srcOrd="0" destOrd="0" presId="urn:microsoft.com/office/officeart/2005/8/layout/StepDownProcess"/>
    <dgm:cxn modelId="{88231340-A7FA-4690-ABA0-A48C745A3AAC}" type="presParOf" srcId="{28653239-015A-4BD8-BFC1-93266FF284A9}" destId="{BE17F830-519A-4E25-87A7-1FDE9E4BDB1A}" srcOrd="1" destOrd="0" presId="urn:microsoft.com/office/officeart/2005/8/layout/StepDownProcess"/>
    <dgm:cxn modelId="{7E08AB92-1ABA-49F6-AE31-54819D64619C}" type="presParOf" srcId="{28653239-015A-4BD8-BFC1-93266FF284A9}" destId="{B68BB069-4B5C-4209-A36C-41B387EED388}" srcOrd="2" destOrd="0" presId="urn:microsoft.com/office/officeart/2005/8/layout/StepDownProcess"/>
    <dgm:cxn modelId="{4D0FEDEA-7426-41B3-ACF7-27E3D0E26946}" type="presParOf" srcId="{AD88C3E9-EE0D-4253-8634-8EED2A9E42F9}" destId="{EB747260-3412-42FF-8448-C6451ECF7EDC}" srcOrd="3" destOrd="0" presId="urn:microsoft.com/office/officeart/2005/8/layout/StepDownProcess"/>
    <dgm:cxn modelId="{33A9068F-20CD-41AE-A718-2781046D9742}" type="presParOf" srcId="{AD88C3E9-EE0D-4253-8634-8EED2A9E42F9}" destId="{F4FDF37A-3CB3-4193-B66B-2BC3355DCC97}" srcOrd="4" destOrd="0" presId="urn:microsoft.com/office/officeart/2005/8/layout/StepDownProcess"/>
    <dgm:cxn modelId="{D2621428-384D-4B77-9788-BEEA6CCAF31F}" type="presParOf" srcId="{F4FDF37A-3CB3-4193-B66B-2BC3355DCC97}" destId="{5969FFFD-3604-4AEB-8FE1-84BB1067B5E5}" srcOrd="0" destOrd="0" presId="urn:microsoft.com/office/officeart/2005/8/layout/StepDownProcess"/>
    <dgm:cxn modelId="{4302303A-B7F6-4358-90BC-13229DCF4DDC}" type="presParOf" srcId="{F4FDF37A-3CB3-4193-B66B-2BC3355DCC97}" destId="{73130529-5B4E-405B-8F1C-592F2DFE33FE}" srcOrd="1" destOrd="0" presId="urn:microsoft.com/office/officeart/2005/8/layout/StepDownProcess"/>
    <dgm:cxn modelId="{AA7C09C5-CEB1-4239-8317-4FEE6B5DB724}" type="presParOf" srcId="{F4FDF37A-3CB3-4193-B66B-2BC3355DCC97}" destId="{6CC3827D-1396-43CD-8813-F582EEEAF738}" srcOrd="2" destOrd="0" presId="urn:microsoft.com/office/officeart/2005/8/layout/StepDownProcess"/>
    <dgm:cxn modelId="{2D9C5B8D-F963-4903-A5E3-414FF021E9F7}" type="presParOf" srcId="{AD88C3E9-EE0D-4253-8634-8EED2A9E42F9}" destId="{1832B0E4-72C0-4869-A469-015FC09FFE6E}" srcOrd="5" destOrd="0" presId="urn:microsoft.com/office/officeart/2005/8/layout/StepDownProcess"/>
    <dgm:cxn modelId="{9F56AA4E-2F4A-421D-A38C-A53DEAFB30F1}" type="presParOf" srcId="{AD88C3E9-EE0D-4253-8634-8EED2A9E42F9}" destId="{D6C0E057-8E97-4F2D-97C2-FE6377AB9701}" srcOrd="6" destOrd="0" presId="urn:microsoft.com/office/officeart/2005/8/layout/StepDownProcess"/>
    <dgm:cxn modelId="{353A041C-351F-4EE9-8E2D-07081BF818ED}" type="presParOf" srcId="{D6C0E057-8E97-4F2D-97C2-FE6377AB9701}" destId="{9B6FD123-741A-4552-BA31-421CFD7E3A2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406191-19AA-4B7F-998E-5A0F0C1F580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016BE5A-F3BA-4483-9D88-616F92DD0A14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smtClean="0"/>
            <a:t>Доступ-ность</a:t>
          </a:r>
        </a:p>
        <a:p>
          <a:pPr defTabSz="1866900">
            <a:spcAft>
              <a:spcPct val="35000"/>
            </a:spcAft>
          </a:pPr>
          <a:endParaRPr lang="ru-RU" dirty="0"/>
        </a:p>
      </dgm:t>
    </dgm:pt>
    <dgm:pt modelId="{8DB8D33C-A21B-4750-A6ED-AB9A11E1EC80}" type="parTrans" cxnId="{B9F5D05B-883A-42C2-A483-613B0E2A38AF}">
      <dgm:prSet/>
      <dgm:spPr/>
      <dgm:t>
        <a:bodyPr/>
        <a:lstStyle/>
        <a:p>
          <a:endParaRPr lang="ru-RU"/>
        </a:p>
      </dgm:t>
    </dgm:pt>
    <dgm:pt modelId="{F7128532-97DD-440B-A438-62CF9224FAD3}" type="sibTrans" cxnId="{B9F5D05B-883A-42C2-A483-613B0E2A38A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smtClean="0"/>
            <a:t>Социальная направлен-ность</a:t>
          </a:r>
        </a:p>
        <a:p>
          <a:pPr defTabSz="1600200">
            <a:spcAft>
              <a:spcPct val="35000"/>
            </a:spcAft>
          </a:pPr>
          <a:endParaRPr lang="ru-RU" sz="2800" dirty="0"/>
        </a:p>
      </dgm:t>
    </dgm:pt>
    <dgm:pt modelId="{8DCA72A6-42A1-492D-B421-1BE4726B3767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smtClean="0"/>
            <a:t>Отсутствие больших затрат</a:t>
          </a:r>
        </a:p>
        <a:p>
          <a:pPr defTabSz="1866900">
            <a:spcAft>
              <a:spcPct val="35000"/>
            </a:spcAft>
          </a:pPr>
          <a:endParaRPr lang="ru-RU" dirty="0"/>
        </a:p>
      </dgm:t>
    </dgm:pt>
    <dgm:pt modelId="{BB5CDDB3-D9BA-4F8E-BA6A-28CC94AB2986}" type="parTrans" cxnId="{DC0658ED-0138-435E-B77D-934F4ABA8400}">
      <dgm:prSet/>
      <dgm:spPr/>
      <dgm:t>
        <a:bodyPr/>
        <a:lstStyle/>
        <a:p>
          <a:endParaRPr lang="ru-RU"/>
        </a:p>
      </dgm:t>
    </dgm:pt>
    <dgm:pt modelId="{5C7B7797-6F84-4619-8501-FFF994BE5450}" type="sibTrans" cxnId="{DC0658ED-0138-435E-B77D-934F4ABA840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smtClean="0"/>
            <a:t>Уникальная форма рекламы</a:t>
          </a:r>
        </a:p>
        <a:p>
          <a:pPr defTabSz="1600200">
            <a:spcAft>
              <a:spcPct val="35000"/>
            </a:spcAft>
          </a:pPr>
          <a:endParaRPr lang="ru-RU" sz="2800" dirty="0"/>
        </a:p>
      </dgm:t>
    </dgm:pt>
    <dgm:pt modelId="{128A7C06-3823-41EE-A78E-ED5D2E197806}">
      <dgm:prSet phldrT="[Текст]" custT="1"/>
      <dgm:spPr/>
      <dgm:t>
        <a:bodyPr/>
        <a:lstStyle/>
        <a:p>
          <a:r>
            <a:rPr lang="ru-RU" sz="2800" smtClean="0"/>
            <a:t>Много-функцио-нальность</a:t>
          </a:r>
          <a:endParaRPr lang="ru-RU" sz="2800" dirty="0"/>
        </a:p>
      </dgm:t>
    </dgm:pt>
    <dgm:pt modelId="{23499E1E-25F7-450A-A345-F380868B9772}" type="parTrans" cxnId="{0C139204-D2E9-4179-9214-741A254705E6}">
      <dgm:prSet/>
      <dgm:spPr/>
      <dgm:t>
        <a:bodyPr/>
        <a:lstStyle/>
        <a:p>
          <a:endParaRPr lang="ru-RU"/>
        </a:p>
      </dgm:t>
    </dgm:pt>
    <dgm:pt modelId="{F108A9BC-8F41-4F20-B7AD-8A2D7F6CBDAC}" type="sibTrans" cxnId="{0C139204-D2E9-4179-9214-741A254705E6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smtClean="0"/>
            <a:t>Сочетание базы рецептов и доставки</a:t>
          </a:r>
        </a:p>
        <a:p>
          <a:pPr defTabSz="1600200">
            <a:spcAft>
              <a:spcPct val="35000"/>
            </a:spcAft>
          </a:pPr>
          <a:endParaRPr lang="ru-RU" dirty="0"/>
        </a:p>
      </dgm:t>
    </dgm:pt>
    <dgm:pt modelId="{829B5685-F2F0-42D3-BC98-D815ACE13618}" type="pres">
      <dgm:prSet presAssocID="{E4406191-19AA-4B7F-998E-5A0F0C1F5804}" presName="Name0" presStyleCnt="0">
        <dgm:presLayoutVars>
          <dgm:chMax/>
          <dgm:chPref/>
          <dgm:dir/>
          <dgm:animLvl val="lvl"/>
        </dgm:presLayoutVars>
      </dgm:prSet>
      <dgm:spPr/>
    </dgm:pt>
    <dgm:pt modelId="{065FD06B-42C0-4D5E-AC72-A5361AF48E3E}" type="pres">
      <dgm:prSet presAssocID="{E016BE5A-F3BA-4483-9D88-616F92DD0A14}" presName="composite" presStyleCnt="0"/>
      <dgm:spPr/>
    </dgm:pt>
    <dgm:pt modelId="{88D5820C-D5D7-4C7F-BA8D-1A739EF42694}" type="pres">
      <dgm:prSet presAssocID="{E016BE5A-F3BA-4483-9D88-616F92DD0A1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C50A037-57C9-4B95-9E4A-7EDB42444884}" type="pres">
      <dgm:prSet presAssocID="{E016BE5A-F3BA-4483-9D88-616F92DD0A1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BB241-56F7-4CEF-8487-502693299C37}" type="pres">
      <dgm:prSet presAssocID="{E016BE5A-F3BA-4483-9D88-616F92DD0A14}" presName="BalanceSpacing" presStyleCnt="0"/>
      <dgm:spPr/>
    </dgm:pt>
    <dgm:pt modelId="{5F4EBD45-1953-41FC-B85D-C7FC9A0C4F5E}" type="pres">
      <dgm:prSet presAssocID="{E016BE5A-F3BA-4483-9D88-616F92DD0A14}" presName="BalanceSpacing1" presStyleCnt="0"/>
      <dgm:spPr/>
    </dgm:pt>
    <dgm:pt modelId="{401BE5D2-D43E-420B-A335-1C687C1CA6FD}" type="pres">
      <dgm:prSet presAssocID="{F7128532-97DD-440B-A438-62CF9224FAD3}" presName="Accent1Text" presStyleLbl="node1" presStyleIdx="1" presStyleCnt="6"/>
      <dgm:spPr/>
    </dgm:pt>
    <dgm:pt modelId="{04D524AF-54FA-49AD-A6AF-8CA948ED841F}" type="pres">
      <dgm:prSet presAssocID="{F7128532-97DD-440B-A438-62CF9224FAD3}" presName="spaceBetweenRectangles" presStyleCnt="0"/>
      <dgm:spPr/>
    </dgm:pt>
    <dgm:pt modelId="{A09DDDC8-FF49-4912-86FA-E1ACF48259A6}" type="pres">
      <dgm:prSet presAssocID="{8DCA72A6-42A1-492D-B421-1BE4726B3767}" presName="composite" presStyleCnt="0"/>
      <dgm:spPr/>
    </dgm:pt>
    <dgm:pt modelId="{E5A27DC0-9C91-49FF-B4CC-7361055647F3}" type="pres">
      <dgm:prSet presAssocID="{8DCA72A6-42A1-492D-B421-1BE4726B376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7E45D987-AA1F-48E1-A3AA-D744BD5E1BCD}" type="pres">
      <dgm:prSet presAssocID="{8DCA72A6-42A1-492D-B421-1BE4726B376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AF8B4-A6BD-4E85-B2B0-7AAF7997C2C6}" type="pres">
      <dgm:prSet presAssocID="{8DCA72A6-42A1-492D-B421-1BE4726B3767}" presName="BalanceSpacing" presStyleCnt="0"/>
      <dgm:spPr/>
    </dgm:pt>
    <dgm:pt modelId="{33916B3D-1811-484B-A9AC-0F16D050F377}" type="pres">
      <dgm:prSet presAssocID="{8DCA72A6-42A1-492D-B421-1BE4726B3767}" presName="BalanceSpacing1" presStyleCnt="0"/>
      <dgm:spPr/>
    </dgm:pt>
    <dgm:pt modelId="{9E3514B9-4F74-4A48-BD0E-63EC10189514}" type="pres">
      <dgm:prSet presAssocID="{5C7B7797-6F84-4619-8501-FFF994BE5450}" presName="Accent1Text" presStyleLbl="node1" presStyleIdx="3" presStyleCnt="6"/>
      <dgm:spPr/>
    </dgm:pt>
    <dgm:pt modelId="{7987D94F-7031-4C70-9BC9-AB4A7772C14B}" type="pres">
      <dgm:prSet presAssocID="{5C7B7797-6F84-4619-8501-FFF994BE5450}" presName="spaceBetweenRectangles" presStyleCnt="0"/>
      <dgm:spPr/>
    </dgm:pt>
    <dgm:pt modelId="{C98C8807-530F-469D-861C-550829E93879}" type="pres">
      <dgm:prSet presAssocID="{128A7C06-3823-41EE-A78E-ED5D2E197806}" presName="composite" presStyleCnt="0"/>
      <dgm:spPr/>
    </dgm:pt>
    <dgm:pt modelId="{C435DFC0-4B08-4325-AC5A-33D45E6ADD4A}" type="pres">
      <dgm:prSet presAssocID="{128A7C06-3823-41EE-A78E-ED5D2E19780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D2D21-D546-419F-9727-6060462BA342}" type="pres">
      <dgm:prSet presAssocID="{128A7C06-3823-41EE-A78E-ED5D2E19780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BCA24-CF9C-4157-B876-7BD6B5FC7982}" type="pres">
      <dgm:prSet presAssocID="{128A7C06-3823-41EE-A78E-ED5D2E197806}" presName="BalanceSpacing" presStyleCnt="0"/>
      <dgm:spPr/>
    </dgm:pt>
    <dgm:pt modelId="{D62B290E-A0B7-491B-B32A-AE24DB82B6E8}" type="pres">
      <dgm:prSet presAssocID="{128A7C06-3823-41EE-A78E-ED5D2E197806}" presName="BalanceSpacing1" presStyleCnt="0"/>
      <dgm:spPr/>
    </dgm:pt>
    <dgm:pt modelId="{DEF531FE-9BA9-49E9-A4FE-750CFFB0648F}" type="pres">
      <dgm:prSet presAssocID="{F108A9BC-8F41-4F20-B7AD-8A2D7F6CBDAC}" presName="Accent1Text" presStyleLbl="node1" presStyleIdx="5" presStyleCnt="6" custAng="0"/>
      <dgm:spPr/>
    </dgm:pt>
  </dgm:ptLst>
  <dgm:cxnLst>
    <dgm:cxn modelId="{DC0658ED-0138-435E-B77D-934F4ABA8400}" srcId="{E4406191-19AA-4B7F-998E-5A0F0C1F5804}" destId="{8DCA72A6-42A1-492D-B421-1BE4726B3767}" srcOrd="1" destOrd="0" parTransId="{BB5CDDB3-D9BA-4F8E-BA6A-28CC94AB2986}" sibTransId="{5C7B7797-6F84-4619-8501-FFF994BE5450}"/>
    <dgm:cxn modelId="{A453E6F1-F4FD-4CF2-8051-4AC7C20FE0AF}" type="presOf" srcId="{F108A9BC-8F41-4F20-B7AD-8A2D7F6CBDAC}" destId="{DEF531FE-9BA9-49E9-A4FE-750CFFB0648F}" srcOrd="0" destOrd="0" presId="urn:microsoft.com/office/officeart/2008/layout/AlternatingHexagons"/>
    <dgm:cxn modelId="{08AEDE54-E7AB-463E-93B9-8324EC5CB993}" type="presOf" srcId="{F7128532-97DD-440B-A438-62CF9224FAD3}" destId="{401BE5D2-D43E-420B-A335-1C687C1CA6FD}" srcOrd="0" destOrd="0" presId="urn:microsoft.com/office/officeart/2008/layout/AlternatingHexagons"/>
    <dgm:cxn modelId="{89BA09AE-4A17-419F-AF50-F11E5E0217A0}" type="presOf" srcId="{E016BE5A-F3BA-4483-9D88-616F92DD0A14}" destId="{88D5820C-D5D7-4C7F-BA8D-1A739EF42694}" srcOrd="0" destOrd="0" presId="urn:microsoft.com/office/officeart/2008/layout/AlternatingHexagons"/>
    <dgm:cxn modelId="{10DE7D70-70E7-495A-B298-CF29B92E342C}" type="presOf" srcId="{E4406191-19AA-4B7F-998E-5A0F0C1F5804}" destId="{829B5685-F2F0-42D3-BC98-D815ACE13618}" srcOrd="0" destOrd="0" presId="urn:microsoft.com/office/officeart/2008/layout/AlternatingHexagons"/>
    <dgm:cxn modelId="{9F30F581-08D5-416D-9C33-DB97D2E12F89}" type="presOf" srcId="{8DCA72A6-42A1-492D-B421-1BE4726B3767}" destId="{E5A27DC0-9C91-49FF-B4CC-7361055647F3}" srcOrd="0" destOrd="0" presId="urn:microsoft.com/office/officeart/2008/layout/AlternatingHexagons"/>
    <dgm:cxn modelId="{2015686B-BB97-4A89-BAD2-59E78ED86A28}" type="presOf" srcId="{5C7B7797-6F84-4619-8501-FFF994BE5450}" destId="{9E3514B9-4F74-4A48-BD0E-63EC10189514}" srcOrd="0" destOrd="0" presId="urn:microsoft.com/office/officeart/2008/layout/AlternatingHexagons"/>
    <dgm:cxn modelId="{3B31D80B-1F51-4024-BB00-8E460F1FFD7C}" type="presOf" srcId="{128A7C06-3823-41EE-A78E-ED5D2E197806}" destId="{C435DFC0-4B08-4325-AC5A-33D45E6ADD4A}" srcOrd="0" destOrd="0" presId="urn:microsoft.com/office/officeart/2008/layout/AlternatingHexagons"/>
    <dgm:cxn modelId="{B9F5D05B-883A-42C2-A483-613B0E2A38AF}" srcId="{E4406191-19AA-4B7F-998E-5A0F0C1F5804}" destId="{E016BE5A-F3BA-4483-9D88-616F92DD0A14}" srcOrd="0" destOrd="0" parTransId="{8DB8D33C-A21B-4750-A6ED-AB9A11E1EC80}" sibTransId="{F7128532-97DD-440B-A438-62CF9224FAD3}"/>
    <dgm:cxn modelId="{0C139204-D2E9-4179-9214-741A254705E6}" srcId="{E4406191-19AA-4B7F-998E-5A0F0C1F5804}" destId="{128A7C06-3823-41EE-A78E-ED5D2E197806}" srcOrd="2" destOrd="0" parTransId="{23499E1E-25F7-450A-A345-F380868B9772}" sibTransId="{F108A9BC-8F41-4F20-B7AD-8A2D7F6CBDAC}"/>
    <dgm:cxn modelId="{46C9CB45-8EB7-4E22-8B7D-27BE0603C70A}" type="presParOf" srcId="{829B5685-F2F0-42D3-BC98-D815ACE13618}" destId="{065FD06B-42C0-4D5E-AC72-A5361AF48E3E}" srcOrd="0" destOrd="0" presId="urn:microsoft.com/office/officeart/2008/layout/AlternatingHexagons"/>
    <dgm:cxn modelId="{99DE67C4-0D6F-41BE-8DC5-E15325E83B50}" type="presParOf" srcId="{065FD06B-42C0-4D5E-AC72-A5361AF48E3E}" destId="{88D5820C-D5D7-4C7F-BA8D-1A739EF42694}" srcOrd="0" destOrd="0" presId="urn:microsoft.com/office/officeart/2008/layout/AlternatingHexagons"/>
    <dgm:cxn modelId="{A6629B53-C941-4C4E-94F2-0A0E499E9A5B}" type="presParOf" srcId="{065FD06B-42C0-4D5E-AC72-A5361AF48E3E}" destId="{FC50A037-57C9-4B95-9E4A-7EDB42444884}" srcOrd="1" destOrd="0" presId="urn:microsoft.com/office/officeart/2008/layout/AlternatingHexagons"/>
    <dgm:cxn modelId="{298D44AB-04C6-4FFF-A0EF-B15087624CC8}" type="presParOf" srcId="{065FD06B-42C0-4D5E-AC72-A5361AF48E3E}" destId="{025BB241-56F7-4CEF-8487-502693299C37}" srcOrd="2" destOrd="0" presId="urn:microsoft.com/office/officeart/2008/layout/AlternatingHexagons"/>
    <dgm:cxn modelId="{ED3298A0-A2E8-4F13-A5FE-0A08ACF6BB15}" type="presParOf" srcId="{065FD06B-42C0-4D5E-AC72-A5361AF48E3E}" destId="{5F4EBD45-1953-41FC-B85D-C7FC9A0C4F5E}" srcOrd="3" destOrd="0" presId="urn:microsoft.com/office/officeart/2008/layout/AlternatingHexagons"/>
    <dgm:cxn modelId="{C0AD4812-7D61-4A18-AF05-53FAB83CB179}" type="presParOf" srcId="{065FD06B-42C0-4D5E-AC72-A5361AF48E3E}" destId="{401BE5D2-D43E-420B-A335-1C687C1CA6FD}" srcOrd="4" destOrd="0" presId="urn:microsoft.com/office/officeart/2008/layout/AlternatingHexagons"/>
    <dgm:cxn modelId="{575CF4B0-B1F5-40B6-B713-8022686E2C47}" type="presParOf" srcId="{829B5685-F2F0-42D3-BC98-D815ACE13618}" destId="{04D524AF-54FA-49AD-A6AF-8CA948ED841F}" srcOrd="1" destOrd="0" presId="urn:microsoft.com/office/officeart/2008/layout/AlternatingHexagons"/>
    <dgm:cxn modelId="{95AAAB09-8FF0-4DDE-BEF8-764EBBE6FDC6}" type="presParOf" srcId="{829B5685-F2F0-42D3-BC98-D815ACE13618}" destId="{A09DDDC8-FF49-4912-86FA-E1ACF48259A6}" srcOrd="2" destOrd="0" presId="urn:microsoft.com/office/officeart/2008/layout/AlternatingHexagons"/>
    <dgm:cxn modelId="{C69538B1-1712-4413-B23F-8C4E5AD7EF11}" type="presParOf" srcId="{A09DDDC8-FF49-4912-86FA-E1ACF48259A6}" destId="{E5A27DC0-9C91-49FF-B4CC-7361055647F3}" srcOrd="0" destOrd="0" presId="urn:microsoft.com/office/officeart/2008/layout/AlternatingHexagons"/>
    <dgm:cxn modelId="{B38D9EF0-737D-460B-B25E-E71FD0992815}" type="presParOf" srcId="{A09DDDC8-FF49-4912-86FA-E1ACF48259A6}" destId="{7E45D987-AA1F-48E1-A3AA-D744BD5E1BCD}" srcOrd="1" destOrd="0" presId="urn:microsoft.com/office/officeart/2008/layout/AlternatingHexagons"/>
    <dgm:cxn modelId="{12397A7C-2209-4054-9187-089A5C8E1F83}" type="presParOf" srcId="{A09DDDC8-FF49-4912-86FA-E1ACF48259A6}" destId="{410AF8B4-A6BD-4E85-B2B0-7AAF7997C2C6}" srcOrd="2" destOrd="0" presId="urn:microsoft.com/office/officeart/2008/layout/AlternatingHexagons"/>
    <dgm:cxn modelId="{745068E1-7D6D-4FE9-8F8A-68E090B3F32F}" type="presParOf" srcId="{A09DDDC8-FF49-4912-86FA-E1ACF48259A6}" destId="{33916B3D-1811-484B-A9AC-0F16D050F377}" srcOrd="3" destOrd="0" presId="urn:microsoft.com/office/officeart/2008/layout/AlternatingHexagons"/>
    <dgm:cxn modelId="{D55F1532-36E9-4C13-B9B2-EC3B06FAEC7D}" type="presParOf" srcId="{A09DDDC8-FF49-4912-86FA-E1ACF48259A6}" destId="{9E3514B9-4F74-4A48-BD0E-63EC10189514}" srcOrd="4" destOrd="0" presId="urn:microsoft.com/office/officeart/2008/layout/AlternatingHexagons"/>
    <dgm:cxn modelId="{D16F4227-FB46-444D-A48B-B5BE1F3BE2FA}" type="presParOf" srcId="{829B5685-F2F0-42D3-BC98-D815ACE13618}" destId="{7987D94F-7031-4C70-9BC9-AB4A7772C14B}" srcOrd="3" destOrd="0" presId="urn:microsoft.com/office/officeart/2008/layout/AlternatingHexagons"/>
    <dgm:cxn modelId="{4CECA051-B8F8-4816-9898-E70DD8CA323A}" type="presParOf" srcId="{829B5685-F2F0-42D3-BC98-D815ACE13618}" destId="{C98C8807-530F-469D-861C-550829E93879}" srcOrd="4" destOrd="0" presId="urn:microsoft.com/office/officeart/2008/layout/AlternatingHexagons"/>
    <dgm:cxn modelId="{E59747E7-CAF2-44F0-A86B-BD17CF546D15}" type="presParOf" srcId="{C98C8807-530F-469D-861C-550829E93879}" destId="{C435DFC0-4B08-4325-AC5A-33D45E6ADD4A}" srcOrd="0" destOrd="0" presId="urn:microsoft.com/office/officeart/2008/layout/AlternatingHexagons"/>
    <dgm:cxn modelId="{4CA385D9-D276-4EDE-8E15-130EE19876E8}" type="presParOf" srcId="{C98C8807-530F-469D-861C-550829E93879}" destId="{65DD2D21-D546-419F-9727-6060462BA342}" srcOrd="1" destOrd="0" presId="urn:microsoft.com/office/officeart/2008/layout/AlternatingHexagons"/>
    <dgm:cxn modelId="{D19497D8-650E-4F43-9844-44D88F0A8CD8}" type="presParOf" srcId="{C98C8807-530F-469D-861C-550829E93879}" destId="{F54BCA24-CF9C-4157-B876-7BD6B5FC7982}" srcOrd="2" destOrd="0" presId="urn:microsoft.com/office/officeart/2008/layout/AlternatingHexagons"/>
    <dgm:cxn modelId="{34ED5DEB-DD9E-43CE-BE33-C6295834E25F}" type="presParOf" srcId="{C98C8807-530F-469D-861C-550829E93879}" destId="{D62B290E-A0B7-491B-B32A-AE24DB82B6E8}" srcOrd="3" destOrd="0" presId="urn:microsoft.com/office/officeart/2008/layout/AlternatingHexagons"/>
    <dgm:cxn modelId="{C986AA33-24EB-494F-8239-2CF5995C9556}" type="presParOf" srcId="{C98C8807-530F-469D-861C-550829E93879}" destId="{DEF531FE-9BA9-49E9-A4FE-750CFFB0648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64BFE-622D-4C49-A3E7-4F121B99EF56}">
      <dsp:nvSpPr>
        <dsp:cNvPr id="0" name=""/>
        <dsp:cNvSpPr/>
      </dsp:nvSpPr>
      <dsp:spPr>
        <a:xfrm>
          <a:off x="8240" y="2022033"/>
          <a:ext cx="3559092" cy="26567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kern="1200" dirty="0" smtClean="0">
              <a:solidFill>
                <a:srgbClr val="1C503D"/>
              </a:solidFill>
              <a:latin typeface="Noto Serif"/>
            </a:rPr>
            <a:t>Популяризация предприятий общественного питания</a:t>
          </a:r>
          <a:endParaRPr lang="en-US" sz="2800" u="none" kern="1200" dirty="0" smtClean="0">
            <a:solidFill>
              <a:srgbClr val="1C503D"/>
            </a:solidFill>
            <a:latin typeface="Noto Serif"/>
          </a:endParaRPr>
        </a:p>
        <a:p>
          <a:pPr algn="l" defTabSz="2889250"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70492" y="2084285"/>
        <a:ext cx="3434588" cy="2594535"/>
      </dsp:txXfrm>
    </dsp:sp>
    <dsp:sp modelId="{79164A23-F5D0-4B64-944B-DD44E59AEB33}">
      <dsp:nvSpPr>
        <dsp:cNvPr id="0" name=""/>
        <dsp:cNvSpPr/>
      </dsp:nvSpPr>
      <dsp:spPr>
        <a:xfrm>
          <a:off x="8240" y="4678821"/>
          <a:ext cx="3559092" cy="1142418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</a:t>
          </a:r>
          <a:endParaRPr lang="ru-RU" sz="6500" kern="1200" dirty="0"/>
        </a:p>
      </dsp:txBody>
      <dsp:txXfrm>
        <a:off x="8240" y="4678821"/>
        <a:ext cx="2506403" cy="1142418"/>
      </dsp:txXfrm>
    </dsp:sp>
    <dsp:sp modelId="{471B9383-A2B2-49AB-B42F-8008E45B7B54}">
      <dsp:nvSpPr>
        <dsp:cNvPr id="0" name=""/>
        <dsp:cNvSpPr/>
      </dsp:nvSpPr>
      <dsp:spPr>
        <a:xfrm>
          <a:off x="2615324" y="4860283"/>
          <a:ext cx="1245682" cy="124568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5F003-5DF6-43B5-BB5E-CEDC24BD2FEC}">
      <dsp:nvSpPr>
        <dsp:cNvPr id="0" name=""/>
        <dsp:cNvSpPr/>
      </dsp:nvSpPr>
      <dsp:spPr>
        <a:xfrm>
          <a:off x="4169616" y="2022033"/>
          <a:ext cx="3559092" cy="26567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kern="1200" dirty="0" smtClean="0">
              <a:solidFill>
                <a:srgbClr val="1C503D"/>
              </a:solidFill>
              <a:latin typeface="Noto Serif"/>
            </a:rPr>
            <a:t>Рационализация процесса выбора блюд</a:t>
          </a:r>
          <a:endParaRPr lang="en-US" sz="2800" kern="1200" dirty="0" smtClean="0">
            <a:solidFill>
              <a:srgbClr val="1C503D"/>
            </a:solidFill>
            <a:latin typeface="Noto Serif"/>
          </a:endParaRPr>
        </a:p>
        <a:p>
          <a:pPr defTabSz="2889250">
            <a:spcBef>
              <a:spcPct val="0"/>
            </a:spcBef>
            <a:spcAft>
              <a:spcPct val="15000"/>
            </a:spcAft>
            <a:buChar char="••"/>
          </a:pPr>
          <a:endParaRPr lang="ru-RU" kern="1200" dirty="0"/>
        </a:p>
      </dsp:txBody>
      <dsp:txXfrm>
        <a:off x="4231868" y="2084285"/>
        <a:ext cx="3434588" cy="2594535"/>
      </dsp:txXfrm>
    </dsp:sp>
    <dsp:sp modelId="{07AAF70A-8B52-4815-A7E9-AAA0ED34901A}">
      <dsp:nvSpPr>
        <dsp:cNvPr id="0" name=""/>
        <dsp:cNvSpPr/>
      </dsp:nvSpPr>
      <dsp:spPr>
        <a:xfrm>
          <a:off x="4169616" y="4678821"/>
          <a:ext cx="3559092" cy="1142418"/>
        </a:xfrm>
        <a:prstGeom prst="rect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</a:t>
          </a:r>
          <a:endParaRPr lang="ru-RU" sz="6500" kern="1200" dirty="0"/>
        </a:p>
      </dsp:txBody>
      <dsp:txXfrm>
        <a:off x="4169616" y="4678821"/>
        <a:ext cx="2506403" cy="1142418"/>
      </dsp:txXfrm>
    </dsp:sp>
    <dsp:sp modelId="{0BDBF041-BD3D-4E61-8917-FC40E8C4AD9F}">
      <dsp:nvSpPr>
        <dsp:cNvPr id="0" name=""/>
        <dsp:cNvSpPr/>
      </dsp:nvSpPr>
      <dsp:spPr>
        <a:xfrm>
          <a:off x="6776700" y="4860283"/>
          <a:ext cx="1245682" cy="124568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E1FDE-C715-40B4-8386-18176974C9E7}">
      <dsp:nvSpPr>
        <dsp:cNvPr id="0" name=""/>
        <dsp:cNvSpPr/>
      </dsp:nvSpPr>
      <dsp:spPr>
        <a:xfrm>
          <a:off x="8330993" y="2022033"/>
          <a:ext cx="3559092" cy="26567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kern="1200" dirty="0" smtClean="0">
              <a:solidFill>
                <a:srgbClr val="1C503D"/>
              </a:solidFill>
              <a:latin typeface="Noto Serif"/>
            </a:rPr>
            <a:t>Развитие здорового питания</a:t>
          </a:r>
        </a:p>
        <a:p>
          <a:pPr defTabSz="2889250">
            <a:spcBef>
              <a:spcPct val="0"/>
            </a:spcBef>
            <a:spcAft>
              <a:spcPct val="15000"/>
            </a:spcAft>
            <a:buChar char="••"/>
          </a:pPr>
          <a:endParaRPr lang="ru-RU" kern="1200" dirty="0"/>
        </a:p>
      </dsp:txBody>
      <dsp:txXfrm>
        <a:off x="8393245" y="2084285"/>
        <a:ext cx="3434588" cy="2594535"/>
      </dsp:txXfrm>
    </dsp:sp>
    <dsp:sp modelId="{6F90845C-5C3D-4004-AACC-30490BEA6D2C}">
      <dsp:nvSpPr>
        <dsp:cNvPr id="0" name=""/>
        <dsp:cNvSpPr/>
      </dsp:nvSpPr>
      <dsp:spPr>
        <a:xfrm>
          <a:off x="8330993" y="4678821"/>
          <a:ext cx="3559092" cy="1142418"/>
        </a:xfrm>
        <a:prstGeom prst="rect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3</a:t>
          </a:r>
          <a:endParaRPr lang="ru-RU" sz="6500" kern="1200" dirty="0"/>
        </a:p>
      </dsp:txBody>
      <dsp:txXfrm>
        <a:off x="8330993" y="4678821"/>
        <a:ext cx="2506403" cy="1142418"/>
      </dsp:txXfrm>
    </dsp:sp>
    <dsp:sp modelId="{7B028120-E421-4F17-AA2F-D410172C334E}">
      <dsp:nvSpPr>
        <dsp:cNvPr id="0" name=""/>
        <dsp:cNvSpPr/>
      </dsp:nvSpPr>
      <dsp:spPr>
        <a:xfrm>
          <a:off x="10938077" y="4860283"/>
          <a:ext cx="1245682" cy="124568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8DB78-8F90-41AD-8B62-47C512756E2B}">
      <dsp:nvSpPr>
        <dsp:cNvPr id="0" name=""/>
        <dsp:cNvSpPr/>
      </dsp:nvSpPr>
      <dsp:spPr>
        <a:xfrm>
          <a:off x="5427" y="2765762"/>
          <a:ext cx="3264396" cy="3917275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164465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Задача №1</a:t>
          </a:r>
          <a:endParaRPr lang="ru-RU" sz="3700" kern="1200" dirty="0"/>
        </a:p>
      </dsp:txBody>
      <dsp:txXfrm rot="16200000">
        <a:off x="-1274216" y="4045405"/>
        <a:ext cx="3212165" cy="652879"/>
      </dsp:txXfrm>
    </dsp:sp>
    <dsp:sp modelId="{5B79D93B-F9A8-44D9-AA39-71473AD414A5}">
      <dsp:nvSpPr>
        <dsp:cNvPr id="0" name=""/>
        <dsp:cNvSpPr/>
      </dsp:nvSpPr>
      <dsp:spPr>
        <a:xfrm>
          <a:off x="658306" y="2765762"/>
          <a:ext cx="2431975" cy="39172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>
                  <a:lumMod val="95000"/>
                </a:schemeClr>
              </a:solidFill>
              <a:latin typeface="Noto Serif"/>
            </a:rPr>
            <a:t>Продумать алгоритм работы бота</a:t>
          </a:r>
          <a:endParaRPr lang="ru-RU" sz="2700" kern="1200" dirty="0">
            <a:solidFill>
              <a:schemeClr val="bg1">
                <a:lumMod val="95000"/>
              </a:schemeClr>
            </a:solidFill>
            <a:latin typeface="Noto Serif"/>
          </a:endParaRPr>
        </a:p>
      </dsp:txBody>
      <dsp:txXfrm>
        <a:off x="658306" y="2765762"/>
        <a:ext cx="2431975" cy="3917275"/>
      </dsp:txXfrm>
    </dsp:sp>
    <dsp:sp modelId="{7A40C3D5-AED7-40ED-8F22-8BB2C4575FB5}">
      <dsp:nvSpPr>
        <dsp:cNvPr id="0" name=""/>
        <dsp:cNvSpPr/>
      </dsp:nvSpPr>
      <dsp:spPr>
        <a:xfrm>
          <a:off x="3384076" y="2765762"/>
          <a:ext cx="3264396" cy="3917275"/>
        </a:xfrm>
        <a:prstGeom prst="roundRect">
          <a:avLst>
            <a:gd name="adj" fmla="val 5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164465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Задача №2</a:t>
          </a:r>
          <a:endParaRPr lang="ru-RU" sz="3700" kern="1200" dirty="0"/>
        </a:p>
      </dsp:txBody>
      <dsp:txXfrm rot="16200000">
        <a:off x="2104433" y="4045405"/>
        <a:ext cx="3212165" cy="652879"/>
      </dsp:txXfrm>
    </dsp:sp>
    <dsp:sp modelId="{945DDA81-8739-4A8A-B311-2DF220BF62F8}">
      <dsp:nvSpPr>
        <dsp:cNvPr id="0" name=""/>
        <dsp:cNvSpPr/>
      </dsp:nvSpPr>
      <dsp:spPr>
        <a:xfrm rot="5400000">
          <a:off x="3112509" y="5879645"/>
          <a:ext cx="575779" cy="48965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FB55F-2EF2-4213-8D84-ADB7AFC2E19C}">
      <dsp:nvSpPr>
        <dsp:cNvPr id="0" name=""/>
        <dsp:cNvSpPr/>
      </dsp:nvSpPr>
      <dsp:spPr>
        <a:xfrm>
          <a:off x="4036956" y="2765762"/>
          <a:ext cx="2431975" cy="39172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>
                  <a:lumMod val="95000"/>
                </a:schemeClr>
              </a:solidFill>
              <a:latin typeface="Noto Serif"/>
            </a:rPr>
            <a:t>Найти </a:t>
          </a:r>
          <a:r>
            <a:rPr lang="en-US" sz="2700" kern="1200" dirty="0" smtClean="0">
              <a:solidFill>
                <a:schemeClr val="bg1">
                  <a:lumMod val="95000"/>
                </a:schemeClr>
              </a:solidFill>
              <a:latin typeface="Noto Serif"/>
            </a:rPr>
            <a:t>it-</a:t>
          </a:r>
          <a:r>
            <a:rPr lang="ru-RU" sz="2700" kern="1200" dirty="0" smtClean="0">
              <a:solidFill>
                <a:schemeClr val="bg1">
                  <a:lumMod val="95000"/>
                </a:schemeClr>
              </a:solidFill>
              <a:latin typeface="Noto Serif"/>
            </a:rPr>
            <a:t>специалиста, поставить задачи по созданию бота</a:t>
          </a:r>
          <a:endParaRPr lang="ru-RU" sz="27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036956" y="2765762"/>
        <a:ext cx="2431975" cy="3917275"/>
      </dsp:txXfrm>
    </dsp:sp>
    <dsp:sp modelId="{CC46F06B-7001-43DB-8FE9-5E0E398FA7FD}">
      <dsp:nvSpPr>
        <dsp:cNvPr id="0" name=""/>
        <dsp:cNvSpPr/>
      </dsp:nvSpPr>
      <dsp:spPr>
        <a:xfrm>
          <a:off x="6762726" y="2765762"/>
          <a:ext cx="3264396" cy="3917275"/>
        </a:xfrm>
        <a:prstGeom prst="roundRect">
          <a:avLst>
            <a:gd name="adj" fmla="val 5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164465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Задача №3</a:t>
          </a:r>
          <a:endParaRPr lang="ru-RU" sz="3700" kern="1200" dirty="0"/>
        </a:p>
      </dsp:txBody>
      <dsp:txXfrm rot="16200000">
        <a:off x="5483083" y="4045405"/>
        <a:ext cx="3212165" cy="652879"/>
      </dsp:txXfrm>
    </dsp:sp>
    <dsp:sp modelId="{D008C45E-C3CD-4A11-AF34-C2E31BEACCF8}">
      <dsp:nvSpPr>
        <dsp:cNvPr id="0" name=""/>
        <dsp:cNvSpPr/>
      </dsp:nvSpPr>
      <dsp:spPr>
        <a:xfrm rot="5400000">
          <a:off x="6491159" y="5879645"/>
          <a:ext cx="575779" cy="48965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D4C53-E1BE-485D-9D01-93442557DECE}">
      <dsp:nvSpPr>
        <dsp:cNvPr id="0" name=""/>
        <dsp:cNvSpPr/>
      </dsp:nvSpPr>
      <dsp:spPr>
        <a:xfrm>
          <a:off x="7415606" y="2765762"/>
          <a:ext cx="2431975" cy="39172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>
                  <a:lumMod val="95000"/>
                </a:schemeClr>
              </a:solidFill>
              <a:latin typeface="Noto Serif"/>
            </a:rPr>
            <a:t>Договориться с владельцами предприятий питания</a:t>
          </a:r>
          <a:endParaRPr lang="ru-RU" sz="2700" kern="1200" dirty="0">
            <a:solidFill>
              <a:schemeClr val="bg1">
                <a:lumMod val="95000"/>
              </a:schemeClr>
            </a:solidFill>
            <a:latin typeface="Noto Serif"/>
          </a:endParaRPr>
        </a:p>
      </dsp:txBody>
      <dsp:txXfrm>
        <a:off x="7415606" y="2765762"/>
        <a:ext cx="2431975" cy="3917275"/>
      </dsp:txXfrm>
    </dsp:sp>
    <dsp:sp modelId="{F9A880E5-C3B6-489C-A9C9-A2160784CEE6}">
      <dsp:nvSpPr>
        <dsp:cNvPr id="0" name=""/>
        <dsp:cNvSpPr/>
      </dsp:nvSpPr>
      <dsp:spPr>
        <a:xfrm>
          <a:off x="10141376" y="2765762"/>
          <a:ext cx="3264396" cy="3917275"/>
        </a:xfrm>
        <a:prstGeom prst="roundRect">
          <a:avLst>
            <a:gd name="adj" fmla="val 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164465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Задача №3</a:t>
          </a:r>
          <a:endParaRPr lang="ru-RU" sz="3700" kern="1200" dirty="0"/>
        </a:p>
      </dsp:txBody>
      <dsp:txXfrm rot="16200000">
        <a:off x="8861733" y="4045405"/>
        <a:ext cx="3212165" cy="652879"/>
      </dsp:txXfrm>
    </dsp:sp>
    <dsp:sp modelId="{22E567A2-6315-49E2-B3C6-1F812C8F79C1}">
      <dsp:nvSpPr>
        <dsp:cNvPr id="0" name=""/>
        <dsp:cNvSpPr/>
      </dsp:nvSpPr>
      <dsp:spPr>
        <a:xfrm rot="5400000">
          <a:off x="9869809" y="5879645"/>
          <a:ext cx="575779" cy="48965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73D4A-3978-409F-A2C9-168C930142BB}">
      <dsp:nvSpPr>
        <dsp:cNvPr id="0" name=""/>
        <dsp:cNvSpPr/>
      </dsp:nvSpPr>
      <dsp:spPr>
        <a:xfrm rot="5400000">
          <a:off x="2582068" y="1702360"/>
          <a:ext cx="1560195" cy="17762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A679F-6903-4972-BFC9-B2D4416E5539}">
      <dsp:nvSpPr>
        <dsp:cNvPr id="0" name=""/>
        <dsp:cNvSpPr/>
      </dsp:nvSpPr>
      <dsp:spPr>
        <a:xfrm>
          <a:off x="0" y="10051"/>
          <a:ext cx="4423020" cy="1838429"/>
        </a:xfrm>
        <a:prstGeom prst="roundRect">
          <a:avLst>
            <a:gd name="adj" fmla="val 1667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Потребитель заходит в бота, нажимает  /</a:t>
          </a:r>
          <a:r>
            <a:rPr lang="en-US" sz="2200" kern="1200" dirty="0" smtClean="0"/>
            <a:t>start</a:t>
          </a:r>
          <a:endParaRPr lang="ru-RU" sz="2200" kern="1200" dirty="0"/>
        </a:p>
      </dsp:txBody>
      <dsp:txXfrm>
        <a:off x="89761" y="99812"/>
        <a:ext cx="4243498" cy="1658907"/>
      </dsp:txXfrm>
    </dsp:sp>
    <dsp:sp modelId="{B22091C5-58AF-4200-9AF9-C31C0D29FD29}">
      <dsp:nvSpPr>
        <dsp:cNvPr id="0" name=""/>
        <dsp:cNvSpPr/>
      </dsp:nvSpPr>
      <dsp:spPr>
        <a:xfrm>
          <a:off x="6258790" y="222376"/>
          <a:ext cx="1910229" cy="1485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E6BB5-33B1-44A2-9E9C-8952359F7E9C}">
      <dsp:nvSpPr>
        <dsp:cNvPr id="0" name=""/>
        <dsp:cNvSpPr/>
      </dsp:nvSpPr>
      <dsp:spPr>
        <a:xfrm rot="5400000">
          <a:off x="7230268" y="3778179"/>
          <a:ext cx="1560195" cy="17762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10450"/>
            <a:satOff val="121"/>
            <a:lumOff val="-8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7F830-519A-4E25-87A7-1FDE9E4BDB1A}">
      <dsp:nvSpPr>
        <dsp:cNvPr id="0" name=""/>
        <dsp:cNvSpPr/>
      </dsp:nvSpPr>
      <dsp:spPr>
        <a:xfrm>
          <a:off x="4302843" y="2057399"/>
          <a:ext cx="4546516" cy="1838429"/>
        </a:xfrm>
        <a:prstGeom prst="roundRect">
          <a:avLst>
            <a:gd name="adj" fmla="val 16670"/>
          </a:avLst>
        </a:prstGeom>
        <a:solidFill>
          <a:schemeClr val="accent6">
            <a:shade val="50000"/>
            <a:hueOff val="-230848"/>
            <a:satOff val="15390"/>
            <a:lumOff val="20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Путем наводящих вопросов  определяется блюдо</a:t>
          </a:r>
          <a:endParaRPr lang="ru-RU" sz="2200" kern="1200" dirty="0"/>
        </a:p>
      </dsp:txBody>
      <dsp:txXfrm>
        <a:off x="4392604" y="2147160"/>
        <a:ext cx="4366994" cy="1658907"/>
      </dsp:txXfrm>
    </dsp:sp>
    <dsp:sp modelId="{B68BB069-4B5C-4209-A36C-41B387EED388}">
      <dsp:nvSpPr>
        <dsp:cNvPr id="0" name=""/>
        <dsp:cNvSpPr/>
      </dsp:nvSpPr>
      <dsp:spPr>
        <a:xfrm>
          <a:off x="8929321" y="2287539"/>
          <a:ext cx="1910229" cy="1485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9FFFD-3604-4AEB-8FE1-84BB1067B5E5}">
      <dsp:nvSpPr>
        <dsp:cNvPr id="0" name=""/>
        <dsp:cNvSpPr/>
      </dsp:nvSpPr>
      <dsp:spPr>
        <a:xfrm rot="5400000">
          <a:off x="11614215" y="5864748"/>
          <a:ext cx="1560195" cy="17762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20901"/>
            <a:satOff val="242"/>
            <a:lumOff val="-16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30529-5B4E-405B-8F1C-592F2DFE33FE}">
      <dsp:nvSpPr>
        <dsp:cNvPr id="0" name=""/>
        <dsp:cNvSpPr/>
      </dsp:nvSpPr>
      <dsp:spPr>
        <a:xfrm>
          <a:off x="8951064" y="4262394"/>
          <a:ext cx="4889084" cy="1838429"/>
        </a:xfrm>
        <a:prstGeom prst="roundRect">
          <a:avLst>
            <a:gd name="adj" fmla="val 16670"/>
          </a:avLst>
        </a:prstGeom>
        <a:solidFill>
          <a:schemeClr val="accent6">
            <a:shade val="50000"/>
            <a:hueOff val="-461695"/>
            <a:satOff val="30780"/>
            <a:lumOff val="40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Бот отправляет потребителю рецепт блюда + ссылку на заказ в предприятии-партнере</a:t>
          </a:r>
          <a:endParaRPr lang="ru-RU" sz="2200" kern="1200" dirty="0"/>
        </a:p>
      </dsp:txBody>
      <dsp:txXfrm>
        <a:off x="9040825" y="4352155"/>
        <a:ext cx="4709562" cy="1658907"/>
      </dsp:txXfrm>
    </dsp:sp>
    <dsp:sp modelId="{6CC3827D-1396-43CD-8813-F582EEEAF738}">
      <dsp:nvSpPr>
        <dsp:cNvPr id="0" name=""/>
        <dsp:cNvSpPr/>
      </dsp:nvSpPr>
      <dsp:spPr>
        <a:xfrm>
          <a:off x="11709388" y="4352702"/>
          <a:ext cx="1910229" cy="1485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FD123-741A-4552-BA31-421CFD7E3A27}">
      <dsp:nvSpPr>
        <dsp:cNvPr id="0" name=""/>
        <dsp:cNvSpPr/>
      </dsp:nvSpPr>
      <dsp:spPr>
        <a:xfrm>
          <a:off x="13294460" y="6248394"/>
          <a:ext cx="3774339" cy="1838429"/>
        </a:xfrm>
        <a:prstGeom prst="roundRect">
          <a:avLst>
            <a:gd name="adj" fmla="val 16670"/>
          </a:avLst>
        </a:prstGeom>
        <a:solidFill>
          <a:schemeClr val="accent6">
            <a:shade val="50000"/>
            <a:hueOff val="-230848"/>
            <a:satOff val="15390"/>
            <a:lumOff val="20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Потребитель нажимает на ссылку и переходит на заказ блюда в ресторане/сервисе доставки</a:t>
          </a:r>
          <a:endParaRPr lang="ru-RU" sz="2200" kern="1200" dirty="0"/>
        </a:p>
      </dsp:txBody>
      <dsp:txXfrm>
        <a:off x="13384221" y="6338155"/>
        <a:ext cx="3594817" cy="16589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5820C-D5D7-4C7F-BA8D-1A739EF42694}">
      <dsp:nvSpPr>
        <dsp:cNvPr id="0" name=""/>
        <dsp:cNvSpPr/>
      </dsp:nvSpPr>
      <dsp:spPr>
        <a:xfrm rot="5400000">
          <a:off x="5761333" y="208279"/>
          <a:ext cx="3191323" cy="277645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smtClean="0"/>
            <a:t>Доступ-ность</a:t>
          </a:r>
        </a:p>
        <a:p>
          <a:pPr algn="ctr" defTabSz="1866900"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5400000">
        <a:off x="6401433" y="498159"/>
        <a:ext cx="1911123" cy="2196694"/>
      </dsp:txXfrm>
    </dsp:sp>
    <dsp:sp modelId="{FC50A037-57C9-4B95-9E4A-7EDB42444884}">
      <dsp:nvSpPr>
        <dsp:cNvPr id="0" name=""/>
        <dsp:cNvSpPr/>
      </dsp:nvSpPr>
      <dsp:spPr>
        <a:xfrm>
          <a:off x="8829471" y="639108"/>
          <a:ext cx="3561516" cy="1914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BE5D2-D43E-420B-A335-1C687C1CA6FD}">
      <dsp:nvSpPr>
        <dsp:cNvPr id="0" name=""/>
        <dsp:cNvSpPr/>
      </dsp:nvSpPr>
      <dsp:spPr>
        <a:xfrm rot="5400000">
          <a:off x="2762766" y="208279"/>
          <a:ext cx="3191323" cy="277645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smtClean="0"/>
            <a:t>Социальная направлен-ность</a:t>
          </a:r>
        </a:p>
        <a:p>
          <a:pPr algn="ctr" defTabSz="1600200"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3402866" y="498159"/>
        <a:ext cx="1911123" cy="2196694"/>
      </dsp:txXfrm>
    </dsp:sp>
    <dsp:sp modelId="{E5A27DC0-9C91-49FF-B4CC-7361055647F3}">
      <dsp:nvSpPr>
        <dsp:cNvPr id="0" name=""/>
        <dsp:cNvSpPr/>
      </dsp:nvSpPr>
      <dsp:spPr>
        <a:xfrm rot="5400000">
          <a:off x="4256305" y="2917074"/>
          <a:ext cx="3191323" cy="277645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smtClean="0"/>
            <a:t>Отсутствие больших затрат</a:t>
          </a:r>
        </a:p>
        <a:p>
          <a:pPr algn="ctr" defTabSz="1866900"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5400000">
        <a:off x="4896405" y="3206954"/>
        <a:ext cx="1911123" cy="2196694"/>
      </dsp:txXfrm>
    </dsp:sp>
    <dsp:sp modelId="{7E45D987-AA1F-48E1-A3AA-D744BD5E1BCD}">
      <dsp:nvSpPr>
        <dsp:cNvPr id="0" name=""/>
        <dsp:cNvSpPr/>
      </dsp:nvSpPr>
      <dsp:spPr>
        <a:xfrm>
          <a:off x="902224" y="3347903"/>
          <a:ext cx="3446628" cy="1914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514B9-4F74-4A48-BD0E-63EC10189514}">
      <dsp:nvSpPr>
        <dsp:cNvPr id="0" name=""/>
        <dsp:cNvSpPr/>
      </dsp:nvSpPr>
      <dsp:spPr>
        <a:xfrm rot="5400000">
          <a:off x="7254872" y="2917074"/>
          <a:ext cx="3191323" cy="277645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smtClean="0"/>
            <a:t>Уникальная форма рекламы</a:t>
          </a:r>
        </a:p>
        <a:p>
          <a:pPr algn="ctr" defTabSz="1600200"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7894972" y="3206954"/>
        <a:ext cx="1911123" cy="2196694"/>
      </dsp:txXfrm>
    </dsp:sp>
    <dsp:sp modelId="{C435DFC0-4B08-4325-AC5A-33D45E6ADD4A}">
      <dsp:nvSpPr>
        <dsp:cNvPr id="0" name=""/>
        <dsp:cNvSpPr/>
      </dsp:nvSpPr>
      <dsp:spPr>
        <a:xfrm rot="5400000">
          <a:off x="5761333" y="5625869"/>
          <a:ext cx="3191323" cy="277645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Много-функцио-нальность</a:t>
          </a:r>
          <a:endParaRPr lang="ru-RU" sz="2800" kern="1200" dirty="0"/>
        </a:p>
      </dsp:txBody>
      <dsp:txXfrm rot="-5400000">
        <a:off x="6401433" y="5915749"/>
        <a:ext cx="1911123" cy="2196694"/>
      </dsp:txXfrm>
    </dsp:sp>
    <dsp:sp modelId="{65DD2D21-D546-419F-9727-6060462BA342}">
      <dsp:nvSpPr>
        <dsp:cNvPr id="0" name=""/>
        <dsp:cNvSpPr/>
      </dsp:nvSpPr>
      <dsp:spPr>
        <a:xfrm>
          <a:off x="8829471" y="6056698"/>
          <a:ext cx="3561516" cy="1914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531FE-9BA9-49E9-A4FE-750CFFB0648F}">
      <dsp:nvSpPr>
        <dsp:cNvPr id="0" name=""/>
        <dsp:cNvSpPr/>
      </dsp:nvSpPr>
      <dsp:spPr>
        <a:xfrm rot="5400000">
          <a:off x="2762766" y="5625869"/>
          <a:ext cx="3191323" cy="277645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smtClean="0"/>
            <a:t>Сочетание базы рецептов и доставки</a:t>
          </a:r>
        </a:p>
        <a:p>
          <a:pPr algn="ctr" defTabSz="1600200"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5400000">
        <a:off x="3402866" y="5915749"/>
        <a:ext cx="1911123" cy="2196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1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sv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1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3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1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0.sv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283003" y="7772328"/>
            <a:ext cx="2478337" cy="775667"/>
          </a:xfrm>
          <a:custGeom>
            <a:avLst/>
            <a:gdLst/>
            <a:ahLst/>
            <a:cxnLst/>
            <a:rect l="l" t="t" r="r" b="b"/>
            <a:pathLst>
              <a:path w="1402136" h="438839">
                <a:moveTo>
                  <a:pt x="1402136" y="24522"/>
                </a:moveTo>
                <a:cubicBezTo>
                  <a:pt x="1319007" y="0"/>
                  <a:pt x="1229474" y="30903"/>
                  <a:pt x="1179170" y="101482"/>
                </a:cubicBezTo>
                <a:cubicBezTo>
                  <a:pt x="1128867" y="172061"/>
                  <a:pt x="1128867" y="266777"/>
                  <a:pt x="1179170" y="337356"/>
                </a:cubicBezTo>
                <a:cubicBezTo>
                  <a:pt x="1229474" y="407934"/>
                  <a:pt x="1319007" y="438838"/>
                  <a:pt x="1402136" y="414316"/>
                </a:cubicBezTo>
                <a:lnTo>
                  <a:pt x="0" y="414316"/>
                </a:lnTo>
                <a:cubicBezTo>
                  <a:pt x="83129" y="438838"/>
                  <a:pt x="172662" y="407934"/>
                  <a:pt x="222966" y="337356"/>
                </a:cubicBezTo>
                <a:cubicBezTo>
                  <a:pt x="273269" y="266777"/>
                  <a:pt x="273269" y="172061"/>
                  <a:pt x="222966" y="101482"/>
                </a:cubicBezTo>
                <a:cubicBezTo>
                  <a:pt x="172662" y="30903"/>
                  <a:pt x="83129" y="0"/>
                  <a:pt x="0" y="24522"/>
                </a:cubicBezTo>
                <a:close/>
              </a:path>
            </a:pathLst>
          </a:custGeom>
          <a:solidFill>
            <a:srgbClr val="FF7733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840690" y="-1767429"/>
            <a:ext cx="12054429" cy="1205442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14186" y="1655462"/>
            <a:ext cx="6393334" cy="44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720"/>
              </a:lnSpc>
            </a:pPr>
            <a:r>
              <a:rPr lang="en-US" sz="8000" dirty="0" smtClean="0">
                <a:solidFill>
                  <a:srgbClr val="1C503D"/>
                </a:solidFill>
                <a:latin typeface="Libre Baskerville"/>
              </a:rPr>
              <a:t>Telegram</a:t>
            </a:r>
            <a:r>
              <a:rPr lang="ru-RU" sz="8000" dirty="0" smtClean="0">
                <a:solidFill>
                  <a:srgbClr val="1C503D"/>
                </a:solidFill>
                <a:latin typeface="Libre Baskerville"/>
              </a:rPr>
              <a:t>-бот</a:t>
            </a:r>
          </a:p>
          <a:p>
            <a:pPr marL="0" lvl="0" indent="0">
              <a:lnSpc>
                <a:spcPts val="8720"/>
              </a:lnSpc>
            </a:pPr>
            <a:r>
              <a:rPr lang="ru-RU" sz="8000" dirty="0" smtClean="0">
                <a:solidFill>
                  <a:srgbClr val="1C503D"/>
                </a:solidFill>
                <a:latin typeface="Libre Baskerville"/>
              </a:rPr>
              <a:t>«Онлайн-Официант»</a:t>
            </a:r>
            <a:endParaRPr lang="en-US" sz="8000" dirty="0">
              <a:solidFill>
                <a:srgbClr val="1C503D"/>
              </a:solidFill>
              <a:latin typeface="Libre Baskervill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48089" y="6515100"/>
            <a:ext cx="5626503" cy="62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ru-RU" dirty="0" smtClean="0">
                <a:solidFill>
                  <a:srgbClr val="1C503D"/>
                </a:solidFill>
                <a:latin typeface="Noto Serif"/>
              </a:rPr>
              <a:t>Подготовили студенты группы 15.28Д-11С</a:t>
            </a:r>
            <a:r>
              <a:rPr lang="en-US" dirty="0" smtClean="0">
                <a:solidFill>
                  <a:srgbClr val="1C503D"/>
                </a:solidFill>
                <a:latin typeface="Noto Serif"/>
              </a:rPr>
              <a:t>/</a:t>
            </a:r>
            <a:r>
              <a:rPr lang="ru-RU" dirty="0" smtClean="0">
                <a:solidFill>
                  <a:srgbClr val="1C503D"/>
                </a:solidFill>
                <a:latin typeface="Noto Serif"/>
              </a:rPr>
              <a:t>22б</a:t>
            </a: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ru-RU" sz="1800" dirty="0" smtClean="0">
                <a:solidFill>
                  <a:srgbClr val="1C503D"/>
                </a:solidFill>
                <a:latin typeface="Noto Serif"/>
              </a:rPr>
              <a:t>ВИШ «</a:t>
            </a:r>
            <a:r>
              <a:rPr lang="ru-RU" sz="1800" dirty="0" err="1" smtClean="0">
                <a:solidFill>
                  <a:srgbClr val="1C503D"/>
                </a:solidFill>
                <a:latin typeface="Noto Serif"/>
              </a:rPr>
              <a:t>НМиТ</a:t>
            </a:r>
            <a:r>
              <a:rPr lang="ru-RU" sz="1800" dirty="0" smtClean="0">
                <a:solidFill>
                  <a:srgbClr val="1C503D"/>
                </a:solidFill>
                <a:latin typeface="Noto Serif"/>
              </a:rPr>
              <a:t>» РЭУ </a:t>
            </a:r>
            <a:r>
              <a:rPr lang="ru-RU" sz="1800" dirty="0" err="1" smtClean="0">
                <a:solidFill>
                  <a:srgbClr val="1C503D"/>
                </a:solidFill>
                <a:latin typeface="Noto Serif"/>
              </a:rPr>
              <a:t>им.Г</a:t>
            </a:r>
            <a:r>
              <a:rPr lang="ru-RU" sz="1800" dirty="0" smtClean="0">
                <a:solidFill>
                  <a:srgbClr val="1C503D"/>
                </a:solidFill>
                <a:latin typeface="Noto Serif"/>
              </a:rPr>
              <a:t>. В. Плеханова</a:t>
            </a:r>
            <a:endParaRPr lang="en-US" sz="1800" dirty="0">
              <a:solidFill>
                <a:srgbClr val="1C503D"/>
              </a:solidFill>
              <a:latin typeface="Noto Serif"/>
            </a:endParaRPr>
          </a:p>
        </p:txBody>
      </p:sp>
      <p:pic>
        <p:nvPicPr>
          <p:cNvPr id="1026" name="Picture 2" descr="https://papik.pro/uploads/posts/2022-01/1642341945_27-papik-pro-p-ofitsiant-klipart-27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96" l="349" r="962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71500"/>
            <a:ext cx="7334111" cy="851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93244" y="781640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Павлова Анастасия</a:t>
            </a:r>
          </a:p>
          <a:p>
            <a:r>
              <a:rPr lang="ru-RU" dirty="0" smtClean="0"/>
              <a:t>Шабашева Виктория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423988" y="-542925"/>
            <a:ext cx="7705725" cy="77057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2455985" y="3291663"/>
            <a:ext cx="13430250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ru-RU" sz="8000" dirty="0">
                <a:solidFill>
                  <a:srgbClr val="FFFFFF"/>
                </a:solidFill>
                <a:latin typeface="Libre Baskerville"/>
              </a:rPr>
              <a:t/>
            </a:r>
            <a:br>
              <a:rPr lang="ru-RU" sz="8000" dirty="0">
                <a:solidFill>
                  <a:srgbClr val="FFFFFF"/>
                </a:solidFill>
                <a:latin typeface="Libre Baskerville"/>
              </a:rPr>
            </a:br>
            <a:r>
              <a:rPr lang="ru-RU" sz="8000" dirty="0" smtClean="0">
                <a:solidFill>
                  <a:srgbClr val="FFFFFF"/>
                </a:solidFill>
                <a:latin typeface="Libre Baskerville"/>
              </a:rPr>
              <a:t>Доходы</a:t>
            </a:r>
            <a:endParaRPr lang="en-US" sz="8000" u="none" dirty="0">
              <a:solidFill>
                <a:srgbClr val="FFFFFF"/>
              </a:solidFill>
              <a:latin typeface="Libre Baskervill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53900" y="-1868423"/>
            <a:ext cx="7128573" cy="70119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5761146" y="6198260"/>
            <a:ext cx="7212201" cy="55074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05428" y="2652033"/>
            <a:ext cx="9144000" cy="602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создания бота 20 000 рублей 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сервера около 1000 рублей/месяц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поддержки </a:t>
            </a:r>
            <a:r>
              <a:rPr lang="en-US" sz="300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</a:t>
            </a: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-бота 10 000 рублей/месяц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3000" dirty="0" smtClean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3000" dirty="0" smtClean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3000" dirty="0" smtClean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3000" dirty="0" smtClean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3000" dirty="0" smtClean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30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-2438400" y="-30364"/>
            <a:ext cx="13430250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ru-RU" sz="8000" dirty="0">
                <a:solidFill>
                  <a:srgbClr val="FFFFFF"/>
                </a:solidFill>
                <a:latin typeface="Libre Baskerville"/>
              </a:rPr>
              <a:t/>
            </a:r>
            <a:br>
              <a:rPr lang="ru-RU" sz="8000" dirty="0">
                <a:solidFill>
                  <a:srgbClr val="FFFFFF"/>
                </a:solidFill>
                <a:latin typeface="Libre Baskerville"/>
              </a:rPr>
            </a:br>
            <a:r>
              <a:rPr lang="ru-RU" sz="8000" dirty="0">
                <a:solidFill>
                  <a:srgbClr val="FFFFFF"/>
                </a:solidFill>
                <a:latin typeface="Libre Baskerville"/>
              </a:rPr>
              <a:t>З</a:t>
            </a:r>
            <a:r>
              <a:rPr lang="ru-RU" sz="8000" dirty="0" smtClean="0">
                <a:solidFill>
                  <a:srgbClr val="FFFFFF"/>
                </a:solidFill>
                <a:latin typeface="Libre Baskerville"/>
              </a:rPr>
              <a:t>атраты</a:t>
            </a:r>
            <a:endParaRPr lang="en-US" sz="8000" u="none" dirty="0">
              <a:solidFill>
                <a:srgbClr val="FFFFFF"/>
              </a:solidFill>
              <a:latin typeface="Libre Baskerville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1697" y="6366550"/>
            <a:ext cx="9144000" cy="55261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5000/1 ресторан в первые два месяца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15000/1 ресторан при успешном продвижении бота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3000" dirty="0" smtClean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3000" dirty="0" smtClean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3000" dirty="0" smtClean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3000" dirty="0" smtClean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3000" dirty="0" smtClean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30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5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0276" t="1539"/>
          <a:stretch>
            <a:fillRect/>
          </a:stretch>
        </p:blipFill>
        <p:spPr>
          <a:xfrm>
            <a:off x="-27015" y="1923260"/>
            <a:ext cx="6560164" cy="791223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938834" y="5459688"/>
            <a:ext cx="3269747" cy="3505796"/>
            <a:chOff x="0" y="-110535"/>
            <a:chExt cx="861168" cy="923335"/>
          </a:xfrm>
        </p:grpSpPr>
        <p:sp>
          <p:nvSpPr>
            <p:cNvPr id="4" name="Freeform 4"/>
            <p:cNvSpPr/>
            <p:nvPr/>
          </p:nvSpPr>
          <p:spPr>
            <a:xfrm>
              <a:off x="48368" y="-110535"/>
              <a:ext cx="812800" cy="172360"/>
            </a:xfrm>
            <a:custGeom>
              <a:avLst/>
              <a:gdLst/>
              <a:ahLst/>
              <a:cxnLst/>
              <a:rect l="l" t="t" r="r" b="b"/>
              <a:pathLst>
                <a:path w="812800" h="172360">
                  <a:moveTo>
                    <a:pt x="0" y="0"/>
                  </a:moveTo>
                  <a:lnTo>
                    <a:pt x="812800" y="0"/>
                  </a:lnTo>
                  <a:lnTo>
                    <a:pt x="812800" y="172360"/>
                  </a:lnTo>
                  <a:lnTo>
                    <a:pt x="0" y="1723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r>
                <a:rPr lang="en-US" sz="1600" dirty="0">
                  <a:solidFill>
                    <a:srgbClr val="1C503D"/>
                  </a:solidFill>
                  <a:latin typeface="Noto Serif"/>
                </a:rPr>
                <a:t>Russian </a:t>
              </a:r>
              <a:r>
                <a:rPr lang="en-US" sz="1600" dirty="0" smtClean="0">
                  <a:solidFill>
                    <a:srgbClr val="1C503D"/>
                  </a:solidFill>
                  <a:latin typeface="Noto Serif"/>
                </a:rPr>
                <a:t>food</a:t>
              </a:r>
            </a:p>
            <a:p>
              <a:endParaRPr lang="ru-RU" sz="1600" dirty="0">
                <a:solidFill>
                  <a:srgbClr val="1C503D"/>
                </a:solidFill>
                <a:latin typeface="Noto Serif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>
                <a:lnSpc>
                  <a:spcPts val="4480"/>
                </a:lnSpc>
                <a:spcBef>
                  <a:spcPct val="0"/>
                </a:spcBef>
              </a:pPr>
              <a:endParaRPr lang="en-US" sz="3200" dirty="0">
                <a:solidFill>
                  <a:srgbClr val="1C503D"/>
                </a:solidFill>
                <a:latin typeface="Libre Baskerville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82466" y="5552161"/>
            <a:ext cx="3086100" cy="654431"/>
            <a:chOff x="0" y="0"/>
            <a:chExt cx="812800" cy="1723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72360"/>
            </a:xfrm>
            <a:custGeom>
              <a:avLst/>
              <a:gdLst/>
              <a:ahLst/>
              <a:cxnLst/>
              <a:rect l="l" t="t" r="r" b="b"/>
              <a:pathLst>
                <a:path w="812800" h="172360">
                  <a:moveTo>
                    <a:pt x="0" y="0"/>
                  </a:moveTo>
                  <a:lnTo>
                    <a:pt x="812800" y="0"/>
                  </a:lnTo>
                  <a:lnTo>
                    <a:pt x="812800" y="172360"/>
                  </a:lnTo>
                  <a:lnTo>
                    <a:pt x="0" y="1723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r>
                <a:rPr lang="ru-RU" sz="1600" dirty="0" err="1" smtClean="0">
                  <a:solidFill>
                    <a:srgbClr val="1C503D"/>
                  </a:solidFill>
                  <a:latin typeface="Noto Serif"/>
                </a:rPr>
                <a:t>ПриЁм</a:t>
              </a:r>
              <a:endParaRPr lang="ru-RU" sz="1600" dirty="0">
                <a:solidFill>
                  <a:srgbClr val="1C503D"/>
                </a:solidFill>
                <a:latin typeface="Noto Serif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>
                <a:lnSpc>
                  <a:spcPts val="4480"/>
                </a:lnSpc>
                <a:spcBef>
                  <a:spcPct val="0"/>
                </a:spcBef>
              </a:pPr>
              <a:endParaRPr lang="en-US" sz="3200" u="none" dirty="0">
                <a:solidFill>
                  <a:srgbClr val="1C503D"/>
                </a:solidFill>
                <a:latin typeface="Libre Baskerville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2792985" y="5879377"/>
            <a:ext cx="3086100" cy="654431"/>
          </a:xfrm>
          <a:custGeom>
            <a:avLst/>
            <a:gdLst/>
            <a:ahLst/>
            <a:cxnLst/>
            <a:rect l="l" t="t" r="r" b="b"/>
            <a:pathLst>
              <a:path w="812800" h="172360">
                <a:moveTo>
                  <a:pt x="0" y="0"/>
                </a:moveTo>
                <a:lnTo>
                  <a:pt x="812800" y="0"/>
                </a:lnTo>
                <a:lnTo>
                  <a:pt x="812800" y="172360"/>
                </a:lnTo>
                <a:lnTo>
                  <a:pt x="0" y="17236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</p:sp>
      <p:grpSp>
        <p:nvGrpSpPr>
          <p:cNvPr id="12" name="Group 12"/>
          <p:cNvGrpSpPr/>
          <p:nvPr/>
        </p:nvGrpSpPr>
        <p:grpSpPr>
          <a:xfrm>
            <a:off x="12792985" y="3502504"/>
            <a:ext cx="1910027" cy="191002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43F3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103767" y="3526435"/>
            <a:ext cx="1910027" cy="191002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43F3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938834" y="3502504"/>
            <a:ext cx="1910027" cy="191002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43F3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b="1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403505" y="561336"/>
            <a:ext cx="1255200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ru-RU" sz="7200" dirty="0">
                <a:solidFill>
                  <a:srgbClr val="1C503D"/>
                </a:solidFill>
                <a:latin typeface="Libre Baskerville"/>
              </a:rPr>
              <a:t>К</a:t>
            </a:r>
            <a:r>
              <a:rPr lang="ru-RU" sz="7200" u="none" dirty="0" smtClean="0">
                <a:solidFill>
                  <a:srgbClr val="1C503D"/>
                </a:solidFill>
                <a:latin typeface="Libre Baskerville"/>
              </a:rPr>
              <a:t>онкуренты</a:t>
            </a:r>
            <a:endParaRPr lang="en-US" sz="7200" u="none" dirty="0">
              <a:solidFill>
                <a:srgbClr val="1C503D"/>
              </a:solidFill>
              <a:latin typeface="Libre Baskerville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533149" y="2677181"/>
            <a:ext cx="5811251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200"/>
              </a:lnSpc>
            </a:pPr>
            <a:r>
              <a:rPr lang="ru-RU" sz="2500" b="1" dirty="0" smtClean="0">
                <a:solidFill>
                  <a:srgbClr val="1C503D"/>
                </a:solidFill>
                <a:latin typeface="Noto Serif"/>
              </a:rPr>
              <a:t>Персонализированное</a:t>
            </a:r>
          </a:p>
          <a:p>
            <a:pPr marL="0" lvl="0" indent="0" algn="l">
              <a:lnSpc>
                <a:spcPts val="3200"/>
              </a:lnSpc>
            </a:pPr>
            <a:r>
              <a:rPr lang="ru-RU" sz="2500" b="1" dirty="0" smtClean="0">
                <a:solidFill>
                  <a:srgbClr val="1C503D"/>
                </a:solidFill>
                <a:latin typeface="Noto Serif"/>
              </a:rPr>
              <a:t> питание на месяц</a:t>
            </a:r>
            <a:endParaRPr lang="en-US" sz="2500" b="1" u="none" dirty="0">
              <a:solidFill>
                <a:srgbClr val="1C503D"/>
              </a:solidFill>
              <a:latin typeface="Noto Serif"/>
            </a:endParaRPr>
          </a:p>
        </p:txBody>
      </p:sp>
      <p:grpSp>
        <p:nvGrpSpPr>
          <p:cNvPr id="29" name="Group 20"/>
          <p:cNvGrpSpPr/>
          <p:nvPr/>
        </p:nvGrpSpPr>
        <p:grpSpPr>
          <a:xfrm>
            <a:off x="1934571" y="6624899"/>
            <a:ext cx="1910027" cy="1910027"/>
            <a:chOff x="0" y="0"/>
            <a:chExt cx="812800" cy="812800"/>
          </a:xfrm>
        </p:grpSpPr>
        <p:sp>
          <p:nvSpPr>
            <p:cNvPr id="30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43F36"/>
            </a:solidFill>
          </p:spPr>
        </p:sp>
        <p:sp>
          <p:nvSpPr>
            <p:cNvPr id="31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969554" y="2734478"/>
            <a:ext cx="27158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1C503D"/>
                </a:solidFill>
                <a:latin typeface="Noto Serif"/>
              </a:rPr>
              <a:t>База рецептов</a:t>
            </a:r>
          </a:p>
        </p:txBody>
      </p:sp>
      <p:sp>
        <p:nvSpPr>
          <p:cNvPr id="2048" name="Прямоугольник 2047"/>
          <p:cNvSpPr/>
          <p:nvPr/>
        </p:nvSpPr>
        <p:spPr>
          <a:xfrm>
            <a:off x="2098172" y="8764293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C503D"/>
                </a:solidFill>
                <a:latin typeface="Noto Serif"/>
              </a:rPr>
              <a:t>Edimdoma</a:t>
            </a:r>
            <a:endParaRPr lang="en-US" dirty="0">
              <a:solidFill>
                <a:srgbClr val="1C503D"/>
              </a:solidFill>
              <a:latin typeface="Noto Serif"/>
            </a:endParaRPr>
          </a:p>
        </p:txBody>
      </p:sp>
      <p:pic>
        <p:nvPicPr>
          <p:cNvPr id="2052" name="Picture 4" descr="Едим Дома Сеть Магазинов (109 фотографий)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30" y="6966046"/>
            <a:ext cx="1225454" cy="122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20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484" y="4186054"/>
            <a:ext cx="933450" cy="542925"/>
          </a:xfrm>
          <a:prstGeom prst="rect">
            <a:avLst/>
          </a:prstGeom>
        </p:spPr>
      </p:pic>
      <p:grpSp>
        <p:nvGrpSpPr>
          <p:cNvPr id="36" name="Group 16"/>
          <p:cNvGrpSpPr/>
          <p:nvPr/>
        </p:nvGrpSpPr>
        <p:grpSpPr>
          <a:xfrm>
            <a:off x="7077770" y="6688849"/>
            <a:ext cx="1910027" cy="1910027"/>
            <a:chOff x="0" y="0"/>
            <a:chExt cx="812800" cy="812800"/>
          </a:xfrm>
        </p:grpSpPr>
        <p:sp>
          <p:nvSpPr>
            <p:cNvPr id="3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43F36"/>
            </a:solidFill>
          </p:spPr>
        </p:sp>
        <p:sp>
          <p:nvSpPr>
            <p:cNvPr id="3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2054" name="Picture 6" descr="https://avatars.mds.yandex.net/i?id=8a8dce4f5ab65d100f5995bb47e84809_sr-10021482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98" y="6970387"/>
            <a:ext cx="1231270" cy="123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20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8260" y="3858321"/>
            <a:ext cx="1193624" cy="1187029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7285973" y="8830274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C503D"/>
                </a:solidFill>
                <a:latin typeface="Noto Serif"/>
              </a:rPr>
              <a:t>Simply Meal</a:t>
            </a:r>
            <a:endParaRPr lang="en-US" dirty="0">
              <a:solidFill>
                <a:srgbClr val="1C503D"/>
              </a:solidFill>
              <a:latin typeface="Noto Serif"/>
            </a:endParaRPr>
          </a:p>
        </p:txBody>
      </p:sp>
      <p:pic>
        <p:nvPicPr>
          <p:cNvPr id="2056" name="Picture 8" descr="https://sun9-23.userapi.com/impg/CLMAHdhjVuIhtoekEcbzRuqzB4lV0i9Prq8P1g/BWnQKQPVrps.jpg?size=1080x1080&amp;quality=95&amp;sign=432bff58612c4525e96163cce65faf09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0" y="3858321"/>
            <a:ext cx="1187029" cy="11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13003409" y="5629523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C503D"/>
                </a:solidFill>
                <a:latin typeface="Noto Serif"/>
              </a:rPr>
              <a:t>Яндекс Еда</a:t>
            </a:r>
            <a:endParaRPr lang="en-US" dirty="0">
              <a:solidFill>
                <a:srgbClr val="1C503D"/>
              </a:solidFill>
              <a:latin typeface="Noto Serif"/>
            </a:endParaRPr>
          </a:p>
        </p:txBody>
      </p:sp>
      <p:grpSp>
        <p:nvGrpSpPr>
          <p:cNvPr id="45" name="Group 16"/>
          <p:cNvGrpSpPr/>
          <p:nvPr/>
        </p:nvGrpSpPr>
        <p:grpSpPr>
          <a:xfrm>
            <a:off x="12821100" y="6787035"/>
            <a:ext cx="1910027" cy="1910027"/>
            <a:chOff x="0" y="0"/>
            <a:chExt cx="812800" cy="812800"/>
          </a:xfrm>
        </p:grpSpPr>
        <p:sp>
          <p:nvSpPr>
            <p:cNvPr id="46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43F36"/>
            </a:solidFill>
          </p:spPr>
        </p:sp>
        <p:sp>
          <p:nvSpPr>
            <p:cNvPr id="47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48" name="Picture 10" descr="https://static17.tgcnt.ru/posts/_0/9c/9cc8b036152277fb263b120b9711417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940" y="7397068"/>
            <a:ext cx="1458344" cy="60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13006446" y="8759478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C503D"/>
                </a:solidFill>
                <a:latin typeface="Noto Serif"/>
              </a:rPr>
              <a:t>Delivery Club</a:t>
            </a:r>
            <a:endParaRPr lang="en-US" dirty="0">
              <a:solidFill>
                <a:srgbClr val="1C503D"/>
              </a:solidFill>
              <a:latin typeface="Noto Serif"/>
            </a:endParaRPr>
          </a:p>
        </p:txBody>
      </p:sp>
      <p:sp>
        <p:nvSpPr>
          <p:cNvPr id="50" name="TextBox 25"/>
          <p:cNvSpPr txBox="1"/>
          <p:nvPr/>
        </p:nvSpPr>
        <p:spPr>
          <a:xfrm>
            <a:off x="12049879" y="2743061"/>
            <a:ext cx="5811251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200"/>
              </a:lnSpc>
            </a:pPr>
            <a:r>
              <a:rPr lang="ru-RU" sz="2500" b="1" dirty="0" smtClean="0">
                <a:solidFill>
                  <a:srgbClr val="1C503D"/>
                </a:solidFill>
                <a:latin typeface="Noto Serif"/>
              </a:rPr>
              <a:t>Сервисы доставки</a:t>
            </a:r>
            <a:endParaRPr lang="en-US" sz="2500" b="1" u="none" dirty="0">
              <a:solidFill>
                <a:srgbClr val="1C503D"/>
              </a:solidFill>
              <a:latin typeface="Noto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423988" y="-542925"/>
            <a:ext cx="7705725" cy="77057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3048000" y="1039747"/>
            <a:ext cx="1343025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ru-RU" sz="8000" dirty="0" smtClean="0">
                <a:solidFill>
                  <a:srgbClr val="FFFFFF"/>
                </a:solidFill>
                <a:latin typeface="Libre Baskerville"/>
              </a:rPr>
              <a:t>Статистика</a:t>
            </a:r>
            <a:endParaRPr lang="en-US" sz="8000" u="none" dirty="0">
              <a:solidFill>
                <a:srgbClr val="FFFFFF"/>
              </a:solidFill>
              <a:latin typeface="Libre Baskervill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53900" y="-1868423"/>
            <a:ext cx="7128573" cy="70119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5761146" y="6198260"/>
            <a:ext cx="7212201" cy="55074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4075" y="2639609"/>
            <a:ext cx="9144000" cy="50077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заведений с доставкой за последние два года выросла и составила </a:t>
            </a:r>
            <a:r>
              <a:rPr lang="ru-RU" sz="3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61%</a:t>
            </a:r>
            <a:r>
              <a:rPr lang="ru-RU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от общего числа заведений в России. </a:t>
            </a:r>
            <a:endParaRPr lang="ru-RU" sz="30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аказать </a:t>
            </a:r>
            <a:r>
              <a:rPr lang="ru-RU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доставку по телефону возможно в половине (</a:t>
            </a:r>
            <a:r>
              <a:rPr lang="ru-RU" sz="3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53%</a:t>
            </a:r>
            <a:r>
              <a:rPr lang="ru-RU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ресторанов в России. </a:t>
            </a:r>
            <a:endParaRPr lang="ru-RU" sz="30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Собственный </a:t>
            </a:r>
            <a:r>
              <a:rPr lang="ru-RU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 для онлайн-заказа есть у трети ресторанов (</a:t>
            </a:r>
            <a:r>
              <a:rPr lang="ru-RU" sz="3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ru-RU" sz="3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Самый </a:t>
            </a:r>
            <a:r>
              <a:rPr lang="ru-RU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редкий способ онлайн-заказа – бот в Telegram</a:t>
            </a: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подключили только </a:t>
            </a:r>
            <a:r>
              <a:rPr lang="ru-RU" sz="3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r>
              <a:rPr lang="ru-RU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заведений.</a:t>
            </a:r>
            <a:endParaRPr lang="ru-RU" sz="30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272738">
            <a:off x="700000" y="1320857"/>
            <a:ext cx="11002031" cy="1104218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95375"/>
            <a:ext cx="71247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ru-RU" sz="8000" dirty="0">
                <a:solidFill>
                  <a:srgbClr val="1C503D"/>
                </a:solidFill>
                <a:latin typeface="Libre Baskerville"/>
              </a:rPr>
              <a:t>П</a:t>
            </a:r>
            <a:r>
              <a:rPr lang="ru-RU" sz="8000" u="none" dirty="0" smtClean="0">
                <a:solidFill>
                  <a:srgbClr val="1C503D"/>
                </a:solidFill>
                <a:latin typeface="Libre Baskerville"/>
              </a:rPr>
              <a:t>реимущества</a:t>
            </a:r>
            <a:endParaRPr lang="en-US" sz="8000" u="none" dirty="0">
              <a:solidFill>
                <a:srgbClr val="1C503D"/>
              </a:solidFill>
              <a:latin typeface="Libre Baskervill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48600" y="3497565"/>
            <a:ext cx="4584125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  <a:spcBef>
                <a:spcPct val="0"/>
              </a:spcBef>
            </a:pPr>
            <a:r>
              <a:rPr lang="en-US" sz="3200" u="none" dirty="0" smtClean="0">
                <a:solidFill>
                  <a:srgbClr val="1C503D"/>
                </a:solidFill>
                <a:latin typeface="Libre Baskerville"/>
              </a:rPr>
              <a:t> </a:t>
            </a:r>
            <a:endParaRPr lang="en-US" sz="3200" u="none" dirty="0">
              <a:solidFill>
                <a:srgbClr val="1C503D"/>
              </a:solidFill>
              <a:latin typeface="Libre Baskerville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72487766"/>
              </p:ext>
            </p:extLst>
          </p:nvPr>
        </p:nvGraphicFramePr>
        <p:xfrm>
          <a:off x="7010400" y="1083440"/>
          <a:ext cx="13293213" cy="861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71684" y="892397"/>
            <a:ext cx="13944632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ru-RU" sz="7200" dirty="0" smtClean="0">
                <a:solidFill>
                  <a:srgbClr val="1C503D"/>
                </a:solidFill>
                <a:latin typeface="Libre Baskerville"/>
              </a:rPr>
              <a:t>Команда</a:t>
            </a:r>
            <a:endParaRPr lang="en-US" sz="7200" dirty="0">
              <a:solidFill>
                <a:srgbClr val="1C503D"/>
              </a:solidFill>
              <a:latin typeface="Libre Baskervill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134600" y="7436485"/>
            <a:ext cx="4639023" cy="180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ru-RU" sz="3000" u="none" dirty="0" smtClean="0">
                <a:solidFill>
                  <a:srgbClr val="1C503D"/>
                </a:solidFill>
                <a:latin typeface="Libre Baskerville"/>
              </a:rPr>
              <a:t>Шабашева Виктория Андреевна</a:t>
            </a:r>
            <a:endParaRPr lang="en-US" sz="3000" u="none" dirty="0">
              <a:solidFill>
                <a:srgbClr val="1C503D"/>
              </a:solidFill>
              <a:latin typeface="Libre Baskervill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43200" y="3378410"/>
            <a:ext cx="13657277" cy="687830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134600" y="8718390"/>
            <a:ext cx="4639023" cy="6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ru-RU" sz="1800" u="none" spc="90" dirty="0" smtClean="0">
                <a:solidFill>
                  <a:srgbClr val="1C503D"/>
                </a:solidFill>
                <a:latin typeface="Noto Serif"/>
              </a:rPr>
              <a:t>Не знаю</a:t>
            </a:r>
            <a:endParaRPr lang="en-US" sz="1800" u="none" spc="90" dirty="0">
              <a:solidFill>
                <a:srgbClr val="1C503D"/>
              </a:solidFill>
              <a:latin typeface="Noto Serif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591800" y="2319993"/>
            <a:ext cx="4000496" cy="503330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43F3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8736" tIns="88736" rIns="88736" bIns="88736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107357" y="7358072"/>
            <a:ext cx="4639023" cy="1200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ru-RU" sz="3000" u="none" dirty="0" smtClean="0">
                <a:solidFill>
                  <a:srgbClr val="1C503D"/>
                </a:solidFill>
                <a:latin typeface="Libre Baskerville"/>
              </a:rPr>
              <a:t>Павлова Анастасия Александровна</a:t>
            </a:r>
            <a:endParaRPr lang="en-US" sz="3000" u="none" dirty="0">
              <a:solidFill>
                <a:srgbClr val="1C503D"/>
              </a:solidFill>
              <a:latin typeface="Libre Baskerville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107357" y="8639992"/>
            <a:ext cx="4639023" cy="6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ru-RU" sz="1800" u="none" spc="89" dirty="0" smtClean="0">
                <a:solidFill>
                  <a:srgbClr val="1C503D"/>
                </a:solidFill>
                <a:latin typeface="Noto Serif"/>
              </a:rPr>
              <a:t>Лидер проекта</a:t>
            </a:r>
            <a:endParaRPr lang="en-US" sz="1800" u="none" spc="89" dirty="0">
              <a:solidFill>
                <a:srgbClr val="1C503D"/>
              </a:solidFill>
              <a:latin typeface="Noto Serif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4419600" y="2319993"/>
            <a:ext cx="4022065" cy="503330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43F3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8736" tIns="88736" rIns="88736" bIns="88736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" b="19720"/>
          <a:stretch/>
        </p:blipFill>
        <p:spPr>
          <a:xfrm>
            <a:off x="4893949" y="3378410"/>
            <a:ext cx="3098338" cy="3062947"/>
          </a:xfrm>
          <a:prstGeom prst="rect">
            <a:avLst/>
          </a:prstGeom>
        </p:spPr>
      </p:pic>
      <p:pic>
        <p:nvPicPr>
          <p:cNvPr id="3076" name="Picture 4" descr="Вика Шабаше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244" y="3363612"/>
            <a:ext cx="3031243" cy="30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423988" y="-542925"/>
            <a:ext cx="7705725" cy="77057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28875" y="4113071"/>
            <a:ext cx="1343025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ru-RU" sz="8000" dirty="0" smtClean="0">
                <a:solidFill>
                  <a:srgbClr val="FFFFFF"/>
                </a:solidFill>
                <a:latin typeface="Libre Baskerville"/>
              </a:rPr>
              <a:t>Спасибо за внимание</a:t>
            </a:r>
            <a:endParaRPr lang="en-US" sz="8000" u="none" dirty="0">
              <a:solidFill>
                <a:srgbClr val="FFFFFF"/>
              </a:solidFill>
              <a:latin typeface="Libre Baskervill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53900" y="-1868423"/>
            <a:ext cx="7128573" cy="70119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5537900" y="6757123"/>
            <a:ext cx="7212201" cy="550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72835" y="739995"/>
            <a:ext cx="14710807" cy="714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9"/>
              </a:lnSpc>
              <a:spcBef>
                <a:spcPct val="0"/>
              </a:spcBef>
            </a:pPr>
            <a:r>
              <a:rPr lang="ru-RU" sz="4800" dirty="0" smtClean="0">
                <a:solidFill>
                  <a:srgbClr val="1C503D"/>
                </a:solidFill>
                <a:latin typeface="Libre Baskerville"/>
              </a:rPr>
              <a:t>Основные цели проекта</a:t>
            </a:r>
            <a:endParaRPr lang="en-US" sz="4800" dirty="0">
              <a:solidFill>
                <a:srgbClr val="1C503D"/>
              </a:solidFill>
              <a:latin typeface="Libre Baskerville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08315869"/>
              </p:ext>
            </p:extLst>
          </p:nvPr>
        </p:nvGraphicFramePr>
        <p:xfrm>
          <a:off x="2819400" y="1127838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72835" y="739995"/>
            <a:ext cx="14710807" cy="714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9"/>
              </a:lnSpc>
              <a:spcBef>
                <a:spcPct val="0"/>
              </a:spcBef>
            </a:pPr>
            <a:r>
              <a:rPr lang="ru-RU" sz="4800" dirty="0" smtClean="0">
                <a:solidFill>
                  <a:srgbClr val="1C503D"/>
                </a:solidFill>
                <a:latin typeface="Libre Baskerville"/>
              </a:rPr>
              <a:t>Задачи проекта</a:t>
            </a:r>
            <a:endParaRPr lang="en-US" sz="4800" dirty="0">
              <a:solidFill>
                <a:srgbClr val="1C503D"/>
              </a:solidFill>
              <a:latin typeface="Libre Baskerville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41715032"/>
              </p:ext>
            </p:extLst>
          </p:nvPr>
        </p:nvGraphicFramePr>
        <p:xfrm>
          <a:off x="2472442" y="849261"/>
          <a:ext cx="13411200" cy="944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258800" y="36957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000" dirty="0">
                <a:solidFill>
                  <a:schemeClr val="bg1">
                    <a:lumMod val="95000"/>
                  </a:schemeClr>
                </a:solidFill>
                <a:latin typeface="Noto Serif"/>
              </a:rPr>
              <a:t>Начать работу бота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4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30432" y="2645829"/>
            <a:ext cx="13657277" cy="687830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230910" y="892397"/>
            <a:ext cx="11111276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ru-RU" sz="7200" u="none" dirty="0" smtClean="0">
                <a:solidFill>
                  <a:srgbClr val="1C503D"/>
                </a:solidFill>
                <a:latin typeface="Libre Baskerville"/>
              </a:rPr>
              <a:t>Этапы создания проекта</a:t>
            </a:r>
            <a:endParaRPr lang="en-US" sz="7200" u="none" dirty="0">
              <a:solidFill>
                <a:srgbClr val="1C503D"/>
              </a:solidFill>
              <a:latin typeface="Libre Baskerville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18264" y="2131329"/>
            <a:ext cx="3306074" cy="4507649"/>
            <a:chOff x="0" y="0"/>
            <a:chExt cx="4408098" cy="6010199"/>
          </a:xfrm>
        </p:grpSpPr>
        <p:sp>
          <p:nvSpPr>
            <p:cNvPr id="5" name="TextBox 5"/>
            <p:cNvSpPr txBox="1"/>
            <p:nvPr/>
          </p:nvSpPr>
          <p:spPr>
            <a:xfrm>
              <a:off x="0" y="3294495"/>
              <a:ext cx="4408098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3840"/>
                </a:lnSpc>
                <a:spcBef>
                  <a:spcPct val="0"/>
                </a:spcBef>
              </a:pPr>
              <a:r>
                <a:rPr lang="ru-RU" sz="3200" dirty="0">
                  <a:solidFill>
                    <a:srgbClr val="1C503D"/>
                  </a:solidFill>
                  <a:latin typeface="Libre Baskerville"/>
                </a:rPr>
                <a:t>Создание бота</a:t>
              </a:r>
              <a:endParaRPr lang="en-US" sz="3200" dirty="0">
                <a:solidFill>
                  <a:srgbClr val="1C503D"/>
                </a:solidFill>
                <a:latin typeface="Libre Baskerville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532871"/>
              <a:ext cx="4408098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dirty="0">
                  <a:solidFill>
                    <a:srgbClr val="1C503D"/>
                  </a:solidFill>
                  <a:latin typeface="Noto Serif"/>
                </a:rPr>
                <a:t>Регистрация нового бота в Telegram с помощью </a:t>
              </a:r>
              <a:r>
                <a:rPr lang="ru-RU" dirty="0" err="1">
                  <a:solidFill>
                    <a:srgbClr val="1C503D"/>
                  </a:solidFill>
                  <a:latin typeface="Noto Serif"/>
                </a:rPr>
                <a:t>BotFather</a:t>
              </a:r>
              <a:r>
                <a:rPr lang="ru-RU" dirty="0">
                  <a:solidFill>
                    <a:srgbClr val="1C503D"/>
                  </a:solidFill>
                  <a:latin typeface="Noto Serif"/>
                </a:rPr>
                <a:t> и получение </a:t>
              </a:r>
              <a:r>
                <a:rPr lang="ru-RU" dirty="0" err="1">
                  <a:solidFill>
                    <a:srgbClr val="1C503D"/>
                  </a:solidFill>
                  <a:latin typeface="Noto Serif"/>
                </a:rPr>
                <a:t>токена</a:t>
              </a:r>
              <a:r>
                <a:rPr lang="ru-RU" dirty="0">
                  <a:solidFill>
                    <a:srgbClr val="1C503D"/>
                  </a:solidFill>
                  <a:latin typeface="Noto Serif"/>
                </a:rPr>
                <a:t> для авторизации.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042273" y="0"/>
              <a:ext cx="2323552" cy="232355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EBDAB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-57150"/>
                <a:ext cx="6604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079"/>
                  </a:lnSpc>
                </a:pPr>
                <a:r>
                  <a:rPr lang="en-US" sz="7199" dirty="0">
                    <a:solidFill>
                      <a:srgbClr val="FFFFFF"/>
                    </a:solidFill>
                    <a:latin typeface="Libre Baskerville Bold"/>
                  </a:rPr>
                  <a:t>1</a:t>
                </a:r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3668540" y="3656075"/>
            <a:ext cx="3306074" cy="4992403"/>
            <a:chOff x="14587" y="0"/>
            <a:chExt cx="4408100" cy="5395059"/>
          </a:xfrm>
        </p:grpSpPr>
        <p:sp>
          <p:nvSpPr>
            <p:cNvPr id="11" name="TextBox 11"/>
            <p:cNvSpPr txBox="1"/>
            <p:nvPr/>
          </p:nvSpPr>
          <p:spPr>
            <a:xfrm>
              <a:off x="14587" y="2802570"/>
              <a:ext cx="4408098" cy="1299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3840"/>
                </a:lnSpc>
                <a:spcBef>
                  <a:spcPct val="0"/>
                </a:spcBef>
              </a:pPr>
              <a:r>
                <a:rPr lang="ru-RU" sz="3200" dirty="0">
                  <a:solidFill>
                    <a:srgbClr val="1C503D"/>
                  </a:solidFill>
                  <a:latin typeface="Libre Baskerville"/>
                </a:rPr>
                <a:t>Разработка </a:t>
              </a:r>
              <a:r>
                <a:rPr lang="ru-RU" sz="3200" dirty="0" err="1">
                  <a:solidFill>
                    <a:srgbClr val="1C503D"/>
                  </a:solidFill>
                  <a:latin typeface="Libre Baskerville"/>
                </a:rPr>
                <a:t>web</a:t>
              </a:r>
              <a:r>
                <a:rPr lang="ru-RU" sz="3200" dirty="0">
                  <a:solidFill>
                    <a:srgbClr val="1C503D"/>
                  </a:solidFill>
                  <a:latin typeface="Libre Baskerville"/>
                </a:rPr>
                <a:t>-API приложения</a:t>
              </a:r>
              <a:endParaRPr lang="en-US" sz="3200" dirty="0">
                <a:solidFill>
                  <a:srgbClr val="1C503D"/>
                </a:solidFill>
                <a:latin typeface="Libre Baskerville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587" y="4286350"/>
              <a:ext cx="4408100" cy="11087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dirty="0">
                  <a:solidFill>
                    <a:srgbClr val="1C503D"/>
                  </a:solidFill>
                  <a:latin typeface="Noto Serif"/>
                </a:rPr>
                <a:t>Создание API приложения для выбора блюда и отображения рецепта.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1047456" y="0"/>
              <a:ext cx="2313183" cy="1839079"/>
              <a:chOff x="1813" y="0"/>
              <a:chExt cx="809173" cy="64332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813" y="0"/>
                <a:ext cx="809173" cy="643327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E705B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68690" y="20619"/>
                <a:ext cx="660400" cy="5990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079"/>
                  </a:lnSpc>
                </a:pPr>
                <a:r>
                  <a:rPr lang="en-US" sz="7199" dirty="0">
                    <a:solidFill>
                      <a:srgbClr val="FFFFFF"/>
                    </a:solidFill>
                    <a:latin typeface="Libre Baskerville Bold"/>
                  </a:rPr>
                  <a:t>2</a:t>
                </a: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1241576" y="3778606"/>
            <a:ext cx="3794478" cy="4784648"/>
            <a:chOff x="0" y="0"/>
            <a:chExt cx="5059304" cy="637953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3294495"/>
              <a:ext cx="5059304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3840"/>
                </a:lnSpc>
                <a:spcBef>
                  <a:spcPct val="0"/>
                </a:spcBef>
              </a:pPr>
              <a:r>
                <a:rPr lang="ru-RU" sz="3200" dirty="0">
                  <a:solidFill>
                    <a:srgbClr val="1C503D"/>
                  </a:solidFill>
                  <a:latin typeface="Libre Baskerville"/>
                </a:rPr>
                <a:t>Интеграция с </a:t>
              </a:r>
              <a:r>
                <a:rPr lang="ru-RU" sz="3200" dirty="0" smtClean="0">
                  <a:solidFill>
                    <a:srgbClr val="1C503D"/>
                  </a:solidFill>
                  <a:latin typeface="Libre Baskerville"/>
                </a:rPr>
                <a:t>API</a:t>
              </a:r>
              <a:endParaRPr lang="en-US" sz="3200" u="none" dirty="0">
                <a:solidFill>
                  <a:srgbClr val="1C503D"/>
                </a:solidFill>
                <a:latin typeface="Libre Baskerville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5603" y="4532871"/>
              <a:ext cx="4408099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dirty="0">
                  <a:solidFill>
                    <a:srgbClr val="1C503D"/>
                  </a:solidFill>
                  <a:latin typeface="Noto Serif"/>
                </a:rPr>
                <a:t>Подключение веб-API приложения к API </a:t>
              </a:r>
              <a:r>
                <a:rPr lang="ru-RU" dirty="0" err="1">
                  <a:solidFill>
                    <a:srgbClr val="1C503D"/>
                  </a:solidFill>
                  <a:latin typeface="Noto Serif"/>
                </a:rPr>
                <a:t>telegram</a:t>
              </a:r>
              <a:r>
                <a:rPr lang="ru-RU" dirty="0">
                  <a:solidFill>
                    <a:srgbClr val="1C503D"/>
                  </a:solidFill>
                  <a:latin typeface="Noto Serif"/>
                </a:rPr>
                <a:t> </a:t>
              </a:r>
              <a:r>
                <a:rPr lang="ru-RU" dirty="0" err="1">
                  <a:solidFill>
                    <a:srgbClr val="1C503D"/>
                  </a:solidFill>
                  <a:latin typeface="Noto Serif"/>
                </a:rPr>
                <a:t>bot</a:t>
              </a:r>
              <a:r>
                <a:rPr lang="ru-RU" dirty="0">
                  <a:solidFill>
                    <a:srgbClr val="1C503D"/>
                  </a:solidFill>
                  <a:latin typeface="Noto Serif"/>
                </a:rPr>
                <a:t>, который будет обрабатывать запросы и возвращать рецепты блюд.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367876" y="0"/>
              <a:ext cx="2323552" cy="2323552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243F3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-57150"/>
                <a:ext cx="6604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079"/>
                  </a:lnSpc>
                </a:pPr>
                <a:r>
                  <a:rPr lang="ru-RU" sz="7199" dirty="0">
                    <a:solidFill>
                      <a:srgbClr val="FFFFFF"/>
                    </a:solidFill>
                    <a:latin typeface="Libre Baskerville Bold"/>
                  </a:rPr>
                  <a:t>4</a:t>
                </a:r>
                <a:endParaRPr lang="en-US" sz="7199" dirty="0">
                  <a:solidFill>
                    <a:srgbClr val="FFFFFF"/>
                  </a:solidFill>
                  <a:latin typeface="Libre Baskerville Bold"/>
                </a:endParaRPr>
              </a:p>
            </p:txBody>
          </p:sp>
        </p:grpSp>
      </p:grpSp>
      <p:grpSp>
        <p:nvGrpSpPr>
          <p:cNvPr id="24" name="Group 4"/>
          <p:cNvGrpSpPr/>
          <p:nvPr/>
        </p:nvGrpSpPr>
        <p:grpSpPr>
          <a:xfrm>
            <a:off x="7586280" y="2494546"/>
            <a:ext cx="3306074" cy="5061646"/>
            <a:chOff x="0" y="0"/>
            <a:chExt cx="4408098" cy="6748862"/>
          </a:xfrm>
        </p:grpSpPr>
        <p:sp>
          <p:nvSpPr>
            <p:cNvPr id="25" name="TextBox 5"/>
            <p:cNvSpPr txBox="1"/>
            <p:nvPr/>
          </p:nvSpPr>
          <p:spPr>
            <a:xfrm>
              <a:off x="0" y="3294495"/>
              <a:ext cx="4408098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3840"/>
                </a:lnSpc>
                <a:spcBef>
                  <a:spcPct val="0"/>
                </a:spcBef>
              </a:pPr>
              <a:r>
                <a:rPr lang="ru-RU" sz="3200" dirty="0" smtClean="0">
                  <a:solidFill>
                    <a:srgbClr val="1C503D"/>
                  </a:solidFill>
                  <a:latin typeface="Libre Baskerville"/>
                </a:rPr>
                <a:t>Разработка </a:t>
              </a:r>
              <a:r>
                <a:rPr lang="ru-RU" sz="3200" dirty="0">
                  <a:solidFill>
                    <a:srgbClr val="1C503D"/>
                  </a:solidFill>
                  <a:latin typeface="Libre Baskerville"/>
                </a:rPr>
                <a:t>бота</a:t>
              </a:r>
              <a:endParaRPr lang="en-US" sz="3200" dirty="0">
                <a:solidFill>
                  <a:srgbClr val="1C503D"/>
                </a:solidFill>
                <a:latin typeface="Libre Baskerville"/>
              </a:endParaRPr>
            </a:p>
          </p:txBody>
        </p:sp>
        <p:sp>
          <p:nvSpPr>
            <p:cNvPr id="26" name="TextBox 6"/>
            <p:cNvSpPr txBox="1"/>
            <p:nvPr/>
          </p:nvSpPr>
          <p:spPr>
            <a:xfrm>
              <a:off x="0" y="4532871"/>
              <a:ext cx="4408098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/>
              <a:r>
                <a:rPr lang="ru-RU" dirty="0">
                  <a:solidFill>
                    <a:srgbClr val="1C503D"/>
                  </a:solidFill>
                  <a:latin typeface="Noto Serif"/>
                </a:rPr>
                <a:t>Написание кода для Telegram-бота с помощью </a:t>
              </a:r>
              <a:r>
                <a:rPr lang="ru-RU" dirty="0" err="1">
                  <a:solidFill>
                    <a:srgbClr val="1C503D"/>
                  </a:solidFill>
                  <a:latin typeface="Noto Serif"/>
                </a:rPr>
                <a:t>telegram</a:t>
              </a:r>
              <a:r>
                <a:rPr lang="ru-RU" dirty="0">
                  <a:solidFill>
                    <a:srgbClr val="1C503D"/>
                  </a:solidFill>
                  <a:latin typeface="Noto Serif"/>
                </a:rPr>
                <a:t> </a:t>
              </a:r>
              <a:r>
                <a:rPr lang="ru-RU" dirty="0" err="1">
                  <a:solidFill>
                    <a:srgbClr val="1C503D"/>
                  </a:solidFill>
                  <a:latin typeface="Noto Serif"/>
                </a:rPr>
                <a:t>bot</a:t>
              </a:r>
              <a:r>
                <a:rPr lang="ru-RU" dirty="0">
                  <a:solidFill>
                    <a:srgbClr val="1C503D"/>
                  </a:solidFill>
                  <a:latin typeface="Noto Serif"/>
                </a:rPr>
                <a:t> API, который обрабатывает команды пользователя и отправляет ему рецепт блюда.</a:t>
              </a:r>
              <a:r>
                <a:rPr lang="en-US" dirty="0">
                  <a:solidFill>
                    <a:srgbClr val="1C503D"/>
                  </a:solidFill>
                  <a:latin typeface="Noto Serif"/>
                </a:rPr>
                <a:t>. </a:t>
              </a:r>
            </a:p>
          </p:txBody>
        </p:sp>
        <p:grpSp>
          <p:nvGrpSpPr>
            <p:cNvPr id="27" name="Group 7"/>
            <p:cNvGrpSpPr/>
            <p:nvPr/>
          </p:nvGrpSpPr>
          <p:grpSpPr>
            <a:xfrm>
              <a:off x="1042273" y="0"/>
              <a:ext cx="2323552" cy="2323552"/>
              <a:chOff x="0" y="0"/>
              <a:chExt cx="812800" cy="812800"/>
            </a:xfrm>
          </p:grpSpPr>
          <p:sp>
            <p:nvSpPr>
              <p:cNvPr id="2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EBDAB"/>
              </a:solidFill>
            </p:spPr>
          </p:sp>
          <p:sp>
            <p:nvSpPr>
              <p:cNvPr id="29" name="TextBox 9"/>
              <p:cNvSpPr txBox="1"/>
              <p:nvPr/>
            </p:nvSpPr>
            <p:spPr>
              <a:xfrm>
                <a:off x="76200" y="-57150"/>
                <a:ext cx="6604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079"/>
                  </a:lnSpc>
                </a:pPr>
                <a:r>
                  <a:rPr lang="ru-RU" sz="7199" dirty="0">
                    <a:solidFill>
                      <a:srgbClr val="FFFFFF"/>
                    </a:solidFill>
                    <a:latin typeface="Libre Baskerville Bold"/>
                  </a:rPr>
                  <a:t>3</a:t>
                </a:r>
                <a:endParaRPr lang="en-US" sz="7199" dirty="0">
                  <a:solidFill>
                    <a:srgbClr val="FFFFFF"/>
                  </a:solidFill>
                  <a:latin typeface="Libre Baskerville Bold"/>
                </a:endParaRPr>
              </a:p>
            </p:txBody>
          </p:sp>
        </p:grpSp>
      </p:grpSp>
      <p:grpSp>
        <p:nvGrpSpPr>
          <p:cNvPr id="36" name="Group 10"/>
          <p:cNvGrpSpPr/>
          <p:nvPr/>
        </p:nvGrpSpPr>
        <p:grpSpPr>
          <a:xfrm>
            <a:off x="15036054" y="2499917"/>
            <a:ext cx="3306074" cy="4784648"/>
            <a:chOff x="0" y="0"/>
            <a:chExt cx="4408098" cy="6379531"/>
          </a:xfrm>
        </p:grpSpPr>
        <p:sp>
          <p:nvSpPr>
            <p:cNvPr id="37" name="TextBox 11"/>
            <p:cNvSpPr txBox="1"/>
            <p:nvPr/>
          </p:nvSpPr>
          <p:spPr>
            <a:xfrm>
              <a:off x="0" y="3294495"/>
              <a:ext cx="4408098" cy="1299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3840"/>
                </a:lnSpc>
                <a:spcBef>
                  <a:spcPct val="0"/>
                </a:spcBef>
              </a:pPr>
              <a:r>
                <a:rPr lang="ru-RU" sz="3200" dirty="0">
                  <a:solidFill>
                    <a:srgbClr val="1C503D"/>
                  </a:solidFill>
                  <a:latin typeface="Libre Baskerville"/>
                </a:rPr>
                <a:t>Тестирование и отладка</a:t>
              </a:r>
              <a:endParaRPr lang="en-US" sz="3200" dirty="0">
                <a:solidFill>
                  <a:srgbClr val="1C503D"/>
                </a:solidFill>
                <a:latin typeface="Libre Baskerville"/>
              </a:endParaRPr>
            </a:p>
          </p:txBody>
        </p:sp>
        <p:sp>
          <p:nvSpPr>
            <p:cNvPr id="38" name="TextBox 12"/>
            <p:cNvSpPr txBox="1"/>
            <p:nvPr/>
          </p:nvSpPr>
          <p:spPr>
            <a:xfrm>
              <a:off x="0" y="4532871"/>
              <a:ext cx="4408098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dirty="0">
                  <a:solidFill>
                    <a:srgbClr val="1C503D"/>
                  </a:solidFill>
                  <a:latin typeface="Noto Serif"/>
                </a:rPr>
                <a:t>Проверка работы бота и веб-приложения, исправление возможных ошибок и улучшение функциональности.</a:t>
              </a:r>
            </a:p>
          </p:txBody>
        </p:sp>
        <p:grpSp>
          <p:nvGrpSpPr>
            <p:cNvPr id="39" name="Group 13"/>
            <p:cNvGrpSpPr/>
            <p:nvPr/>
          </p:nvGrpSpPr>
          <p:grpSpPr>
            <a:xfrm>
              <a:off x="1042273" y="0"/>
              <a:ext cx="2323552" cy="2323552"/>
              <a:chOff x="0" y="0"/>
              <a:chExt cx="812800" cy="812800"/>
            </a:xfrm>
          </p:grpSpPr>
          <p:sp>
            <p:nvSpPr>
              <p:cNvPr id="40" name="Freeform 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E705B"/>
              </a:solidFill>
            </p:spPr>
          </p:sp>
          <p:sp>
            <p:nvSpPr>
              <p:cNvPr id="41" name="TextBox 15"/>
              <p:cNvSpPr txBox="1"/>
              <p:nvPr/>
            </p:nvSpPr>
            <p:spPr>
              <a:xfrm>
                <a:off x="76200" y="-57150"/>
                <a:ext cx="6604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079"/>
                  </a:lnSpc>
                </a:pPr>
                <a:r>
                  <a:rPr lang="ru-RU" sz="7199" dirty="0">
                    <a:solidFill>
                      <a:srgbClr val="FFFFFF"/>
                    </a:solidFill>
                    <a:latin typeface="Libre Baskerville Bold"/>
                  </a:rPr>
                  <a:t>5</a:t>
                </a:r>
                <a:endParaRPr lang="en-US" sz="7199" dirty="0">
                  <a:solidFill>
                    <a:srgbClr val="FFFFFF"/>
                  </a:solidFill>
                  <a:latin typeface="Libre Baskerville Bold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69527" y="934699"/>
            <a:ext cx="4473523" cy="27247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068915" y="7610831"/>
            <a:ext cx="2579695" cy="157126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05363" y="419100"/>
            <a:ext cx="3762308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ru-RU" sz="7200" u="none" dirty="0" smtClean="0">
                <a:solidFill>
                  <a:srgbClr val="FFFFFF"/>
                </a:solidFill>
                <a:latin typeface="Libre Baskerville"/>
              </a:rPr>
              <a:t>Продукт</a:t>
            </a:r>
            <a:endParaRPr lang="en-US" sz="7200" u="none" dirty="0">
              <a:solidFill>
                <a:srgbClr val="FFFFFF"/>
              </a:solidFill>
              <a:latin typeface="Libre Baskerville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68243"/>
            <a:ext cx="5645049" cy="79785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85" y="1582459"/>
            <a:ext cx="5634992" cy="7964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F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268200" y="800100"/>
            <a:ext cx="4473523" cy="27247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00200" y="6896100"/>
            <a:ext cx="2579695" cy="157126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05362" y="419100"/>
            <a:ext cx="9176837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ru-RU" sz="7200" u="none" dirty="0" smtClean="0">
                <a:solidFill>
                  <a:srgbClr val="FFFFFF"/>
                </a:solidFill>
                <a:latin typeface="Libre Baskerville"/>
              </a:rPr>
              <a:t>Алгоритм работы </a:t>
            </a:r>
            <a:endParaRPr lang="en-US" sz="7200" u="none" dirty="0">
              <a:solidFill>
                <a:srgbClr val="FFFFFF"/>
              </a:solidFill>
              <a:latin typeface="Libre Baskerville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82311446"/>
              </p:ext>
            </p:extLst>
          </p:nvPr>
        </p:nvGraphicFramePr>
        <p:xfrm>
          <a:off x="304800" y="1714500"/>
          <a:ext cx="170688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323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038048" y="825720"/>
            <a:ext cx="10980381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9"/>
              </a:lnSpc>
              <a:spcBef>
                <a:spcPct val="0"/>
              </a:spcBef>
            </a:pPr>
            <a:r>
              <a:rPr lang="ru-RU" sz="4800" u="none" dirty="0" smtClean="0">
                <a:solidFill>
                  <a:srgbClr val="1C503D"/>
                </a:solidFill>
                <a:latin typeface="Libre Baskerville"/>
              </a:rPr>
              <a:t>Бизнес модель</a:t>
            </a:r>
            <a:endParaRPr lang="en-US" sz="4800" u="none" dirty="0">
              <a:solidFill>
                <a:srgbClr val="1C503D"/>
              </a:solidFill>
              <a:latin typeface="Libre Baskervill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63788" y="4355580"/>
            <a:ext cx="3760423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200"/>
              </a:lnSpc>
            </a:pPr>
            <a:r>
              <a:rPr lang="ru-RU" sz="1600" dirty="0">
                <a:solidFill>
                  <a:srgbClr val="1C503D"/>
                </a:solidFill>
                <a:latin typeface="Noto Serif"/>
              </a:rPr>
              <a:t>Телеграм-бот одновременно совмещает в себе и базу рецептов и ссылки на заказ блюд в предприятиях-партнерах. </a:t>
            </a:r>
            <a:r>
              <a:rPr lang="ru-RU" sz="1600" dirty="0" smtClean="0">
                <a:solidFill>
                  <a:srgbClr val="1C503D"/>
                </a:solidFill>
                <a:latin typeface="Noto Serif"/>
              </a:rPr>
              <a:t>Других ботов такого </a:t>
            </a:r>
            <a:r>
              <a:rPr lang="ru-RU" sz="1600" dirty="0">
                <a:solidFill>
                  <a:srgbClr val="1C503D"/>
                </a:solidFill>
                <a:latin typeface="Noto Serif"/>
              </a:rPr>
              <a:t>формата почти нет и в последнее время все больше и больше людей общаются преимущественно в </a:t>
            </a:r>
            <a:r>
              <a:rPr lang="en-US" sz="1600" dirty="0" smtClean="0">
                <a:solidFill>
                  <a:srgbClr val="1C503D"/>
                </a:solidFill>
                <a:latin typeface="Noto Serif"/>
              </a:rPr>
              <a:t>Telegram</a:t>
            </a:r>
            <a:r>
              <a:rPr lang="ru-RU" sz="1600" dirty="0" smtClean="0">
                <a:solidFill>
                  <a:srgbClr val="1C503D"/>
                </a:solidFill>
                <a:latin typeface="Noto Serif"/>
              </a:rPr>
              <a:t>, </a:t>
            </a:r>
            <a:r>
              <a:rPr lang="ru-RU" sz="1600" dirty="0">
                <a:solidFill>
                  <a:srgbClr val="1C503D"/>
                </a:solidFill>
                <a:latin typeface="Noto Serif"/>
              </a:rPr>
              <a:t>что делает бота более доступным.</a:t>
            </a:r>
            <a:endParaRPr lang="en-US" sz="1600" dirty="0">
              <a:solidFill>
                <a:srgbClr val="1C503D"/>
              </a:solidFill>
              <a:latin typeface="Noto Seri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23276" y="4355580"/>
            <a:ext cx="4664137" cy="202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200"/>
              </a:lnSpc>
            </a:pPr>
            <a:r>
              <a:rPr lang="ru-RU" sz="2200" dirty="0">
                <a:solidFill>
                  <a:srgbClr val="1C503D"/>
                </a:solidFill>
                <a:latin typeface="Noto Serif"/>
              </a:rPr>
              <a:t>Физические лица, пользующиеся доставкой еды на дом, работу, 18-45 лет, среднего заработка, для Москвы до МКАД</a:t>
            </a:r>
            <a:endParaRPr lang="en-US" sz="2200" dirty="0">
              <a:solidFill>
                <a:srgbClr val="1C503D"/>
              </a:solidFill>
              <a:latin typeface="Noto Serif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500587" y="4355580"/>
            <a:ext cx="3760423" cy="2842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00"/>
              </a:lnSpc>
            </a:pPr>
            <a:r>
              <a:rPr lang="ru-RU" sz="2200" u="none" dirty="0" smtClean="0">
                <a:solidFill>
                  <a:srgbClr val="1C503D"/>
                </a:solidFill>
                <a:latin typeface="Noto Serif"/>
              </a:rPr>
              <a:t>В боте будет кнопка «Написать в поддержку», при сбоях работы. Однако наш проект не отвечает за качество продукции, купленной по нашей ссылке</a:t>
            </a:r>
            <a:endParaRPr lang="en-US" sz="2200" u="none" dirty="0">
              <a:solidFill>
                <a:srgbClr val="1C503D"/>
              </a:solidFill>
              <a:latin typeface="Noto Serif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123276" y="3064354"/>
            <a:ext cx="1059311" cy="105931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773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FFFF"/>
                  </a:solidFill>
                  <a:latin typeface="Libre Baskerville Bold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263788" y="3064354"/>
            <a:ext cx="1059311" cy="105931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773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 dirty="0">
                  <a:solidFill>
                    <a:srgbClr val="FFFFFF"/>
                  </a:solidFill>
                  <a:latin typeface="Libre Baskerville Bold"/>
                </a:rPr>
                <a:t>2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500587" y="3064354"/>
            <a:ext cx="1059311" cy="105931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7733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FFFF"/>
                  </a:solidFill>
                  <a:latin typeface="Libre Baskerville Bold"/>
                </a:rPr>
                <a:t>3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14025" y="3214617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C503D"/>
                </a:solidFill>
                <a:latin typeface="Libre Baskerville"/>
              </a:rPr>
              <a:t>Сегменты потребителей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28238" y="3155313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1C503D"/>
                </a:solidFill>
                <a:latin typeface="Libre Baskerville"/>
              </a:rPr>
              <a:t>Ценностное предложение</a:t>
            </a:r>
            <a:endParaRPr lang="ru-RU" sz="2800" dirty="0">
              <a:solidFill>
                <a:srgbClr val="1C503D"/>
              </a:solidFill>
              <a:latin typeface="Libre Baskervill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18428" y="3064354"/>
            <a:ext cx="3431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1C503D"/>
                </a:solidFill>
                <a:latin typeface="Libre Baskerville"/>
              </a:rPr>
              <a:t>Взаимоотношения с потребителями</a:t>
            </a:r>
            <a:endParaRPr lang="ru-RU" sz="2800" dirty="0">
              <a:solidFill>
                <a:srgbClr val="1C503D"/>
              </a:solidFill>
              <a:latin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038048" y="825720"/>
            <a:ext cx="10980381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9"/>
              </a:lnSpc>
              <a:spcBef>
                <a:spcPct val="0"/>
              </a:spcBef>
            </a:pPr>
            <a:r>
              <a:rPr lang="ru-RU" sz="4800" u="none" dirty="0" smtClean="0">
                <a:solidFill>
                  <a:srgbClr val="1C503D"/>
                </a:solidFill>
                <a:latin typeface="Libre Baskerville"/>
              </a:rPr>
              <a:t>Бизнес модель</a:t>
            </a:r>
            <a:endParaRPr lang="en-US" sz="4800" u="none" dirty="0">
              <a:solidFill>
                <a:srgbClr val="1C503D"/>
              </a:solidFill>
              <a:latin typeface="Libre Baskervill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387886" y="4355580"/>
            <a:ext cx="3760423" cy="387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00"/>
              </a:lnSpc>
            </a:pPr>
            <a:r>
              <a:rPr lang="en-US" sz="2400" dirty="0">
                <a:solidFill>
                  <a:srgbClr val="1C503D"/>
                </a:solidFill>
                <a:latin typeface="Noto Serif"/>
              </a:rPr>
              <a:t>It</a:t>
            </a:r>
            <a:r>
              <a:rPr lang="ru-RU" sz="2400" dirty="0">
                <a:solidFill>
                  <a:srgbClr val="1C503D"/>
                </a:solidFill>
                <a:latin typeface="Noto Serif"/>
              </a:rPr>
              <a:t>-специалист</a:t>
            </a:r>
            <a:endParaRPr lang="en-US" sz="2400" dirty="0">
              <a:solidFill>
                <a:srgbClr val="1C503D"/>
              </a:solidFill>
              <a:latin typeface="Noto Seri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23276" y="4355580"/>
            <a:ext cx="4664137" cy="161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00"/>
              </a:lnSpc>
            </a:pPr>
            <a:r>
              <a:rPr lang="ru-RU" sz="2400" dirty="0" smtClean="0">
                <a:solidFill>
                  <a:srgbClr val="1C503D"/>
                </a:solidFill>
                <a:latin typeface="Noto Serif"/>
              </a:rPr>
              <a:t>Реклама в </a:t>
            </a:r>
            <a:r>
              <a:rPr lang="ru-RU" sz="2400" dirty="0" err="1" smtClean="0">
                <a:solidFill>
                  <a:srgbClr val="1C503D"/>
                </a:solidFill>
                <a:latin typeface="Noto Serif"/>
              </a:rPr>
              <a:t>преприятиях</a:t>
            </a:r>
            <a:r>
              <a:rPr lang="ru-RU" sz="2400" dirty="0" smtClean="0">
                <a:solidFill>
                  <a:srgbClr val="1C503D"/>
                </a:solidFill>
                <a:latin typeface="Noto Serif"/>
              </a:rPr>
              <a:t>-партнерах, в </a:t>
            </a:r>
            <a:r>
              <a:rPr lang="ru-RU" sz="2400" dirty="0" err="1" smtClean="0">
                <a:solidFill>
                  <a:srgbClr val="1C503D"/>
                </a:solidFill>
                <a:latin typeface="Noto Serif"/>
              </a:rPr>
              <a:t>пабликах</a:t>
            </a:r>
            <a:r>
              <a:rPr lang="ru-RU" sz="2400" dirty="0" smtClean="0">
                <a:solidFill>
                  <a:srgbClr val="1C503D"/>
                </a:solidFill>
                <a:latin typeface="Noto Serif"/>
              </a:rPr>
              <a:t> с правильным питанием и других каналах.</a:t>
            </a:r>
            <a:endParaRPr lang="en-US" sz="2400" u="none" dirty="0">
              <a:solidFill>
                <a:srgbClr val="1C503D"/>
              </a:solidFill>
              <a:latin typeface="Noto Serif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500587" y="4355580"/>
            <a:ext cx="3760423" cy="2432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00"/>
              </a:lnSpc>
            </a:pPr>
            <a:r>
              <a:rPr lang="ru-RU" sz="2200" dirty="0" smtClean="0">
                <a:solidFill>
                  <a:srgbClr val="1C503D"/>
                </a:solidFill>
                <a:latin typeface="Noto Serif"/>
              </a:rPr>
              <a:t>Поиск </a:t>
            </a:r>
            <a:r>
              <a:rPr lang="en-US" sz="2200" dirty="0" smtClean="0">
                <a:solidFill>
                  <a:srgbClr val="1C503D"/>
                </a:solidFill>
                <a:latin typeface="Noto Serif"/>
              </a:rPr>
              <a:t>IT- </a:t>
            </a:r>
            <a:r>
              <a:rPr lang="ru-RU" sz="2200" dirty="0" smtClean="0">
                <a:solidFill>
                  <a:srgbClr val="1C503D"/>
                </a:solidFill>
                <a:latin typeface="Noto Serif"/>
              </a:rPr>
              <a:t>специалиста, покупка рекламы, проведение переговоров с владельцами предприятий общественного питания.</a:t>
            </a:r>
            <a:endParaRPr lang="en-US" sz="2200" u="none" dirty="0">
              <a:solidFill>
                <a:srgbClr val="1C503D"/>
              </a:solidFill>
              <a:latin typeface="Noto Serif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123276" y="3064354"/>
            <a:ext cx="1059311" cy="105931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773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ru-RU" sz="4099" dirty="0">
                  <a:solidFill>
                    <a:srgbClr val="FFFFFF"/>
                  </a:solidFill>
                  <a:latin typeface="Libre Baskerville Bold"/>
                </a:rPr>
                <a:t>4</a:t>
              </a:r>
              <a:endParaRPr lang="en-US" sz="4099" dirty="0">
                <a:solidFill>
                  <a:srgbClr val="FFFFFF"/>
                </a:solidFill>
                <a:latin typeface="Libre Baskerville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263788" y="3064354"/>
            <a:ext cx="1059311" cy="105931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773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ru-RU" sz="4099" dirty="0">
                  <a:solidFill>
                    <a:srgbClr val="FFFFFF"/>
                  </a:solidFill>
                  <a:latin typeface="Libre Baskerville Bold"/>
                </a:rPr>
                <a:t>5</a:t>
              </a:r>
              <a:endParaRPr lang="en-US" sz="4099" dirty="0">
                <a:solidFill>
                  <a:srgbClr val="FFFFFF"/>
                </a:solidFill>
                <a:latin typeface="Libre Baskerville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500587" y="3064354"/>
            <a:ext cx="1059311" cy="105931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7733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ru-RU" sz="4099" dirty="0">
                  <a:solidFill>
                    <a:srgbClr val="FFFFFF"/>
                  </a:solidFill>
                  <a:latin typeface="Libre Baskerville Bold"/>
                </a:rPr>
                <a:t>6</a:t>
              </a:r>
              <a:endParaRPr lang="en-US" sz="4099" dirty="0">
                <a:solidFill>
                  <a:srgbClr val="FFFFFF"/>
                </a:solidFill>
                <a:latin typeface="Libre Baskerville Bold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14025" y="3214617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1C503D"/>
                </a:solidFill>
                <a:latin typeface="Libre Baskerville"/>
              </a:rPr>
              <a:t>Каналы</a:t>
            </a:r>
            <a:endParaRPr lang="ru-RU" sz="2800" dirty="0">
              <a:solidFill>
                <a:srgbClr val="1C503D"/>
              </a:solidFill>
              <a:latin typeface="Libre Baskervill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28238" y="3155313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1C503D"/>
                </a:solidFill>
                <a:latin typeface="Libre Baskerville"/>
              </a:rPr>
              <a:t>Ключевые партнеры</a:t>
            </a:r>
            <a:endParaRPr lang="ru-RU" sz="2800" dirty="0">
              <a:solidFill>
                <a:srgbClr val="1C503D"/>
              </a:solidFill>
              <a:latin typeface="Libre Baskervill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18428" y="3064354"/>
            <a:ext cx="3431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1C503D"/>
                </a:solidFill>
                <a:latin typeface="Libre Baskerville"/>
              </a:rPr>
              <a:t>Ключевые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7626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038048" y="825720"/>
            <a:ext cx="10980381" cy="714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59"/>
              </a:lnSpc>
              <a:spcBef>
                <a:spcPct val="0"/>
              </a:spcBef>
            </a:pPr>
            <a:r>
              <a:rPr lang="ru-RU" sz="4800" u="none" dirty="0" smtClean="0">
                <a:solidFill>
                  <a:srgbClr val="1C503D"/>
                </a:solidFill>
                <a:latin typeface="Libre Baskerville"/>
              </a:rPr>
              <a:t>Бизнес модель</a:t>
            </a:r>
            <a:endParaRPr lang="en-US" sz="4800" u="none" dirty="0">
              <a:solidFill>
                <a:srgbClr val="1C503D"/>
              </a:solidFill>
              <a:latin typeface="Libre Baskervill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63788" y="4355580"/>
            <a:ext cx="3760423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00"/>
              </a:lnSpc>
            </a:pPr>
            <a:r>
              <a:rPr lang="ru-RU" sz="2400" u="none" dirty="0" smtClean="0">
                <a:solidFill>
                  <a:srgbClr val="1C503D"/>
                </a:solidFill>
                <a:latin typeface="Noto Serif"/>
              </a:rPr>
              <a:t>Процент от перехода по ссылке при заказе блюд у предприятий-партнеров.</a:t>
            </a:r>
          </a:p>
          <a:p>
            <a:pPr marL="0" lvl="0" indent="0" algn="l">
              <a:lnSpc>
                <a:spcPts val="3200"/>
              </a:lnSpc>
            </a:pPr>
            <a:endParaRPr lang="en-US" sz="1600" u="none" dirty="0">
              <a:solidFill>
                <a:srgbClr val="1C503D"/>
              </a:solidFill>
              <a:latin typeface="Noto Serif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123276" y="3064354"/>
            <a:ext cx="1059311" cy="105931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773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ru-RU" sz="4099" dirty="0">
                  <a:solidFill>
                    <a:srgbClr val="FFFFFF"/>
                  </a:solidFill>
                  <a:latin typeface="Libre Baskerville Bold"/>
                </a:rPr>
                <a:t>7</a:t>
              </a:r>
              <a:endParaRPr lang="en-US" sz="4099" dirty="0">
                <a:solidFill>
                  <a:srgbClr val="FFFFFF"/>
                </a:solidFill>
                <a:latin typeface="Libre Baskerville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263788" y="3064354"/>
            <a:ext cx="1059311" cy="105931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773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ru-RU" sz="4099" dirty="0">
                  <a:solidFill>
                    <a:srgbClr val="FFFFFF"/>
                  </a:solidFill>
                  <a:latin typeface="Libre Baskerville Bold"/>
                </a:rPr>
                <a:t>8</a:t>
              </a:r>
              <a:endParaRPr lang="en-US" sz="4099" dirty="0">
                <a:solidFill>
                  <a:srgbClr val="FFFFFF"/>
                </a:solidFill>
                <a:latin typeface="Libre Baskerville Bold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14025" y="3214617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1C503D"/>
                </a:solidFill>
                <a:latin typeface="Libre Baskerville"/>
              </a:rPr>
              <a:t>Структура расходов</a:t>
            </a:r>
            <a:endParaRPr lang="ru-RU" sz="2800" dirty="0">
              <a:solidFill>
                <a:srgbClr val="1C503D"/>
              </a:solidFill>
              <a:latin typeface="Libre Baskervill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28238" y="315531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1C503D"/>
                </a:solidFill>
                <a:latin typeface="Libre Baskerville"/>
              </a:rPr>
              <a:t>Потоки доходов</a:t>
            </a:r>
            <a:endParaRPr lang="ru-RU" sz="2800" dirty="0">
              <a:solidFill>
                <a:srgbClr val="1C503D"/>
              </a:solidFill>
              <a:latin typeface="Libre Baskerville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12575937" y="4349605"/>
            <a:ext cx="3760423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00"/>
              </a:lnSpc>
            </a:pPr>
            <a:r>
              <a:rPr lang="ru-RU" sz="2400" u="none" dirty="0" smtClean="0">
                <a:solidFill>
                  <a:srgbClr val="1C503D"/>
                </a:solidFill>
                <a:latin typeface="Noto Serif"/>
              </a:rPr>
              <a:t>Ключевые ресурсы:  капитал, оборудование для работы (компьютер), база рецептов</a:t>
            </a:r>
            <a:r>
              <a:rPr lang="ru-RU" sz="1600" u="none" dirty="0" smtClean="0">
                <a:solidFill>
                  <a:srgbClr val="1C503D"/>
                </a:solidFill>
                <a:latin typeface="Noto Serif"/>
              </a:rPr>
              <a:t>.</a:t>
            </a:r>
            <a:endParaRPr lang="en-US" sz="1600" u="none" dirty="0">
              <a:solidFill>
                <a:srgbClr val="1C503D"/>
              </a:solidFill>
              <a:latin typeface="Noto Serif"/>
            </a:endParaRPr>
          </a:p>
        </p:txBody>
      </p:sp>
      <p:grpSp>
        <p:nvGrpSpPr>
          <p:cNvPr id="22" name="Group 12"/>
          <p:cNvGrpSpPr/>
          <p:nvPr/>
        </p:nvGrpSpPr>
        <p:grpSpPr>
          <a:xfrm>
            <a:off x="12575937" y="3058379"/>
            <a:ext cx="1059311" cy="1059311"/>
            <a:chOff x="0" y="0"/>
            <a:chExt cx="812800" cy="812800"/>
          </a:xfrm>
        </p:grpSpPr>
        <p:sp>
          <p:nvSpPr>
            <p:cNvPr id="2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7733"/>
            </a:solidFill>
          </p:spPr>
        </p:sp>
        <p:sp>
          <p:nvSpPr>
            <p:cNvPr id="24" name="TextBox 1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ru-RU" sz="4099" dirty="0">
                  <a:solidFill>
                    <a:srgbClr val="FFFFFF"/>
                  </a:solidFill>
                  <a:latin typeface="Libre Baskerville Bold"/>
                </a:rPr>
                <a:t>9</a:t>
              </a:r>
              <a:endParaRPr lang="en-US" sz="4099" dirty="0">
                <a:solidFill>
                  <a:srgbClr val="FFFFFF"/>
                </a:solidFill>
                <a:latin typeface="Libre Baskerville Bold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3729831" y="3069887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1C503D"/>
                </a:solidFill>
                <a:latin typeface="Libre Baskerville"/>
              </a:rPr>
              <a:t>Ключевые ресурсы</a:t>
            </a:r>
            <a:endParaRPr lang="ru-RU" sz="2800" dirty="0">
              <a:solidFill>
                <a:srgbClr val="1C503D"/>
              </a:solidFill>
              <a:latin typeface="Libre Baskerville"/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1371600" y="4372465"/>
            <a:ext cx="3760423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00"/>
              </a:lnSpc>
            </a:pPr>
            <a:r>
              <a:rPr lang="ru-RU" sz="2400" dirty="0" smtClean="0">
                <a:solidFill>
                  <a:srgbClr val="1C503D"/>
                </a:solidFill>
                <a:latin typeface="Noto Serif"/>
              </a:rPr>
              <a:t>Постоянные расходы: З/П </a:t>
            </a:r>
            <a:r>
              <a:rPr lang="en-US" sz="2400" dirty="0" smtClean="0">
                <a:solidFill>
                  <a:srgbClr val="1C503D"/>
                </a:solidFill>
                <a:latin typeface="Noto Serif"/>
              </a:rPr>
              <a:t>It-</a:t>
            </a:r>
            <a:r>
              <a:rPr lang="ru-RU" sz="2400" dirty="0" smtClean="0">
                <a:solidFill>
                  <a:srgbClr val="1C503D"/>
                </a:solidFill>
                <a:latin typeface="Noto Serif"/>
              </a:rPr>
              <a:t>специалисту и менеджеру,</a:t>
            </a:r>
          </a:p>
          <a:p>
            <a:pPr marL="0" lvl="0" indent="0" algn="l">
              <a:lnSpc>
                <a:spcPts val="3200"/>
              </a:lnSpc>
            </a:pPr>
            <a:r>
              <a:rPr lang="ru-RU" sz="2400" dirty="0" smtClean="0">
                <a:solidFill>
                  <a:srgbClr val="1C503D"/>
                </a:solidFill>
                <a:latin typeface="Noto Serif"/>
              </a:rPr>
              <a:t>Переменные затраты: реклама.</a:t>
            </a:r>
            <a:endParaRPr lang="en-US" sz="2400" u="none" dirty="0">
              <a:solidFill>
                <a:srgbClr val="1C503D"/>
              </a:solidFill>
              <a:latin typeface="Noto Serif"/>
            </a:endParaRPr>
          </a:p>
        </p:txBody>
      </p:sp>
    </p:spTree>
    <p:extLst>
      <p:ext uri="{BB962C8B-B14F-4D97-AF65-F5344CB8AC3E}">
        <p14:creationId xmlns:p14="http://schemas.microsoft.com/office/powerpoint/2010/main" val="30488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14455</TotalTime>
  <Words>496</Words>
  <Application>Microsoft Office PowerPoint</Application>
  <PresentationFormat>Произвольный</PresentationFormat>
  <Paragraphs>127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Times New Roman</vt:lpstr>
      <vt:lpstr>Libre Baskerville</vt:lpstr>
      <vt:lpstr>Noto Serif</vt:lpstr>
      <vt:lpstr>Calibri</vt:lpstr>
      <vt:lpstr>Libre Baskerville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Green and Beidge International Mental Health Day Presentation</dc:title>
  <dc:creator>... НАСТЕНКА</dc:creator>
  <cp:lastModifiedBy>Учетная запись Майкрософт</cp:lastModifiedBy>
  <cp:revision>27</cp:revision>
  <dcterms:created xsi:type="dcterms:W3CDTF">2006-08-16T00:00:00Z</dcterms:created>
  <dcterms:modified xsi:type="dcterms:W3CDTF">2023-10-18T09:34:01Z</dcterms:modified>
  <dc:identifier>DAFhw_rs5X4</dc:identifier>
</cp:coreProperties>
</file>