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538" r:id="rId4"/>
    <p:sldId id="257" r:id="rId5"/>
    <p:sldId id="258" r:id="rId6"/>
    <p:sldId id="540" r:id="rId7"/>
    <p:sldId id="541" r:id="rId8"/>
    <p:sldId id="542" r:id="rId9"/>
    <p:sldId id="543" r:id="rId10"/>
    <p:sldId id="544" r:id="rId11"/>
    <p:sldId id="28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5DC"/>
    <a:srgbClr val="ECEDF0"/>
    <a:srgbClr val="727584"/>
    <a:srgbClr val="0B2D50"/>
    <a:srgbClr val="FFFFFF"/>
    <a:srgbClr val="E7E8ED"/>
    <a:srgbClr val="F2F2F2"/>
    <a:srgbClr val="525253"/>
    <a:srgbClr val="D3D6DB"/>
    <a:srgbClr val="2A8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5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6AD3E-D4E2-460A-81E1-57A20C9B450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3061-9593-44D4-A63C-E5B85802C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0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5656C-9098-495A-B384-ED28FBC616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06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AAE5A-F614-47DE-A925-E1F7D2473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71A44C-D8F6-4830-9878-DF7D49655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6B97BC-6465-443A-9026-4FA63751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70EC-860E-4C78-AD71-541469ED0376}" type="datetime1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DCBCEE-4208-4DA9-8B82-196D8D44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5572C-FB11-40AD-87F0-1A1D0014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9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C598B-E1C9-453A-85FA-2FC629BE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8BB4E1-B5B6-4FA2-B655-F0DCFC409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1576D-4B86-47F6-B944-CDAE43B3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71D3-5B33-46CE-8E6E-9584A60344DD}" type="datetime1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04B19F-BB5E-4517-ABDF-DF12AD5C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E7DD52-4E01-4F36-8126-6B0E60AB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5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2601C4-7CE6-4F44-81AA-A4A3E222D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2ABB75-E830-4124-8194-5F16365F9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15BE6-1F4B-455D-837B-3AC93190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82D-0122-4295-B86E-9E770C731C90}" type="datetime1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D10EB3-2304-46EA-B4B7-75D434FF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06F26-F674-45D9-93AE-0D23577E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0410"/>
            <a:ext cx="12192000" cy="341502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166551" y="923367"/>
            <a:ext cx="1639330" cy="3080222"/>
          </a:xfrm>
          <a:custGeom>
            <a:avLst/>
            <a:gdLst>
              <a:gd name="connsiteX0" fmla="*/ 0 w 1639330"/>
              <a:gd name="connsiteY0" fmla="*/ 0 h 3080222"/>
              <a:gd name="connsiteX1" fmla="*/ 157778 w 1639330"/>
              <a:gd name="connsiteY1" fmla="*/ 0 h 3080222"/>
              <a:gd name="connsiteX2" fmla="*/ 1639330 w 1639330"/>
              <a:gd name="connsiteY2" fmla="*/ 220146 h 3080222"/>
              <a:gd name="connsiteX3" fmla="*/ 1639330 w 1639330"/>
              <a:gd name="connsiteY3" fmla="*/ 3080222 h 3080222"/>
              <a:gd name="connsiteX4" fmla="*/ 0 w 1639330"/>
              <a:gd name="connsiteY4" fmla="*/ 3035203 h 308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330" h="3080222">
                <a:moveTo>
                  <a:pt x="0" y="0"/>
                </a:moveTo>
                <a:lnTo>
                  <a:pt x="157778" y="0"/>
                </a:lnTo>
                <a:lnTo>
                  <a:pt x="1639330" y="220146"/>
                </a:lnTo>
                <a:lnTo>
                  <a:pt x="1639330" y="3080222"/>
                </a:lnTo>
                <a:lnTo>
                  <a:pt x="0" y="30352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C85D30-5662-4059-9254-835C42DAC22A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E2BD65-140D-42F5-B002-2F5DD63D6745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DECD71-0B34-4AC1-B5B5-14DAC525E7AF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F67841-85ED-4314-8393-618A675114E1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AF8B5-D34D-4E66-B9B5-139B5D3CD0FF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883348-F40A-4BD3-A94B-F2B392E1CEFE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A8A36B-3BBE-4E11-9F6E-8D12F9D5DD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05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6AEA03E-BE4E-43BF-90FC-57EB9D71643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7DD059-C6C3-45B4-A12A-86D6CD711334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AA0F7B-B554-47E5-B243-1281B3895A47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C47FCE-827B-4292-BF2C-155065F9AF68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97BAFF-1521-485F-8323-6DAFF973E95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EEF0BE-FF2C-47FF-8F55-F2F2361C8C5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DA0911-48E1-40C9-91F2-331E12C6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6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924013" y="1457289"/>
            <a:ext cx="3146752" cy="4187053"/>
          </a:xfrm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C853CE-DDE4-4358-9CFD-9B5C4ECD551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3A2A69-8E81-40E7-8260-7A8E3B84E822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AE9C65-4E5F-451D-B38A-D233CFB09DB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DEA22-C625-44C2-8EF5-1D8D5B618BBC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CFB73B-C0DD-4195-97E8-985491BBABE0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7C0BBD-A0AE-4606-BA36-70B4F939DA25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E96617-A544-42D5-B401-0EB725FC4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08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0410"/>
            <a:ext cx="4124965" cy="35956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24967" y="10410"/>
            <a:ext cx="4111829" cy="35956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36797" y="10410"/>
            <a:ext cx="3956817" cy="3595652"/>
          </a:xfrm>
        </p:spPr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651ED4-0870-434D-8226-898E09BDA52F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BA671A-728E-46E0-870F-DED05F16E650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602E79-D8BC-43C8-87E9-F2E0BFA995C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FDA7C9-260E-48DE-9127-DADB310E5191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0D39F9-4CE6-473C-9A3B-6C882011CE5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24ACFE-6F21-40C6-A875-9C09389D9D6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BA6820-AF7E-4A99-AA8B-5919CD7A60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74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0410"/>
            <a:ext cx="12192000" cy="4054596"/>
          </a:xfrm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6820A0-09B4-4953-ADA1-B86B45D0D9D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E5AD0D-F2A2-4A15-8B2E-3C2FA92FD5DC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23AB2E-FC23-4700-B382-3649A2AC4AF7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EADBB0-BE6D-4962-A735-D11D16783D99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61CFD7-ADA5-4210-B6CB-5A67494C96E2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7BA1F2-DF1C-49C9-82E7-28B26AE34E18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FF47C7-4DDE-45BA-A64F-03462FEC0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0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442976"/>
            <a:ext cx="12192000" cy="341502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245435" y="2810828"/>
            <a:ext cx="1706394" cy="296651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25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8911527" cy="6858001"/>
          </a:xfrm>
          <a:custGeom>
            <a:avLst/>
            <a:gdLst>
              <a:gd name="connsiteX0" fmla="*/ 0 w 8911527"/>
              <a:gd name="connsiteY0" fmla="*/ 0 h 6858001"/>
              <a:gd name="connsiteX1" fmla="*/ 8911527 w 8911527"/>
              <a:gd name="connsiteY1" fmla="*/ 0 h 6858001"/>
              <a:gd name="connsiteX2" fmla="*/ 8911527 w 8911527"/>
              <a:gd name="connsiteY2" fmla="*/ 5633 h 6858001"/>
              <a:gd name="connsiteX3" fmla="*/ 6143 w 8911527"/>
              <a:gd name="connsiteY3" fmla="*/ 6858001 h 6858001"/>
              <a:gd name="connsiteX4" fmla="*/ 0 w 8911527"/>
              <a:gd name="connsiteY4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1527" h="6858001">
                <a:moveTo>
                  <a:pt x="0" y="0"/>
                </a:moveTo>
                <a:lnTo>
                  <a:pt x="8911527" y="0"/>
                </a:lnTo>
                <a:lnTo>
                  <a:pt x="8911527" y="5633"/>
                </a:lnTo>
                <a:lnTo>
                  <a:pt x="6143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9AEA8A-E1CD-4D09-A558-D99A290050D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5A278F-D2A0-4AFA-B4AF-52467F2396A5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DC2DDA-B8DB-4E05-A376-02896C5598D4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C7BAF0-9AA1-4BEB-8507-CFDDF6652A8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7FFE8F-A5C5-4476-B8B4-1F0E7FA26995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8050404-9DD4-46EC-8D0B-64A3BEDA138D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99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-3" y="-4"/>
            <a:ext cx="12192003" cy="4702628"/>
          </a:xfrm>
          <a:custGeom>
            <a:avLst/>
            <a:gdLst>
              <a:gd name="connsiteX0" fmla="*/ 0 w 12192002"/>
              <a:gd name="connsiteY0" fmla="*/ 0 h 4702628"/>
              <a:gd name="connsiteX1" fmla="*/ 12192002 w 12192002"/>
              <a:gd name="connsiteY1" fmla="*/ 0 h 4702628"/>
              <a:gd name="connsiteX2" fmla="*/ 12192002 w 12192002"/>
              <a:gd name="connsiteY2" fmla="*/ 3477435 h 4702628"/>
              <a:gd name="connsiteX3" fmla="*/ 256972 w 12192002"/>
              <a:gd name="connsiteY3" fmla="*/ 4702628 h 4702628"/>
              <a:gd name="connsiteX4" fmla="*/ 0 w 12192002"/>
              <a:gd name="connsiteY4" fmla="*/ 4702628 h 470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2" h="4702628">
                <a:moveTo>
                  <a:pt x="0" y="0"/>
                </a:moveTo>
                <a:lnTo>
                  <a:pt x="12192002" y="0"/>
                </a:lnTo>
                <a:lnTo>
                  <a:pt x="12192002" y="3477435"/>
                </a:lnTo>
                <a:lnTo>
                  <a:pt x="256972" y="4702628"/>
                </a:lnTo>
                <a:lnTo>
                  <a:pt x="0" y="47026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F52FB2-B6E8-4DDF-8B59-38BBBE70912F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EF2DC6-6304-4CFE-83A3-D6C9A7FE30B8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7982D7-8F5D-46A9-8B48-00C8BBB180CE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BF3DD6-3623-4472-9C66-73DF299B6F7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80D2E2-45DD-418E-9815-7FF85E514E0D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189C213-9E9E-407D-9484-0AF2492B076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D2B340-AB02-4287-8B1C-B11566351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1DEE6-B82F-4E8F-B683-27BD0971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5A8030-AC05-4EE2-AD37-CF062FC83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6FCF93-FCBC-4D60-9E45-06432BA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6D5C-05C2-42FE-862B-01C977FD93D1}" type="datetime1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A734A-F88D-49F7-BDCA-211FA5F8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B4103-3469-42CA-94D1-F80CF80A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37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11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8256"/>
          </a:xfrm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247F2B-11C0-449F-A25C-D824503BD347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952CC8-7AC0-4157-85BE-836BAF286E46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407E77-DBD4-46A9-8744-69B7E5458DCE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4C3996-B144-44F1-9AF4-7F0C84FA55A3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DC301F-165C-476F-BA1C-3FB771C17A2A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B30282-2922-4AD4-A04B-229DE505350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3F8210-9A8B-4585-AF0A-01214F406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1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" y="1451614"/>
            <a:ext cx="10972800" cy="332569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7" name="Rectangle 6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DFE284-9DD6-4208-9A64-BDE7429DF7E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981E90-6B6E-43E0-95BA-EE8514CC63E3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C7E5C1-0E39-4443-8795-2B6ADECFD0E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1EBA7A-9636-408B-88B2-FC751D10BE08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0992F1-18C4-4C6B-85F5-BAA2784A1F4D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217EEDA-F658-46BD-A029-8954FE3C51AD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9D0AC7-0454-4873-A966-F1BAF320B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92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835151"/>
            <a:ext cx="6096000" cy="318769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72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14613" y="1318188"/>
            <a:ext cx="4221623" cy="422162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B3622-BD81-4A84-8A1B-8595E96AE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817E76B-C3AF-4339-B7EE-5C5AAF39452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FDE8FF-69AB-4D05-8113-84A3500B925F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3DAB24-E568-4830-8920-9B67A5ADC5A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A5BC56-CE7F-464E-9B3B-496111C8276C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B76B2E-754E-4845-9898-5C3315E21A95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3B31B87-BBE3-4252-AC8A-2BC01C7C2223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57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5E25C8-DE33-40D6-987A-EC7B87DB7327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41454DD-1ADF-4887-93DC-3F8D4D08A19F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62A60B-DADD-48E5-80B4-DAE099702ADC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50F0241-E145-44D1-9A6B-1358A5AF2E52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11C5596-8397-414A-AFC0-85F28ABC0F13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F2FF3E1-0503-4CE4-8777-A604EF63A530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93D4B9F-43B8-4DA5-9258-3822B8CEF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20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711700" y="1446213"/>
            <a:ext cx="2752725" cy="5411787"/>
          </a:xfrm>
        </p:spPr>
        <p:txBody>
          <a:bodyPr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9BC128B-1872-4198-AD89-ADBB3F3320D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9C6778-FC71-4474-B48C-65BE1A15BE8B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39583BF-3C3F-48EC-8E91-257F81CAEB35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CB7390-A9AE-49BA-9879-5AEC6E487F4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FC6959B-38BE-4F20-95D1-A8488E410FE7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A9061620-CA42-4EA8-8939-4231BB94F15A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66CD581-5A51-4ED5-AE27-D997E02151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61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942877" y="1884784"/>
            <a:ext cx="2271312" cy="4958929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769847" y="1899071"/>
            <a:ext cx="2271312" cy="4958929"/>
          </a:xfrm>
        </p:spPr>
        <p:txBody>
          <a:bodyPr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90B6B9-E33A-4953-B34A-20BE24D21B49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8F9F75A-83E4-4B39-9F4A-234AD45CFEE7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9B30BEB-52DD-4A84-93D4-419899A40F52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20B01A9-6C79-47B1-B677-967B2C96E932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3129EC-6CB1-441E-AC5B-7F409EF8121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846F8381-A3CF-4086-8AB8-17B33AB7D15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566B745-EFB6-43AC-A20D-CAEABC553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72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1138" y="1616991"/>
            <a:ext cx="2143676" cy="2099347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616474" y="1616991"/>
            <a:ext cx="2143676" cy="2099347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431811" y="1616991"/>
            <a:ext cx="2143676" cy="2099347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247148" y="1616991"/>
            <a:ext cx="2143676" cy="2099347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1CE855-4D14-4432-8967-B4CB81F49E2C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2B8ACD-9ADF-4F9B-A327-AC08A9975ADD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AB73D2-661B-44E9-84F2-D3C0D79889CE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70B646B-E571-4256-9010-042FC125ECBC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72B605-3AAA-406D-B35F-D9903A6A5143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AC787B04-8C71-44FD-BE73-C688C844C7D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FDDBADD-FC82-4EE4-89EE-B1F6F02DE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07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D1EC5C-685B-4115-8C24-A1337D0A547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7364D36-1B51-40C9-B78F-FE19AAAA0FA4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0EF8DCF-F21D-414A-AD0E-ACB8AC856EF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6A7C38-523B-45AD-ABE0-4A6AFED92E4B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B220B86-3381-4744-9340-EDD4FDC7277C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D6893204-AF0F-44D4-B5CC-83ED7621DC5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335FFA8-C897-40B8-AB40-94CEBDF9C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61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9ECA7-D242-4F4B-ABD4-F901728E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7ED342-9C06-4F47-AC1E-6C3E06161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228353-B0F3-4F39-B010-E50FDF48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F90E-6AF7-42E0-87D2-F1FD3E84A1C0}" type="datetime1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841A63-BE40-478A-8242-55120994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B8D7AB-7758-4364-B334-84AF62E0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2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70186" y="1557603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921737" y="1557603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003277" y="1557603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164340" y="4810326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7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03391" y="4810326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7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37073" y="4810326"/>
            <a:ext cx="1262443" cy="12775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D2587D5-3254-44A1-8B84-B1E11966AE28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6C3D48B-FE93-46F1-84B6-5953BDC67360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12B820B-D38D-44E3-B809-F8260F6339C5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F4EE133-2ABA-4B77-8322-7DE74FFE4BD4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A8A5D92-7F6E-4BD8-AF7D-EA493D30D623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1" name="Slide Number Placeholder 5">
            <a:extLst>
              <a:ext uri="{FF2B5EF4-FFF2-40B4-BE49-F238E27FC236}">
                <a16:creationId xmlns:a16="http://schemas.microsoft.com/office/drawing/2014/main" id="{F5B859E4-64B1-4195-B2BD-3B359865647F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857E90-73B2-49CD-A28C-AAF7308785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9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031060" y="1945180"/>
            <a:ext cx="4141805" cy="2522809"/>
          </a:xfrm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9" name="Rectangle 3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3" name="Slide Number Placeholder 5"/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163A117-C269-405A-ACE0-0CCF7F83E9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4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169035" y="2212376"/>
            <a:ext cx="1697847" cy="169784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20895" y="2212376"/>
            <a:ext cx="1697847" cy="1697847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915775" y="2212376"/>
            <a:ext cx="1697847" cy="1697847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562962" y="2212376"/>
            <a:ext cx="1697847" cy="1697847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CE3EC6-599D-4A96-A2AE-0C1D6C99FC84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F0A80E-23E8-4BCA-AA87-32C789F1DAB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514BCCC-5741-425F-A426-FF5CB8A2A25A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1340BF7-FECD-4023-A5B8-43C1C9B47D28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4C50449-8C13-4A70-BFE9-B4917C0DA7D4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799ED5DB-0DE3-41B2-816B-B84B12E51F08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AE0A0C3-1C57-4578-A6FD-009B42838B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86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" y="1704975"/>
            <a:ext cx="6524625" cy="362902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420709" y="2756246"/>
            <a:ext cx="6771291" cy="2578121"/>
          </a:xfrm>
        </p:spPr>
        <p:txBody>
          <a:bodyPr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FCE56E-A1F4-48C9-83B1-E7AE7D25F494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035EA6-29AE-4614-87C6-54EEEC3B9DC5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33B4688-DEF0-42B3-972B-2F063A016C60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2CFF80-5CDC-442E-9122-9D684A38D840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67585B-D6BD-485A-8C16-D6857B4DBE58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76DD763-768B-4976-B561-CB6C20B04A70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D2B4531-B211-49A1-BAD0-DE5D8EE30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D267D1E9-6C82-4449-8F8F-CAA68C0AC2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A06E301-8B72-4704-A25B-E681FE708960}"/>
              </a:ext>
            </a:extLst>
          </p:cNvPr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3E53F8-254A-4331-B67F-D40530AD502C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F2D7CC4-EA9B-467D-AC4B-F5BD67EE934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BF5F0DB-6FB3-46F4-926A-07140533F3B5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15CCB3-75A2-4365-BE90-772DB50CD05F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13128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267197" y="1351658"/>
            <a:ext cx="1657607" cy="165580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273030" y="3917636"/>
            <a:ext cx="1308679" cy="13050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48771" y="3917636"/>
            <a:ext cx="1308679" cy="13050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145126" y="3917636"/>
            <a:ext cx="1308679" cy="13050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645654" y="3917636"/>
            <a:ext cx="1308679" cy="13050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D47AA7-CE5B-4280-8BEB-AAA1178A8A70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DCDD907-5DE2-4338-ACD1-F95D8ADB348A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FB8EEDD-E6E2-4C0C-B489-59FA3325CBE2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03E39FC-4422-41D1-8D21-0AE293FD77E3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A4AC54D-488D-40C9-83A5-83678C730638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BB0AA1AC-B0C5-4F2F-ACC2-A8F4951260D7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E1C12BB7-C127-44B5-800A-5AA7F84F3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27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3"/>
          </p:nvPr>
        </p:nvSpPr>
        <p:spPr>
          <a:xfrm>
            <a:off x="10358" y="2329756"/>
            <a:ext cx="12171287" cy="3262714"/>
          </a:xfrm>
          <a:custGeom>
            <a:avLst/>
            <a:gdLst>
              <a:gd name="connsiteX0" fmla="*/ 6085643 w 12171286"/>
              <a:gd name="connsiteY0" fmla="*/ 0 h 3262714"/>
              <a:gd name="connsiteX1" fmla="*/ 7578497 w 12171286"/>
              <a:gd name="connsiteY1" fmla="*/ 996359 h 3262714"/>
              <a:gd name="connsiteX2" fmla="*/ 7579257 w 12171286"/>
              <a:gd name="connsiteY2" fmla="*/ 998823 h 3262714"/>
              <a:gd name="connsiteX3" fmla="*/ 12171286 w 12171286"/>
              <a:gd name="connsiteY3" fmla="*/ 998823 h 3262714"/>
              <a:gd name="connsiteX4" fmla="*/ 12171286 w 12171286"/>
              <a:gd name="connsiteY4" fmla="*/ 2248100 h 3262714"/>
              <a:gd name="connsiteX5" fmla="*/ 7584125 w 12171286"/>
              <a:gd name="connsiteY5" fmla="*/ 2248100 h 3262714"/>
              <a:gd name="connsiteX6" fmla="*/ 7578497 w 12171286"/>
              <a:gd name="connsiteY6" fmla="*/ 2266355 h 3262714"/>
              <a:gd name="connsiteX7" fmla="*/ 6085643 w 12171286"/>
              <a:gd name="connsiteY7" fmla="*/ 3262714 h 3262714"/>
              <a:gd name="connsiteX8" fmla="*/ 4592790 w 12171286"/>
              <a:gd name="connsiteY8" fmla="*/ 2266355 h 3262714"/>
              <a:gd name="connsiteX9" fmla="*/ 4587162 w 12171286"/>
              <a:gd name="connsiteY9" fmla="*/ 2248100 h 3262714"/>
              <a:gd name="connsiteX10" fmla="*/ 0 w 12171286"/>
              <a:gd name="connsiteY10" fmla="*/ 2248100 h 3262714"/>
              <a:gd name="connsiteX11" fmla="*/ 0 w 12171286"/>
              <a:gd name="connsiteY11" fmla="*/ 998823 h 3262714"/>
              <a:gd name="connsiteX12" fmla="*/ 4592030 w 12171286"/>
              <a:gd name="connsiteY12" fmla="*/ 998823 h 3262714"/>
              <a:gd name="connsiteX13" fmla="*/ 4592790 w 12171286"/>
              <a:gd name="connsiteY13" fmla="*/ 996359 h 3262714"/>
              <a:gd name="connsiteX14" fmla="*/ 6085643 w 12171286"/>
              <a:gd name="connsiteY14" fmla="*/ 0 h 32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71286" h="3262714">
                <a:moveTo>
                  <a:pt x="6085643" y="0"/>
                </a:moveTo>
                <a:cubicBezTo>
                  <a:pt x="6756742" y="0"/>
                  <a:pt x="7332541" y="410840"/>
                  <a:pt x="7578497" y="996359"/>
                </a:cubicBezTo>
                <a:lnTo>
                  <a:pt x="7579257" y="998823"/>
                </a:lnTo>
                <a:lnTo>
                  <a:pt x="12171286" y="998823"/>
                </a:lnTo>
                <a:lnTo>
                  <a:pt x="12171286" y="2248100"/>
                </a:lnTo>
                <a:lnTo>
                  <a:pt x="7584125" y="2248100"/>
                </a:lnTo>
                <a:lnTo>
                  <a:pt x="7578497" y="2266355"/>
                </a:lnTo>
                <a:cubicBezTo>
                  <a:pt x="7332541" y="2851874"/>
                  <a:pt x="6756742" y="3262714"/>
                  <a:pt x="6085643" y="3262714"/>
                </a:cubicBezTo>
                <a:cubicBezTo>
                  <a:pt x="5414545" y="3262714"/>
                  <a:pt x="4838746" y="2851874"/>
                  <a:pt x="4592790" y="2266355"/>
                </a:cubicBezTo>
                <a:lnTo>
                  <a:pt x="4587162" y="2248100"/>
                </a:lnTo>
                <a:lnTo>
                  <a:pt x="0" y="2248100"/>
                </a:lnTo>
                <a:lnTo>
                  <a:pt x="0" y="998823"/>
                </a:lnTo>
                <a:lnTo>
                  <a:pt x="4592030" y="998823"/>
                </a:lnTo>
                <a:lnTo>
                  <a:pt x="4592790" y="996359"/>
                </a:lnTo>
                <a:cubicBezTo>
                  <a:pt x="4838746" y="410840"/>
                  <a:pt x="5414545" y="0"/>
                  <a:pt x="60856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ED1315-A0A8-4988-BA83-2931077C602B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DAEEB97-78BA-4798-AC7E-0A618EF8C05D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E6500A5-2F97-4AA2-9299-0EEBBBFAF97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BACF7CC-3B28-4409-859E-16B78E03E7B6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FE6AE78-53FB-47CC-BD0C-4EF4E074B22B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09612AA2-B5AC-4E68-ABE7-329221275BC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52E00BA-746A-4A6D-9717-F6916A914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9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51814" y="2758023"/>
            <a:ext cx="2786135" cy="280785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F42C08-08BF-4736-B654-5224E762F54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95AE76A-D814-4078-97BE-2CE22CADF6A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B152CF-9FFD-4012-AF68-DCECDF93FFF3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1EDE850-E2A3-4151-931B-A5260FA2F00E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85FCE66-3F0B-40E5-A983-96459DC2454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8526FEA-B544-49AC-8639-9F44097C0739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D7724CD-5306-4063-B425-18AEFE301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6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icture Placeholder 51"/>
          <p:cNvSpPr>
            <a:spLocks noGrp="1"/>
          </p:cNvSpPr>
          <p:nvPr>
            <p:ph type="pic" sz="quarter" idx="11"/>
          </p:nvPr>
        </p:nvSpPr>
        <p:spPr>
          <a:xfrm rot="18900000">
            <a:off x="-473213" y="1277160"/>
            <a:ext cx="13503649" cy="4678030"/>
          </a:xfrm>
          <a:custGeom>
            <a:avLst/>
            <a:gdLst>
              <a:gd name="connsiteX0" fmla="*/ 9526855 w 13503649"/>
              <a:gd name="connsiteY0" fmla="*/ 0 h 4678030"/>
              <a:gd name="connsiteX1" fmla="*/ 13503649 w 13503649"/>
              <a:gd name="connsiteY1" fmla="*/ 3976795 h 4678030"/>
              <a:gd name="connsiteX2" fmla="*/ 12802415 w 13503649"/>
              <a:gd name="connsiteY2" fmla="*/ 4678030 h 4678030"/>
              <a:gd name="connsiteX3" fmla="*/ 4488357 w 13503649"/>
              <a:gd name="connsiteY3" fmla="*/ 4678030 h 4678030"/>
              <a:gd name="connsiteX4" fmla="*/ 0 w 13503649"/>
              <a:gd name="connsiteY4" fmla="*/ 189673 h 4678030"/>
              <a:gd name="connsiteX5" fmla="*/ 189671 w 13503649"/>
              <a:gd name="connsiteY5" fmla="*/ 1 h 467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03649" h="4678030">
                <a:moveTo>
                  <a:pt x="9526855" y="0"/>
                </a:moveTo>
                <a:lnTo>
                  <a:pt x="13503649" y="3976795"/>
                </a:lnTo>
                <a:lnTo>
                  <a:pt x="12802415" y="4678030"/>
                </a:lnTo>
                <a:lnTo>
                  <a:pt x="4488357" y="4678030"/>
                </a:lnTo>
                <a:lnTo>
                  <a:pt x="0" y="189673"/>
                </a:lnTo>
                <a:lnTo>
                  <a:pt x="189671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BEBCA7B-726E-4870-A298-D03C44B350F8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73E9027-632A-4E4B-8FBB-10090DE010E8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B3596B-6E6F-4DDF-8413-B370AF5165D4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C4DF5E5-BAED-4488-BB92-0F6539615FD3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62D5657-B44A-4609-851D-92CA78ED4F54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7F684CFD-8748-4008-8718-7136D7BE7C3B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5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551251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067624 h 6858000"/>
              <a:gd name="connsiteX3" fmla="*/ 6401624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6551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6551251" y="0"/>
                </a:moveTo>
                <a:lnTo>
                  <a:pt x="12192000" y="0"/>
                </a:lnTo>
                <a:lnTo>
                  <a:pt x="12192000" y="1067624"/>
                </a:lnTo>
                <a:lnTo>
                  <a:pt x="6401624" y="6858000"/>
                </a:lnTo>
                <a:lnTo>
                  <a:pt x="0" y="6858000"/>
                </a:lnTo>
                <a:lnTo>
                  <a:pt x="0" y="65512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2320F1-E31E-452C-96C5-3BEDB782EED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0E173EF-CA12-4863-A788-1C6ACD233608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13D0C0F-A7A8-492C-9ADA-20470023479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725E1A-A0C5-4750-8F41-FC631CFD4A4A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755029-5A72-43D3-A3D1-0CB672689104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6C18F20-9DB7-47D4-A3D9-FAB3FDF6149E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22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36136" y="1831398"/>
            <a:ext cx="1800000" cy="18004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493605" y="1831398"/>
            <a:ext cx="1800000" cy="18004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93605" y="4105115"/>
            <a:ext cx="1800000" cy="18004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40231" y="4105115"/>
            <a:ext cx="1800000" cy="18004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4" name="Text Placeholder 6"/>
          <p:cNvSpPr>
            <a:spLocks noGrp="1"/>
          </p:cNvSpPr>
          <p:nvPr userDrawn="1">
            <p:ph type="body" sz="quarter" idx="10"/>
          </p:nvPr>
        </p:nvSpPr>
        <p:spPr>
          <a:xfrm>
            <a:off x="62930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4BC06E3-FD6C-463C-AF5B-B583DA22D1C1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C49FFF9-A629-4ED6-BB94-D36698739D4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505630A-4B09-48FD-A486-2CDD33A3C0CF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48E9DBF-9A3F-42BD-9D0D-1323318778AD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6846CDA-B4B7-4C48-B659-6BB2C16BD7E5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F917641B-67C7-44DE-8385-48BCF7F63F1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418BAC0-4A8C-4E72-8616-74008A4AC3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93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AF773-EE69-4A0D-97F3-669813B1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F3297-55C6-44DF-B10B-9FAD12125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EC04DC-CAF2-42D0-9CA1-1E5D0963F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404C13-2580-4E34-8EEC-70509094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E1B-7144-4401-B52E-C6BACF4BA89E}" type="datetime1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C81E36-FA43-4FC3-9414-19E79BF9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3B18DF-7240-4AE3-B44F-3100BF00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820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06846" y="2505999"/>
            <a:ext cx="1646457" cy="1656214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26629" y="2505999"/>
            <a:ext cx="1646457" cy="1656214"/>
          </a:xfrm>
        </p:spPr>
        <p:txBody>
          <a:bodyPr/>
          <a:lstStyle/>
          <a:p>
            <a:endParaRPr lang="en-US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982186" y="3429000"/>
            <a:ext cx="1661093" cy="16562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500525" y="3429000"/>
            <a:ext cx="1656215" cy="16562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2B8CD8-F8E0-457D-A29E-543475622BD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A4C88F-4EBA-49A6-B877-1189A12B11FB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BAE5062-1E3D-4888-97AE-B7C0560D8FE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1A48A05-FE70-4C51-8052-5A9162342B12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D9C2B82-3D97-41E4-8712-9DC88D59540E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A8BCCF12-642E-4C2A-BB11-110C45FD062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F9C2193-7E37-4CFD-8140-BD7BB8F2B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44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349432" y="1889470"/>
            <a:ext cx="1606789" cy="162000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70186" y="1889470"/>
            <a:ext cx="1606789" cy="162000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963810" y="1889470"/>
            <a:ext cx="1606789" cy="162000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70646" y="1889470"/>
            <a:ext cx="1606789" cy="162000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AF546C7-4EE0-45A6-B82D-985D009E20E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73A48FB-BDB6-49A1-9170-245EB356123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17F8627-52CD-498C-9DFD-7D4870994644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9D0C0BC-074E-4D87-B67B-07445F449DE0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CA4DAAF-EFAE-4BB9-ABA1-AD3E131ECAE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FDFFDB42-EEE2-4DCA-AE70-D560DDD4D53D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808CA547-ACBA-4F12-BA65-0A1755CDDC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54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62287" y="1849761"/>
            <a:ext cx="1881888" cy="1860431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779403" y="1849761"/>
            <a:ext cx="1881888" cy="1860431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508216" y="1849761"/>
            <a:ext cx="1881888" cy="1860431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225333" y="1849761"/>
            <a:ext cx="1881888" cy="1860431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6" name="Rectangle 4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761D86-B1F7-44E9-84D2-2E436B314580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F143CA9-969E-4BDA-9F4E-78EA52357C9A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886C7C1-883B-4079-B685-35712A993879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40A298-F2DB-4570-A6A6-0B2FD9D2E27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C2CD1BD-4043-441C-9CD7-7B8A0E08F97E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7D97973-EEEA-4C46-A93E-985871D2C8C0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BCA0602-8D47-4BF9-A06F-2D4E66C5B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24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0024" cy="3434976"/>
          </a:xfrm>
        </p:spPr>
      </p:sp>
      <p:sp>
        <p:nvSpPr>
          <p:cNvPr id="60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090024" y="3447537"/>
            <a:ext cx="6101976" cy="3410465"/>
          </a:xfrm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BB368-F663-4B9F-BA58-18ACB8188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8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9309" y="1533871"/>
            <a:ext cx="5446028" cy="2735838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0849" y="4385763"/>
            <a:ext cx="2424488" cy="1789482"/>
          </a:xfrm>
        </p:spPr>
        <p:txBody>
          <a:bodyPr/>
          <a:lstStyle/>
          <a:p>
            <a:endParaRPr lang="en-US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14819" y="1533873"/>
            <a:ext cx="2787759" cy="1785041"/>
          </a:xfrm>
        </p:spPr>
        <p:txBody>
          <a:bodyPr/>
          <a:lstStyle/>
          <a:p>
            <a:endParaRPr lang="en-US"/>
          </a:p>
        </p:txBody>
      </p:sp>
      <p:sp>
        <p:nvSpPr>
          <p:cNvPr id="5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220599" y="3429000"/>
            <a:ext cx="5323703" cy="2746247"/>
          </a:xfrm>
        </p:spPr>
        <p:txBody>
          <a:bodyPr/>
          <a:lstStyle/>
          <a:p>
            <a:endParaRPr lang="en-US"/>
          </a:p>
        </p:txBody>
      </p:sp>
      <p:grpSp>
        <p:nvGrpSpPr>
          <p:cNvPr id="81" name="Group 80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82" name="Rectangle 81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3" name="Rectangle 82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4" name="Rectangle 83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6A66393-7A9B-4D85-AD31-654414EC6C4F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3E9B397-587D-4F3A-8225-BD70321B3A27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5669B72-270D-4BC4-84B8-6E71657E5715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5B2AA2F-EB23-412A-9EEA-8848DCCD7164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7F1AF15-7428-4E84-9514-15DADAA3237E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FCC82DED-2CCA-4F49-93C3-9E74D2E65722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1B3FC10-A7BC-4BDF-9894-453AF2B08C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47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62031" y="1789986"/>
            <a:ext cx="2671813" cy="3484737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56204" y="1789986"/>
            <a:ext cx="2671813" cy="3484737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349502" y="1789986"/>
            <a:ext cx="2671813" cy="3484737"/>
          </a:xfrm>
        </p:spPr>
        <p:txBody>
          <a:bodyPr/>
          <a:lstStyle/>
          <a:p>
            <a:endParaRPr lang="en-US"/>
          </a:p>
        </p:txBody>
      </p:sp>
      <p:grpSp>
        <p:nvGrpSpPr>
          <p:cNvPr id="81" name="Group 80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82" name="Rectangle 81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3" name="Rectangle 82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4" name="Rectangle 83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1DFD18-ABB7-4D5A-8FDC-94E7345AFA0C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4E05CB1-4B9C-496D-9E0C-56862984A0D0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4EF3A6-C5CB-4BEA-A8BC-0A0301E85A13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586A7D-117E-4503-A16E-5CC805A729C7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67191F3-B7CE-4F0A-B436-8017BCD34FAB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D88A7B07-8F66-47DF-9F1D-D75AD64D383E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271DC6D-78F8-47A3-8F3E-58F8322A5A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14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41520" y="2116442"/>
            <a:ext cx="2150577" cy="3675157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816383" y="2116442"/>
            <a:ext cx="2153179" cy="3675157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991245" y="2116442"/>
            <a:ext cx="2139019" cy="1519283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91245" y="3635723"/>
            <a:ext cx="2139019" cy="2155874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061736" y="3944039"/>
            <a:ext cx="3569656" cy="1847558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061736" y="2116441"/>
            <a:ext cx="3569656" cy="1827598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8CF1F4-A372-4730-9FC7-939BB96F25B2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29BFC2-E661-4FEB-80BD-93780E52BCB8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1D428-D8C2-49A5-9241-0E12458FD8E4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D0DDC4-675C-4A90-9EEA-392539EE2A01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AA0A55-7867-48CD-940C-CE0ED9C6B00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7B0E760-230A-41FE-944A-C4E459890E1F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776584-1835-4994-966C-1CD306B05C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980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714837" y="1655946"/>
            <a:ext cx="1503876" cy="15038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3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14837" y="4541539"/>
            <a:ext cx="1503876" cy="15038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2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72930" y="4541539"/>
            <a:ext cx="1503876" cy="15038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2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972930" y="1655946"/>
            <a:ext cx="1503876" cy="150387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grpSp>
        <p:nvGrpSpPr>
          <p:cNvPr id="91" name="Group 90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92" name="Rectangle 91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3" name="Rectangle 92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4" name="Rectangle 93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1CEC620-3009-4B25-9064-EEC59FD53DF3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8B0755D-D033-4690-8B0F-678F76448ECE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83EA5A0-56EB-462B-8686-95C9E69F4683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9096CD-11F9-455A-9583-DB61A5E40A5C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0480CC-1269-432A-9A03-047B06F2B991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F5C505BD-082D-4452-B453-17C372F5C580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E35E174-3BBD-41E1-9B2F-397CBDF9A8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55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220111" y="1855959"/>
            <a:ext cx="1919003" cy="1942663"/>
          </a:xfrm>
          <a:prstGeom prst="ellipse">
            <a:avLst/>
          </a:prstGeom>
        </p:spPr>
      </p:sp>
      <p:sp>
        <p:nvSpPr>
          <p:cNvPr id="8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050018" y="1858089"/>
            <a:ext cx="1936823" cy="1942664"/>
          </a:xfrm>
          <a:prstGeom prst="ellipse">
            <a:avLst/>
          </a:prstGeom>
        </p:spPr>
      </p:sp>
      <p:sp>
        <p:nvSpPr>
          <p:cNvPr id="88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3794017" y="1852693"/>
            <a:ext cx="1937915" cy="1918962"/>
          </a:xfrm>
          <a:prstGeom prst="ellipse">
            <a:avLst/>
          </a:prstGeom>
        </p:spPr>
      </p:sp>
      <p:sp>
        <p:nvSpPr>
          <p:cNvPr id="89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589662" y="1899932"/>
            <a:ext cx="1923220" cy="1903270"/>
          </a:xfrm>
          <a:prstGeom prst="ellipse">
            <a:avLst/>
          </a:prstGeom>
        </p:spPr>
      </p:sp>
      <p:grpSp>
        <p:nvGrpSpPr>
          <p:cNvPr id="47" name="Group 46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8" name="Rectangle 47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146F20-5011-4692-BAD8-0DE6968DD5E6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1BC9975-3311-4AE2-98DD-33BFBF8C0467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8B43872-0FD5-4965-93F9-5D07D8B99AAA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A27C30C-9408-43C6-83E3-FEDE089E8331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1FD1463-9ABE-4F60-AD55-70908BE51032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F43293D6-479D-42CC-891E-98A41C602038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3D7F1C0-8444-43ED-ACED-FD9E631511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85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62285" y="1757570"/>
            <a:ext cx="1852043" cy="18713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818499" y="1757570"/>
            <a:ext cx="1852043" cy="18713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523777" y="1757570"/>
            <a:ext cx="1852043" cy="18713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257968" y="1757570"/>
            <a:ext cx="1852043" cy="187131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96" name="Rectangle 95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Rectangle 96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Rectangle 9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7F198C-0100-4F10-B41F-54EDAD0CB86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EA511B-BA52-4A2D-A6BC-BDE228F521BC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82CA5F-0989-4F93-9150-ABD21179D98E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D07F267-BE80-421C-A76F-B62656AB84A2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53A707-119F-40B4-AFC2-6F117B80A7B5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D2178896-63D9-447B-86B4-A3145901F08F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A7E42EE-259E-45C3-9208-F33FDD672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4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C380E-1C0E-4261-9F50-4DB08579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72E56F-D9BA-4443-AE1B-64A47027C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AE6378-7C5F-49A0-9335-AD01E52EC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6DB0C0-41EF-4B7F-9E18-EACD736AD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5EC559-9169-4628-9831-253D216BF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24FB6F-AB6C-40B1-976B-E05C8165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B63-DCEA-496E-B35D-EFD293917B6B}" type="datetime1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546BB4-CC8E-40BC-98A5-84325FDF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3F3243-51B4-495F-A6E4-2471B516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642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751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/>
          <p:cNvSpPr>
            <a:spLocks noGrp="1"/>
          </p:cNvSpPr>
          <p:nvPr>
            <p:ph type="pic" sz="quarter" idx="11"/>
          </p:nvPr>
        </p:nvSpPr>
        <p:spPr>
          <a:xfrm>
            <a:off x="4035013" y="2380436"/>
            <a:ext cx="4120984" cy="2481264"/>
          </a:xfrm>
        </p:spPr>
        <p:txBody>
          <a:bodyPr/>
          <a:lstStyle/>
          <a:p>
            <a:endParaRPr lang="en-US"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74" name="Rectangle 73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DF22E8-C27D-48A2-91ED-919FE4B2E487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D7592E1-5859-42FD-86AC-698515250F1B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01C75F4-0C8C-4201-BE78-C92596E0C491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E5344C6-7184-494A-8A2A-D90A056380CB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BAFE9D-61FC-4DA0-AE8B-9D8C82CB115C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B319BACA-42F7-4B15-9160-2C9403DEBD07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022C28-8684-4056-929F-04BB714B3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328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71419" y="769257"/>
            <a:ext cx="2610275" cy="1642420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9014" y="2"/>
            <a:ext cx="2610275" cy="2411677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599014" y="2536326"/>
            <a:ext cx="2610275" cy="1803731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326756" y="2536326"/>
            <a:ext cx="2865245" cy="1803731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599014" y="4464704"/>
            <a:ext cx="2610275" cy="2393297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D17325-1AE7-4BEB-BCAF-6756C1E17F79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DBDB1D-C396-4794-A488-B372622491D2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E611C6-80C7-4E79-98E4-AEA3CA07605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77FECEB-85F1-44AA-AC2C-46AEBBB009AB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2C7D7F-A190-4AF5-8BD0-87DEB3F2731D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CF171E1-FBD4-4FA7-BA37-465AA432EA1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D14C0C3-FB82-47AB-A791-153EE5072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362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9" name="Rectangle 4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623889" y="1538966"/>
            <a:ext cx="10944225" cy="3436886"/>
          </a:xfrm>
        </p:spPr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242B61-64A5-4403-A3CC-81939436305C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7821E3C-2C20-4849-A6F9-994B519B1022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97E5F60-AA4B-44F5-9ACB-37DA571ED7B2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AD0FA8-D481-4584-8E69-EBB257BBA7B8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FCD9BB-65A3-47BB-A427-452CDB723899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5B8C69DF-1186-41A8-88F8-80DE1E8DC51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FD8C745-99E1-4476-B183-877F70EE78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618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338671" y="2502466"/>
            <a:ext cx="9514661" cy="2696333"/>
          </a:xfrm>
        </p:spPr>
        <p:txBody>
          <a:bodyPr/>
          <a:lstStyle/>
          <a:p>
            <a:endParaRPr lang="en-US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9" name="Rectangle 4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7C1E8F-EB6B-4A42-BE27-F7DEE52B9305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6AE7BDE-F416-4EC0-BB9C-41BD37547D81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13EB21-E932-47AE-98CA-1F5731D90697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EA21FA7-A8E0-4BAE-82B3-A23D1C188CE6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D0A354-5F20-40D2-9907-E74FC1FE7A71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342EF5CF-1CBE-4C8D-8D38-885883FBDFF1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1764296-2EFC-4738-87A7-32C6C9FC2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15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17434" y="2108200"/>
            <a:ext cx="2891423" cy="2620012"/>
          </a:xfrm>
          <a:custGeom>
            <a:avLst/>
            <a:gdLst>
              <a:gd name="connsiteX0" fmla="*/ 0 w 2891422"/>
              <a:gd name="connsiteY0" fmla="*/ 0 h 2620012"/>
              <a:gd name="connsiteX1" fmla="*/ 2891422 w 2891422"/>
              <a:gd name="connsiteY1" fmla="*/ 0 h 2620012"/>
              <a:gd name="connsiteX2" fmla="*/ 1454696 w 2891422"/>
              <a:gd name="connsiteY2" fmla="*/ 2620012 h 2620012"/>
              <a:gd name="connsiteX3" fmla="*/ 1436727 w 2891422"/>
              <a:gd name="connsiteY3" fmla="*/ 2620012 h 262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1422" h="2620012">
                <a:moveTo>
                  <a:pt x="0" y="0"/>
                </a:moveTo>
                <a:lnTo>
                  <a:pt x="2891422" y="0"/>
                </a:lnTo>
                <a:lnTo>
                  <a:pt x="1454696" y="2620012"/>
                </a:lnTo>
                <a:lnTo>
                  <a:pt x="1436727" y="26200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386118" y="2108200"/>
            <a:ext cx="2888343" cy="2633068"/>
          </a:xfrm>
          <a:prstGeom prst="triangl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51830" y="2108200"/>
            <a:ext cx="2888343" cy="2633068"/>
          </a:xfrm>
          <a:prstGeom prst="triangl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917545" y="2108200"/>
            <a:ext cx="2888343" cy="2633068"/>
          </a:xfrm>
          <a:prstGeom prst="triangl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9" name="Rectangle 4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22"/>
          </p:nvPr>
        </p:nvSpPr>
        <p:spPr>
          <a:xfrm>
            <a:off x="6283147" y="2108200"/>
            <a:ext cx="2891423" cy="2620012"/>
          </a:xfrm>
          <a:custGeom>
            <a:avLst/>
            <a:gdLst>
              <a:gd name="connsiteX0" fmla="*/ 0 w 2891422"/>
              <a:gd name="connsiteY0" fmla="*/ 0 h 2620012"/>
              <a:gd name="connsiteX1" fmla="*/ 2891422 w 2891422"/>
              <a:gd name="connsiteY1" fmla="*/ 0 h 2620012"/>
              <a:gd name="connsiteX2" fmla="*/ 1454696 w 2891422"/>
              <a:gd name="connsiteY2" fmla="*/ 2620012 h 2620012"/>
              <a:gd name="connsiteX3" fmla="*/ 1436727 w 2891422"/>
              <a:gd name="connsiteY3" fmla="*/ 2620012 h 262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1422" h="2620012">
                <a:moveTo>
                  <a:pt x="0" y="0"/>
                </a:moveTo>
                <a:lnTo>
                  <a:pt x="2891422" y="0"/>
                </a:lnTo>
                <a:lnTo>
                  <a:pt x="1454696" y="2620012"/>
                </a:lnTo>
                <a:lnTo>
                  <a:pt x="1436727" y="26200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44D36-2F89-4C25-9BF5-F7883D09FC5D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E1DA6FF-6B38-4006-AEDF-DABAE3826084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316A36E-3B90-46A6-8059-EE10638074DF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53D85B-F462-4D41-9E6C-11D9343D4D5D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1877685-7E74-4A4C-A49C-8B921B88FC32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AADD42B1-D726-4E8D-AF48-75446D3F1D1E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886E114-6336-43CD-B189-9E37E67696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75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074344" y="3253650"/>
            <a:ext cx="2043315" cy="204331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733071" y="695262"/>
            <a:ext cx="458165" cy="67611"/>
            <a:chOff x="11008409" y="6143528"/>
            <a:chExt cx="352370" cy="102724"/>
          </a:xfrm>
        </p:grpSpPr>
        <p:sp>
          <p:nvSpPr>
            <p:cNvPr id="49" name="Rectangle 48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4067" y="828174"/>
            <a:ext cx="3468560" cy="454025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C4DBB9-EB64-40FB-A439-689476F50845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4CC19D1-DFD7-4D61-85A5-3E808B6AC609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F0ECC8-A514-4147-8BBE-DCEA69985079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0B177-D559-40EC-B932-0C9595AEA74A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0D83D92-D939-4951-8861-55A7EF14B0D6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0B2B5974-5B4E-4ADE-84EC-65F3E2B4A879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6E9DF01-DB0C-4136-B8B2-136F7A2BB4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553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2D5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ED9956-30EA-4E13-BF44-53B2391A5A4E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0BE7F8E-A6E0-479D-9F32-716994C06B0F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C8F056F-0609-4F11-A285-EC043EC56C60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1C6A382-ACCE-4DBF-B402-DBA2AC134A5F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527219B-A3A8-487D-AF43-FB566507B766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EBAC6541-EEB2-48DC-BCE0-0D2ECF12214B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51FC9CC-0526-4053-9E08-B0BFA91FA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38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59014"/>
            <a:ext cx="12192000" cy="6508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39391"/>
            <a:ext cx="9144000" cy="80327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0B2D50"/>
                </a:solidFill>
                <a:latin typeface="Playfair Display Black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86771"/>
            <a:ext cx="9144000" cy="5444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50">
                <a:solidFill>
                  <a:srgbClr val="0B2D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d-ID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36936" y="-37421"/>
            <a:ext cx="12266018" cy="3539133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d-ID" dirty="0"/>
          </a:p>
        </p:txBody>
      </p:sp>
      <p:grpSp>
        <p:nvGrpSpPr>
          <p:cNvPr id="6" name="Group 56">
            <a:extLst>
              <a:ext uri="{FF2B5EF4-FFF2-40B4-BE49-F238E27FC236}">
                <a16:creationId xmlns:a16="http://schemas.microsoft.com/office/drawing/2014/main" id="{81A400FB-46CB-4769-B0B4-1380F7A6196A}"/>
              </a:ext>
            </a:extLst>
          </p:cNvPr>
          <p:cNvGrpSpPr/>
          <p:nvPr userDrawn="1"/>
        </p:nvGrpSpPr>
        <p:grpSpPr>
          <a:xfrm>
            <a:off x="0" y="3501712"/>
            <a:ext cx="12192000" cy="139741"/>
            <a:chOff x="0" y="0"/>
            <a:chExt cx="24555161" cy="403998"/>
          </a:xfrm>
        </p:grpSpPr>
        <p:sp>
          <p:nvSpPr>
            <p:cNvPr id="8" name="Shape 52">
              <a:extLst>
                <a:ext uri="{FF2B5EF4-FFF2-40B4-BE49-F238E27FC236}">
                  <a16:creationId xmlns:a16="http://schemas.microsoft.com/office/drawing/2014/main" id="{70AF84F1-D225-4FFC-8A47-FAD965DC8244}"/>
                </a:ext>
              </a:extLst>
            </p:cNvPr>
            <p:cNvSpPr/>
            <p:nvPr/>
          </p:nvSpPr>
          <p:spPr>
            <a:xfrm>
              <a:off x="0" y="0"/>
              <a:ext cx="6151243" cy="403999"/>
            </a:xfrm>
            <a:prstGeom prst="rect">
              <a:avLst/>
            </a:prstGeom>
            <a:solidFill>
              <a:srgbClr val="AACFF4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10" name="Shape 53">
              <a:extLst>
                <a:ext uri="{FF2B5EF4-FFF2-40B4-BE49-F238E27FC236}">
                  <a16:creationId xmlns:a16="http://schemas.microsoft.com/office/drawing/2014/main" id="{5205361A-2938-4C34-A706-9EB5708D38CB}"/>
                </a:ext>
              </a:extLst>
            </p:cNvPr>
            <p:cNvSpPr/>
            <p:nvPr/>
          </p:nvSpPr>
          <p:spPr>
            <a:xfrm>
              <a:off x="6134639" y="0"/>
              <a:ext cx="6151244" cy="403998"/>
            </a:xfrm>
            <a:prstGeom prst="rect">
              <a:avLst/>
            </a:prstGeom>
            <a:solidFill>
              <a:srgbClr val="4F9BE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11" name="Shape 54">
              <a:extLst>
                <a:ext uri="{FF2B5EF4-FFF2-40B4-BE49-F238E27FC236}">
                  <a16:creationId xmlns:a16="http://schemas.microsoft.com/office/drawing/2014/main" id="{0C2DCF6D-1388-469F-8AA6-0331CCF90B5D}"/>
                </a:ext>
              </a:extLst>
            </p:cNvPr>
            <p:cNvSpPr/>
            <p:nvPr/>
          </p:nvSpPr>
          <p:spPr>
            <a:xfrm>
              <a:off x="12269279" y="0"/>
              <a:ext cx="6151244" cy="403998"/>
            </a:xfrm>
            <a:prstGeom prst="rect">
              <a:avLst/>
            </a:prstGeom>
            <a:solidFill>
              <a:srgbClr val="134D8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  <p:sp>
          <p:nvSpPr>
            <p:cNvPr id="12" name="Shape 55">
              <a:extLst>
                <a:ext uri="{FF2B5EF4-FFF2-40B4-BE49-F238E27FC236}">
                  <a16:creationId xmlns:a16="http://schemas.microsoft.com/office/drawing/2014/main" id="{1A37394D-C332-4286-AC02-30F77FC8A10D}"/>
                </a:ext>
              </a:extLst>
            </p:cNvPr>
            <p:cNvSpPr/>
            <p:nvPr/>
          </p:nvSpPr>
          <p:spPr>
            <a:xfrm>
              <a:off x="18403918" y="0"/>
              <a:ext cx="6151244" cy="403998"/>
            </a:xfrm>
            <a:prstGeom prst="rect">
              <a:avLst/>
            </a:prstGeom>
            <a:solidFill>
              <a:srgbClr val="0B2D50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2000"/>
            </a:p>
          </p:txBody>
        </p:sp>
      </p:grpSp>
    </p:spTree>
    <p:extLst>
      <p:ext uri="{BB962C8B-B14F-4D97-AF65-F5344CB8AC3E}">
        <p14:creationId xmlns:p14="http://schemas.microsoft.com/office/powerpoint/2010/main" val="194296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C8E23-520B-4266-AE1D-67F5C803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861DFA-05E8-40F2-87DB-DE52D670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A11B-C75E-4D47-AC56-12CD7873E1A0}" type="datetime1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DF3A2F-3ADD-4CD8-99D7-DEA267EC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32A016-787A-452C-AD51-804ED744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7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49DE22-7D5A-492D-807B-1EF1506E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4037-9687-4A27-90D2-2E770288A671}" type="datetime1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C5DE3-3CD1-4D00-B5D9-ED89E34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3B6BFC-1181-4C12-A6ED-4943ED8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0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6ED9C-7A1F-4C74-B103-B0A5F573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1FEA02-F3B8-4604-B3CD-F37D00638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EBB1FC-69DD-4CC8-878B-891D4FA43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95EA34-2DA7-4A49-BE55-18622FB6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46-8C15-49B3-B8F5-AA54675B90B4}" type="datetime1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CB8E1C-FEB6-47AC-9459-30510A46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7E426A-EB1A-4D59-82FE-374740DB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9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FEAA4-6C64-4161-AA73-00EA1C32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302402-212F-4EDD-8015-9E1F0D932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E9C9A8-052E-4069-9CF2-353192E72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45B972-56A0-4D71-9188-451F4E48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7FA6-29B7-4EB9-959E-3C9277D70070}" type="datetime1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DF97E-2FE8-4511-8E93-B5E7A4B8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237234-01F2-4C2F-AEC9-5711340A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3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1B21-4C5E-435F-9246-B3CCF52A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0E7C8B-E0C1-4A40-83B2-3A47A8C1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5574D-D804-4A5A-B16E-669895306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E2350-7076-4AD6-A9E3-7F489C92E38D}" type="datetime1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03355-B2D1-47A3-8096-FB5B4FBC7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759F3-7DC1-4F8D-8640-0E50710D9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47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4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B2D50"/>
          </a:solidFill>
          <a:latin typeface="Playfair Display Black" pitchFamily="2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ctangles">
            <a:extLst>
              <a:ext uri="{FF2B5EF4-FFF2-40B4-BE49-F238E27FC236}">
                <a16:creationId xmlns:a16="http://schemas.microsoft.com/office/drawing/2014/main" id="{69C43B0F-3A1A-463C-9ABE-BD1F46C1E9E8}"/>
              </a:ext>
            </a:extLst>
          </p:cNvPr>
          <p:cNvGrpSpPr/>
          <p:nvPr/>
        </p:nvGrpSpPr>
        <p:grpSpPr>
          <a:xfrm>
            <a:off x="-1" y="3240768"/>
            <a:ext cx="12192000" cy="189470"/>
            <a:chOff x="0" y="2512541"/>
            <a:chExt cx="12192000" cy="1894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A98746A-6260-4443-94B9-B025BF417A86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C66265E4-379E-4CD2-8BFE-8B1BF63EEBB5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EF0777B-5739-4A7D-8683-3F6B97AABD39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0EEB341-9B6B-4118-B206-53C2563F5679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id="{45301019-CD8E-4D0C-8F0A-3563753F80FD}"/>
              </a:ext>
            </a:extLst>
          </p:cNvPr>
          <p:cNvSpPr txBox="1"/>
          <p:nvPr/>
        </p:nvSpPr>
        <p:spPr>
          <a:xfrm>
            <a:off x="2370496" y="3869957"/>
            <a:ext cx="7242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Выпускная квалификационная работа в формате стартапа на тему:</a:t>
            </a:r>
          </a:p>
        </p:txBody>
      </p:sp>
      <p:sp>
        <p:nvSpPr>
          <p:cNvPr id="11" name="substrate">
            <a:extLst>
              <a:ext uri="{FF2B5EF4-FFF2-40B4-BE49-F238E27FC236}">
                <a16:creationId xmlns:a16="http://schemas.microsoft.com/office/drawing/2014/main" id="{0562C439-6C50-4CD4-B70B-E66918DCA807}"/>
              </a:ext>
            </a:extLst>
          </p:cNvPr>
          <p:cNvSpPr/>
          <p:nvPr/>
        </p:nvSpPr>
        <p:spPr>
          <a:xfrm>
            <a:off x="0" y="5618226"/>
            <a:ext cx="12192000" cy="795528"/>
          </a:xfrm>
          <a:prstGeom prst="rect">
            <a:avLst/>
          </a:prstGeom>
          <a:solidFill>
            <a:srgbClr val="EC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uthor">
            <a:extLst>
              <a:ext uri="{FF2B5EF4-FFF2-40B4-BE49-F238E27FC236}">
                <a16:creationId xmlns:a16="http://schemas.microsoft.com/office/drawing/2014/main" id="{10AA219B-B775-4C7F-808E-0F513973DB18}"/>
              </a:ext>
            </a:extLst>
          </p:cNvPr>
          <p:cNvSpPr txBox="1"/>
          <p:nvPr/>
        </p:nvSpPr>
        <p:spPr>
          <a:xfrm>
            <a:off x="160662" y="5987925"/>
            <a:ext cx="494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Дёмин Дарья (15.03Д-М03/20б)</a:t>
            </a:r>
          </a:p>
        </p:txBody>
      </p:sp>
      <p:sp>
        <p:nvSpPr>
          <p:cNvPr id="15" name="author info">
            <a:extLst>
              <a:ext uri="{FF2B5EF4-FFF2-40B4-BE49-F238E27FC236}">
                <a16:creationId xmlns:a16="http://schemas.microsoft.com/office/drawing/2014/main" id="{8D84D0A7-7D75-4A85-928D-33DA1C5E41FA}"/>
              </a:ext>
            </a:extLst>
          </p:cNvPr>
          <p:cNvSpPr txBox="1"/>
          <p:nvPr/>
        </p:nvSpPr>
        <p:spPr>
          <a:xfrm>
            <a:off x="160663" y="5688524"/>
            <a:ext cx="366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 обучающийся: </a:t>
            </a:r>
          </a:p>
        </p:txBody>
      </p:sp>
      <p:sp>
        <p:nvSpPr>
          <p:cNvPr id="14" name="place and date">
            <a:extLst>
              <a:ext uri="{FF2B5EF4-FFF2-40B4-BE49-F238E27FC236}">
                <a16:creationId xmlns:a16="http://schemas.microsoft.com/office/drawing/2014/main" id="{38CC3F05-C484-4357-8EE2-EA1028CEEE77}"/>
              </a:ext>
            </a:extLst>
          </p:cNvPr>
          <p:cNvSpPr txBox="1"/>
          <p:nvPr/>
        </p:nvSpPr>
        <p:spPr>
          <a:xfrm>
            <a:off x="5347496" y="6511346"/>
            <a:ext cx="129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Москва, 2024</a:t>
            </a:r>
          </a:p>
        </p:txBody>
      </p:sp>
      <p:pic>
        <p:nvPicPr>
          <p:cNvPr id="16" name="Рисунок 15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AEEC4318-6A31-4D53-519B-7B9C2FF1B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7" b="17498"/>
          <a:stretch/>
        </p:blipFill>
        <p:spPr>
          <a:xfrm>
            <a:off x="-15330" y="-17816"/>
            <a:ext cx="12207329" cy="3258584"/>
          </a:xfrm>
          <a:prstGeom prst="rect">
            <a:avLst/>
          </a:prstGeom>
        </p:spPr>
      </p:pic>
      <p:sp>
        <p:nvSpPr>
          <p:cNvPr id="3" name="main title">
            <a:extLst>
              <a:ext uri="{FF2B5EF4-FFF2-40B4-BE49-F238E27FC236}">
                <a16:creationId xmlns:a16="http://schemas.microsoft.com/office/drawing/2014/main" id="{A2B59803-FCA5-1187-76D4-88D625C2947B}"/>
              </a:ext>
            </a:extLst>
          </p:cNvPr>
          <p:cNvSpPr txBox="1"/>
          <p:nvPr/>
        </p:nvSpPr>
        <p:spPr>
          <a:xfrm>
            <a:off x="1607780" y="4270067"/>
            <a:ext cx="896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Создание цифрового сервиса </a:t>
            </a:r>
            <a:r>
              <a:rPr lang="ru-RU" sz="3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экотехрешений</a:t>
            </a:r>
            <a:r>
              <a:rPr lang="ru-RU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для строительного бизнеса </a:t>
            </a:r>
          </a:p>
        </p:txBody>
      </p:sp>
      <p:sp>
        <p:nvSpPr>
          <p:cNvPr id="8" name="author">
            <a:extLst>
              <a:ext uri="{FF2B5EF4-FFF2-40B4-BE49-F238E27FC236}">
                <a16:creationId xmlns:a16="http://schemas.microsoft.com/office/drawing/2014/main" id="{BDB80FF5-A76E-05E1-9C25-EDD18D04F8C5}"/>
              </a:ext>
            </a:extLst>
          </p:cNvPr>
          <p:cNvSpPr txBox="1"/>
          <p:nvPr/>
        </p:nvSpPr>
        <p:spPr>
          <a:xfrm>
            <a:off x="6324600" y="5973988"/>
            <a:ext cx="576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  <a:cs typeface="Arial" panose="020B0604020202020204" pitchFamily="34" charset="0"/>
              </a:rPr>
              <a:t>Балаханова Дарико Кенжебаевна </a:t>
            </a:r>
            <a:r>
              <a:rPr lang="ru-RU" sz="1800" kern="0" dirty="0">
                <a:effectLst/>
                <a:ea typeface="Times New Roman" panose="02020603050405020304" pitchFamily="18" charset="0"/>
              </a:rPr>
              <a:t>к.э.н</a:t>
            </a:r>
            <a:r>
              <a:rPr lang="ru-RU" kern="0" dirty="0">
                <a:ea typeface="Times New Roman" panose="02020603050405020304" pitchFamily="18" charset="0"/>
              </a:rPr>
              <a:t>.,</a:t>
            </a:r>
            <a:r>
              <a:rPr lang="ru-RU" sz="1800" kern="0" dirty="0">
                <a:effectLst/>
                <a:ea typeface="Times New Roman" panose="02020603050405020304" pitchFamily="18" charset="0"/>
              </a:rPr>
              <a:t> доц.</a:t>
            </a:r>
            <a:r>
              <a:rPr lang="ru-RU" dirty="0">
                <a:solidFill>
                  <a:schemeClr val="accent1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author info">
            <a:extLst>
              <a:ext uri="{FF2B5EF4-FFF2-40B4-BE49-F238E27FC236}">
                <a16:creationId xmlns:a16="http://schemas.microsoft.com/office/drawing/2014/main" id="{B42D0EB3-4811-2333-D06A-090EB332B2DC}"/>
              </a:ext>
            </a:extLst>
          </p:cNvPr>
          <p:cNvSpPr txBox="1"/>
          <p:nvPr/>
        </p:nvSpPr>
        <p:spPr>
          <a:xfrm>
            <a:off x="8437716" y="5641492"/>
            <a:ext cx="366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</a:t>
            </a:r>
          </a:p>
        </p:txBody>
      </p:sp>
    </p:spTree>
    <p:extLst>
      <p:ext uri="{BB962C8B-B14F-4D97-AF65-F5344CB8AC3E}">
        <p14:creationId xmlns:p14="http://schemas.microsoft.com/office/powerpoint/2010/main" val="267944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ectangles">
            <a:extLst>
              <a:ext uri="{FF2B5EF4-FFF2-40B4-BE49-F238E27FC236}">
                <a16:creationId xmlns:a16="http://schemas.microsoft.com/office/drawing/2014/main" id="{1D3C2D23-841F-4EF9-9B7C-3DBFE0203329}"/>
              </a:ext>
            </a:extLst>
          </p:cNvPr>
          <p:cNvGrpSpPr/>
          <p:nvPr/>
        </p:nvGrpSpPr>
        <p:grpSpPr>
          <a:xfrm>
            <a:off x="0" y="5374434"/>
            <a:ext cx="12192000" cy="189470"/>
            <a:chOff x="0" y="2512541"/>
            <a:chExt cx="12192000" cy="189470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7608F51B-46F0-4C77-93AF-513543D4814D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35A7F428-4552-495D-A7C8-4BA941ACBA26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7FB906F2-1BD0-4E7C-867B-D7BD45BE9038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7884C471-BC70-4F0A-97DE-139CC61B5FF7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id="{8A1E8062-5803-4264-83E2-CBFD1FAFAD4D}"/>
              </a:ext>
            </a:extLst>
          </p:cNvPr>
          <p:cNvSpPr txBox="1"/>
          <p:nvPr/>
        </p:nvSpPr>
        <p:spPr>
          <a:xfrm>
            <a:off x="4129757" y="5809285"/>
            <a:ext cx="3932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grpSp>
        <p:nvGrpSpPr>
          <p:cNvPr id="13" name="page number">
            <a:extLst>
              <a:ext uri="{FF2B5EF4-FFF2-40B4-BE49-F238E27FC236}">
                <a16:creationId xmlns:a16="http://schemas.microsoft.com/office/drawing/2014/main" id="{1EDF4B45-6154-4F2B-8437-69BB7CFA105A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4" name="page number">
              <a:extLst>
                <a:ext uri="{FF2B5EF4-FFF2-40B4-BE49-F238E27FC236}">
                  <a16:creationId xmlns:a16="http://schemas.microsoft.com/office/drawing/2014/main" id="{30B463D4-820E-41EF-BF3C-976EFADAF976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10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rectangles">
              <a:extLst>
                <a:ext uri="{FF2B5EF4-FFF2-40B4-BE49-F238E27FC236}">
                  <a16:creationId xmlns:a16="http://schemas.microsoft.com/office/drawing/2014/main" id="{CAC44492-119C-41B4-AA7C-EC0D23746605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DA7939C7-5B3A-4DCD-927C-44A3B4AF1D76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CDBCABD0-266F-4415-856E-4EC9AD5E93B8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rectangle">
                <a:extLst>
                  <a:ext uri="{FF2B5EF4-FFF2-40B4-BE49-F238E27FC236}">
                    <a16:creationId xmlns:a16="http://schemas.microsoft.com/office/drawing/2014/main" id="{7FC3A1E2-F2DB-45DE-8010-8D1B818102C3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rectangle">
                <a:extLst>
                  <a:ext uri="{FF2B5EF4-FFF2-40B4-BE49-F238E27FC236}">
                    <a16:creationId xmlns:a16="http://schemas.microsoft.com/office/drawing/2014/main" id="{B7D6BF6D-EDA6-4E0D-BC64-8F42699E4DCC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" name="Рисунок 2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DACC04C5-144B-47C9-D097-0E04A102D7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/>
          <a:stretch/>
        </p:blipFill>
        <p:spPr>
          <a:xfrm>
            <a:off x="0" y="0"/>
            <a:ext cx="12192000" cy="5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5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71475" y="720732"/>
            <a:ext cx="6481695" cy="7485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0" name="Text Placeholder 4"/>
          <p:cNvSpPr txBox="1">
            <a:spLocks/>
          </p:cNvSpPr>
          <p:nvPr/>
        </p:nvSpPr>
        <p:spPr>
          <a:xfrm>
            <a:off x="371474" y="843371"/>
            <a:ext cx="5964639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Roboto" panose="02000000000000000000" pitchFamily="2" charset="0"/>
              </a:rPr>
              <a:t>Введение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Roboto" panose="02000000000000000000" pitchFamily="2" charset="0"/>
            </a:endParaRPr>
          </a:p>
        </p:txBody>
      </p:sp>
      <p:sp>
        <p:nvSpPr>
          <p:cNvPr id="27" name="TextBox 34"/>
          <p:cNvSpPr txBox="1"/>
          <p:nvPr/>
        </p:nvSpPr>
        <p:spPr>
          <a:xfrm>
            <a:off x="638365" y="2454340"/>
            <a:ext cx="5204963" cy="2948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бизнес-проекта</a:t>
            </a:r>
            <a:r>
              <a:rPr lang="ru-RU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продвижение устойчивого развития строительной отрасли путем интеграции и распространения экологически чистых технологий и практик. Цифровой сервис предлагает площадку для развития специалистов и укрепления сотрудничества между участниками строительного рынка.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AB34F71-EFA9-4A8D-A114-A20974850E98}"/>
              </a:ext>
            </a:extLst>
          </p:cNvPr>
          <p:cNvSpPr/>
          <p:nvPr/>
        </p:nvSpPr>
        <p:spPr>
          <a:xfrm>
            <a:off x="111095" y="6050422"/>
            <a:ext cx="822243" cy="717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небо, Коммерческое здание, архитектура, фасад&#10;&#10;Автоматически созданное описание">
            <a:extLst>
              <a:ext uri="{FF2B5EF4-FFF2-40B4-BE49-F238E27FC236}">
                <a16:creationId xmlns:a16="http://schemas.microsoft.com/office/drawing/2014/main" id="{BE813AFB-5BF5-F540-2B12-84BED7CC0C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" t="8057" r="1748"/>
          <a:stretch/>
        </p:blipFill>
        <p:spPr>
          <a:xfrm>
            <a:off x="6715569" y="1737368"/>
            <a:ext cx="2845380" cy="1807778"/>
          </a:xfrm>
        </p:spPr>
      </p:pic>
      <p:pic>
        <p:nvPicPr>
          <p:cNvPr id="12" name="Рисунок 11" descr="Изображение выглядит как небо, Коммерческое здание, строительство, архитектура&#10;&#10;Автоматически созданное описание">
            <a:extLst>
              <a:ext uri="{FF2B5EF4-FFF2-40B4-BE49-F238E27FC236}">
                <a16:creationId xmlns:a16="http://schemas.microsoft.com/office/drawing/2014/main" id="{2DD8F552-884D-3C98-402E-59698CF0DE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4" r="6835"/>
          <a:stretch/>
        </p:blipFill>
        <p:spPr>
          <a:xfrm>
            <a:off x="6715569" y="3785964"/>
            <a:ext cx="2868797" cy="180372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троительство, небо, Коммерческое здание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5F42C4F5-AA48-8330-C668-4C48570840B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4" b="19424"/>
          <a:stretch>
            <a:fillRect/>
          </a:stretch>
        </p:blipFill>
        <p:spPr>
          <a:xfrm>
            <a:off x="9728300" y="2723243"/>
            <a:ext cx="1967256" cy="1803729"/>
          </a:xfr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BE39E90-EEE9-4AC4-B439-00E2F2294D2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171" y="420687"/>
            <a:ext cx="1616186" cy="31930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7AC9B25-412C-414E-B54B-9E942E187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76" y="105285"/>
            <a:ext cx="1617293" cy="909951"/>
          </a:xfrm>
          <a:prstGeom prst="rect">
            <a:avLst/>
          </a:prstGeom>
        </p:spPr>
      </p:pic>
      <p:cxnSp>
        <p:nvCxnSpPr>
          <p:cNvPr id="4" name="line">
            <a:extLst>
              <a:ext uri="{FF2B5EF4-FFF2-40B4-BE49-F238E27FC236}">
                <a16:creationId xmlns:a16="http://schemas.microsoft.com/office/drawing/2014/main" id="{65BAE3B5-B158-536A-D416-C754C01C18E7}"/>
              </a:ext>
            </a:extLst>
          </p:cNvPr>
          <p:cNvCxnSpPr/>
          <p:nvPr/>
        </p:nvCxnSpPr>
        <p:spPr>
          <a:xfrm>
            <a:off x="371475" y="200025"/>
            <a:ext cx="0" cy="6457950"/>
          </a:xfrm>
          <a:prstGeom prst="line">
            <a:avLst/>
          </a:prstGeom>
          <a:ln w="9525" cap="rnd">
            <a:solidFill>
              <a:srgbClr val="D2D5DC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7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page number">
            <a:extLst>
              <a:ext uri="{FF2B5EF4-FFF2-40B4-BE49-F238E27FC236}">
                <a16:creationId xmlns:a16="http://schemas.microsoft.com/office/drawing/2014/main" id="{912DEE05-3897-4622-BECE-32CDEA3BA586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54" name="page number">
              <a:extLst>
                <a:ext uri="{FF2B5EF4-FFF2-40B4-BE49-F238E27FC236}">
                  <a16:creationId xmlns:a16="http://schemas.microsoft.com/office/drawing/2014/main" id="{7E11964B-BF3C-4168-801A-9EA4210EDDC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3</a:t>
              </a:fld>
              <a:endParaRPr lang="ru-RU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rectangles">
              <a:extLst>
                <a:ext uri="{FF2B5EF4-FFF2-40B4-BE49-F238E27FC236}">
                  <a16:creationId xmlns:a16="http://schemas.microsoft.com/office/drawing/2014/main" id="{AADED0D1-5832-45D6-A9E2-8F52D2554263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56" name="rectangle">
                <a:extLst>
                  <a:ext uri="{FF2B5EF4-FFF2-40B4-BE49-F238E27FC236}">
                    <a16:creationId xmlns:a16="http://schemas.microsoft.com/office/drawing/2014/main" id="{36B4B861-21D0-41BB-BB10-65954A072121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rectangle">
                <a:extLst>
                  <a:ext uri="{FF2B5EF4-FFF2-40B4-BE49-F238E27FC236}">
                    <a16:creationId xmlns:a16="http://schemas.microsoft.com/office/drawing/2014/main" id="{B96B9734-06F7-42EF-A63F-07DDFE80EC20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rectangle">
                <a:extLst>
                  <a:ext uri="{FF2B5EF4-FFF2-40B4-BE49-F238E27FC236}">
                    <a16:creationId xmlns:a16="http://schemas.microsoft.com/office/drawing/2014/main" id="{8D843A73-4A00-4EB5-BF10-46CBA15B0CB3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rectangle">
                <a:extLst>
                  <a:ext uri="{FF2B5EF4-FFF2-40B4-BE49-F238E27FC236}">
                    <a16:creationId xmlns:a16="http://schemas.microsoft.com/office/drawing/2014/main" id="{B530E3A9-4818-4541-BE35-5AD789D1390D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5" name="line">
            <a:extLst>
              <a:ext uri="{FF2B5EF4-FFF2-40B4-BE49-F238E27FC236}">
                <a16:creationId xmlns:a16="http://schemas.microsoft.com/office/drawing/2014/main" id="{295BB422-C9FD-4684-A7D0-820E305493CB}"/>
              </a:ext>
            </a:extLst>
          </p:cNvPr>
          <p:cNvCxnSpPr/>
          <p:nvPr/>
        </p:nvCxnSpPr>
        <p:spPr>
          <a:xfrm>
            <a:off x="371475" y="200025"/>
            <a:ext cx="0" cy="6457950"/>
          </a:xfrm>
          <a:prstGeom prst="line">
            <a:avLst/>
          </a:prstGeom>
          <a:ln w="9525" cap="rnd">
            <a:solidFill>
              <a:srgbClr val="D2D5DC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item">
            <a:extLst>
              <a:ext uri="{FF2B5EF4-FFF2-40B4-BE49-F238E27FC236}">
                <a16:creationId xmlns:a16="http://schemas.microsoft.com/office/drawing/2014/main" id="{221C4C0D-14F2-4C39-A014-24A729FD3A1D}"/>
              </a:ext>
            </a:extLst>
          </p:cNvPr>
          <p:cNvGrpSpPr/>
          <p:nvPr/>
        </p:nvGrpSpPr>
        <p:grpSpPr>
          <a:xfrm>
            <a:off x="4473524" y="2077062"/>
            <a:ext cx="4496752" cy="338554"/>
            <a:chOff x="2447925" y="1346381"/>
            <a:chExt cx="4496752" cy="338554"/>
          </a:xfrm>
        </p:grpSpPr>
        <p:cxnSp>
          <p:nvCxnSpPr>
            <p:cNvPr id="12" name="bullet">
              <a:extLst>
                <a:ext uri="{FF2B5EF4-FFF2-40B4-BE49-F238E27FC236}">
                  <a16:creationId xmlns:a16="http://schemas.microsoft.com/office/drawing/2014/main" id="{6582700A-341D-4AB7-A4FD-16B1CDF2DEB6}"/>
                </a:ext>
              </a:extLst>
            </p:cNvPr>
            <p:cNvCxnSpPr>
              <a:cxnSpLocks/>
            </p:cNvCxnSpPr>
            <p:nvPr/>
          </p:nvCxnSpPr>
          <p:spPr>
            <a:xfrm>
              <a:off x="2447925" y="1524000"/>
              <a:ext cx="571500" cy="0"/>
            </a:xfrm>
            <a:prstGeom prst="line">
              <a:avLst/>
            </a:prstGeom>
            <a:ln w="9525">
              <a:solidFill>
                <a:srgbClr val="A615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">
              <a:extLst>
                <a:ext uri="{FF2B5EF4-FFF2-40B4-BE49-F238E27FC236}">
                  <a16:creationId xmlns:a16="http://schemas.microsoft.com/office/drawing/2014/main" id="{B5599E9C-EAB8-4072-B6F9-885AEA32892C}"/>
                </a:ext>
              </a:extLst>
            </p:cNvPr>
            <p:cNvSpPr txBox="1"/>
            <p:nvPr/>
          </p:nvSpPr>
          <p:spPr>
            <a:xfrm>
              <a:off x="3055856" y="1346381"/>
              <a:ext cx="38888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Обеспечение актуальной информации</a:t>
              </a:r>
              <a:endParaRPr lang="ru-RU" sz="1600" dirty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item">
            <a:extLst>
              <a:ext uri="{FF2B5EF4-FFF2-40B4-BE49-F238E27FC236}">
                <a16:creationId xmlns:a16="http://schemas.microsoft.com/office/drawing/2014/main" id="{D4277843-AE51-4C20-BB0D-0A30D9DBE729}"/>
              </a:ext>
            </a:extLst>
          </p:cNvPr>
          <p:cNvGrpSpPr/>
          <p:nvPr/>
        </p:nvGrpSpPr>
        <p:grpSpPr>
          <a:xfrm>
            <a:off x="4459078" y="2934334"/>
            <a:ext cx="5089847" cy="338554"/>
            <a:chOff x="3357710" y="1945273"/>
            <a:chExt cx="5089847" cy="338554"/>
          </a:xfrm>
        </p:grpSpPr>
        <p:cxnSp>
          <p:nvCxnSpPr>
            <p:cNvPr id="14" name="bullet">
              <a:extLst>
                <a:ext uri="{FF2B5EF4-FFF2-40B4-BE49-F238E27FC236}">
                  <a16:creationId xmlns:a16="http://schemas.microsoft.com/office/drawing/2014/main" id="{7E4304D3-B9E7-4D1C-AC18-C7FF1EF29168}"/>
                </a:ext>
              </a:extLst>
            </p:cNvPr>
            <p:cNvCxnSpPr>
              <a:cxnSpLocks/>
            </p:cNvCxnSpPr>
            <p:nvPr/>
          </p:nvCxnSpPr>
          <p:spPr>
            <a:xfrm>
              <a:off x="3357710" y="2114550"/>
              <a:ext cx="571500" cy="0"/>
            </a:xfrm>
            <a:prstGeom prst="line">
              <a:avLst/>
            </a:prstGeom>
            <a:ln w="9525">
              <a:solidFill>
                <a:srgbClr val="86B9EE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">
              <a:extLst>
                <a:ext uri="{FF2B5EF4-FFF2-40B4-BE49-F238E27FC236}">
                  <a16:creationId xmlns:a16="http://schemas.microsoft.com/office/drawing/2014/main" id="{BBA0248A-DC19-4AB9-BB51-C07D5BCA6CFF}"/>
                </a:ext>
              </a:extLst>
            </p:cNvPr>
            <p:cNvSpPr txBox="1"/>
            <p:nvPr/>
          </p:nvSpPr>
          <p:spPr>
            <a:xfrm>
              <a:off x="3974025" y="1945273"/>
              <a:ext cx="44735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Стимулирование исследований и инноваций</a:t>
              </a:r>
              <a:endParaRPr lang="ru-RU" sz="1600" dirty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item">
            <a:extLst>
              <a:ext uri="{FF2B5EF4-FFF2-40B4-BE49-F238E27FC236}">
                <a16:creationId xmlns:a16="http://schemas.microsoft.com/office/drawing/2014/main" id="{1D9CA2F3-982B-4E56-B07E-09D3ED76D38D}"/>
              </a:ext>
            </a:extLst>
          </p:cNvPr>
          <p:cNvGrpSpPr/>
          <p:nvPr/>
        </p:nvGrpSpPr>
        <p:grpSpPr>
          <a:xfrm>
            <a:off x="4469420" y="4015733"/>
            <a:ext cx="7152269" cy="338554"/>
            <a:chOff x="3929210" y="2529948"/>
            <a:chExt cx="7152269" cy="338554"/>
          </a:xfrm>
        </p:grpSpPr>
        <p:cxnSp>
          <p:nvCxnSpPr>
            <p:cNvPr id="15" name="bullet">
              <a:extLst>
                <a:ext uri="{FF2B5EF4-FFF2-40B4-BE49-F238E27FC236}">
                  <a16:creationId xmlns:a16="http://schemas.microsoft.com/office/drawing/2014/main" id="{81CFE3FA-E169-4707-A4F9-276E8427A3CC}"/>
                </a:ext>
              </a:extLst>
            </p:cNvPr>
            <p:cNvCxnSpPr>
              <a:cxnSpLocks/>
            </p:cNvCxnSpPr>
            <p:nvPr/>
          </p:nvCxnSpPr>
          <p:spPr>
            <a:xfrm>
              <a:off x="3929210" y="2705100"/>
              <a:ext cx="571500" cy="0"/>
            </a:xfrm>
            <a:prstGeom prst="line">
              <a:avLst/>
            </a:prstGeom>
            <a:ln w="9525">
              <a:solidFill>
                <a:srgbClr val="C59E58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">
              <a:extLst>
                <a:ext uri="{FF2B5EF4-FFF2-40B4-BE49-F238E27FC236}">
                  <a16:creationId xmlns:a16="http://schemas.microsoft.com/office/drawing/2014/main" id="{696B3B12-5E49-42BA-9F9D-5CBFF4177F13}"/>
                </a:ext>
              </a:extLst>
            </p:cNvPr>
            <p:cNvSpPr txBox="1"/>
            <p:nvPr/>
          </p:nvSpPr>
          <p:spPr>
            <a:xfrm>
              <a:off x="4542188" y="2529948"/>
              <a:ext cx="65392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Оценка экологической и экономической эффективности проектов</a:t>
              </a:r>
              <a:endParaRPr lang="ru-RU" sz="1600" dirty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item">
            <a:extLst>
              <a:ext uri="{FF2B5EF4-FFF2-40B4-BE49-F238E27FC236}">
                <a16:creationId xmlns:a16="http://schemas.microsoft.com/office/drawing/2014/main" id="{68F60AFE-FC26-4A19-A44E-38D73E7920E3}"/>
              </a:ext>
            </a:extLst>
          </p:cNvPr>
          <p:cNvGrpSpPr/>
          <p:nvPr/>
        </p:nvGrpSpPr>
        <p:grpSpPr>
          <a:xfrm>
            <a:off x="4459078" y="5097134"/>
            <a:ext cx="5951041" cy="338554"/>
            <a:chOff x="4131533" y="3135898"/>
            <a:chExt cx="5951041" cy="338554"/>
          </a:xfrm>
        </p:grpSpPr>
        <p:cxnSp>
          <p:nvCxnSpPr>
            <p:cNvPr id="16" name="bullet">
              <a:extLst>
                <a:ext uri="{FF2B5EF4-FFF2-40B4-BE49-F238E27FC236}">
                  <a16:creationId xmlns:a16="http://schemas.microsoft.com/office/drawing/2014/main" id="{3E47D0EC-9B22-4659-8D36-AA3D96F359E6}"/>
                </a:ext>
              </a:extLst>
            </p:cNvPr>
            <p:cNvCxnSpPr>
              <a:cxnSpLocks/>
            </p:cNvCxnSpPr>
            <p:nvPr/>
          </p:nvCxnSpPr>
          <p:spPr>
            <a:xfrm>
              <a:off x="4131533" y="3305175"/>
              <a:ext cx="571500" cy="0"/>
            </a:xfrm>
            <a:prstGeom prst="line">
              <a:avLst/>
            </a:prstGeom>
            <a:ln w="9525">
              <a:solidFill>
                <a:srgbClr val="1764B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">
              <a:extLst>
                <a:ext uri="{FF2B5EF4-FFF2-40B4-BE49-F238E27FC236}">
                  <a16:creationId xmlns:a16="http://schemas.microsoft.com/office/drawing/2014/main" id="{CB79CC06-3AE7-4EA1-9921-37C5518A6D2D}"/>
                </a:ext>
              </a:extLst>
            </p:cNvPr>
            <p:cNvSpPr txBox="1"/>
            <p:nvPr/>
          </p:nvSpPr>
          <p:spPr>
            <a:xfrm>
              <a:off x="4737649" y="3135898"/>
              <a:ext cx="53449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Создание сетевого взаимодействия и сотрудничества</a:t>
              </a:r>
              <a:endParaRPr lang="ru-RU" sz="1600" dirty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Рисунок 50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860DBFE6-C0FB-431C-B908-1209EE4A05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561" y="55091"/>
            <a:ext cx="2061450" cy="115985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EB257DF2-9B93-752A-2B69-E1BC249F2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44" y="1524000"/>
            <a:ext cx="3486637" cy="4515480"/>
          </a:xfrm>
          <a:prstGeom prst="rect">
            <a:avLst/>
          </a:prstGeom>
        </p:spPr>
      </p:pic>
      <p:sp>
        <p:nvSpPr>
          <p:cNvPr id="66" name="Rectangle 34">
            <a:extLst>
              <a:ext uri="{FF2B5EF4-FFF2-40B4-BE49-F238E27FC236}">
                <a16:creationId xmlns:a16="http://schemas.microsoft.com/office/drawing/2014/main" id="{7A9579B1-EA23-545A-96B2-AD0458B982F5}"/>
              </a:ext>
            </a:extLst>
          </p:cNvPr>
          <p:cNvSpPr/>
          <p:nvPr/>
        </p:nvSpPr>
        <p:spPr>
          <a:xfrm>
            <a:off x="371475" y="466414"/>
            <a:ext cx="6481695" cy="7485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main title">
            <a:extLst>
              <a:ext uri="{FF2B5EF4-FFF2-40B4-BE49-F238E27FC236}">
                <a16:creationId xmlns:a16="http://schemas.microsoft.com/office/drawing/2014/main" id="{CA6DCC80-F3BA-43C5-A46B-D1F3F52921A0}"/>
              </a:ext>
            </a:extLst>
          </p:cNvPr>
          <p:cNvSpPr txBox="1"/>
          <p:nvPr/>
        </p:nvSpPr>
        <p:spPr>
          <a:xfrm>
            <a:off x="543971" y="549088"/>
            <a:ext cx="4607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Основные задачи проекта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4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ge number">
            <a:extLst>
              <a:ext uri="{FF2B5EF4-FFF2-40B4-BE49-F238E27FC236}">
                <a16:creationId xmlns:a16="http://schemas.microsoft.com/office/drawing/2014/main" id="{B28D3DDD-2019-4A46-8173-ECEBF80E33C9}"/>
              </a:ext>
            </a:extLst>
          </p:cNvPr>
          <p:cNvGrpSpPr/>
          <p:nvPr/>
        </p:nvGrpSpPr>
        <p:grpSpPr>
          <a:xfrm>
            <a:off x="11330613" y="6242955"/>
            <a:ext cx="549398" cy="365125"/>
            <a:chOff x="11330613" y="6242955"/>
            <a:chExt cx="549398" cy="365125"/>
          </a:xfrm>
        </p:grpSpPr>
        <p:sp>
          <p:nvSpPr>
            <p:cNvPr id="4" name="page number">
              <a:extLst>
                <a:ext uri="{FF2B5EF4-FFF2-40B4-BE49-F238E27FC236}">
                  <a16:creationId xmlns:a16="http://schemas.microsoft.com/office/drawing/2014/main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30613" y="6242955"/>
              <a:ext cx="48991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4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rectangles">
              <a:extLst>
                <a:ext uri="{FF2B5EF4-FFF2-40B4-BE49-F238E27FC236}">
                  <a16:creationId xmlns:a16="http://schemas.microsoft.com/office/drawing/2014/main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6" name="rectangle">
                <a:extLst>
                  <a:ext uri="{FF2B5EF4-FFF2-40B4-BE49-F238E27FC236}">
                    <a16:creationId xmlns:a16="http://schemas.microsoft.com/office/drawing/2014/main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35" name="line">
            <a:extLst>
              <a:ext uri="{FF2B5EF4-FFF2-40B4-BE49-F238E27FC236}">
                <a16:creationId xmlns:a16="http://schemas.microsoft.com/office/drawing/2014/main" id="{7FBAC77D-B0D7-42AA-B879-CBA7337073AB}"/>
              </a:ext>
            </a:extLst>
          </p:cNvPr>
          <p:cNvCxnSpPr/>
          <p:nvPr/>
        </p:nvCxnSpPr>
        <p:spPr>
          <a:xfrm>
            <a:off x="371475" y="200025"/>
            <a:ext cx="0" cy="6457950"/>
          </a:xfrm>
          <a:prstGeom prst="line">
            <a:avLst/>
          </a:prstGeom>
          <a:ln w="9525" cap="rnd">
            <a:solidFill>
              <a:srgbClr val="D2D5DC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E29813C-51D7-4FE6-96C1-16F78815BC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37" y="398790"/>
            <a:ext cx="2455892" cy="1381779"/>
          </a:xfrm>
          <a:prstGeom prst="rect">
            <a:avLst/>
          </a:prstGeom>
        </p:spPr>
      </p:pic>
      <p:sp>
        <p:nvSpPr>
          <p:cNvPr id="2" name="Rectangle 34">
            <a:extLst>
              <a:ext uri="{FF2B5EF4-FFF2-40B4-BE49-F238E27FC236}">
                <a16:creationId xmlns:a16="http://schemas.microsoft.com/office/drawing/2014/main" id="{D3B3948B-1B61-069C-B759-95DC70BAE69C}"/>
              </a:ext>
            </a:extLst>
          </p:cNvPr>
          <p:cNvSpPr/>
          <p:nvPr/>
        </p:nvSpPr>
        <p:spPr>
          <a:xfrm>
            <a:off x="385241" y="715416"/>
            <a:ext cx="8800408" cy="7485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main title">
            <a:extLst>
              <a:ext uri="{FF2B5EF4-FFF2-40B4-BE49-F238E27FC236}">
                <a16:creationId xmlns:a16="http://schemas.microsoft.com/office/drawing/2014/main" id="{3275E26F-D754-A212-6522-152270D61403}"/>
              </a:ext>
            </a:extLst>
          </p:cNvPr>
          <p:cNvSpPr txBox="1"/>
          <p:nvPr/>
        </p:nvSpPr>
        <p:spPr>
          <a:xfrm>
            <a:off x="557737" y="762660"/>
            <a:ext cx="8534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Ключевые этапы разработки цифрового сервиса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CAD508-7659-7676-EDAB-312D77FC7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67" y="1659509"/>
            <a:ext cx="7957155" cy="4862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0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ge number">
            <a:extLst>
              <a:ext uri="{FF2B5EF4-FFF2-40B4-BE49-F238E27FC236}">
                <a16:creationId xmlns:a16="http://schemas.microsoft.com/office/drawing/2014/main" id="{B28D3DDD-2019-4A46-8173-ECEBF80E33C9}"/>
              </a:ext>
            </a:extLst>
          </p:cNvPr>
          <p:cNvGrpSpPr/>
          <p:nvPr/>
        </p:nvGrpSpPr>
        <p:grpSpPr>
          <a:xfrm>
            <a:off x="11330613" y="6242955"/>
            <a:ext cx="549398" cy="365125"/>
            <a:chOff x="11330613" y="6242955"/>
            <a:chExt cx="549398" cy="365125"/>
          </a:xfrm>
        </p:grpSpPr>
        <p:sp>
          <p:nvSpPr>
            <p:cNvPr id="4" name="page number">
              <a:extLst>
                <a:ext uri="{FF2B5EF4-FFF2-40B4-BE49-F238E27FC236}">
                  <a16:creationId xmlns:a16="http://schemas.microsoft.com/office/drawing/2014/main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30613" y="6242955"/>
              <a:ext cx="48991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5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rectangles">
              <a:extLst>
                <a:ext uri="{FF2B5EF4-FFF2-40B4-BE49-F238E27FC236}">
                  <a16:creationId xmlns:a16="http://schemas.microsoft.com/office/drawing/2014/main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6" name="rectangle">
                <a:extLst>
                  <a:ext uri="{FF2B5EF4-FFF2-40B4-BE49-F238E27FC236}">
                    <a16:creationId xmlns:a16="http://schemas.microsoft.com/office/drawing/2014/main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35" name="line">
            <a:extLst>
              <a:ext uri="{FF2B5EF4-FFF2-40B4-BE49-F238E27FC236}">
                <a16:creationId xmlns:a16="http://schemas.microsoft.com/office/drawing/2014/main" id="{7FBAC77D-B0D7-42AA-B879-CBA7337073AB}"/>
              </a:ext>
            </a:extLst>
          </p:cNvPr>
          <p:cNvCxnSpPr/>
          <p:nvPr/>
        </p:nvCxnSpPr>
        <p:spPr>
          <a:xfrm>
            <a:off x="371475" y="200025"/>
            <a:ext cx="0" cy="6457950"/>
          </a:xfrm>
          <a:prstGeom prst="line">
            <a:avLst/>
          </a:prstGeom>
          <a:ln w="9525" cap="rnd">
            <a:solidFill>
              <a:srgbClr val="D2D5DC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E29813C-51D7-4FE6-96C1-16F78815BC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071" y="82166"/>
            <a:ext cx="2455892" cy="1381779"/>
          </a:xfrm>
          <a:prstGeom prst="rect">
            <a:avLst/>
          </a:prstGeom>
        </p:spPr>
      </p:pic>
      <p:sp>
        <p:nvSpPr>
          <p:cNvPr id="2" name="Rectangle 34">
            <a:extLst>
              <a:ext uri="{FF2B5EF4-FFF2-40B4-BE49-F238E27FC236}">
                <a16:creationId xmlns:a16="http://schemas.microsoft.com/office/drawing/2014/main" id="{D3B3948B-1B61-069C-B759-95DC70BAE69C}"/>
              </a:ext>
            </a:extLst>
          </p:cNvPr>
          <p:cNvSpPr/>
          <p:nvPr/>
        </p:nvSpPr>
        <p:spPr>
          <a:xfrm>
            <a:off x="371475" y="398792"/>
            <a:ext cx="8800408" cy="7485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main title">
            <a:extLst>
              <a:ext uri="{FF2B5EF4-FFF2-40B4-BE49-F238E27FC236}">
                <a16:creationId xmlns:a16="http://schemas.microsoft.com/office/drawing/2014/main" id="{3275E26F-D754-A212-6522-152270D61403}"/>
              </a:ext>
            </a:extLst>
          </p:cNvPr>
          <p:cNvSpPr txBox="1"/>
          <p:nvPr/>
        </p:nvSpPr>
        <p:spPr>
          <a:xfrm>
            <a:off x="543971" y="446036"/>
            <a:ext cx="4639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Макет цифровой системы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30C35A-AC49-1EC0-BCDE-FA60D857A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63" y="1336021"/>
            <a:ext cx="6120125" cy="26403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CEA5A9E-4AA7-881F-39B9-69546077F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18" y="4152245"/>
            <a:ext cx="6120130" cy="26308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CAE376D-32AA-894F-CE38-D4FEB736B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7638" y="1837412"/>
            <a:ext cx="4998564" cy="418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3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ge number">
            <a:extLst>
              <a:ext uri="{FF2B5EF4-FFF2-40B4-BE49-F238E27FC236}">
                <a16:creationId xmlns:a16="http://schemas.microsoft.com/office/drawing/2014/main" id="{B28D3DDD-2019-4A46-8173-ECEBF80E33C9}"/>
              </a:ext>
            </a:extLst>
          </p:cNvPr>
          <p:cNvGrpSpPr/>
          <p:nvPr/>
        </p:nvGrpSpPr>
        <p:grpSpPr>
          <a:xfrm>
            <a:off x="11330613" y="6242955"/>
            <a:ext cx="549398" cy="365125"/>
            <a:chOff x="11330613" y="6242955"/>
            <a:chExt cx="549398" cy="365125"/>
          </a:xfrm>
        </p:grpSpPr>
        <p:sp>
          <p:nvSpPr>
            <p:cNvPr id="4" name="page number">
              <a:extLst>
                <a:ext uri="{FF2B5EF4-FFF2-40B4-BE49-F238E27FC236}">
                  <a16:creationId xmlns:a16="http://schemas.microsoft.com/office/drawing/2014/main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30613" y="6242955"/>
              <a:ext cx="48991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6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rectangles">
              <a:extLst>
                <a:ext uri="{FF2B5EF4-FFF2-40B4-BE49-F238E27FC236}">
                  <a16:creationId xmlns:a16="http://schemas.microsoft.com/office/drawing/2014/main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6" name="rectangle">
                <a:extLst>
                  <a:ext uri="{FF2B5EF4-FFF2-40B4-BE49-F238E27FC236}">
                    <a16:creationId xmlns:a16="http://schemas.microsoft.com/office/drawing/2014/main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35" name="line">
            <a:extLst>
              <a:ext uri="{FF2B5EF4-FFF2-40B4-BE49-F238E27FC236}">
                <a16:creationId xmlns:a16="http://schemas.microsoft.com/office/drawing/2014/main" id="{7FBAC77D-B0D7-42AA-B879-CBA7337073AB}"/>
              </a:ext>
            </a:extLst>
          </p:cNvPr>
          <p:cNvCxnSpPr/>
          <p:nvPr/>
        </p:nvCxnSpPr>
        <p:spPr>
          <a:xfrm>
            <a:off x="371475" y="200025"/>
            <a:ext cx="0" cy="6457950"/>
          </a:xfrm>
          <a:prstGeom prst="line">
            <a:avLst/>
          </a:prstGeom>
          <a:ln w="9525" cap="rnd">
            <a:solidFill>
              <a:srgbClr val="D2D5DC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E29813C-51D7-4FE6-96C1-16F78815BC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071" y="82166"/>
            <a:ext cx="2455892" cy="1381779"/>
          </a:xfrm>
          <a:prstGeom prst="rect">
            <a:avLst/>
          </a:prstGeom>
        </p:spPr>
      </p:pic>
      <p:sp>
        <p:nvSpPr>
          <p:cNvPr id="2" name="Rectangle 34">
            <a:extLst>
              <a:ext uri="{FF2B5EF4-FFF2-40B4-BE49-F238E27FC236}">
                <a16:creationId xmlns:a16="http://schemas.microsoft.com/office/drawing/2014/main" id="{D3B3948B-1B61-069C-B759-95DC70BAE69C}"/>
              </a:ext>
            </a:extLst>
          </p:cNvPr>
          <p:cNvSpPr/>
          <p:nvPr/>
        </p:nvSpPr>
        <p:spPr>
          <a:xfrm>
            <a:off x="371475" y="398792"/>
            <a:ext cx="8800408" cy="7485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main title">
            <a:extLst>
              <a:ext uri="{FF2B5EF4-FFF2-40B4-BE49-F238E27FC236}">
                <a16:creationId xmlns:a16="http://schemas.microsoft.com/office/drawing/2014/main" id="{3275E26F-D754-A212-6522-152270D61403}"/>
              </a:ext>
            </a:extLst>
          </p:cNvPr>
          <p:cNvSpPr txBox="1"/>
          <p:nvPr/>
        </p:nvSpPr>
        <p:spPr>
          <a:xfrm>
            <a:off x="543971" y="446036"/>
            <a:ext cx="4182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Бизнес-модель проекта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593616-48DF-5ED6-E6EB-E459DB854C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6"/>
          <a:stretch/>
        </p:blipFill>
        <p:spPr bwMode="auto">
          <a:xfrm>
            <a:off x="831862" y="1511189"/>
            <a:ext cx="10528276" cy="44910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865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ge number">
            <a:extLst>
              <a:ext uri="{FF2B5EF4-FFF2-40B4-BE49-F238E27FC236}">
                <a16:creationId xmlns:a16="http://schemas.microsoft.com/office/drawing/2014/main" id="{B28D3DDD-2019-4A46-8173-ECEBF80E33C9}"/>
              </a:ext>
            </a:extLst>
          </p:cNvPr>
          <p:cNvGrpSpPr/>
          <p:nvPr/>
        </p:nvGrpSpPr>
        <p:grpSpPr>
          <a:xfrm>
            <a:off x="11330613" y="6242955"/>
            <a:ext cx="549398" cy="365125"/>
            <a:chOff x="11330613" y="6242955"/>
            <a:chExt cx="549398" cy="365125"/>
          </a:xfrm>
        </p:grpSpPr>
        <p:sp>
          <p:nvSpPr>
            <p:cNvPr id="4" name="page number">
              <a:extLst>
                <a:ext uri="{FF2B5EF4-FFF2-40B4-BE49-F238E27FC236}">
                  <a16:creationId xmlns:a16="http://schemas.microsoft.com/office/drawing/2014/main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30613" y="6242955"/>
              <a:ext cx="48991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7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rectangles">
              <a:extLst>
                <a:ext uri="{FF2B5EF4-FFF2-40B4-BE49-F238E27FC236}">
                  <a16:creationId xmlns:a16="http://schemas.microsoft.com/office/drawing/2014/main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6" name="rectangle">
                <a:extLst>
                  <a:ext uri="{FF2B5EF4-FFF2-40B4-BE49-F238E27FC236}">
                    <a16:creationId xmlns:a16="http://schemas.microsoft.com/office/drawing/2014/main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35" name="line">
            <a:extLst>
              <a:ext uri="{FF2B5EF4-FFF2-40B4-BE49-F238E27FC236}">
                <a16:creationId xmlns:a16="http://schemas.microsoft.com/office/drawing/2014/main" id="{7FBAC77D-B0D7-42AA-B879-CBA7337073AB}"/>
              </a:ext>
            </a:extLst>
          </p:cNvPr>
          <p:cNvCxnSpPr/>
          <p:nvPr/>
        </p:nvCxnSpPr>
        <p:spPr>
          <a:xfrm>
            <a:off x="371475" y="200025"/>
            <a:ext cx="0" cy="6457950"/>
          </a:xfrm>
          <a:prstGeom prst="line">
            <a:avLst/>
          </a:prstGeom>
          <a:ln w="9525" cap="rnd">
            <a:solidFill>
              <a:srgbClr val="D2D5DC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E29813C-51D7-4FE6-96C1-16F78815BC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071" y="82166"/>
            <a:ext cx="2455892" cy="1381779"/>
          </a:xfrm>
          <a:prstGeom prst="rect">
            <a:avLst/>
          </a:prstGeom>
        </p:spPr>
      </p:pic>
      <p:sp>
        <p:nvSpPr>
          <p:cNvPr id="2" name="Rectangle 34">
            <a:extLst>
              <a:ext uri="{FF2B5EF4-FFF2-40B4-BE49-F238E27FC236}">
                <a16:creationId xmlns:a16="http://schemas.microsoft.com/office/drawing/2014/main" id="{D3B3948B-1B61-069C-B759-95DC70BAE69C}"/>
              </a:ext>
            </a:extLst>
          </p:cNvPr>
          <p:cNvSpPr/>
          <p:nvPr/>
        </p:nvSpPr>
        <p:spPr>
          <a:xfrm>
            <a:off x="371475" y="398792"/>
            <a:ext cx="8800408" cy="7485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main title">
            <a:extLst>
              <a:ext uri="{FF2B5EF4-FFF2-40B4-BE49-F238E27FC236}">
                <a16:creationId xmlns:a16="http://schemas.microsoft.com/office/drawing/2014/main" id="{3275E26F-D754-A212-6522-152270D61403}"/>
              </a:ext>
            </a:extLst>
          </p:cNvPr>
          <p:cNvSpPr txBox="1"/>
          <p:nvPr/>
        </p:nvSpPr>
        <p:spPr>
          <a:xfrm>
            <a:off x="543971" y="446036"/>
            <a:ext cx="765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Финансовый план и Оценка эффективности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8364CC-231C-908A-D46E-496EAA0D8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71" y="2315127"/>
            <a:ext cx="5593736" cy="24497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B2A5584-E54E-539F-4340-9289FA3F0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015" y="2315127"/>
            <a:ext cx="5593736" cy="2588950"/>
          </a:xfrm>
          <a:prstGeom prst="rect">
            <a:avLst/>
          </a:prstGeom>
        </p:spPr>
      </p:pic>
      <p:sp>
        <p:nvSpPr>
          <p:cNvPr id="16" name="main title">
            <a:extLst>
              <a:ext uri="{FF2B5EF4-FFF2-40B4-BE49-F238E27FC236}">
                <a16:creationId xmlns:a16="http://schemas.microsoft.com/office/drawing/2014/main" id="{44D6358C-8D71-9C09-0FB4-F505FC132F3E}"/>
              </a:ext>
            </a:extLst>
          </p:cNvPr>
          <p:cNvSpPr txBox="1"/>
          <p:nvPr/>
        </p:nvSpPr>
        <p:spPr>
          <a:xfrm>
            <a:off x="2629638" y="6207970"/>
            <a:ext cx="7242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Во всех случая проект оценивается как прибыльный и успешный.</a:t>
            </a:r>
          </a:p>
        </p:txBody>
      </p:sp>
    </p:spTree>
    <p:extLst>
      <p:ext uri="{BB962C8B-B14F-4D97-AF65-F5344CB8AC3E}">
        <p14:creationId xmlns:p14="http://schemas.microsoft.com/office/powerpoint/2010/main" val="321047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ge number">
            <a:extLst>
              <a:ext uri="{FF2B5EF4-FFF2-40B4-BE49-F238E27FC236}">
                <a16:creationId xmlns:a16="http://schemas.microsoft.com/office/drawing/2014/main" id="{B28D3DDD-2019-4A46-8173-ECEBF80E33C9}"/>
              </a:ext>
            </a:extLst>
          </p:cNvPr>
          <p:cNvGrpSpPr/>
          <p:nvPr/>
        </p:nvGrpSpPr>
        <p:grpSpPr>
          <a:xfrm>
            <a:off x="11330613" y="6242955"/>
            <a:ext cx="549398" cy="365125"/>
            <a:chOff x="11330613" y="6242955"/>
            <a:chExt cx="549398" cy="365125"/>
          </a:xfrm>
        </p:grpSpPr>
        <p:sp>
          <p:nvSpPr>
            <p:cNvPr id="4" name="page number">
              <a:extLst>
                <a:ext uri="{FF2B5EF4-FFF2-40B4-BE49-F238E27FC236}">
                  <a16:creationId xmlns:a16="http://schemas.microsoft.com/office/drawing/2014/main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30613" y="6242955"/>
              <a:ext cx="48991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8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rectangles">
              <a:extLst>
                <a:ext uri="{FF2B5EF4-FFF2-40B4-BE49-F238E27FC236}">
                  <a16:creationId xmlns:a16="http://schemas.microsoft.com/office/drawing/2014/main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6" name="rectangle">
                <a:extLst>
                  <a:ext uri="{FF2B5EF4-FFF2-40B4-BE49-F238E27FC236}">
                    <a16:creationId xmlns:a16="http://schemas.microsoft.com/office/drawing/2014/main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35" name="line">
            <a:extLst>
              <a:ext uri="{FF2B5EF4-FFF2-40B4-BE49-F238E27FC236}">
                <a16:creationId xmlns:a16="http://schemas.microsoft.com/office/drawing/2014/main" id="{7FBAC77D-B0D7-42AA-B879-CBA7337073AB}"/>
              </a:ext>
            </a:extLst>
          </p:cNvPr>
          <p:cNvCxnSpPr/>
          <p:nvPr/>
        </p:nvCxnSpPr>
        <p:spPr>
          <a:xfrm>
            <a:off x="371475" y="200025"/>
            <a:ext cx="0" cy="6457950"/>
          </a:xfrm>
          <a:prstGeom prst="line">
            <a:avLst/>
          </a:prstGeom>
          <a:ln w="9525" cap="rnd">
            <a:solidFill>
              <a:srgbClr val="D2D5DC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E29813C-51D7-4FE6-96C1-16F78815BC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071" y="82166"/>
            <a:ext cx="2455892" cy="1381779"/>
          </a:xfrm>
          <a:prstGeom prst="rect">
            <a:avLst/>
          </a:prstGeom>
        </p:spPr>
      </p:pic>
      <p:sp>
        <p:nvSpPr>
          <p:cNvPr id="2" name="Rectangle 34">
            <a:extLst>
              <a:ext uri="{FF2B5EF4-FFF2-40B4-BE49-F238E27FC236}">
                <a16:creationId xmlns:a16="http://schemas.microsoft.com/office/drawing/2014/main" id="{D3B3948B-1B61-069C-B759-95DC70BAE69C}"/>
              </a:ext>
            </a:extLst>
          </p:cNvPr>
          <p:cNvSpPr/>
          <p:nvPr/>
        </p:nvSpPr>
        <p:spPr>
          <a:xfrm>
            <a:off x="371475" y="398792"/>
            <a:ext cx="8800408" cy="7485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main title">
            <a:extLst>
              <a:ext uri="{FF2B5EF4-FFF2-40B4-BE49-F238E27FC236}">
                <a16:creationId xmlns:a16="http://schemas.microsoft.com/office/drawing/2014/main" id="{3275E26F-D754-A212-6522-152270D61403}"/>
              </a:ext>
            </a:extLst>
          </p:cNvPr>
          <p:cNvSpPr txBox="1"/>
          <p:nvPr/>
        </p:nvSpPr>
        <p:spPr>
          <a:xfrm>
            <a:off x="543971" y="446036"/>
            <a:ext cx="6069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Риски проведения бизнес-проекта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CF4031-C257-582E-883C-4DAB0D78D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70" y="1146567"/>
            <a:ext cx="6326813" cy="37994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4319867-19ED-6F95-C6D6-09E94899B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104" y="5061768"/>
            <a:ext cx="7600896" cy="17962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5DC135-B9B2-683B-1DB6-A378A9508C71}"/>
              </a:ext>
            </a:extLst>
          </p:cNvPr>
          <p:cNvSpPr txBox="1"/>
          <p:nvPr/>
        </p:nvSpPr>
        <p:spPr>
          <a:xfrm>
            <a:off x="5784011" y="4677224"/>
            <a:ext cx="6096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1800" i="0" kern="10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эффективности проекта с учётом разных сценариев</a:t>
            </a:r>
            <a:endParaRPr lang="ru-RU" sz="1050" i="1" kern="100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0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ge number">
            <a:extLst>
              <a:ext uri="{FF2B5EF4-FFF2-40B4-BE49-F238E27FC236}">
                <a16:creationId xmlns:a16="http://schemas.microsoft.com/office/drawing/2014/main" id="{B28D3DDD-2019-4A46-8173-ECEBF80E33C9}"/>
              </a:ext>
            </a:extLst>
          </p:cNvPr>
          <p:cNvGrpSpPr/>
          <p:nvPr/>
        </p:nvGrpSpPr>
        <p:grpSpPr>
          <a:xfrm>
            <a:off x="11330613" y="6242955"/>
            <a:ext cx="549398" cy="365125"/>
            <a:chOff x="11330613" y="6242955"/>
            <a:chExt cx="549398" cy="365125"/>
          </a:xfrm>
        </p:grpSpPr>
        <p:sp>
          <p:nvSpPr>
            <p:cNvPr id="4" name="page number">
              <a:extLst>
                <a:ext uri="{FF2B5EF4-FFF2-40B4-BE49-F238E27FC236}">
                  <a16:creationId xmlns:a16="http://schemas.microsoft.com/office/drawing/2014/main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30613" y="6242955"/>
              <a:ext cx="489912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9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rectangles">
              <a:extLst>
                <a:ext uri="{FF2B5EF4-FFF2-40B4-BE49-F238E27FC236}">
                  <a16:creationId xmlns:a16="http://schemas.microsoft.com/office/drawing/2014/main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6" name="rectangle">
                <a:extLst>
                  <a:ext uri="{FF2B5EF4-FFF2-40B4-BE49-F238E27FC236}">
                    <a16:creationId xmlns:a16="http://schemas.microsoft.com/office/drawing/2014/main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35" name="line">
            <a:extLst>
              <a:ext uri="{FF2B5EF4-FFF2-40B4-BE49-F238E27FC236}">
                <a16:creationId xmlns:a16="http://schemas.microsoft.com/office/drawing/2014/main" id="{7FBAC77D-B0D7-42AA-B879-CBA7337073AB}"/>
              </a:ext>
            </a:extLst>
          </p:cNvPr>
          <p:cNvCxnSpPr/>
          <p:nvPr/>
        </p:nvCxnSpPr>
        <p:spPr>
          <a:xfrm>
            <a:off x="371475" y="200025"/>
            <a:ext cx="0" cy="6457950"/>
          </a:xfrm>
          <a:prstGeom prst="line">
            <a:avLst/>
          </a:prstGeom>
          <a:ln w="9525" cap="rnd">
            <a:solidFill>
              <a:srgbClr val="D2D5DC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E29813C-51D7-4FE6-96C1-16F78815BC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071" y="82166"/>
            <a:ext cx="2455892" cy="1381779"/>
          </a:xfrm>
          <a:prstGeom prst="rect">
            <a:avLst/>
          </a:prstGeom>
        </p:spPr>
      </p:pic>
      <p:sp>
        <p:nvSpPr>
          <p:cNvPr id="2" name="Rectangle 34">
            <a:extLst>
              <a:ext uri="{FF2B5EF4-FFF2-40B4-BE49-F238E27FC236}">
                <a16:creationId xmlns:a16="http://schemas.microsoft.com/office/drawing/2014/main" id="{D3B3948B-1B61-069C-B759-95DC70BAE69C}"/>
              </a:ext>
            </a:extLst>
          </p:cNvPr>
          <p:cNvSpPr/>
          <p:nvPr/>
        </p:nvSpPr>
        <p:spPr>
          <a:xfrm>
            <a:off x="371475" y="398792"/>
            <a:ext cx="8800408" cy="7485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main title">
            <a:extLst>
              <a:ext uri="{FF2B5EF4-FFF2-40B4-BE49-F238E27FC236}">
                <a16:creationId xmlns:a16="http://schemas.microsoft.com/office/drawing/2014/main" id="{3275E26F-D754-A212-6522-152270D61403}"/>
              </a:ext>
            </a:extLst>
          </p:cNvPr>
          <p:cNvSpPr txBox="1"/>
          <p:nvPr/>
        </p:nvSpPr>
        <p:spPr>
          <a:xfrm>
            <a:off x="543971" y="446036"/>
            <a:ext cx="4881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Научные публикации и НИР</a:t>
            </a:r>
          </a:p>
        </p:txBody>
      </p:sp>
      <p:sp>
        <p:nvSpPr>
          <p:cNvPr id="3" name="TextBox 34">
            <a:extLst>
              <a:ext uri="{FF2B5EF4-FFF2-40B4-BE49-F238E27FC236}">
                <a16:creationId xmlns:a16="http://schemas.microsoft.com/office/drawing/2014/main" id="{0B1E907B-6C33-927E-5EE5-4668B56D82BB}"/>
              </a:ext>
            </a:extLst>
          </p:cNvPr>
          <p:cNvSpPr txBox="1"/>
          <p:nvPr/>
        </p:nvSpPr>
        <p:spPr>
          <a:xfrm>
            <a:off x="543971" y="1846387"/>
            <a:ext cx="10244491" cy="316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Демин, Д. Влияние процесса цифровизации на развитие образования / Д. Демин, А. Т. </a:t>
            </a:r>
            <a:r>
              <a:rPr lang="ru-RU" sz="14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Махмадбеков</a:t>
            </a:r>
            <a:r>
              <a:rPr lang="ru-RU" sz="1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А. К. Захаров // Перспективные треки использования цифровых технологий и инноваций в практике корпоративного управления : Сборник научных статей Всероссийской (национальной) научно-практической конференции "Инновации в управлении социально-экономическими системами" (RCIMSS-2023), Москва, 30 марта 2023 года. Том 14. – Москва: Российский экономический университет имени Г.В. Плеханова, 2023. – С. 137-141. – EDN ENXBUJ.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Демин, Д. Применение Интернета вещей и их коммерциализация / Д. Демин, И. </a:t>
            </a:r>
            <a:r>
              <a:rPr lang="ru-RU" sz="14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Чингэс</a:t>
            </a:r>
            <a:r>
              <a:rPr lang="ru-RU" sz="1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В. А. Козлов // Теория и практика управления: ответы на вызовы цифровой экономики : Материалы XIV Международной научно-практической конференции студентов и аспирантов, Москва, 08 декабря 2023 года. – Москва: Российский экономический университет имени Г.В. Плеханова, 2023. – С. 129-132. – EDN ITUWQG.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Научно-исследовательская работа на тему «Анализ современного состояния управления инновационной деятельностью с использованием искусственного интеллекта» / Договор № 43-НИР от «18» апреля 2023 года между ФГБОУ ВО «РЭУ им. Г.В. Плеханова» и ООО «Газпроект</a:t>
            </a:r>
            <a:r>
              <a:rPr lang="ru-RU" sz="14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-2000»</a:t>
            </a:r>
            <a:endParaRPr lang="ru-RU" sz="14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8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рэу">
      <a:dk1>
        <a:srgbClr val="0B2D50"/>
      </a:dk1>
      <a:lt1>
        <a:sysClr val="window" lastClr="FFFFFF"/>
      </a:lt1>
      <a:dk2>
        <a:srgbClr val="0B2D50"/>
      </a:dk2>
      <a:lt2>
        <a:srgbClr val="FFFFFF"/>
      </a:lt2>
      <a:accent1>
        <a:srgbClr val="0B2D50"/>
      </a:accent1>
      <a:accent2>
        <a:srgbClr val="AB1F03"/>
      </a:accent2>
      <a:accent3>
        <a:srgbClr val="C69F5A"/>
      </a:accent3>
      <a:accent4>
        <a:srgbClr val="1864B0"/>
      </a:accent4>
      <a:accent5>
        <a:srgbClr val="86BAEE"/>
      </a:accent5>
      <a:accent6>
        <a:srgbClr val="2A86E2"/>
      </a:accent6>
      <a:hlink>
        <a:srgbClr val="0563C1"/>
      </a:hlink>
      <a:folHlink>
        <a:srgbClr val="954F72"/>
      </a:folHlink>
    </a:clrScheme>
    <a:fontScheme name="рэу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3">
      <a:dk1>
        <a:srgbClr val="0B2D50"/>
      </a:dk1>
      <a:lt1>
        <a:sysClr val="window" lastClr="FFFFFF"/>
      </a:lt1>
      <a:dk2>
        <a:srgbClr val="0B2D50"/>
      </a:dk2>
      <a:lt2>
        <a:srgbClr val="FFFFFF"/>
      </a:lt2>
      <a:accent1>
        <a:srgbClr val="C69F5A"/>
      </a:accent1>
      <a:accent2>
        <a:srgbClr val="AB1F03"/>
      </a:accent2>
      <a:accent3>
        <a:srgbClr val="86BAEE"/>
      </a:accent3>
      <a:accent4>
        <a:srgbClr val="0B2D50"/>
      </a:accent4>
      <a:accent5>
        <a:srgbClr val="1864B0"/>
      </a:accent5>
      <a:accent6>
        <a:srgbClr val="2A86E2"/>
      </a:accent6>
      <a:hlink>
        <a:srgbClr val="AB1F03"/>
      </a:hlink>
      <a:folHlink>
        <a:srgbClr val="C69F5A"/>
      </a:folHlink>
    </a:clrScheme>
    <a:fontScheme name="Custom 1">
      <a:majorFont>
        <a:latin typeface="Playfair Displ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362</Words>
  <Application>Microsoft Office PowerPoint</Application>
  <PresentationFormat>Широкоэкранный</PresentationFormat>
  <Paragraphs>36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Calibri</vt:lpstr>
      <vt:lpstr>Open Sans</vt:lpstr>
      <vt:lpstr>Playfair Display</vt:lpstr>
      <vt:lpstr>Playfair Display Black</vt:lpstr>
      <vt:lpstr>Times New Roman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Бахметьева Татьяна Александровна</dc:creator>
  <cp:lastModifiedBy>TJK</cp:lastModifiedBy>
  <cp:revision>61</cp:revision>
  <dcterms:created xsi:type="dcterms:W3CDTF">2022-12-06T06:31:10Z</dcterms:created>
  <dcterms:modified xsi:type="dcterms:W3CDTF">2024-06-27T22:44:52Z</dcterms:modified>
</cp:coreProperties>
</file>