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0" r:id="rId4"/>
  </p:sldMasterIdLst>
  <p:notesMasterIdLst>
    <p:notesMasterId r:id="rId17"/>
  </p:notesMasterIdLst>
  <p:handoutMasterIdLst>
    <p:handoutMasterId r:id="rId18"/>
  </p:handoutMasterIdLst>
  <p:sldIdLst>
    <p:sldId id="256" r:id="rId5"/>
    <p:sldId id="282" r:id="rId6"/>
    <p:sldId id="279" r:id="rId7"/>
    <p:sldId id="270" r:id="rId8"/>
    <p:sldId id="281" r:id="rId9"/>
    <p:sldId id="276" r:id="rId10"/>
    <p:sldId id="280" r:id="rId11"/>
    <p:sldId id="283" r:id="rId12"/>
    <p:sldId id="266" r:id="rId13"/>
    <p:sldId id="265" r:id="rId14"/>
    <p:sldId id="263" r:id="rId15"/>
    <p:sldId id="277" r:id="rId1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48" userDrawn="1">
          <p15:clr>
            <a:srgbClr val="A4A3A4"/>
          </p15:clr>
        </p15:guide>
        <p15:guide id="2" pos="7080" userDrawn="1">
          <p15:clr>
            <a:srgbClr val="A4A3A4"/>
          </p15:clr>
        </p15:guide>
        <p15:guide id="3" pos="511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86DA"/>
    <a:srgbClr val="5E3C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29" autoAdjust="0"/>
    <p:restoredTop sz="84977" autoAdjust="0"/>
  </p:normalViewPr>
  <p:slideViewPr>
    <p:cSldViewPr snapToGrid="0" snapToObjects="1">
      <p:cViewPr>
        <p:scale>
          <a:sx n="110" d="100"/>
          <a:sy n="110" d="100"/>
        </p:scale>
        <p:origin x="-252" y="-72"/>
      </p:cViewPr>
      <p:guideLst>
        <p:guide orient="horz" pos="1848"/>
        <p:guide pos="7080"/>
        <p:guide pos="51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37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04873E-34D9-4011-B823-45C4AD2A9FC6}" type="doc">
      <dgm:prSet loTypeId="urn:microsoft.com/office/officeart/2017/3/layout/HorizontalPathTimeline" loCatId="other" qsTypeId="urn:microsoft.com/office/officeart/2005/8/quickstyle/simple1" qsCatId="simple" csTypeId="urn:microsoft.com/office/officeart/2005/8/colors/accent5_2" csCatId="accent5" phldr="1"/>
      <dgm:spPr/>
      <dgm:t>
        <a:bodyPr rtlCol="0"/>
        <a:lstStyle/>
        <a:p>
          <a:pPr rtl="0"/>
          <a:endParaRPr lang="en-US"/>
        </a:p>
      </dgm:t>
    </dgm:pt>
    <dgm:pt modelId="{D0C06EB0-D7EF-45E3-95AD-C3986984C27E}">
      <dgm:prSet phldrT="[Text]" phldr="0"/>
      <dgm:spPr/>
      <dgm:t>
        <a:bodyPr rtlCol="0"/>
        <a:lstStyle/>
        <a:p>
          <a:pPr>
            <a:defRPr b="1"/>
          </a:pPr>
          <a:r>
            <a:rPr lang="ru-RU" b="0" dirty="0" smtClean="0">
              <a:latin typeface="+mn-lt"/>
            </a:rPr>
            <a:t>парки аттракционов </a:t>
          </a:r>
          <a:endParaRPr lang="ru-RU" b="0" noProof="0" dirty="0">
            <a:latin typeface="+mn-lt"/>
          </a:endParaRPr>
        </a:p>
      </dgm:t>
    </dgm:pt>
    <dgm:pt modelId="{0BB155BD-DA20-44C2-8CB4-CB3D3770A527}" type="parTrans" cxnId="{97993EA3-CE7B-4009-B7CE-BFB111FBE521}">
      <dgm:prSet/>
      <dgm:spPr/>
      <dgm:t>
        <a:bodyPr rtlCol="0"/>
        <a:lstStyle/>
        <a:p>
          <a:pPr rtl="0"/>
          <a:endParaRPr lang="ru-RU" noProof="0" dirty="0"/>
        </a:p>
      </dgm:t>
    </dgm:pt>
    <dgm:pt modelId="{6F918279-79F1-4A08-BB84-2DE055676D74}" type="sibTrans" cxnId="{97993EA3-CE7B-4009-B7CE-BFB111FBE521}">
      <dgm:prSet/>
      <dgm:spPr/>
      <dgm:t>
        <a:bodyPr rtlCol="0"/>
        <a:lstStyle/>
        <a:p>
          <a:pPr rtl="0"/>
          <a:endParaRPr lang="ru-RU" noProof="0" dirty="0"/>
        </a:p>
      </dgm:t>
    </dgm:pt>
    <dgm:pt modelId="{4E599684-CBE7-4BF6-B041-7B59A5AE3CF2}">
      <dgm:prSet phldrT="[Text]" custT="1"/>
      <dgm:spPr/>
      <dgm:t>
        <a:bodyPr rtlCol="0"/>
        <a:lstStyle/>
        <a:p>
          <a:pPr algn="ctr"/>
          <a:r>
            <a:rPr lang="ru-RU" sz="1200" i="1" dirty="0" smtClean="0">
              <a:latin typeface="+mn-lt"/>
            </a:rPr>
            <a:t>такие, как: </a:t>
          </a:r>
          <a:r>
            <a:rPr lang="ru-RU" sz="1200" i="1" dirty="0" err="1" smtClean="0">
              <a:latin typeface="+mn-lt"/>
            </a:rPr>
            <a:t>Skypark</a:t>
          </a:r>
          <a:r>
            <a:rPr lang="ru-RU" sz="1200" i="1" dirty="0" smtClean="0">
              <a:latin typeface="+mn-lt"/>
            </a:rPr>
            <a:t>, Остров мечты, </a:t>
          </a:r>
          <a:r>
            <a:rPr lang="ru-RU" sz="1200" i="1" dirty="0" err="1" smtClean="0">
              <a:latin typeface="+mn-lt"/>
            </a:rPr>
            <a:t>ПандаПарк</a:t>
          </a:r>
          <a:r>
            <a:rPr lang="ru-RU" sz="1200" i="1" dirty="0" smtClean="0">
              <a:latin typeface="+mn-lt"/>
            </a:rPr>
            <a:t> </a:t>
          </a:r>
          <a:r>
            <a:rPr lang="ru-RU" sz="1200" i="1" dirty="0" err="1" smtClean="0">
              <a:latin typeface="+mn-lt"/>
            </a:rPr>
            <a:t>лужники</a:t>
          </a:r>
          <a:r>
            <a:rPr lang="ru-RU" sz="1200" i="1" dirty="0" smtClean="0">
              <a:latin typeface="+mn-lt"/>
            </a:rPr>
            <a:t>, </a:t>
          </a:r>
          <a:r>
            <a:rPr lang="ru-RU" sz="1200" i="1" dirty="0" err="1" smtClean="0">
              <a:latin typeface="+mn-lt"/>
            </a:rPr>
            <a:t>FunГрад</a:t>
          </a:r>
          <a:r>
            <a:rPr lang="ru-RU" sz="1200" i="1" dirty="0" smtClean="0">
              <a:latin typeface="+mn-lt"/>
            </a:rPr>
            <a:t>, Парк Погружение</a:t>
          </a:r>
          <a:endParaRPr lang="ru-RU" sz="1200" i="1" noProof="0" dirty="0">
            <a:latin typeface="+mn-lt"/>
          </a:endParaRPr>
        </a:p>
      </dgm:t>
    </dgm:pt>
    <dgm:pt modelId="{A8AAC60B-A805-4BF6-9EA5-E87AC2902868}" type="parTrans" cxnId="{841D665D-B707-471F-BD09-964D3951145A}">
      <dgm:prSet/>
      <dgm:spPr/>
      <dgm:t>
        <a:bodyPr rtlCol="0"/>
        <a:lstStyle/>
        <a:p>
          <a:pPr rtl="0"/>
          <a:endParaRPr lang="ru-RU" noProof="0" dirty="0"/>
        </a:p>
      </dgm:t>
    </dgm:pt>
    <dgm:pt modelId="{BF909935-A6E2-4FB3-A57D-3F1AE3109B2D}" type="sibTrans" cxnId="{841D665D-B707-471F-BD09-964D3951145A}">
      <dgm:prSet/>
      <dgm:spPr/>
      <dgm:t>
        <a:bodyPr rtlCol="0"/>
        <a:lstStyle/>
        <a:p>
          <a:pPr rtl="0"/>
          <a:endParaRPr lang="ru-RU" noProof="0" dirty="0"/>
        </a:p>
      </dgm:t>
    </dgm:pt>
    <dgm:pt modelId="{4B3BEF5E-080D-4FEE-B522-70B46FFD0660}">
      <dgm:prSet phldrT="[Text]" phldr="0"/>
      <dgm:spPr/>
      <dgm:t>
        <a:bodyPr rtlCol="0"/>
        <a:lstStyle/>
        <a:p>
          <a:pPr>
            <a:defRPr b="1"/>
          </a:pPr>
          <a:r>
            <a:rPr lang="ru-RU" b="0" dirty="0" smtClean="0">
              <a:latin typeface="+mn-lt"/>
            </a:rPr>
            <a:t>обычные </a:t>
          </a:r>
          <a:r>
            <a:rPr lang="ru-RU" b="0" dirty="0" err="1" smtClean="0">
              <a:latin typeface="+mn-lt"/>
            </a:rPr>
            <a:t>квест</a:t>
          </a:r>
          <a:r>
            <a:rPr lang="ru-RU" b="0" dirty="0" smtClean="0">
              <a:latin typeface="+mn-lt"/>
            </a:rPr>
            <a:t>-комнаты </a:t>
          </a:r>
          <a:endParaRPr lang="ru-RU" b="0" noProof="0" dirty="0">
            <a:latin typeface="+mn-lt"/>
          </a:endParaRPr>
        </a:p>
      </dgm:t>
    </dgm:pt>
    <dgm:pt modelId="{06017295-6984-41E0-8693-8EB293EF8566}" type="parTrans" cxnId="{9A613993-1976-4C90-B719-959774EC46C8}">
      <dgm:prSet/>
      <dgm:spPr/>
      <dgm:t>
        <a:bodyPr rtlCol="0"/>
        <a:lstStyle/>
        <a:p>
          <a:pPr rtl="0"/>
          <a:endParaRPr lang="ru-RU" noProof="0" dirty="0"/>
        </a:p>
      </dgm:t>
    </dgm:pt>
    <dgm:pt modelId="{39F905D4-BCDD-42A3-91CF-0746D3124C5E}" type="sibTrans" cxnId="{9A613993-1976-4C90-B719-959774EC46C8}">
      <dgm:prSet/>
      <dgm:spPr/>
      <dgm:t>
        <a:bodyPr rtlCol="0"/>
        <a:lstStyle/>
        <a:p>
          <a:pPr rtl="0"/>
          <a:endParaRPr lang="ru-RU" noProof="0" dirty="0"/>
        </a:p>
      </dgm:t>
    </dgm:pt>
    <dgm:pt modelId="{DB8AF9DD-B1C3-4C20-BD21-C6C7FF671A92}">
      <dgm:prSet phldrT="[Text]" custT="1"/>
      <dgm:spPr/>
      <dgm:t>
        <a:bodyPr rtlCol="0"/>
        <a:lstStyle/>
        <a:p>
          <a:pPr algn="ctr"/>
          <a:r>
            <a:rPr lang="ru-RU" sz="1200" i="1" dirty="0" smtClean="0">
              <a:latin typeface="+mn-lt"/>
            </a:rPr>
            <a:t>такие, как: Мир </a:t>
          </a:r>
          <a:r>
            <a:rPr lang="ru-RU" sz="1200" i="1" dirty="0" err="1" smtClean="0">
              <a:latin typeface="+mn-lt"/>
            </a:rPr>
            <a:t>квестов</a:t>
          </a:r>
          <a:r>
            <a:rPr lang="ru-RU" sz="1200" i="1" dirty="0" smtClean="0">
              <a:latin typeface="+mn-lt"/>
            </a:rPr>
            <a:t>, Клаустрофобия</a:t>
          </a:r>
          <a:endParaRPr lang="ru-RU" sz="1200" i="1" noProof="0" dirty="0">
            <a:latin typeface="+mn-lt"/>
          </a:endParaRPr>
        </a:p>
      </dgm:t>
    </dgm:pt>
    <dgm:pt modelId="{DF70DEA5-E7DD-4AA9-B1CC-992432C16744}" type="parTrans" cxnId="{D6373D48-D8B0-4539-A4A4-81DB907C07C1}">
      <dgm:prSet/>
      <dgm:spPr/>
      <dgm:t>
        <a:bodyPr rtlCol="0"/>
        <a:lstStyle/>
        <a:p>
          <a:pPr rtl="0"/>
          <a:endParaRPr lang="ru-RU" noProof="0" dirty="0"/>
        </a:p>
      </dgm:t>
    </dgm:pt>
    <dgm:pt modelId="{428A9B80-64FA-44ED-87FF-F7A0D539842F}" type="sibTrans" cxnId="{D6373D48-D8B0-4539-A4A4-81DB907C07C1}">
      <dgm:prSet/>
      <dgm:spPr/>
      <dgm:t>
        <a:bodyPr rtlCol="0"/>
        <a:lstStyle/>
        <a:p>
          <a:pPr rtl="0"/>
          <a:endParaRPr lang="ru-RU" noProof="0" dirty="0"/>
        </a:p>
      </dgm:t>
    </dgm:pt>
    <dgm:pt modelId="{406B4493-A90D-40A8-B02D-BA06CB04BF3C}">
      <dgm:prSet phldrT="[Text]" phldr="0"/>
      <dgm:spPr/>
      <dgm:t>
        <a:bodyPr rtlCol="0"/>
        <a:lstStyle/>
        <a:p>
          <a:pPr>
            <a:defRPr b="1"/>
          </a:pPr>
          <a:r>
            <a:rPr lang="ru-RU" b="0" dirty="0" smtClean="0">
              <a:latin typeface="+mn-lt"/>
            </a:rPr>
            <a:t>12D кинотеатры</a:t>
          </a:r>
          <a:endParaRPr lang="ru-RU" b="0" noProof="0" dirty="0">
            <a:latin typeface="+mn-lt"/>
          </a:endParaRPr>
        </a:p>
      </dgm:t>
    </dgm:pt>
    <dgm:pt modelId="{2E2A0F75-F224-4A80-ACB5-1C4956E37E23}" type="parTrans" cxnId="{F712E336-0730-4454-AAED-A8EC704ECFC8}">
      <dgm:prSet/>
      <dgm:spPr/>
      <dgm:t>
        <a:bodyPr rtlCol="0"/>
        <a:lstStyle/>
        <a:p>
          <a:pPr rtl="0"/>
          <a:endParaRPr lang="ru-RU" noProof="0" dirty="0"/>
        </a:p>
      </dgm:t>
    </dgm:pt>
    <dgm:pt modelId="{B6B5896F-38E7-450F-A826-9964A8F0DE0E}" type="sibTrans" cxnId="{F712E336-0730-4454-AAED-A8EC704ECFC8}">
      <dgm:prSet/>
      <dgm:spPr/>
      <dgm:t>
        <a:bodyPr rtlCol="0"/>
        <a:lstStyle/>
        <a:p>
          <a:pPr rtl="0"/>
          <a:endParaRPr lang="ru-RU" noProof="0" dirty="0"/>
        </a:p>
      </dgm:t>
    </dgm:pt>
    <dgm:pt modelId="{09823A41-36EE-4ED8-8E4C-1FC3E9B9DA38}">
      <dgm:prSet phldrT="[Text]" phldr="0" custT="1"/>
      <dgm:spPr/>
      <dgm:t>
        <a:bodyPr rtlCol="0"/>
        <a:lstStyle/>
        <a:p>
          <a:endParaRPr lang="ru-RU" sz="1200" noProof="0" dirty="0"/>
        </a:p>
      </dgm:t>
    </dgm:pt>
    <dgm:pt modelId="{F244D039-067D-4FE3-9A79-1977435DEDCA}" type="parTrans" cxnId="{4123380D-BF06-47D5-BB37-27F94B9CD2B5}">
      <dgm:prSet/>
      <dgm:spPr/>
      <dgm:t>
        <a:bodyPr rtlCol="0"/>
        <a:lstStyle/>
        <a:p>
          <a:pPr rtl="0"/>
          <a:endParaRPr lang="ru-RU" noProof="0" dirty="0"/>
        </a:p>
      </dgm:t>
    </dgm:pt>
    <dgm:pt modelId="{8919468E-A735-45AD-9C8C-4DD1ED80DA14}" type="sibTrans" cxnId="{4123380D-BF06-47D5-BB37-27F94B9CD2B5}">
      <dgm:prSet/>
      <dgm:spPr/>
      <dgm:t>
        <a:bodyPr rtlCol="0"/>
        <a:lstStyle/>
        <a:p>
          <a:pPr rtl="0"/>
          <a:endParaRPr lang="ru-RU" noProof="0" dirty="0"/>
        </a:p>
      </dgm:t>
    </dgm:pt>
    <dgm:pt modelId="{4971AC50-A88E-4E33-87F8-FCEAC805564B}">
      <dgm:prSet phldrT="[Text]" phldr="0" custT="1"/>
      <dgm:spPr/>
      <dgm:t>
        <a:bodyPr rtlCol="0"/>
        <a:lstStyle/>
        <a:p>
          <a:pPr>
            <a:defRPr b="1"/>
          </a:pPr>
          <a:r>
            <a:rPr lang="ru-RU" sz="1400" b="0" dirty="0" smtClean="0">
              <a:latin typeface="+mn-lt"/>
            </a:rPr>
            <a:t>тематические фестивали</a:t>
          </a:r>
          <a:endParaRPr lang="ru-RU" sz="1400" b="0" noProof="0" dirty="0">
            <a:latin typeface="+mn-lt"/>
          </a:endParaRPr>
        </a:p>
      </dgm:t>
    </dgm:pt>
    <dgm:pt modelId="{C9196550-5E95-4357-8451-1D9A3E9B9887}" type="parTrans" cxnId="{D3F6A62A-6459-4BFC-82C1-B194A64DAEF0}">
      <dgm:prSet/>
      <dgm:spPr/>
      <dgm:t>
        <a:bodyPr rtlCol="0"/>
        <a:lstStyle/>
        <a:p>
          <a:pPr rtl="0"/>
          <a:endParaRPr lang="ru-RU" noProof="0" dirty="0"/>
        </a:p>
      </dgm:t>
    </dgm:pt>
    <dgm:pt modelId="{5851B56B-AA5B-4350-B325-A26109F66599}" type="sibTrans" cxnId="{D3F6A62A-6459-4BFC-82C1-B194A64DAEF0}">
      <dgm:prSet/>
      <dgm:spPr/>
      <dgm:t>
        <a:bodyPr rtlCol="0"/>
        <a:lstStyle/>
        <a:p>
          <a:pPr rtl="0"/>
          <a:endParaRPr lang="ru-RU" noProof="0" dirty="0"/>
        </a:p>
      </dgm:t>
    </dgm:pt>
    <dgm:pt modelId="{7CF3F598-92E8-4234-A54A-9331A5EE16CF}">
      <dgm:prSet phldrT="[Text]" phldr="0" custT="1"/>
      <dgm:spPr/>
      <dgm:t>
        <a:bodyPr rtlCol="0"/>
        <a:lstStyle/>
        <a:p>
          <a:pPr>
            <a:defRPr b="1"/>
          </a:pPr>
          <a:endParaRPr lang="ru-RU" noProof="0" dirty="0"/>
        </a:p>
      </dgm:t>
    </dgm:pt>
    <dgm:pt modelId="{334D8127-B9BF-4232-BCDD-02E9A18757BF}" type="parTrans" cxnId="{34627A92-FC1E-49BF-89CD-73AED7499F9C}">
      <dgm:prSet/>
      <dgm:spPr/>
      <dgm:t>
        <a:bodyPr/>
        <a:lstStyle/>
        <a:p>
          <a:endParaRPr lang="ru-RU"/>
        </a:p>
      </dgm:t>
    </dgm:pt>
    <dgm:pt modelId="{1A8693DF-6938-4BB4-A8AE-D1C02EEE85B2}" type="sibTrans" cxnId="{34627A92-FC1E-49BF-89CD-73AED7499F9C}">
      <dgm:prSet/>
      <dgm:spPr/>
      <dgm:t>
        <a:bodyPr/>
        <a:lstStyle/>
        <a:p>
          <a:endParaRPr lang="ru-RU"/>
        </a:p>
      </dgm:t>
    </dgm:pt>
    <dgm:pt modelId="{620E6715-00A3-405E-BC12-BA2DD2942109}">
      <dgm:prSet custT="1"/>
      <dgm:spPr/>
      <dgm:t>
        <a:bodyPr/>
        <a:lstStyle/>
        <a:p>
          <a:pPr algn="ctr"/>
          <a:r>
            <a:rPr lang="ru-RU" sz="1200" i="1" dirty="0" err="1" smtClean="0">
              <a:latin typeface="+mn-lt"/>
            </a:rPr>
            <a:t>такие,как</a:t>
          </a:r>
          <a:r>
            <a:rPr lang="ru-RU" sz="1200" i="1" dirty="0" smtClean="0">
              <a:latin typeface="+mn-lt"/>
            </a:rPr>
            <a:t>: </a:t>
          </a:r>
          <a:r>
            <a:rPr lang="en-US" sz="1200" i="1" dirty="0" err="1" smtClean="0">
              <a:latin typeface="+mn-lt"/>
            </a:rPr>
            <a:t>OpenArt</a:t>
          </a:r>
          <a:endParaRPr lang="ru-RU" sz="1200" i="1" dirty="0">
            <a:latin typeface="+mn-lt"/>
          </a:endParaRPr>
        </a:p>
      </dgm:t>
    </dgm:pt>
    <dgm:pt modelId="{3CDB972F-F319-41DF-9B4C-DFAE48D6EBEF}" type="parTrans" cxnId="{29303DE9-B37B-4AC2-BF88-48CC7A49A569}">
      <dgm:prSet/>
      <dgm:spPr/>
      <dgm:t>
        <a:bodyPr/>
        <a:lstStyle/>
        <a:p>
          <a:endParaRPr lang="ru-RU"/>
        </a:p>
      </dgm:t>
    </dgm:pt>
    <dgm:pt modelId="{12550FA9-C7D5-4E15-8088-C1BC99948281}" type="sibTrans" cxnId="{29303DE9-B37B-4AC2-BF88-48CC7A49A569}">
      <dgm:prSet/>
      <dgm:spPr/>
      <dgm:t>
        <a:bodyPr/>
        <a:lstStyle/>
        <a:p>
          <a:endParaRPr lang="ru-RU"/>
        </a:p>
      </dgm:t>
    </dgm:pt>
    <dgm:pt modelId="{88BA0CBE-70A1-4080-B419-9E872FA56349}">
      <dgm:prSet/>
      <dgm:spPr/>
      <dgm:t>
        <a:bodyPr/>
        <a:lstStyle/>
        <a:p>
          <a:endParaRPr lang="ru-RU" dirty="0" smtClean="0">
            <a:latin typeface="+mn-lt"/>
          </a:endParaRPr>
        </a:p>
        <a:p>
          <a:r>
            <a:rPr lang="ru-RU" dirty="0" smtClean="0">
              <a:latin typeface="+mn-lt"/>
            </a:rPr>
            <a:t>парки </a:t>
          </a:r>
          <a:r>
            <a:rPr lang="ru-RU" dirty="0">
              <a:latin typeface="+mn-lt"/>
            </a:rPr>
            <a:t>развлечений</a:t>
          </a:r>
        </a:p>
      </dgm:t>
    </dgm:pt>
    <dgm:pt modelId="{DA03E148-09AB-4A7B-848F-B666C13B4CB9}" type="parTrans" cxnId="{88716123-C821-4726-96B8-001CB5777240}">
      <dgm:prSet/>
      <dgm:spPr/>
      <dgm:t>
        <a:bodyPr/>
        <a:lstStyle/>
        <a:p>
          <a:endParaRPr lang="ru-RU"/>
        </a:p>
      </dgm:t>
    </dgm:pt>
    <dgm:pt modelId="{D7076282-F32B-4F80-B84F-E371030CB837}" type="sibTrans" cxnId="{88716123-C821-4726-96B8-001CB5777240}">
      <dgm:prSet/>
      <dgm:spPr/>
      <dgm:t>
        <a:bodyPr/>
        <a:lstStyle/>
        <a:p>
          <a:endParaRPr lang="ru-RU"/>
        </a:p>
      </dgm:t>
    </dgm:pt>
    <dgm:pt modelId="{E1065D24-544C-4D31-8063-51F6C8F23831}">
      <dgm:prSet/>
      <dgm:spPr/>
      <dgm:t>
        <a:bodyPr/>
        <a:lstStyle/>
        <a:p>
          <a:pPr algn="ctr"/>
          <a:r>
            <a:rPr lang="ru-RU" i="1" dirty="0" smtClean="0">
              <a:latin typeface="+mn-lt"/>
            </a:rPr>
            <a:t>такие, как: Сказка, </a:t>
          </a:r>
          <a:r>
            <a:rPr lang="en-US" i="1" dirty="0" err="1" smtClean="0">
              <a:latin typeface="+mn-lt"/>
            </a:rPr>
            <a:t>JokyJoya</a:t>
          </a:r>
          <a:r>
            <a:rPr lang="en-US" i="1" dirty="0" smtClean="0">
              <a:latin typeface="+mn-lt"/>
            </a:rPr>
            <a:t>, </a:t>
          </a:r>
          <a:r>
            <a:rPr lang="en-US" i="1" dirty="0" err="1" smtClean="0">
              <a:latin typeface="+mn-lt"/>
            </a:rPr>
            <a:t>LotteWorld</a:t>
          </a:r>
          <a:endParaRPr lang="ru-RU" i="1" dirty="0">
            <a:latin typeface="+mn-lt"/>
          </a:endParaRPr>
        </a:p>
      </dgm:t>
    </dgm:pt>
    <dgm:pt modelId="{7FD1B58A-848C-4F19-8569-B68BA6883D63}" type="parTrans" cxnId="{5D011FBB-88C9-40CC-88E6-3834740C6F49}">
      <dgm:prSet/>
      <dgm:spPr/>
      <dgm:t>
        <a:bodyPr/>
        <a:lstStyle/>
        <a:p>
          <a:endParaRPr lang="ru-RU"/>
        </a:p>
      </dgm:t>
    </dgm:pt>
    <dgm:pt modelId="{579C6A54-A83A-4486-BB97-B575C284A736}" type="sibTrans" cxnId="{5D011FBB-88C9-40CC-88E6-3834740C6F49}">
      <dgm:prSet/>
      <dgm:spPr/>
      <dgm:t>
        <a:bodyPr/>
        <a:lstStyle/>
        <a:p>
          <a:endParaRPr lang="ru-RU"/>
        </a:p>
      </dgm:t>
    </dgm:pt>
    <dgm:pt modelId="{932CA750-36C5-4FBB-923A-29DF7B5A91E5}" type="pres">
      <dgm:prSet presAssocID="{E604873E-34D9-4011-B823-45C4AD2A9FC6}" presName="root" presStyleCnt="0">
        <dgm:presLayoutVars>
          <dgm:chMax/>
          <dgm:chPref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5D1BC48-B762-488E-BF7E-9CDA82DFACEE}" type="pres">
      <dgm:prSet presAssocID="{E604873E-34D9-4011-B823-45C4AD2A9FC6}" presName="divider" presStyleLbl="node1" presStyleIdx="0" presStyleCnt="1"/>
      <dgm:spPr>
        <a:solidFill>
          <a:srgbClr val="7030A0"/>
        </a:solidFill>
      </dgm:spPr>
      <dgm:t>
        <a:bodyPr/>
        <a:lstStyle/>
        <a:p>
          <a:endParaRPr lang="ru-RU"/>
        </a:p>
      </dgm:t>
    </dgm:pt>
    <dgm:pt modelId="{03618986-EF2F-440D-8403-283058C2987B}" type="pres">
      <dgm:prSet presAssocID="{E604873E-34D9-4011-B823-45C4AD2A9FC6}" presName="nodes" presStyleCnt="0">
        <dgm:presLayoutVars>
          <dgm:chMax/>
          <dgm:chPref/>
          <dgm:animLvl val="lvl"/>
        </dgm:presLayoutVars>
      </dgm:prSet>
      <dgm:spPr/>
    </dgm:pt>
    <dgm:pt modelId="{3B7C76B3-9A15-41E9-ABC3-698AB66EEDEB}" type="pres">
      <dgm:prSet presAssocID="{D0C06EB0-D7EF-45E3-95AD-C3986984C27E}" presName="composite" presStyleCnt="0"/>
      <dgm:spPr/>
    </dgm:pt>
    <dgm:pt modelId="{0A2DB98E-12CB-44AC-A271-FA81A963AC9D}" type="pres">
      <dgm:prSet presAssocID="{D0C06EB0-D7EF-45E3-95AD-C3986984C27E}" presName="L1TextContainer" presStyleLbl="revTx" presStyleIdx="0" presStyleCnt="7" custLinFactY="-29052" custLinFactNeighborX="1621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09FD2-3216-4BCF-9F74-FD4CEFA3A9ED}" type="pres">
      <dgm:prSet presAssocID="{D0C06EB0-D7EF-45E3-95AD-C3986984C27E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CD7A980D-5441-4C5A-B155-C2A021C3D0DD}" type="pres">
      <dgm:prSet presAssocID="{D0C06EB0-D7EF-45E3-95AD-C3986984C27E}" presName="L2TextContainer" presStyleLbl="bgAccFollowNode1" presStyleIdx="0" presStyleCnt="7" custLinFactY="100000" custLinFactNeighborX="236" custLinFactNeighborY="196304"/>
      <dgm:spPr/>
      <dgm:t>
        <a:bodyPr/>
        <a:lstStyle/>
        <a:p>
          <a:endParaRPr lang="ru-RU"/>
        </a:p>
      </dgm:t>
    </dgm:pt>
    <dgm:pt modelId="{EC43CE52-5C8B-407E-A382-D1268E523743}" type="pres">
      <dgm:prSet presAssocID="{D0C06EB0-D7EF-45E3-95AD-C3986984C27E}" presName="FlexibleEmptyPlaceHolder" presStyleCnt="0"/>
      <dgm:spPr/>
    </dgm:pt>
    <dgm:pt modelId="{87C15291-AEBC-4F1E-BB11-F23971968E4A}" type="pres">
      <dgm:prSet presAssocID="{D0C06EB0-D7EF-45E3-95AD-C3986984C27E}" presName="ConnectLine" presStyleLbl="alignNode1" presStyleIdx="0" presStyleCnt="7" custLinFactY="24714" custLinFactNeighborY="100000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4E6C086A-07A1-49AA-A5A9-2A0B949C7E99}" type="pres">
      <dgm:prSet presAssocID="{D0C06EB0-D7EF-45E3-95AD-C3986984C27E}" presName="ConnectorPoint" presStyleLbl="fgAcc1" presStyleIdx="0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CCF0635D-7E1B-4FF0-B23E-6E3FFAF0187C}" type="pres">
      <dgm:prSet presAssocID="{D0C06EB0-D7EF-45E3-95AD-C3986984C27E}" presName="EmptyPlaceHolder" presStyleCnt="0"/>
      <dgm:spPr/>
    </dgm:pt>
    <dgm:pt modelId="{53BBE295-ADA1-45B2-9B2A-E4439C63A887}" type="pres">
      <dgm:prSet presAssocID="{6F918279-79F1-4A08-BB84-2DE055676D74}" presName="spaceBetweenRectangles" presStyleCnt="0"/>
      <dgm:spPr/>
    </dgm:pt>
    <dgm:pt modelId="{E3013DA7-D413-41BE-9E81-B2A45F6CDF77}" type="pres">
      <dgm:prSet presAssocID="{4B3BEF5E-080D-4FEE-B522-70B46FFD0660}" presName="composite" presStyleCnt="0"/>
      <dgm:spPr/>
    </dgm:pt>
    <dgm:pt modelId="{E7F88204-0CA2-4C46-B02A-29D432AB1EB7}" type="pres">
      <dgm:prSet presAssocID="{4B3BEF5E-080D-4FEE-B522-70B46FFD0660}" presName="L1TextContainer" presStyleLbl="revTx" presStyleIdx="1" presStyleCnt="7" custLinFactY="18574" custLinFactNeighborX="18088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AAB770-0AB9-4D31-A1B1-5A675C95D664}" type="pres">
      <dgm:prSet presAssocID="{4B3BEF5E-080D-4FEE-B522-70B46FFD0660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51FEFD34-D680-431C-AC44-012B4D99C277}" type="pres">
      <dgm:prSet presAssocID="{4B3BEF5E-080D-4FEE-B522-70B46FFD0660}" presName="L2TextContainer" presStyleLbl="bgAccFollowNode1" presStyleIdx="1" presStyleCnt="7" custLinFactY="-130582" custLinFactNeighborX="17265" custLinFactNeighborY="-200000"/>
      <dgm:spPr/>
      <dgm:t>
        <a:bodyPr/>
        <a:lstStyle/>
        <a:p>
          <a:endParaRPr lang="ru-RU"/>
        </a:p>
      </dgm:t>
    </dgm:pt>
    <dgm:pt modelId="{3AB85E24-E56F-4866-BA4C-2F61045077CD}" type="pres">
      <dgm:prSet presAssocID="{4B3BEF5E-080D-4FEE-B522-70B46FFD0660}" presName="FlexibleEmptyPlaceHolder" presStyleCnt="0"/>
      <dgm:spPr/>
    </dgm:pt>
    <dgm:pt modelId="{CF581527-BD03-46E2-B01B-848601BE686D}" type="pres">
      <dgm:prSet presAssocID="{4B3BEF5E-080D-4FEE-B522-70B46FFD0660}" presName="ConnectLine" presStyleLbl="alignNode1" presStyleIdx="1" presStyleCnt="7" custLinFactX="500000" custLinFactY="-18478" custLinFactNeighborX="531875" custLinFactNeighborY="-100000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87CBBACC-C115-48BD-9563-4AD8F5A27234}" type="pres">
      <dgm:prSet presAssocID="{4B3BEF5E-080D-4FEE-B522-70B46FFD0660}" presName="ConnectorPoint" presStyleLbl="fgAcc1" presStyleIdx="1" presStyleCnt="7" custLinFactX="200000" custLinFactNeighborX="202827" custLinFactNeighborY="-10601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D151CB89-C46B-4A54-8445-270B818297F5}" type="pres">
      <dgm:prSet presAssocID="{4B3BEF5E-080D-4FEE-B522-70B46FFD0660}" presName="EmptyPlaceHolder" presStyleCnt="0"/>
      <dgm:spPr/>
    </dgm:pt>
    <dgm:pt modelId="{14644381-51A3-47DC-BD53-718253873CE3}" type="pres">
      <dgm:prSet presAssocID="{39F905D4-BCDD-42A3-91CF-0746D3124C5E}" presName="spaceBetweenRectangles" presStyleCnt="0"/>
      <dgm:spPr/>
    </dgm:pt>
    <dgm:pt modelId="{A19490FE-2862-4FAC-9536-B0E8D029F478}" type="pres">
      <dgm:prSet presAssocID="{406B4493-A90D-40A8-B02D-BA06CB04BF3C}" presName="composite" presStyleCnt="0"/>
      <dgm:spPr/>
    </dgm:pt>
    <dgm:pt modelId="{503E2E0C-528D-4B96-B61D-1C3F44FFC164}" type="pres">
      <dgm:prSet presAssocID="{406B4493-A90D-40A8-B02D-BA06CB04BF3C}" presName="L1TextContainer" presStyleLbl="revTx" presStyleIdx="2" presStyleCnt="7" custLinFactY="-17875" custLinFactNeighborX="61688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1D6388-D73A-489E-9F74-BB24DA3C2895}" type="pres">
      <dgm:prSet presAssocID="{406B4493-A90D-40A8-B02D-BA06CB04BF3C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341D02C6-3F64-4DF2-AFB2-F620E7B389D9}" type="pres">
      <dgm:prSet presAssocID="{406B4493-A90D-40A8-B02D-BA06CB04BF3C}" presName="L2TextContainer" presStyleLbl="bgAccFollowNode1" presStyleIdx="2" presStyleCnt="7" custLinFactY="200000" custLinFactNeighborX="64229" custLinFactNeighborY="245806"/>
      <dgm:spPr>
        <a:solidFill>
          <a:srgbClr val="FFFFFF">
            <a:alpha val="89804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148856CE-7B6D-4A68-9C6D-A741925B1D54}" type="pres">
      <dgm:prSet presAssocID="{406B4493-A90D-40A8-B02D-BA06CB04BF3C}" presName="FlexibleEmptyPlaceHolder" presStyleCnt="0"/>
      <dgm:spPr/>
    </dgm:pt>
    <dgm:pt modelId="{733145A9-EE86-4C22-9A0B-D61094480CC8}" type="pres">
      <dgm:prSet presAssocID="{406B4493-A90D-40A8-B02D-BA06CB04BF3C}" presName="ConnectLine" presStyleLbl="alignNode1" presStyleIdx="2" presStyleCnt="7" custFlipVert="0" custFlipHor="1" custSzX="717386" custScaleY="58684" custLinFactX="-4038370" custLinFactY="300000" custLinFactNeighborX="-4100000" custLinFactNeighborY="317612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dash"/>
          <a:miter lim="800000"/>
        </a:ln>
        <a:effectLst/>
      </dgm:spPr>
      <dgm:t>
        <a:bodyPr/>
        <a:lstStyle/>
        <a:p>
          <a:endParaRPr lang="ru-RU"/>
        </a:p>
      </dgm:t>
    </dgm:pt>
    <dgm:pt modelId="{78513766-A46C-4A38-9E06-613A95A26840}" type="pres">
      <dgm:prSet presAssocID="{406B4493-A90D-40A8-B02D-BA06CB04BF3C}" presName="ConnectorPoint" presStyleLbl="fgAcc1" presStyleIdx="2" presStyleCnt="7" custLinFactX="700000" custLinFactNeighborX="741696" custLinFactNeighborY="10601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818BF487-7F84-4EF9-A6DA-FA2F2DE9F454}" type="pres">
      <dgm:prSet presAssocID="{406B4493-A90D-40A8-B02D-BA06CB04BF3C}" presName="EmptyPlaceHolder" presStyleCnt="0"/>
      <dgm:spPr/>
    </dgm:pt>
    <dgm:pt modelId="{8E0EE725-6F39-42B5-9FA1-51BFA67C2005}" type="pres">
      <dgm:prSet presAssocID="{B6B5896F-38E7-450F-A826-9964A8F0DE0E}" presName="spaceBetweenRectangles" presStyleCnt="0"/>
      <dgm:spPr/>
    </dgm:pt>
    <dgm:pt modelId="{45458D04-5E8F-48A3-9DA3-52F5281E90AC}" type="pres">
      <dgm:prSet presAssocID="{09823A41-36EE-4ED8-8E4C-1FC3E9B9DA38}" presName="composite" presStyleCnt="0"/>
      <dgm:spPr/>
    </dgm:pt>
    <dgm:pt modelId="{3AFBEC80-B5E1-4955-AA41-F7B3FC0F0064}" type="pres">
      <dgm:prSet presAssocID="{09823A41-36EE-4ED8-8E4C-1FC3E9B9DA38}" presName="L1TextContainer" presStyleLbl="revTx" presStyleIdx="3" presStyleCnt="7" custLinFactX="24793" custLinFactY="118749" custLinFactNeighborX="100000" custLinFactNeighborY="2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E60F65-8F22-4103-937B-3A90D11D0AC7}" type="pres">
      <dgm:prSet presAssocID="{09823A41-36EE-4ED8-8E4C-1FC3E9B9DA38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00727B40-9D61-42BB-A84D-7DDFAAB7EA88}" type="pres">
      <dgm:prSet presAssocID="{09823A41-36EE-4ED8-8E4C-1FC3E9B9DA38}" presName="L2TextContainer" presStyleLbl="bgAccFollowNode1" presStyleIdx="3" presStyleCnt="7" custLinFactX="75408" custLinFactNeighborX="100000" custLinFactNeighborY="58"/>
      <dgm:spPr/>
      <dgm:t>
        <a:bodyPr/>
        <a:lstStyle/>
        <a:p>
          <a:endParaRPr lang="ru-RU"/>
        </a:p>
      </dgm:t>
    </dgm:pt>
    <dgm:pt modelId="{BA811F16-64E4-41DA-AC85-F3CF916FE54C}" type="pres">
      <dgm:prSet presAssocID="{09823A41-36EE-4ED8-8E4C-1FC3E9B9DA38}" presName="FlexibleEmptyPlaceHolder" presStyleCnt="0"/>
      <dgm:spPr/>
    </dgm:pt>
    <dgm:pt modelId="{C37F0E30-C2D1-4B66-B33F-430880A36453}" type="pres">
      <dgm:prSet presAssocID="{09823A41-36EE-4ED8-8E4C-1FC3E9B9DA38}" presName="ConnectLine" presStyleLbl="alignNode1" presStyleIdx="3" presStyleCnt="7" custLinFactX="5500000" custLinFactNeighborX="5533126" custLinFactNeighborY="-1559"/>
      <dgm:spPr/>
    </dgm:pt>
    <dgm:pt modelId="{A2D570FF-B30D-414D-A2BA-AF81187E3D45}" type="pres">
      <dgm:prSet presAssocID="{09823A41-36EE-4ED8-8E4C-1FC3E9B9DA38}" presName="ConnectorPoint" presStyleLbl="fgAcc1" presStyleIdx="3" presStyleCnt="7" custLinFactX="2200000" custLinFactNeighborX="2220495" custLinFactNeighborY="-10601"/>
      <dgm:spPr/>
    </dgm:pt>
    <dgm:pt modelId="{0562230C-5571-46D9-B5DF-943D7650E4DC}" type="pres">
      <dgm:prSet presAssocID="{09823A41-36EE-4ED8-8E4C-1FC3E9B9DA38}" presName="EmptyPlaceHolder" presStyleCnt="0"/>
      <dgm:spPr/>
    </dgm:pt>
    <dgm:pt modelId="{8B53B668-998D-4FEA-8F31-158F4EC20213}" type="pres">
      <dgm:prSet presAssocID="{8919468E-A735-45AD-9C8C-4DD1ED80DA14}" presName="spaceBetweenRectangles" presStyleCnt="0"/>
      <dgm:spPr/>
    </dgm:pt>
    <dgm:pt modelId="{D5F4082D-07BA-4A58-B3FE-0D27F36A7B49}" type="pres">
      <dgm:prSet presAssocID="{4971AC50-A88E-4E33-87F8-FCEAC805564B}" presName="composite" presStyleCnt="0"/>
      <dgm:spPr/>
    </dgm:pt>
    <dgm:pt modelId="{50410BE5-37F4-425C-A9B7-BB5BB0CFC24E}" type="pres">
      <dgm:prSet presAssocID="{4971AC50-A88E-4E33-87F8-FCEAC805564B}" presName="L1TextContainer" presStyleLbl="revTx" presStyleIdx="4" presStyleCnt="7" custScaleY="108803" custLinFactX="31081" custLinFactY="-29215" custLinFactNeighborX="100000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259F40-CA88-4AE8-B27C-029CA34ED9E1}" type="pres">
      <dgm:prSet presAssocID="{4971AC50-A88E-4E33-87F8-FCEAC805564B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F8CBB33A-901D-4476-BB4D-3BBA0095A6AF}" type="pres">
      <dgm:prSet presAssocID="{4971AC50-A88E-4E33-87F8-FCEAC805564B}" presName="L2TextContainer" presStyleLbl="bgAccFollowNode1" presStyleIdx="4" presStyleCnt="7" custLinFactNeighborX="16867" custLinFactNeighborY="-3799"/>
      <dgm:spPr/>
      <dgm:t>
        <a:bodyPr/>
        <a:lstStyle/>
        <a:p>
          <a:endParaRPr lang="ru-RU"/>
        </a:p>
      </dgm:t>
    </dgm:pt>
    <dgm:pt modelId="{CE6AFF2F-6E4E-41AE-8042-FD172986B3C4}" type="pres">
      <dgm:prSet presAssocID="{4971AC50-A88E-4E33-87F8-FCEAC805564B}" presName="FlexibleEmptyPlaceHolder" presStyleCnt="0"/>
      <dgm:spPr/>
    </dgm:pt>
    <dgm:pt modelId="{8677116F-B78F-436F-B7FA-3681FDB781CA}" type="pres">
      <dgm:prSet presAssocID="{4971AC50-A88E-4E33-87F8-FCEAC805564B}" presName="ConnectLine" presStyleLbl="alignNode1" presStyleIdx="4" presStyleCnt="7" custLinFactX="500000" custLinFactNeighborX="558333" custLinFactNeighborY="-3118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A95AF550-DC6B-424A-B700-8C6432E1A3FF}" type="pres">
      <dgm:prSet presAssocID="{4971AC50-A88E-4E33-87F8-FCEAC805564B}" presName="ConnectorPoint" presStyleLbl="fgAcc1" presStyleIdx="4" presStyleCnt="7" custLinFactX="200000" custLinFactNeighborX="23462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D53410A6-E5AD-4DAB-8C5A-DC516AEF7B00}" type="pres">
      <dgm:prSet presAssocID="{4971AC50-A88E-4E33-87F8-FCEAC805564B}" presName="EmptyPlaceHolder" presStyleCnt="0"/>
      <dgm:spPr/>
    </dgm:pt>
    <dgm:pt modelId="{D0D84E3F-03BA-4B7D-BFE9-DAD4D91AD6FB}" type="pres">
      <dgm:prSet presAssocID="{5851B56B-AA5B-4350-B325-A26109F66599}" presName="spaceBetweenRectangles" presStyleCnt="0"/>
      <dgm:spPr/>
    </dgm:pt>
    <dgm:pt modelId="{0ED4AC00-2D78-438F-9E94-CC69430F09F8}" type="pres">
      <dgm:prSet presAssocID="{7CF3F598-92E8-4234-A54A-9331A5EE16CF}" presName="composite" presStyleCnt="0"/>
      <dgm:spPr/>
    </dgm:pt>
    <dgm:pt modelId="{15660AB1-4992-4EC3-8183-8B15D3609738}" type="pres">
      <dgm:prSet presAssocID="{7CF3F598-92E8-4234-A54A-9331A5EE16CF}" presName="L1TextContainer" presStyleLbl="revTx" presStyleIdx="5" presStyleCnt="7" custLinFactY="-51232" custLinFactNeighborX="-43754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A1033D-885D-42DB-A179-E39A8E59C238}" type="pres">
      <dgm:prSet presAssocID="{7CF3F598-92E8-4234-A54A-9331A5EE16CF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BD41C602-8AEF-4A99-8756-E75D7B4D47E0}" type="pres">
      <dgm:prSet presAssocID="{7CF3F598-92E8-4234-A54A-9331A5EE16CF}" presName="L2TextContainer" presStyleLbl="bgAccFollowNode1" presStyleIdx="5" presStyleCnt="7"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2E84B5BF-9DC4-4587-AA0D-71D546BAF197}" type="pres">
      <dgm:prSet presAssocID="{7CF3F598-92E8-4234-A54A-9331A5EE16CF}" presName="FlexibleEmptyPlaceHolder" presStyleCnt="0"/>
      <dgm:spPr/>
    </dgm:pt>
    <dgm:pt modelId="{70CDA063-9423-4656-B372-7CB92613B4E1}" type="pres">
      <dgm:prSet presAssocID="{7CF3F598-92E8-4234-A54A-9331A5EE16CF}" presName="ConnectLine" presStyleLbl="alignNode1" presStyleIdx="5" presStyleCnt="7"/>
      <dgm:spPr>
        <a:ln>
          <a:noFill/>
        </a:ln>
      </dgm:spPr>
      <dgm:t>
        <a:bodyPr/>
        <a:lstStyle/>
        <a:p>
          <a:endParaRPr lang="ru-RU"/>
        </a:p>
      </dgm:t>
    </dgm:pt>
    <dgm:pt modelId="{0DCB1084-6DD1-46B5-B3D0-38568A1A1143}" type="pres">
      <dgm:prSet presAssocID="{7CF3F598-92E8-4234-A54A-9331A5EE16CF}" presName="ConnectorPoint" presStyleLbl="fgAcc1" presStyleIdx="5" presStyleCnt="7"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4B98D0A3-2E43-4A5A-926F-892BBB1F9D99}" type="pres">
      <dgm:prSet presAssocID="{7CF3F598-92E8-4234-A54A-9331A5EE16CF}" presName="EmptyPlaceHolder" presStyleCnt="0"/>
      <dgm:spPr/>
    </dgm:pt>
    <dgm:pt modelId="{35115068-8DEE-4C5D-AC3C-57541BF0516B}" type="pres">
      <dgm:prSet presAssocID="{1A8693DF-6938-4BB4-A8AE-D1C02EEE85B2}" presName="spaceBetweenRectangles" presStyleCnt="0"/>
      <dgm:spPr/>
    </dgm:pt>
    <dgm:pt modelId="{D23D899E-8DC6-48F3-98A4-6F379199960E}" type="pres">
      <dgm:prSet presAssocID="{88BA0CBE-70A1-4080-B419-9E872FA56349}" presName="composite" presStyleCnt="0"/>
      <dgm:spPr/>
    </dgm:pt>
    <dgm:pt modelId="{385024CF-71E9-4154-BEF9-16E226203843}" type="pres">
      <dgm:prSet presAssocID="{88BA0CBE-70A1-4080-B419-9E872FA56349}" presName="L1TextContainer" presStyleLbl="revTx" presStyleIdx="6" presStyleCnt="7" custLinFactX="-7308" custLinFactNeighborX="-100000" custLinFactNeighborY="-4231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F84AF9-0107-4EE7-8EE1-E3DE4ED520D6}" type="pres">
      <dgm:prSet presAssocID="{88BA0CBE-70A1-4080-B419-9E872FA56349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0852E75E-6142-415D-A1A7-B338186BE89E}" type="pres">
      <dgm:prSet presAssocID="{88BA0CBE-70A1-4080-B419-9E872FA56349}" presName="L2TextContainer" presStyleLbl="bgAccFollowNode1" presStyleIdx="6" presStyleCnt="7" custLinFactX="-48001" custLinFactY="243335" custLinFactNeighborX="-100000" custLinFactNeighborY="300000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endParaRPr lang="ru-RU"/>
        </a:p>
      </dgm:t>
    </dgm:pt>
    <dgm:pt modelId="{E7FFE2A5-ECCC-4037-AC65-B3C6C9355D2F}" type="pres">
      <dgm:prSet presAssocID="{88BA0CBE-70A1-4080-B419-9E872FA56349}" presName="FlexibleEmptyPlaceHolder" presStyleCnt="0"/>
      <dgm:spPr/>
    </dgm:pt>
    <dgm:pt modelId="{FB195184-6A0D-4ECB-8B40-A2DF2F65028A}" type="pres">
      <dgm:prSet presAssocID="{88BA0CBE-70A1-4080-B419-9E872FA56349}" presName="ConnectLine" presStyleLbl="alignNode1" presStyleIdx="6" presStyleCnt="7"/>
      <dgm:spPr>
        <a:ln>
          <a:noFill/>
        </a:ln>
      </dgm:spPr>
      <dgm:t>
        <a:bodyPr/>
        <a:lstStyle/>
        <a:p>
          <a:endParaRPr lang="ru-RU"/>
        </a:p>
      </dgm:t>
    </dgm:pt>
    <dgm:pt modelId="{9FCA8332-6D83-43FA-83E8-5C7BB89CCFDA}" type="pres">
      <dgm:prSet presAssocID="{88BA0CBE-70A1-4080-B419-9E872FA56349}" presName="ConnectorPoint" presStyleLbl="fgAcc1" presStyleIdx="6" presStyleCnt="7" custLinFactX="320848" custLinFactNeighborX="400000" custLinFactNeighborY="10601"/>
      <dgm:spPr>
        <a:solidFill>
          <a:srgbClr val="7030A0">
            <a:alpha val="90000"/>
          </a:srgbClr>
        </a:solidFill>
        <a:ln>
          <a:noFill/>
        </a:ln>
      </dgm:spPr>
      <dgm:t>
        <a:bodyPr/>
        <a:lstStyle/>
        <a:p>
          <a:endParaRPr lang="ru-RU"/>
        </a:p>
      </dgm:t>
    </dgm:pt>
    <dgm:pt modelId="{67AADD48-7A3C-426E-9BB9-47512C865FDC}" type="pres">
      <dgm:prSet presAssocID="{88BA0CBE-70A1-4080-B419-9E872FA56349}" presName="EmptyPlaceHolder" presStyleCnt="0"/>
      <dgm:spPr/>
    </dgm:pt>
  </dgm:ptLst>
  <dgm:cxnLst>
    <dgm:cxn modelId="{29303DE9-B37B-4AC2-BF88-48CC7A49A569}" srcId="{09823A41-36EE-4ED8-8E4C-1FC3E9B9DA38}" destId="{620E6715-00A3-405E-BC12-BA2DD2942109}" srcOrd="0" destOrd="0" parTransId="{3CDB972F-F319-41DF-9B4C-DFAE48D6EBEF}" sibTransId="{12550FA9-C7D5-4E15-8088-C1BC99948281}"/>
    <dgm:cxn modelId="{30307D3C-430F-4EF0-A620-A4656F9ED505}" type="presOf" srcId="{09823A41-36EE-4ED8-8E4C-1FC3E9B9DA38}" destId="{3AFBEC80-B5E1-4955-AA41-F7B3FC0F0064}" srcOrd="0" destOrd="0" presId="urn:microsoft.com/office/officeart/2017/3/layout/HorizontalPathTimeline"/>
    <dgm:cxn modelId="{8A7C7B99-2332-4F11-A4B2-170423AD2717}" type="presOf" srcId="{7CF3F598-92E8-4234-A54A-9331A5EE16CF}" destId="{15660AB1-4992-4EC3-8183-8B15D3609738}" srcOrd="0" destOrd="0" presId="urn:microsoft.com/office/officeart/2017/3/layout/HorizontalPathTimeline"/>
    <dgm:cxn modelId="{5D011FBB-88C9-40CC-88E6-3834740C6F49}" srcId="{4971AC50-A88E-4E33-87F8-FCEAC805564B}" destId="{E1065D24-544C-4D31-8063-51F6C8F23831}" srcOrd="0" destOrd="0" parTransId="{7FD1B58A-848C-4F19-8569-B68BA6883D63}" sibTransId="{579C6A54-A83A-4486-BB97-B575C284A736}"/>
    <dgm:cxn modelId="{B128A003-3BB1-4A67-9604-8D987F9A69CB}" type="presOf" srcId="{E604873E-34D9-4011-B823-45C4AD2A9FC6}" destId="{932CA750-36C5-4FBB-923A-29DF7B5A91E5}" srcOrd="0" destOrd="0" presId="urn:microsoft.com/office/officeart/2017/3/layout/HorizontalPathTimeline"/>
    <dgm:cxn modelId="{97993EA3-CE7B-4009-B7CE-BFB111FBE521}" srcId="{E604873E-34D9-4011-B823-45C4AD2A9FC6}" destId="{D0C06EB0-D7EF-45E3-95AD-C3986984C27E}" srcOrd="0" destOrd="0" parTransId="{0BB155BD-DA20-44C2-8CB4-CB3D3770A527}" sibTransId="{6F918279-79F1-4A08-BB84-2DE055676D74}"/>
    <dgm:cxn modelId="{08F92A23-9243-4B8C-B536-DE577114CA5F}" type="presOf" srcId="{4B3BEF5E-080D-4FEE-B522-70B46FFD0660}" destId="{E7F88204-0CA2-4C46-B02A-29D432AB1EB7}" srcOrd="0" destOrd="0" presId="urn:microsoft.com/office/officeart/2017/3/layout/HorizontalPathTimeline"/>
    <dgm:cxn modelId="{812068CE-8DE5-4506-B14B-BDD9955FC574}" type="presOf" srcId="{E1065D24-544C-4D31-8063-51F6C8F23831}" destId="{F8CBB33A-901D-4476-BB4D-3BBA0095A6AF}" srcOrd="0" destOrd="0" presId="urn:microsoft.com/office/officeart/2017/3/layout/HorizontalPathTimeline"/>
    <dgm:cxn modelId="{EB0EC510-0650-418A-B09E-68AD0E49FCB3}" type="presOf" srcId="{D0C06EB0-D7EF-45E3-95AD-C3986984C27E}" destId="{0A2DB98E-12CB-44AC-A271-FA81A963AC9D}" srcOrd="0" destOrd="0" presId="urn:microsoft.com/office/officeart/2017/3/layout/HorizontalPathTimeline"/>
    <dgm:cxn modelId="{9A613993-1976-4C90-B719-959774EC46C8}" srcId="{E604873E-34D9-4011-B823-45C4AD2A9FC6}" destId="{4B3BEF5E-080D-4FEE-B522-70B46FFD0660}" srcOrd="1" destOrd="0" parTransId="{06017295-6984-41E0-8693-8EB293EF8566}" sibTransId="{39F905D4-BCDD-42A3-91CF-0746D3124C5E}"/>
    <dgm:cxn modelId="{60D2ED7B-5FF3-4229-887D-CBAFECEBAD15}" type="presOf" srcId="{4E599684-CBE7-4BF6-B041-7B59A5AE3CF2}" destId="{CD7A980D-5441-4C5A-B155-C2A021C3D0DD}" srcOrd="0" destOrd="0" presId="urn:microsoft.com/office/officeart/2017/3/layout/HorizontalPathTimeline"/>
    <dgm:cxn modelId="{D6373D48-D8B0-4539-A4A4-81DB907C07C1}" srcId="{4B3BEF5E-080D-4FEE-B522-70B46FFD0660}" destId="{DB8AF9DD-B1C3-4C20-BD21-C6C7FF671A92}" srcOrd="0" destOrd="0" parTransId="{DF70DEA5-E7DD-4AA9-B1CC-992432C16744}" sibTransId="{428A9B80-64FA-44ED-87FF-F7A0D539842F}"/>
    <dgm:cxn modelId="{88716123-C821-4726-96B8-001CB5777240}" srcId="{E604873E-34D9-4011-B823-45C4AD2A9FC6}" destId="{88BA0CBE-70A1-4080-B419-9E872FA56349}" srcOrd="6" destOrd="0" parTransId="{DA03E148-09AB-4A7B-848F-B666C13B4CB9}" sibTransId="{D7076282-F32B-4F80-B84F-E371030CB837}"/>
    <dgm:cxn modelId="{D3F6A62A-6459-4BFC-82C1-B194A64DAEF0}" srcId="{E604873E-34D9-4011-B823-45C4AD2A9FC6}" destId="{4971AC50-A88E-4E33-87F8-FCEAC805564B}" srcOrd="4" destOrd="0" parTransId="{C9196550-5E95-4357-8451-1D9A3E9B9887}" sibTransId="{5851B56B-AA5B-4350-B325-A26109F66599}"/>
    <dgm:cxn modelId="{023D69EC-E962-461A-B080-73A862A8AB79}" type="presOf" srcId="{406B4493-A90D-40A8-B02D-BA06CB04BF3C}" destId="{503E2E0C-528D-4B96-B61D-1C3F44FFC164}" srcOrd="0" destOrd="0" presId="urn:microsoft.com/office/officeart/2017/3/layout/HorizontalPathTimeline"/>
    <dgm:cxn modelId="{28DD3AB4-759C-4D97-ADD9-FE2F2B81CB0A}" type="presOf" srcId="{88BA0CBE-70A1-4080-B419-9E872FA56349}" destId="{385024CF-71E9-4154-BEF9-16E226203843}" srcOrd="0" destOrd="0" presId="urn:microsoft.com/office/officeart/2017/3/layout/HorizontalPathTimeline"/>
    <dgm:cxn modelId="{841D665D-B707-471F-BD09-964D3951145A}" srcId="{D0C06EB0-D7EF-45E3-95AD-C3986984C27E}" destId="{4E599684-CBE7-4BF6-B041-7B59A5AE3CF2}" srcOrd="0" destOrd="0" parTransId="{A8AAC60B-A805-4BF6-9EA5-E87AC2902868}" sibTransId="{BF909935-A6E2-4FB3-A57D-3F1AE3109B2D}"/>
    <dgm:cxn modelId="{4123380D-BF06-47D5-BB37-27F94B9CD2B5}" srcId="{E604873E-34D9-4011-B823-45C4AD2A9FC6}" destId="{09823A41-36EE-4ED8-8E4C-1FC3E9B9DA38}" srcOrd="3" destOrd="0" parTransId="{F244D039-067D-4FE3-9A79-1977435DEDCA}" sibTransId="{8919468E-A735-45AD-9C8C-4DD1ED80DA14}"/>
    <dgm:cxn modelId="{F712E336-0730-4454-AAED-A8EC704ECFC8}" srcId="{E604873E-34D9-4011-B823-45C4AD2A9FC6}" destId="{406B4493-A90D-40A8-B02D-BA06CB04BF3C}" srcOrd="2" destOrd="0" parTransId="{2E2A0F75-F224-4A80-ACB5-1C4956E37E23}" sibTransId="{B6B5896F-38E7-450F-A826-9964A8F0DE0E}"/>
    <dgm:cxn modelId="{3C765D74-ED83-4AFE-A3C4-20789539A003}" type="presOf" srcId="{4971AC50-A88E-4E33-87F8-FCEAC805564B}" destId="{50410BE5-37F4-425C-A9B7-BB5BB0CFC24E}" srcOrd="0" destOrd="0" presId="urn:microsoft.com/office/officeart/2017/3/layout/HorizontalPathTimeline"/>
    <dgm:cxn modelId="{0DAFE182-5387-44D3-A577-1BD227EA75DF}" type="presOf" srcId="{620E6715-00A3-405E-BC12-BA2DD2942109}" destId="{00727B40-9D61-42BB-A84D-7DDFAAB7EA88}" srcOrd="0" destOrd="0" presId="urn:microsoft.com/office/officeart/2017/3/layout/HorizontalPathTimeline"/>
    <dgm:cxn modelId="{038DCE2D-F254-470C-BF53-B20B7FAFDDD8}" type="presOf" srcId="{DB8AF9DD-B1C3-4C20-BD21-C6C7FF671A92}" destId="{51FEFD34-D680-431C-AC44-012B4D99C277}" srcOrd="0" destOrd="0" presId="urn:microsoft.com/office/officeart/2017/3/layout/HorizontalPathTimeline"/>
    <dgm:cxn modelId="{34627A92-FC1E-49BF-89CD-73AED7499F9C}" srcId="{E604873E-34D9-4011-B823-45C4AD2A9FC6}" destId="{7CF3F598-92E8-4234-A54A-9331A5EE16CF}" srcOrd="5" destOrd="0" parTransId="{334D8127-B9BF-4232-BCDD-02E9A18757BF}" sibTransId="{1A8693DF-6938-4BB4-A8AE-D1C02EEE85B2}"/>
    <dgm:cxn modelId="{C5C366F6-1B1A-4444-8A08-73E9FBB53AF5}" type="presParOf" srcId="{932CA750-36C5-4FBB-923A-29DF7B5A91E5}" destId="{C5D1BC48-B762-488E-BF7E-9CDA82DFACEE}" srcOrd="0" destOrd="0" presId="urn:microsoft.com/office/officeart/2017/3/layout/HorizontalPathTimeline"/>
    <dgm:cxn modelId="{5956317D-1537-4496-A8FF-49A18B022E1E}" type="presParOf" srcId="{932CA750-36C5-4FBB-923A-29DF7B5A91E5}" destId="{03618986-EF2F-440D-8403-283058C2987B}" srcOrd="1" destOrd="0" presId="urn:microsoft.com/office/officeart/2017/3/layout/HorizontalPathTimeline"/>
    <dgm:cxn modelId="{7EE51424-4236-41EE-BD01-53AB5481EEB1}" type="presParOf" srcId="{03618986-EF2F-440D-8403-283058C2987B}" destId="{3B7C76B3-9A15-41E9-ABC3-698AB66EEDEB}" srcOrd="0" destOrd="0" presId="urn:microsoft.com/office/officeart/2017/3/layout/HorizontalPathTimeline"/>
    <dgm:cxn modelId="{131F2B71-339B-4D5A-92AA-49E332AB55B7}" type="presParOf" srcId="{3B7C76B3-9A15-41E9-ABC3-698AB66EEDEB}" destId="{0A2DB98E-12CB-44AC-A271-FA81A963AC9D}" srcOrd="0" destOrd="0" presId="urn:microsoft.com/office/officeart/2017/3/layout/HorizontalPathTimeline"/>
    <dgm:cxn modelId="{9E7DE1A2-8196-4B58-A740-224ECB56CB20}" type="presParOf" srcId="{3B7C76B3-9A15-41E9-ABC3-698AB66EEDEB}" destId="{27709FD2-3216-4BCF-9F74-FD4CEFA3A9ED}" srcOrd="1" destOrd="0" presId="urn:microsoft.com/office/officeart/2017/3/layout/HorizontalPathTimeline"/>
    <dgm:cxn modelId="{CD2816CB-99AB-4063-ABD2-2E12AE2BA35F}" type="presParOf" srcId="{27709FD2-3216-4BCF-9F74-FD4CEFA3A9ED}" destId="{CD7A980D-5441-4C5A-B155-C2A021C3D0DD}" srcOrd="0" destOrd="0" presId="urn:microsoft.com/office/officeart/2017/3/layout/HorizontalPathTimeline"/>
    <dgm:cxn modelId="{7839EF35-DC58-4487-8372-0EA4B7DCDAA5}" type="presParOf" srcId="{27709FD2-3216-4BCF-9F74-FD4CEFA3A9ED}" destId="{EC43CE52-5C8B-407E-A382-D1268E523743}" srcOrd="1" destOrd="0" presId="urn:microsoft.com/office/officeart/2017/3/layout/HorizontalPathTimeline"/>
    <dgm:cxn modelId="{C740975A-E93A-4E27-8515-113C5F6D719A}" type="presParOf" srcId="{3B7C76B3-9A15-41E9-ABC3-698AB66EEDEB}" destId="{87C15291-AEBC-4F1E-BB11-F23971968E4A}" srcOrd="2" destOrd="0" presId="urn:microsoft.com/office/officeart/2017/3/layout/HorizontalPathTimeline"/>
    <dgm:cxn modelId="{038A71F9-0AC5-4480-8183-724A68759A29}" type="presParOf" srcId="{3B7C76B3-9A15-41E9-ABC3-698AB66EEDEB}" destId="{4E6C086A-07A1-49AA-A5A9-2A0B949C7E99}" srcOrd="3" destOrd="0" presId="urn:microsoft.com/office/officeart/2017/3/layout/HorizontalPathTimeline"/>
    <dgm:cxn modelId="{55B84AA1-358B-485E-87ED-D908CB1B1EEB}" type="presParOf" srcId="{3B7C76B3-9A15-41E9-ABC3-698AB66EEDEB}" destId="{CCF0635D-7E1B-4FF0-B23E-6E3FFAF0187C}" srcOrd="4" destOrd="0" presId="urn:microsoft.com/office/officeart/2017/3/layout/HorizontalPathTimeline"/>
    <dgm:cxn modelId="{80068234-E2A1-45C1-99A3-7E94A6668E2F}" type="presParOf" srcId="{03618986-EF2F-440D-8403-283058C2987B}" destId="{53BBE295-ADA1-45B2-9B2A-E4439C63A887}" srcOrd="1" destOrd="0" presId="urn:microsoft.com/office/officeart/2017/3/layout/HorizontalPathTimeline"/>
    <dgm:cxn modelId="{00FA0602-5A50-4C63-9792-7F9489C9222E}" type="presParOf" srcId="{03618986-EF2F-440D-8403-283058C2987B}" destId="{E3013DA7-D413-41BE-9E81-B2A45F6CDF77}" srcOrd="2" destOrd="0" presId="urn:microsoft.com/office/officeart/2017/3/layout/HorizontalPathTimeline"/>
    <dgm:cxn modelId="{C55C28CB-A1D3-4530-998E-C9EF6B18550F}" type="presParOf" srcId="{E3013DA7-D413-41BE-9E81-B2A45F6CDF77}" destId="{E7F88204-0CA2-4C46-B02A-29D432AB1EB7}" srcOrd="0" destOrd="0" presId="urn:microsoft.com/office/officeart/2017/3/layout/HorizontalPathTimeline"/>
    <dgm:cxn modelId="{EC06D4C8-08C5-4652-9A04-0EC8659A3ABD}" type="presParOf" srcId="{E3013DA7-D413-41BE-9E81-B2A45F6CDF77}" destId="{8CAAB770-0AB9-4D31-A1B1-5A675C95D664}" srcOrd="1" destOrd="0" presId="urn:microsoft.com/office/officeart/2017/3/layout/HorizontalPathTimeline"/>
    <dgm:cxn modelId="{56E24DC8-9585-48BB-AA75-C1B50CD8C994}" type="presParOf" srcId="{8CAAB770-0AB9-4D31-A1B1-5A675C95D664}" destId="{51FEFD34-D680-431C-AC44-012B4D99C277}" srcOrd="0" destOrd="0" presId="urn:microsoft.com/office/officeart/2017/3/layout/HorizontalPathTimeline"/>
    <dgm:cxn modelId="{E55276BC-7DAA-4759-B118-EA59B1FF5E41}" type="presParOf" srcId="{8CAAB770-0AB9-4D31-A1B1-5A675C95D664}" destId="{3AB85E24-E56F-4866-BA4C-2F61045077CD}" srcOrd="1" destOrd="0" presId="urn:microsoft.com/office/officeart/2017/3/layout/HorizontalPathTimeline"/>
    <dgm:cxn modelId="{2044DDE4-0F8A-4A5B-A70A-AC3F82EA5CE0}" type="presParOf" srcId="{E3013DA7-D413-41BE-9E81-B2A45F6CDF77}" destId="{CF581527-BD03-46E2-B01B-848601BE686D}" srcOrd="2" destOrd="0" presId="urn:microsoft.com/office/officeart/2017/3/layout/HorizontalPathTimeline"/>
    <dgm:cxn modelId="{0B4980C7-C874-4049-A125-074994BD6A6B}" type="presParOf" srcId="{E3013DA7-D413-41BE-9E81-B2A45F6CDF77}" destId="{87CBBACC-C115-48BD-9563-4AD8F5A27234}" srcOrd="3" destOrd="0" presId="urn:microsoft.com/office/officeart/2017/3/layout/HorizontalPathTimeline"/>
    <dgm:cxn modelId="{A62C23CC-ACAC-480E-8522-53E68CA2861F}" type="presParOf" srcId="{E3013DA7-D413-41BE-9E81-B2A45F6CDF77}" destId="{D151CB89-C46B-4A54-8445-270B818297F5}" srcOrd="4" destOrd="0" presId="urn:microsoft.com/office/officeart/2017/3/layout/HorizontalPathTimeline"/>
    <dgm:cxn modelId="{117BDC21-0B79-447D-BD21-2D92504EC489}" type="presParOf" srcId="{03618986-EF2F-440D-8403-283058C2987B}" destId="{14644381-51A3-47DC-BD53-718253873CE3}" srcOrd="3" destOrd="0" presId="urn:microsoft.com/office/officeart/2017/3/layout/HorizontalPathTimeline"/>
    <dgm:cxn modelId="{9D6A5E33-BFF9-4E7B-B7E8-BE1531C50738}" type="presParOf" srcId="{03618986-EF2F-440D-8403-283058C2987B}" destId="{A19490FE-2862-4FAC-9536-B0E8D029F478}" srcOrd="4" destOrd="0" presId="urn:microsoft.com/office/officeart/2017/3/layout/HorizontalPathTimeline"/>
    <dgm:cxn modelId="{51967D85-1560-491F-868A-6C2DB3D9C07E}" type="presParOf" srcId="{A19490FE-2862-4FAC-9536-B0E8D029F478}" destId="{503E2E0C-528D-4B96-B61D-1C3F44FFC164}" srcOrd="0" destOrd="0" presId="urn:microsoft.com/office/officeart/2017/3/layout/HorizontalPathTimeline"/>
    <dgm:cxn modelId="{5C90FCA2-5791-469E-A520-C37341725813}" type="presParOf" srcId="{A19490FE-2862-4FAC-9536-B0E8D029F478}" destId="{DC1D6388-D73A-489E-9F74-BB24DA3C2895}" srcOrd="1" destOrd="0" presId="urn:microsoft.com/office/officeart/2017/3/layout/HorizontalPathTimeline"/>
    <dgm:cxn modelId="{A4521E9D-9CEC-48AA-845C-6E168860DFC4}" type="presParOf" srcId="{DC1D6388-D73A-489E-9F74-BB24DA3C2895}" destId="{341D02C6-3F64-4DF2-AFB2-F620E7B389D9}" srcOrd="0" destOrd="0" presId="urn:microsoft.com/office/officeart/2017/3/layout/HorizontalPathTimeline"/>
    <dgm:cxn modelId="{C15A7A62-5615-448B-BFFA-CFA97228B2C8}" type="presParOf" srcId="{DC1D6388-D73A-489E-9F74-BB24DA3C2895}" destId="{148856CE-7B6D-4A68-9C6D-A741925B1D54}" srcOrd="1" destOrd="0" presId="urn:microsoft.com/office/officeart/2017/3/layout/HorizontalPathTimeline"/>
    <dgm:cxn modelId="{C687AE8E-67A2-458A-9C7C-48AB74C69325}" type="presParOf" srcId="{A19490FE-2862-4FAC-9536-B0E8D029F478}" destId="{733145A9-EE86-4C22-9A0B-D61094480CC8}" srcOrd="2" destOrd="0" presId="urn:microsoft.com/office/officeart/2017/3/layout/HorizontalPathTimeline"/>
    <dgm:cxn modelId="{E03C7818-C116-4C86-BB55-4BE2BC987692}" type="presParOf" srcId="{A19490FE-2862-4FAC-9536-B0E8D029F478}" destId="{78513766-A46C-4A38-9E06-613A95A26840}" srcOrd="3" destOrd="0" presId="urn:microsoft.com/office/officeart/2017/3/layout/HorizontalPathTimeline"/>
    <dgm:cxn modelId="{79089830-35DC-45F5-972A-0BAB2D93EE44}" type="presParOf" srcId="{A19490FE-2862-4FAC-9536-B0E8D029F478}" destId="{818BF487-7F84-4EF9-A6DA-FA2F2DE9F454}" srcOrd="4" destOrd="0" presId="urn:microsoft.com/office/officeart/2017/3/layout/HorizontalPathTimeline"/>
    <dgm:cxn modelId="{71B7AC0D-D68D-4075-9D58-C9211D45DC90}" type="presParOf" srcId="{03618986-EF2F-440D-8403-283058C2987B}" destId="{8E0EE725-6F39-42B5-9FA1-51BFA67C2005}" srcOrd="5" destOrd="0" presId="urn:microsoft.com/office/officeart/2017/3/layout/HorizontalPathTimeline"/>
    <dgm:cxn modelId="{FEBCF2B8-CAA8-428F-B953-3BAE3619C421}" type="presParOf" srcId="{03618986-EF2F-440D-8403-283058C2987B}" destId="{45458D04-5E8F-48A3-9DA3-52F5281E90AC}" srcOrd="6" destOrd="0" presId="urn:microsoft.com/office/officeart/2017/3/layout/HorizontalPathTimeline"/>
    <dgm:cxn modelId="{886210BF-CA2E-4265-A76A-3FC048ECC2A8}" type="presParOf" srcId="{45458D04-5E8F-48A3-9DA3-52F5281E90AC}" destId="{3AFBEC80-B5E1-4955-AA41-F7B3FC0F0064}" srcOrd="0" destOrd="0" presId="urn:microsoft.com/office/officeart/2017/3/layout/HorizontalPathTimeline"/>
    <dgm:cxn modelId="{F3A93669-5F8C-4927-8ADF-6ACB56613748}" type="presParOf" srcId="{45458D04-5E8F-48A3-9DA3-52F5281E90AC}" destId="{2EE60F65-8F22-4103-937B-3A90D11D0AC7}" srcOrd="1" destOrd="0" presId="urn:microsoft.com/office/officeart/2017/3/layout/HorizontalPathTimeline"/>
    <dgm:cxn modelId="{93018CCA-5A23-4363-B2A5-D8676C61B799}" type="presParOf" srcId="{2EE60F65-8F22-4103-937B-3A90D11D0AC7}" destId="{00727B40-9D61-42BB-A84D-7DDFAAB7EA88}" srcOrd="0" destOrd="0" presId="urn:microsoft.com/office/officeart/2017/3/layout/HorizontalPathTimeline"/>
    <dgm:cxn modelId="{0F0CB271-6A20-4FB8-947D-DE1932046BEC}" type="presParOf" srcId="{2EE60F65-8F22-4103-937B-3A90D11D0AC7}" destId="{BA811F16-64E4-41DA-AC85-F3CF916FE54C}" srcOrd="1" destOrd="0" presId="urn:microsoft.com/office/officeart/2017/3/layout/HorizontalPathTimeline"/>
    <dgm:cxn modelId="{A405B767-CC08-4E16-AB73-2B8AA03C1FB2}" type="presParOf" srcId="{45458D04-5E8F-48A3-9DA3-52F5281E90AC}" destId="{C37F0E30-C2D1-4B66-B33F-430880A36453}" srcOrd="2" destOrd="0" presId="urn:microsoft.com/office/officeart/2017/3/layout/HorizontalPathTimeline"/>
    <dgm:cxn modelId="{070A9F0E-CA2B-4202-A588-75166DFD8621}" type="presParOf" srcId="{45458D04-5E8F-48A3-9DA3-52F5281E90AC}" destId="{A2D570FF-B30D-414D-A2BA-AF81187E3D45}" srcOrd="3" destOrd="0" presId="urn:microsoft.com/office/officeart/2017/3/layout/HorizontalPathTimeline"/>
    <dgm:cxn modelId="{E87B434A-10F5-4D5D-9767-16EE19E1B3DF}" type="presParOf" srcId="{45458D04-5E8F-48A3-9DA3-52F5281E90AC}" destId="{0562230C-5571-46D9-B5DF-943D7650E4DC}" srcOrd="4" destOrd="0" presId="urn:microsoft.com/office/officeart/2017/3/layout/HorizontalPathTimeline"/>
    <dgm:cxn modelId="{8B02ACD1-FF19-475C-A74A-05D9CD8E57A1}" type="presParOf" srcId="{03618986-EF2F-440D-8403-283058C2987B}" destId="{8B53B668-998D-4FEA-8F31-158F4EC20213}" srcOrd="7" destOrd="0" presId="urn:microsoft.com/office/officeart/2017/3/layout/HorizontalPathTimeline"/>
    <dgm:cxn modelId="{26CA7715-324E-491A-BF38-ECCEDCB3B9F0}" type="presParOf" srcId="{03618986-EF2F-440D-8403-283058C2987B}" destId="{D5F4082D-07BA-4A58-B3FE-0D27F36A7B49}" srcOrd="8" destOrd="0" presId="urn:microsoft.com/office/officeart/2017/3/layout/HorizontalPathTimeline"/>
    <dgm:cxn modelId="{8A01AB94-AED4-4AAA-AEB9-7421619610EB}" type="presParOf" srcId="{D5F4082D-07BA-4A58-B3FE-0D27F36A7B49}" destId="{50410BE5-37F4-425C-A9B7-BB5BB0CFC24E}" srcOrd="0" destOrd="0" presId="urn:microsoft.com/office/officeart/2017/3/layout/HorizontalPathTimeline"/>
    <dgm:cxn modelId="{B0F2249C-DFF9-42D5-9E99-8A54A378AB4B}" type="presParOf" srcId="{D5F4082D-07BA-4A58-B3FE-0D27F36A7B49}" destId="{B5259F40-CA88-4AE8-B27C-029CA34ED9E1}" srcOrd="1" destOrd="0" presId="urn:microsoft.com/office/officeart/2017/3/layout/HorizontalPathTimeline"/>
    <dgm:cxn modelId="{1B3E0383-5D39-47A8-AC4B-46E5957FA208}" type="presParOf" srcId="{B5259F40-CA88-4AE8-B27C-029CA34ED9E1}" destId="{F8CBB33A-901D-4476-BB4D-3BBA0095A6AF}" srcOrd="0" destOrd="0" presId="urn:microsoft.com/office/officeart/2017/3/layout/HorizontalPathTimeline"/>
    <dgm:cxn modelId="{1BD2C073-A9B4-45E2-8976-213D95D475B4}" type="presParOf" srcId="{B5259F40-CA88-4AE8-B27C-029CA34ED9E1}" destId="{CE6AFF2F-6E4E-41AE-8042-FD172986B3C4}" srcOrd="1" destOrd="0" presId="urn:microsoft.com/office/officeart/2017/3/layout/HorizontalPathTimeline"/>
    <dgm:cxn modelId="{2A8FE899-99BB-49BC-AD81-20F8DC67E1B2}" type="presParOf" srcId="{D5F4082D-07BA-4A58-B3FE-0D27F36A7B49}" destId="{8677116F-B78F-436F-B7FA-3681FDB781CA}" srcOrd="2" destOrd="0" presId="urn:microsoft.com/office/officeart/2017/3/layout/HorizontalPathTimeline"/>
    <dgm:cxn modelId="{47BBB360-9802-4696-B1E9-4DC8A3652D09}" type="presParOf" srcId="{D5F4082D-07BA-4A58-B3FE-0D27F36A7B49}" destId="{A95AF550-DC6B-424A-B700-8C6432E1A3FF}" srcOrd="3" destOrd="0" presId="urn:microsoft.com/office/officeart/2017/3/layout/HorizontalPathTimeline"/>
    <dgm:cxn modelId="{AE468CA1-761D-4AB6-8F64-65B573C77BD5}" type="presParOf" srcId="{D5F4082D-07BA-4A58-B3FE-0D27F36A7B49}" destId="{D53410A6-E5AD-4DAB-8C5A-DC516AEF7B00}" srcOrd="4" destOrd="0" presId="urn:microsoft.com/office/officeart/2017/3/layout/HorizontalPathTimeline"/>
    <dgm:cxn modelId="{C962E100-E1E6-4B48-8BEE-B2B358102B24}" type="presParOf" srcId="{03618986-EF2F-440D-8403-283058C2987B}" destId="{D0D84E3F-03BA-4B7D-BFE9-DAD4D91AD6FB}" srcOrd="9" destOrd="0" presId="urn:microsoft.com/office/officeart/2017/3/layout/HorizontalPathTimeline"/>
    <dgm:cxn modelId="{B2CD173E-E77F-49A1-BBBE-2E833A9E7411}" type="presParOf" srcId="{03618986-EF2F-440D-8403-283058C2987B}" destId="{0ED4AC00-2D78-438F-9E94-CC69430F09F8}" srcOrd="10" destOrd="0" presId="urn:microsoft.com/office/officeart/2017/3/layout/HorizontalPathTimeline"/>
    <dgm:cxn modelId="{4F70D636-4C72-4316-BE52-5BBCD27643B3}" type="presParOf" srcId="{0ED4AC00-2D78-438F-9E94-CC69430F09F8}" destId="{15660AB1-4992-4EC3-8183-8B15D3609738}" srcOrd="0" destOrd="0" presId="urn:microsoft.com/office/officeart/2017/3/layout/HorizontalPathTimeline"/>
    <dgm:cxn modelId="{DB1CE2AD-AAB9-40A9-A84D-80764F80B5E7}" type="presParOf" srcId="{0ED4AC00-2D78-438F-9E94-CC69430F09F8}" destId="{D5A1033D-885D-42DB-A179-E39A8E59C238}" srcOrd="1" destOrd="0" presId="urn:microsoft.com/office/officeart/2017/3/layout/HorizontalPathTimeline"/>
    <dgm:cxn modelId="{C656CA37-779D-4266-B859-B31CF9DF58C1}" type="presParOf" srcId="{D5A1033D-885D-42DB-A179-E39A8E59C238}" destId="{BD41C602-8AEF-4A99-8756-E75D7B4D47E0}" srcOrd="0" destOrd="0" presId="urn:microsoft.com/office/officeart/2017/3/layout/HorizontalPathTimeline"/>
    <dgm:cxn modelId="{539CCBFE-09C9-4129-9750-0211A190700D}" type="presParOf" srcId="{D5A1033D-885D-42DB-A179-E39A8E59C238}" destId="{2E84B5BF-9DC4-4587-AA0D-71D546BAF197}" srcOrd="1" destOrd="0" presId="urn:microsoft.com/office/officeart/2017/3/layout/HorizontalPathTimeline"/>
    <dgm:cxn modelId="{09F1CDEE-B7A3-4EF8-9D31-5C9872FD71A6}" type="presParOf" srcId="{0ED4AC00-2D78-438F-9E94-CC69430F09F8}" destId="{70CDA063-9423-4656-B372-7CB92613B4E1}" srcOrd="2" destOrd="0" presId="urn:microsoft.com/office/officeart/2017/3/layout/HorizontalPathTimeline"/>
    <dgm:cxn modelId="{0D420B02-6600-465F-BDCB-EC64D47DC84B}" type="presParOf" srcId="{0ED4AC00-2D78-438F-9E94-CC69430F09F8}" destId="{0DCB1084-6DD1-46B5-B3D0-38568A1A1143}" srcOrd="3" destOrd="0" presId="urn:microsoft.com/office/officeart/2017/3/layout/HorizontalPathTimeline"/>
    <dgm:cxn modelId="{A4541D90-760C-4DDC-B70A-5C78DC876B14}" type="presParOf" srcId="{0ED4AC00-2D78-438F-9E94-CC69430F09F8}" destId="{4B98D0A3-2E43-4A5A-926F-892BBB1F9D99}" srcOrd="4" destOrd="0" presId="urn:microsoft.com/office/officeart/2017/3/layout/HorizontalPathTimeline"/>
    <dgm:cxn modelId="{193F1CBC-9DCC-40EC-A97B-2EE28908EC2D}" type="presParOf" srcId="{03618986-EF2F-440D-8403-283058C2987B}" destId="{35115068-8DEE-4C5D-AC3C-57541BF0516B}" srcOrd="11" destOrd="0" presId="urn:microsoft.com/office/officeart/2017/3/layout/HorizontalPathTimeline"/>
    <dgm:cxn modelId="{AD444FF8-EE67-4A47-89FC-D8ED6133B449}" type="presParOf" srcId="{03618986-EF2F-440D-8403-283058C2987B}" destId="{D23D899E-8DC6-48F3-98A4-6F379199960E}" srcOrd="12" destOrd="0" presId="urn:microsoft.com/office/officeart/2017/3/layout/HorizontalPathTimeline"/>
    <dgm:cxn modelId="{D398F2FF-1D6A-4186-9B87-FE3E1CF51725}" type="presParOf" srcId="{D23D899E-8DC6-48F3-98A4-6F379199960E}" destId="{385024CF-71E9-4154-BEF9-16E226203843}" srcOrd="0" destOrd="0" presId="urn:microsoft.com/office/officeart/2017/3/layout/HorizontalPathTimeline"/>
    <dgm:cxn modelId="{E3026178-4531-4964-B2C4-D27D62083B41}" type="presParOf" srcId="{D23D899E-8DC6-48F3-98A4-6F379199960E}" destId="{D0F84AF9-0107-4EE7-8EE1-E3DE4ED520D6}" srcOrd="1" destOrd="0" presId="urn:microsoft.com/office/officeart/2017/3/layout/HorizontalPathTimeline"/>
    <dgm:cxn modelId="{28FB9655-72C5-469C-9C47-4561ACA8159D}" type="presParOf" srcId="{D0F84AF9-0107-4EE7-8EE1-E3DE4ED520D6}" destId="{0852E75E-6142-415D-A1A7-B338186BE89E}" srcOrd="0" destOrd="0" presId="urn:microsoft.com/office/officeart/2017/3/layout/HorizontalPathTimeline"/>
    <dgm:cxn modelId="{A6853612-656D-4CE6-9D72-B1505CE333AE}" type="presParOf" srcId="{D0F84AF9-0107-4EE7-8EE1-E3DE4ED520D6}" destId="{E7FFE2A5-ECCC-4037-AC65-B3C6C9355D2F}" srcOrd="1" destOrd="0" presId="urn:microsoft.com/office/officeart/2017/3/layout/HorizontalPathTimeline"/>
    <dgm:cxn modelId="{C3FC6FEA-6D2A-4EEA-BABC-4ACE84193222}" type="presParOf" srcId="{D23D899E-8DC6-48F3-98A4-6F379199960E}" destId="{FB195184-6A0D-4ECB-8B40-A2DF2F65028A}" srcOrd="2" destOrd="0" presId="urn:microsoft.com/office/officeart/2017/3/layout/HorizontalPathTimeline"/>
    <dgm:cxn modelId="{231559B1-6737-4F28-90AF-C293E6DE5044}" type="presParOf" srcId="{D23D899E-8DC6-48F3-98A4-6F379199960E}" destId="{9FCA8332-6D83-43FA-83E8-5C7BB89CCFDA}" srcOrd="3" destOrd="0" presId="urn:microsoft.com/office/officeart/2017/3/layout/HorizontalPathTimeline"/>
    <dgm:cxn modelId="{9977529E-03E0-41F0-88EF-2E521BD9859D}" type="presParOf" srcId="{D23D899E-8DC6-48F3-98A4-6F379199960E}" destId="{67AADD48-7A3C-426E-9BB9-47512C865FDC}" srcOrd="4" destOrd="0" presId="urn:microsoft.com/office/officeart/2017/3/layout/HorizontalPath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DB98E-12CB-44AC-A271-FA81A963AC9D}">
      <dsp:nvSpPr>
        <dsp:cNvPr id="0" name=""/>
        <dsp:cNvSpPr/>
      </dsp:nvSpPr>
      <dsp:spPr>
        <a:xfrm>
          <a:off x="289987" y="1405908"/>
          <a:ext cx="2053590" cy="406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1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ru-RU" sz="1400" b="0" kern="1200" dirty="0" smtClean="0">
              <a:latin typeface="+mn-lt"/>
            </a:rPr>
            <a:t>парки аттракционов </a:t>
          </a:r>
          <a:endParaRPr lang="ru-RU" sz="1400" b="0" kern="1200" noProof="0" dirty="0">
            <a:latin typeface="+mn-lt"/>
          </a:endParaRPr>
        </a:p>
      </dsp:txBody>
      <dsp:txXfrm>
        <a:off x="289987" y="1405908"/>
        <a:ext cx="2053590" cy="406133"/>
      </dsp:txXfrm>
    </dsp:sp>
    <dsp:sp modelId="{C5D1BC48-B762-488E-BF7E-9CDA82DFACEE}">
      <dsp:nvSpPr>
        <dsp:cNvPr id="0" name=""/>
        <dsp:cNvSpPr/>
      </dsp:nvSpPr>
      <dsp:spPr>
        <a:xfrm>
          <a:off x="0" y="1725168"/>
          <a:ext cx="10267950" cy="143764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7A980D-5441-4C5A-B155-C2A021C3D0DD}">
      <dsp:nvSpPr>
        <dsp:cNvPr id="0" name=""/>
        <dsp:cNvSpPr/>
      </dsp:nvSpPr>
      <dsp:spPr>
        <a:xfrm>
          <a:off x="159350" y="2498234"/>
          <a:ext cx="2258949" cy="705061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rtlCol="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latin typeface="+mn-lt"/>
            </a:rPr>
            <a:t>такие, как: </a:t>
          </a:r>
          <a:r>
            <a:rPr lang="ru-RU" sz="1200" i="1" kern="1200" dirty="0" err="1" smtClean="0">
              <a:latin typeface="+mn-lt"/>
            </a:rPr>
            <a:t>Skypark</a:t>
          </a:r>
          <a:r>
            <a:rPr lang="ru-RU" sz="1200" i="1" kern="1200" dirty="0" smtClean="0">
              <a:latin typeface="+mn-lt"/>
            </a:rPr>
            <a:t>, Остров мечты, </a:t>
          </a:r>
          <a:r>
            <a:rPr lang="ru-RU" sz="1200" i="1" kern="1200" dirty="0" err="1" smtClean="0">
              <a:latin typeface="+mn-lt"/>
            </a:rPr>
            <a:t>ПандаПарк</a:t>
          </a:r>
          <a:r>
            <a:rPr lang="ru-RU" sz="1200" i="1" kern="1200" dirty="0" smtClean="0">
              <a:latin typeface="+mn-lt"/>
            </a:rPr>
            <a:t> </a:t>
          </a:r>
          <a:r>
            <a:rPr lang="ru-RU" sz="1200" i="1" kern="1200" dirty="0" err="1" smtClean="0">
              <a:latin typeface="+mn-lt"/>
            </a:rPr>
            <a:t>лужники</a:t>
          </a:r>
          <a:r>
            <a:rPr lang="ru-RU" sz="1200" i="1" kern="1200" dirty="0" smtClean="0">
              <a:latin typeface="+mn-lt"/>
            </a:rPr>
            <a:t>, </a:t>
          </a:r>
          <a:r>
            <a:rPr lang="ru-RU" sz="1200" i="1" kern="1200" dirty="0" err="1" smtClean="0">
              <a:latin typeface="+mn-lt"/>
            </a:rPr>
            <a:t>FunГрад</a:t>
          </a:r>
          <a:r>
            <a:rPr lang="ru-RU" sz="1200" i="1" kern="1200" dirty="0" smtClean="0">
              <a:latin typeface="+mn-lt"/>
            </a:rPr>
            <a:t>, Парк Погружение</a:t>
          </a:r>
          <a:endParaRPr lang="ru-RU" sz="1200" i="1" kern="1200" noProof="0" dirty="0">
            <a:latin typeface="+mn-lt"/>
          </a:endParaRPr>
        </a:p>
      </dsp:txBody>
      <dsp:txXfrm>
        <a:off x="159350" y="2498234"/>
        <a:ext cx="2258949" cy="705061"/>
      </dsp:txXfrm>
    </dsp:sp>
    <dsp:sp modelId="{87C15291-AEBC-4F1E-BB11-F23971968E4A}">
      <dsp:nvSpPr>
        <dsp:cNvPr id="0" name=""/>
        <dsp:cNvSpPr/>
      </dsp:nvSpPr>
      <dsp:spPr>
        <a:xfrm>
          <a:off x="1283493" y="1876169"/>
          <a:ext cx="0" cy="610997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C086A-07A1-49AA-A5A9-2A0B949C7E99}">
      <dsp:nvSpPr>
        <dsp:cNvPr id="0" name=""/>
        <dsp:cNvSpPr/>
      </dsp:nvSpPr>
      <dsp:spPr>
        <a:xfrm>
          <a:off x="1238567" y="1752123"/>
          <a:ext cx="89852" cy="898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F88204-0CA2-4C46-B02A-29D432AB1EB7}">
      <dsp:nvSpPr>
        <dsp:cNvPr id="0" name=""/>
        <dsp:cNvSpPr/>
      </dsp:nvSpPr>
      <dsp:spPr>
        <a:xfrm>
          <a:off x="1911645" y="1739503"/>
          <a:ext cx="2053590" cy="406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b" anchorCtr="1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ru-RU" sz="1400" b="0" kern="1200" dirty="0" smtClean="0">
              <a:latin typeface="+mn-lt"/>
            </a:rPr>
            <a:t>обычные </a:t>
          </a:r>
          <a:r>
            <a:rPr lang="ru-RU" sz="1400" b="0" kern="1200" dirty="0" err="1" smtClean="0">
              <a:latin typeface="+mn-lt"/>
            </a:rPr>
            <a:t>квест</a:t>
          </a:r>
          <a:r>
            <a:rPr lang="ru-RU" sz="1400" b="0" kern="1200" dirty="0" smtClean="0">
              <a:latin typeface="+mn-lt"/>
            </a:rPr>
            <a:t>-комнаты </a:t>
          </a:r>
          <a:endParaRPr lang="ru-RU" sz="1400" b="0" kern="1200" noProof="0" dirty="0">
            <a:latin typeface="+mn-lt"/>
          </a:endParaRPr>
        </a:p>
      </dsp:txBody>
      <dsp:txXfrm>
        <a:off x="1911645" y="1739503"/>
        <a:ext cx="2053590" cy="406133"/>
      </dsp:txXfrm>
    </dsp:sp>
    <dsp:sp modelId="{51FEFD34-D680-431C-AC44-012B4D99C277}">
      <dsp:nvSpPr>
        <dsp:cNvPr id="0" name=""/>
        <dsp:cNvSpPr/>
      </dsp:nvSpPr>
      <dsp:spPr>
        <a:xfrm>
          <a:off x="1827520" y="667079"/>
          <a:ext cx="2258949" cy="548381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rtlCol="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latin typeface="+mn-lt"/>
            </a:rPr>
            <a:t>такие, как: Мир </a:t>
          </a:r>
          <a:r>
            <a:rPr lang="ru-RU" sz="1200" i="1" kern="1200" dirty="0" err="1" smtClean="0">
              <a:latin typeface="+mn-lt"/>
            </a:rPr>
            <a:t>квестов</a:t>
          </a:r>
          <a:r>
            <a:rPr lang="ru-RU" sz="1200" i="1" kern="1200" dirty="0" smtClean="0">
              <a:latin typeface="+mn-lt"/>
            </a:rPr>
            <a:t>, Клаустрофобия</a:t>
          </a:r>
          <a:endParaRPr lang="ru-RU" sz="1200" i="1" kern="1200" noProof="0" dirty="0">
            <a:latin typeface="+mn-lt"/>
          </a:endParaRPr>
        </a:p>
      </dsp:txBody>
      <dsp:txXfrm>
        <a:off x="1827520" y="667079"/>
        <a:ext cx="2258949" cy="548381"/>
      </dsp:txXfrm>
    </dsp:sp>
    <dsp:sp modelId="{CF581527-BD03-46E2-B01B-848601BE686D}">
      <dsp:nvSpPr>
        <dsp:cNvPr id="0" name=""/>
        <dsp:cNvSpPr/>
      </dsp:nvSpPr>
      <dsp:spPr>
        <a:xfrm>
          <a:off x="2938462" y="1145034"/>
          <a:ext cx="0" cy="610997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BBACC-C115-48BD-9563-4AD8F5A27234}">
      <dsp:nvSpPr>
        <dsp:cNvPr id="0" name=""/>
        <dsp:cNvSpPr/>
      </dsp:nvSpPr>
      <dsp:spPr>
        <a:xfrm>
          <a:off x="2884011" y="1742598"/>
          <a:ext cx="89852" cy="898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E2E0C-528D-4B96-B61D-1C3F44FFC164}">
      <dsp:nvSpPr>
        <dsp:cNvPr id="0" name=""/>
        <dsp:cNvSpPr/>
      </dsp:nvSpPr>
      <dsp:spPr>
        <a:xfrm>
          <a:off x="4090504" y="1451302"/>
          <a:ext cx="2053590" cy="406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1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ru-RU" sz="1400" b="0" kern="1200" dirty="0" smtClean="0">
              <a:latin typeface="+mn-lt"/>
            </a:rPr>
            <a:t>12D кинотеатры</a:t>
          </a:r>
          <a:endParaRPr lang="ru-RU" sz="1400" b="0" kern="1200" noProof="0" dirty="0">
            <a:latin typeface="+mn-lt"/>
          </a:endParaRPr>
        </a:p>
      </dsp:txBody>
      <dsp:txXfrm>
        <a:off x="4090504" y="1451302"/>
        <a:ext cx="2053590" cy="406133"/>
      </dsp:txXfrm>
    </dsp:sp>
    <dsp:sp modelId="{341D02C6-3F64-4DF2-AFB2-F620E7B389D9}">
      <dsp:nvSpPr>
        <dsp:cNvPr id="0" name=""/>
        <dsp:cNvSpPr/>
      </dsp:nvSpPr>
      <dsp:spPr>
        <a:xfrm>
          <a:off x="4171907" y="2847962"/>
          <a:ext cx="2258949" cy="501376"/>
        </a:xfrm>
        <a:prstGeom prst="rect">
          <a:avLst/>
        </a:prstGeom>
        <a:solidFill>
          <a:srgbClr val="FFFFFF">
            <a:alpha val="89804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3145A9-EE86-4C22-9A0B-D61094480CC8}">
      <dsp:nvSpPr>
        <dsp:cNvPr id="0" name=""/>
        <dsp:cNvSpPr/>
      </dsp:nvSpPr>
      <dsp:spPr>
        <a:xfrm flipH="1">
          <a:off x="561975" y="3383684"/>
          <a:ext cx="717386" cy="210415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513766-A46C-4A38-9E06-613A95A26840}">
      <dsp:nvSpPr>
        <dsp:cNvPr id="0" name=""/>
        <dsp:cNvSpPr/>
      </dsp:nvSpPr>
      <dsp:spPr>
        <a:xfrm>
          <a:off x="5100954" y="1761649"/>
          <a:ext cx="89852" cy="898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FBEC80-B5E1-4955-AA41-F7B3FC0F0064}">
      <dsp:nvSpPr>
        <dsp:cNvPr id="0" name=""/>
        <dsp:cNvSpPr/>
      </dsp:nvSpPr>
      <dsp:spPr>
        <a:xfrm>
          <a:off x="6669916" y="2552480"/>
          <a:ext cx="2053590" cy="406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b" anchorCtr="1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noProof="0" dirty="0"/>
        </a:p>
      </dsp:txBody>
      <dsp:txXfrm>
        <a:off x="6669916" y="2552480"/>
        <a:ext cx="2053590" cy="406133"/>
      </dsp:txXfrm>
    </dsp:sp>
    <dsp:sp modelId="{00727B40-9D61-42BB-A84D-7DDFAAB7EA88}">
      <dsp:nvSpPr>
        <dsp:cNvPr id="0" name=""/>
        <dsp:cNvSpPr/>
      </dsp:nvSpPr>
      <dsp:spPr>
        <a:xfrm>
          <a:off x="7966877" y="2480219"/>
          <a:ext cx="2258949" cy="501376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err="1" smtClean="0">
              <a:latin typeface="+mn-lt"/>
            </a:rPr>
            <a:t>такие,как</a:t>
          </a:r>
          <a:r>
            <a:rPr lang="ru-RU" sz="1200" i="1" kern="1200" dirty="0" smtClean="0">
              <a:latin typeface="+mn-lt"/>
            </a:rPr>
            <a:t>: </a:t>
          </a:r>
          <a:r>
            <a:rPr lang="en-US" sz="1200" i="1" kern="1200" dirty="0" err="1" smtClean="0">
              <a:latin typeface="+mn-lt"/>
            </a:rPr>
            <a:t>OpenArt</a:t>
          </a:r>
          <a:endParaRPr lang="ru-RU" sz="1200" i="1" kern="1200" dirty="0">
            <a:latin typeface="+mn-lt"/>
          </a:endParaRPr>
        </a:p>
      </dsp:txBody>
      <dsp:txXfrm>
        <a:off x="7966877" y="2480219"/>
        <a:ext cx="2258949" cy="501376"/>
      </dsp:txXfrm>
    </dsp:sp>
    <dsp:sp modelId="{C37F0E30-C2D1-4B66-B33F-430880A36453}">
      <dsp:nvSpPr>
        <dsp:cNvPr id="0" name=""/>
        <dsp:cNvSpPr/>
      </dsp:nvSpPr>
      <dsp:spPr>
        <a:xfrm>
          <a:off x="9105900" y="1859406"/>
          <a:ext cx="0" cy="610997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D570FF-B30D-414D-A2BA-AF81187E3D45}">
      <dsp:nvSpPr>
        <dsp:cNvPr id="0" name=""/>
        <dsp:cNvSpPr/>
      </dsp:nvSpPr>
      <dsp:spPr>
        <a:xfrm>
          <a:off x="9060974" y="1742598"/>
          <a:ext cx="89852" cy="898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410BE5-37F4-425C-A9B7-BB5BB0CFC24E}">
      <dsp:nvSpPr>
        <dsp:cNvPr id="0" name=""/>
        <dsp:cNvSpPr/>
      </dsp:nvSpPr>
      <dsp:spPr>
        <a:xfrm>
          <a:off x="8082540" y="1387370"/>
          <a:ext cx="2053590" cy="441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1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ru-RU" sz="1400" b="0" kern="1200" dirty="0" smtClean="0">
              <a:latin typeface="+mn-lt"/>
            </a:rPr>
            <a:t>тематические фестивали</a:t>
          </a:r>
          <a:endParaRPr lang="ru-RU" sz="1400" b="0" kern="1200" noProof="0" dirty="0">
            <a:latin typeface="+mn-lt"/>
          </a:endParaRPr>
        </a:p>
      </dsp:txBody>
      <dsp:txXfrm>
        <a:off x="8082540" y="1387370"/>
        <a:ext cx="2053590" cy="441885"/>
      </dsp:txXfrm>
    </dsp:sp>
    <dsp:sp modelId="{F8CBB33A-901D-4476-BB4D-3BBA0095A6AF}">
      <dsp:nvSpPr>
        <dsp:cNvPr id="0" name=""/>
        <dsp:cNvSpPr/>
      </dsp:nvSpPr>
      <dsp:spPr>
        <a:xfrm>
          <a:off x="5669011" y="593746"/>
          <a:ext cx="2258949" cy="501376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775" tIns="104775" rIns="104775" bIns="10477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latin typeface="+mn-lt"/>
            </a:rPr>
            <a:t>такие, как: Сказка, </a:t>
          </a:r>
          <a:r>
            <a:rPr lang="en-US" sz="1100" i="1" kern="1200" dirty="0" err="1" smtClean="0">
              <a:latin typeface="+mn-lt"/>
            </a:rPr>
            <a:t>JokyJoya</a:t>
          </a:r>
          <a:r>
            <a:rPr lang="en-US" sz="1100" i="1" kern="1200" dirty="0" smtClean="0">
              <a:latin typeface="+mn-lt"/>
            </a:rPr>
            <a:t>, </a:t>
          </a:r>
          <a:r>
            <a:rPr lang="en-US" sz="1100" i="1" kern="1200" dirty="0" err="1" smtClean="0">
              <a:latin typeface="+mn-lt"/>
            </a:rPr>
            <a:t>LotteWorld</a:t>
          </a:r>
          <a:endParaRPr lang="ru-RU" sz="1100" i="1" kern="1200" dirty="0">
            <a:latin typeface="+mn-lt"/>
          </a:endParaRPr>
        </a:p>
      </dsp:txBody>
      <dsp:txXfrm>
        <a:off x="5669011" y="593746"/>
        <a:ext cx="2258949" cy="501376"/>
      </dsp:txXfrm>
    </dsp:sp>
    <dsp:sp modelId="{8677116F-B78F-436F-B7FA-3681FDB781CA}">
      <dsp:nvSpPr>
        <dsp:cNvPr id="0" name=""/>
        <dsp:cNvSpPr/>
      </dsp:nvSpPr>
      <dsp:spPr>
        <a:xfrm>
          <a:off x="6798468" y="1095120"/>
          <a:ext cx="0" cy="610997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5AF550-DC6B-424A-B700-8C6432E1A3FF}">
      <dsp:nvSpPr>
        <dsp:cNvPr id="0" name=""/>
        <dsp:cNvSpPr/>
      </dsp:nvSpPr>
      <dsp:spPr>
        <a:xfrm>
          <a:off x="6763067" y="1752123"/>
          <a:ext cx="89852" cy="8985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660AB1-4992-4EC3-8183-8B15D3609738}">
      <dsp:nvSpPr>
        <dsp:cNvPr id="0" name=""/>
        <dsp:cNvSpPr/>
      </dsp:nvSpPr>
      <dsp:spPr>
        <a:xfrm>
          <a:off x="5775639" y="643731"/>
          <a:ext cx="2053590" cy="406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b" anchorCtr="1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endParaRPr lang="ru-RU" sz="3600" kern="1200" noProof="0" dirty="0"/>
        </a:p>
      </dsp:txBody>
      <dsp:txXfrm>
        <a:off x="5775639" y="643731"/>
        <a:ext cx="2053590" cy="406133"/>
      </dsp:txXfrm>
    </dsp:sp>
    <dsp:sp modelId="{BD41C602-8AEF-4A99-8756-E75D7B4D47E0}">
      <dsp:nvSpPr>
        <dsp:cNvPr id="0" name=""/>
        <dsp:cNvSpPr/>
      </dsp:nvSpPr>
      <dsp:spPr>
        <a:xfrm>
          <a:off x="6571488" y="2479929"/>
          <a:ext cx="2258949" cy="50137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DA063-9423-4656-B372-7CB92613B4E1}">
      <dsp:nvSpPr>
        <dsp:cNvPr id="0" name=""/>
        <dsp:cNvSpPr/>
      </dsp:nvSpPr>
      <dsp:spPr>
        <a:xfrm>
          <a:off x="7700962" y="1868931"/>
          <a:ext cx="0" cy="610997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B1084-6DD1-46B5-B3D0-38568A1A1143}">
      <dsp:nvSpPr>
        <dsp:cNvPr id="0" name=""/>
        <dsp:cNvSpPr/>
      </dsp:nvSpPr>
      <dsp:spPr>
        <a:xfrm>
          <a:off x="7656036" y="1752123"/>
          <a:ext cx="89852" cy="89852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5024CF-71E9-4154-BEF9-16E226203843}">
      <dsp:nvSpPr>
        <dsp:cNvPr id="0" name=""/>
        <dsp:cNvSpPr/>
      </dsp:nvSpPr>
      <dsp:spPr>
        <a:xfrm>
          <a:off x="5753994" y="1758192"/>
          <a:ext cx="2053590" cy="406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1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n-lt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n-lt"/>
            </a:rPr>
            <a:t>парки </a:t>
          </a:r>
          <a:r>
            <a:rPr lang="ru-RU" sz="1400" kern="1200" dirty="0">
              <a:latin typeface="+mn-lt"/>
            </a:rPr>
            <a:t>развлечений</a:t>
          </a:r>
        </a:p>
      </dsp:txBody>
      <dsp:txXfrm>
        <a:off x="5753994" y="1758192"/>
        <a:ext cx="2053590" cy="406133"/>
      </dsp:txXfrm>
    </dsp:sp>
    <dsp:sp modelId="{0852E75E-6142-415D-A1A7-B338186BE89E}">
      <dsp:nvSpPr>
        <dsp:cNvPr id="0" name=""/>
        <dsp:cNvSpPr/>
      </dsp:nvSpPr>
      <dsp:spPr>
        <a:xfrm>
          <a:off x="4511714" y="3092723"/>
          <a:ext cx="2258949" cy="501376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195184-6A0D-4ECB-8B40-A2DF2F65028A}">
      <dsp:nvSpPr>
        <dsp:cNvPr id="0" name=""/>
        <dsp:cNvSpPr/>
      </dsp:nvSpPr>
      <dsp:spPr>
        <a:xfrm>
          <a:off x="8984456" y="1114170"/>
          <a:ext cx="0" cy="610997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A8332-6D83-43FA-83E8-5C7BB89CCFDA}">
      <dsp:nvSpPr>
        <dsp:cNvPr id="0" name=""/>
        <dsp:cNvSpPr/>
      </dsp:nvSpPr>
      <dsp:spPr>
        <a:xfrm>
          <a:off x="9587229" y="1761649"/>
          <a:ext cx="89852" cy="89852"/>
        </a:xfrm>
        <a:prstGeom prst="ellipse">
          <a:avLst/>
        </a:prstGeom>
        <a:solidFill>
          <a:srgbClr val="7030A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PathTimeline">
  <dgm:title val="Горизонтальная временная шкала с событиями"/>
  <dgm:desc val="Используется для отображения списка событий в хронологическом порядке. Прямоугольная фигура содержит описание, а даты отображаются рядом с круглыми точками вдоль временной шкалы. Это идеальный элемент SmartArt для отображения большого количества текста с кратким форматом даты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 refType="h" fact="0.04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node1">
      <dgm:alg type="sp"/>
      <dgm:shape xmlns:r="http://schemas.openxmlformats.org/officeDocument/2006/relationships" type="rect" r:blip="" zOrderOff="2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7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7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"/>
                <dgm:constr type="l" for="ch" forName="L1TextContainer" refType="w" fact="0.1"/>
                <dgm:constr type="t" for="ch" forName="L1TextContainer" refType="h" fact="0.537"/>
                <dgm:constr type="h" for="ch" forName="L1TextContainer" refType="h" fact="0.113"/>
                <dgm:constr type="w" for="ch" forName="L2TextContainerWrapper" refType="w" fact="0.88"/>
                <dgm:constr type="h" for="ch" forName="L2TextContainerWrapper" refType="h" fact="0.31"/>
                <dgm:constr type="b" for="ch" forName="L2TextContainerWrapper" refType="h" fact="0.31"/>
                <dgm:constr type="l" for="ch" forName="L2TextContainerWrapper" refType="w" fact="0.06"/>
                <dgm:constr type="w" for="ch" forName="ConnectLine"/>
                <dgm:constr type="l" for="ch" forName="ConnectLine" refType="w" fact="0.5"/>
                <dgm:constr type="h" for="ch" forName="ConnectLine" refType="h" fact="0.17"/>
                <dgm:constr type="t" for="ch" forName="ConnectLine" refType="h" fact="0.31"/>
                <dgm:constr type="w" for="ch" forName="ConnectorPoint" refType="h" fact="0.025"/>
                <dgm:constr type="h" for="ch" forName="ConnectorPoint" refType="h" fact="0.025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t" for="ch" forName="EmptyPlaceHolder" refType="h" fact="0.65"/>
                <dgm:constr type="h" for="ch" forName="EmptyPlaceHolder" refType="h" fact="0.35"/>
              </dgm:constrLst>
            </dgm:if>
            <dgm:else name="CaseForPlacingNodeBelowDivider">
              <dgm:constrLst>
                <dgm:constr type="w" for="ch" forName="L1TextContainer" refType="w" fact="0.8"/>
                <dgm:constr type="l" for="ch" forName="L1TextContainer" refType="w" fact="0.1"/>
                <dgm:constr type="t" for="ch" forName="L1TextContainer" refType="h" fact="0.35"/>
                <dgm:constr type="h" for="ch" forName="L1TextContainer" refType="h" fact="0.113"/>
                <dgm:constr type="w" for="ch" forName="L2TextContainerWrapper" refType="w" fact="0.88"/>
                <dgm:constr type="h" for="ch" forName="L2TextContainerWrapper" refType="h" fact="0.31"/>
                <dgm:constr type="t" for="ch" forName="L2TextContainerWrapper" refType="h" fact="0.69"/>
                <dgm:constr type="l" for="ch" forName="L2TextContainerWrapper" refType="w" fact="0.06"/>
                <dgm:constr type="w" for="ch" forName="ConnectLine"/>
                <dgm:constr type="l" for="ch" forName="ConnectLine" refType="w" fact="0.5"/>
                <dgm:constr type="h" for="ch" forName="ConnectLine" refType="h" fact="0.17"/>
                <dgm:constr type="t" for="ch" forName="ConnectLine" refType="h" fact="0.52"/>
                <dgm:constr type="w" for="ch" forName="ConnectorPoint" refType="h" fact="0.025"/>
                <dgm:constr type="h" for="ch" forName="ConnectorPoint" refType="h" fact="0.025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35"/>
                <dgm:constr type="t" for="ch" forName="EmptyPlaceHolder" refType="h" fact="0"/>
              </dgm:constrLst>
            </dgm:else>
          </dgm:choose>
          <dgm:layoutNode name="L1TextContainer" styleLbl="revTx">
            <dgm:varLst>
              <dgm:chMax val="1"/>
              <dgm:chPref val="1"/>
              <dgm:bulletEnabled val="1"/>
            </dgm:varLst>
            <dgm:choose name="casesForTxtDirLogic">
              <dgm:if name="Name78" axis="self" ptType="node" func="posOdd" op="equ" val="1">
                <dgm:alg type="tx">
                  <dgm:param type="txAnchorHorz" val="ctr"/>
                  <dgm:param type="txAnchorVert" val="t"/>
                  <dgm:param type="parTxLTRAlign" val="ctr"/>
                  <dgm:param type="parTxRTLAlign" val="ctr"/>
                </dgm:alg>
              </dgm:if>
              <dgm:else name="Name89">
                <dgm:alg type="tx">
                  <dgm:param type="txAnchorHorz" val="ctr"/>
                  <dgm:param type="txAnchorVert" val="b"/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4" fact="NaN" max="NaN"/>
            </dgm:ruleLst>
          </dgm:layoutNode>
          <dgm:layoutNode name="L2TextContainerWrapper" styleLbl="bgAccFollowNode1">
            <dgm:varLst>
              <dgm:chMax val="0"/>
              <dgm:chPref val="0"/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45"/>
                  <dgm:constr type="b" for="ch" forName="L2TextContainer" refType="h"/>
                  <dgm:constr type="h" for="ch" forName="FlexibleEmptyPlaceHolder" refType="h" fact="0.55"/>
                </dgm:constrLst>
              </dgm:if>
              <dgm:else name="CaseForPlacingL2TextContaineBelowDivider">
                <dgm:constrLst>
                  <dgm:constr type="h" for="ch" forName="L2TextContainer" refType="h" fact="0.45"/>
                  <dgm:constr type="h" for="ch" forName="FlexibleEmptyPlaceHolder" refType="h" fact="0.55"/>
                  <dgm:constr type="b" for="ch" forName="FlexibleEmptyPlaceHolder" refType="h"/>
                </dgm:constrLst>
              </dgm:else>
            </dgm:choose>
            <dgm:layoutNode name="L2TextContainer" styleLbl="bgAccFollowNode1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75"/>
                <dgm:constr type="rMarg" refType="primFontSz" fact="0.75"/>
                <dgm:constr type="tMarg" refType="primFontSz" fact="0.75"/>
                <dgm:constr type="bMarg" refType="primFontSz" fact="0.75"/>
              </dgm:constrLst>
              <dgm:ruleLst>
                <dgm:rule type="h" val="INF" fact="NaN" max="NaN"/>
                <dgm:rule type="primFontSz" val="11" fact="NaN" max="NaN"/>
                <dgm:rule type="secFontSz" val="9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alignNode1" moveWith="L2TextContainer">
            <dgm:alg type="sp"/>
            <dgm:shape xmlns:r="http://schemas.openxmlformats.org/officeDocument/2006/relationships" type="line" r:blip="" zOrderOff="-1">
              <dgm:adjLst/>
              <dgm:extLst>
                <a:ext uri="{B698B0E9-8C71-41B9-8309-B3DCBF30829C}">
                  <dgm1612:spPr xmlns="" xmlns:dgm1612="http://schemas.microsoft.com/office/drawing/2016/12/diagram">
                    <a:ln w="6350">
                      <a:prstDash val="dash"/>
                    </a:ln>
                  </dgm1612:spPr>
                </a:ext>
              </dgm:extLst>
            </dgm:shape>
            <dgm:presOf/>
            <dgm:constrLst/>
          </dgm:layoutNode>
          <dgm:layoutNode name="ConnectorPoint" styleLbl="fgAcc1" moveWith="L2TextContainer">
            <dgm:alg type="sp"/>
            <dgm:shape xmlns:r="http://schemas.openxmlformats.org/officeDocument/2006/relationships" type="ellipse" r:blip="" zOrderOff="10">
              <dgm:adjLst/>
              <dgm:extLst>
                <a:ext uri="{B698B0E9-8C71-41B9-8309-B3DCBF30829C}">
                  <dgm1612:spPr xmlns="" xmlns:dgm1612="http://schemas.microsoft.com/office/drawing/2016/12/diagram">
                    <a:ln>
                      <a:noFill/>
                    </a:ln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=""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F80AE3C0-C0E9-40F8-963A-C710B0868C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DB19749-4C26-46F6-A13E-4F2E91EC14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16E63F7-7608-4132-B8FA-43221AD28793}" type="datetime1">
              <a:rPr lang="ru-RU" smtClean="0"/>
              <a:t>18.11.2023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9826E5B-3572-4EEA-91A0-FE0838ED61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81D8116-DB0F-4C4A-85AD-5331C0D78B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4DB74FA-BCF5-412C-B474-5CA730E53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645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3327EDA-CD4E-4D7A-BE6D-26AD149468CE}" type="datetime1">
              <a:rPr lang="ru-RU" noProof="0" smtClean="0"/>
              <a:t>18.11.2023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ADF348-2A86-4531-BD4E-BD8C0BBDAD4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788769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5ADF348-2A86-4531-BD4E-BD8C0BBDAD4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159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ADF348-2A86-4531-BD4E-BD8C0BBDAD47}" type="slidenum">
              <a:rPr lang="ru-RU" noProof="0" smtClean="0"/>
              <a:t>11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5302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ED51245-A7A5-4517-A4C5-F741FAE668F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2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ADF348-2A86-4531-BD4E-BD8C0BBDAD47}" type="slidenum">
              <a:rPr lang="ru-RU" noProof="0" smtClean="0"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51548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ADF348-2A86-4531-BD4E-BD8C0BBDAD47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29888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ED51245-A7A5-4517-A4C5-F741FAE668F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147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ED51245-A7A5-4517-A4C5-F741FAE668F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543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ADF348-2A86-4531-BD4E-BD8C0BBDAD47}" type="slidenum">
              <a:rPr lang="ru-RU" noProof="0" smtClean="0"/>
              <a:t>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34394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ED51245-A7A5-4517-A4C5-F741FAE668F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130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ADF348-2A86-4531-BD4E-BD8C0BBDAD47}" type="slidenum">
              <a:rPr lang="ru-RU" noProof="0" smtClean="0"/>
              <a:t>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1820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ADF348-2A86-4531-BD4E-BD8C0BBDAD47}" type="slidenum">
              <a:rPr lang="ru-RU" noProof="0" smtClean="0"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16404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1947BE1-D586-49AE-B2E6-EE426AA239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53291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4C316E-D918-422D-AC5F-D93C59AB6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8" y="627016"/>
            <a:ext cx="6389027" cy="5601790"/>
          </a:xfrm>
        </p:spPr>
        <p:txBody>
          <a:bodyPr rtlCol="0">
            <a:noAutofit/>
          </a:bodyPr>
          <a:lstStyle>
            <a:lvl1pPr algn="r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8000" baseline="0"/>
            </a:lvl1pPr>
          </a:lstStyle>
          <a:p>
            <a:pPr rtl="0"/>
            <a:r>
              <a:rPr lang="ru-RU" noProof="0"/>
              <a:t>Щелкните, чтобы изменить стиль образца текста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4B4012DC-9879-489B-B525-C474C5DD29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9797" y="627016"/>
            <a:ext cx="3199034" cy="5590903"/>
          </a:xfrm>
        </p:spPr>
        <p:txBody>
          <a:bodyPr rtlCol="0" anchor="ctr">
            <a:normAutofit/>
          </a:bodyPr>
          <a:lstStyle>
            <a:lvl1pPr>
              <a:defRPr lang="en-US" sz="2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2314051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D984A150-581C-4608-9034-48767311A6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DF7571-A130-4054-9513-4BDAC9AE5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830" y="635000"/>
            <a:ext cx="5171770" cy="2039374"/>
          </a:xfrm>
        </p:spPr>
        <p:txBody>
          <a:bodyPr rtlCol="0" anchor="b"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6600" baseline="0"/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DCA27FA5-F6EE-4784-AC43-76381FC2CD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1998" y="2911475"/>
            <a:ext cx="4500563" cy="3311525"/>
          </a:xfrm>
        </p:spPr>
        <p:txBody>
          <a:bodyPr rtlCol="0">
            <a:normAutofit/>
          </a:bodyPr>
          <a:lstStyle>
            <a:lvl1pPr>
              <a:defRPr lang="en-US" sz="2200" kern="1200" spc="5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14" name="Рисунок 13">
            <a:extLst>
              <a:ext uri="{FF2B5EF4-FFF2-40B4-BE49-F238E27FC236}">
                <a16:creationId xmlns="" xmlns:a16="http://schemas.microsoft.com/office/drawing/2014/main" id="{7094F8F4-63E4-4A00-8F98-09219DA987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2113" y="639763"/>
            <a:ext cx="2198687" cy="254635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6" name="Рисунок 15">
            <a:extLst>
              <a:ext uri="{FF2B5EF4-FFF2-40B4-BE49-F238E27FC236}">
                <a16:creationId xmlns="" xmlns:a16="http://schemas.microsoft.com/office/drawing/2014/main" id="{B34D9F00-72E9-433A-9427-8DA07653B2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37675" y="638175"/>
            <a:ext cx="2198688" cy="254635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1AD0C148-B6DB-4D32-B139-403A6AEC3D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2113" y="3668713"/>
            <a:ext cx="2198687" cy="2554287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0" name="Рисунок 19">
            <a:extLst>
              <a:ext uri="{FF2B5EF4-FFF2-40B4-BE49-F238E27FC236}">
                <a16:creationId xmlns="" xmlns:a16="http://schemas.microsoft.com/office/drawing/2014/main" id="{D9D424B8-9E08-469D-88C8-019306CA38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7675" y="3668713"/>
            <a:ext cx="2198688" cy="254635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54925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9D15A25-1111-478B-8F77-D992652C71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90108" y="1225106"/>
            <a:ext cx="8201891" cy="39518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66A3D1-C594-4520-A142-F0D3F59C5F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5193" y="3036762"/>
            <a:ext cx="7136064" cy="1700784"/>
          </a:xfrm>
        </p:spPr>
        <p:txBody>
          <a:bodyPr rtlCol="0"/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baseline="0"/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=""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2804" y="1225484"/>
            <a:ext cx="4059934" cy="3951807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47779" y="5355583"/>
            <a:ext cx="2270162" cy="577153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>
                <a:cs typeface="Calibri"/>
              </a:rPr>
              <a:t>Щелкните, чтобы изменить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="" xmlns:a16="http://schemas.microsoft.com/office/drawing/2014/main" id="{C16F6145-A1AE-4CDA-AE26-E8FDEFAAB39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984437" y="5355583"/>
            <a:ext cx="2270162" cy="577153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>
                <a:cs typeface="Calibri"/>
              </a:rPr>
              <a:t>Щелкните, чтобы изменить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="" xmlns:a16="http://schemas.microsoft.com/office/drawing/2014/main" id="{3FDD02FA-6843-4E54-ACDC-AFEAFB4EFAA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421095" y="5355583"/>
            <a:ext cx="2270162" cy="577153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>
                <a:cs typeface="Calibri"/>
              </a:rPr>
              <a:t>Щелкните, чтобы изменить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9B99AED-D702-41BF-B21E-9BFB0630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05051" cy="365125"/>
          </a:xfrm>
        </p:spPr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674C4BB-67B0-4BF7-A7D4-4222652ED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20XX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952C385-1FC3-453C-952E-8DDB1B05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58245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спис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9D15A25-1111-478B-8F77-D992652C71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64985"/>
            <a:ext cx="5297764" cy="39521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93472D-332A-4010-9FEA-8E1E9AE7E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213" y="336958"/>
            <a:ext cx="10616187" cy="1700784"/>
          </a:xfrm>
        </p:spPr>
        <p:txBody>
          <a:bodyPr rtlCol="0"/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3694176" cy="3258102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>
                <a:cs typeface="Calibri"/>
              </a:rPr>
              <a:t>Образец текста</a:t>
            </a:r>
          </a:p>
          <a:p>
            <a:pPr rtl="0"/>
            <a:endParaRPr lang="ru-RU" noProof="0">
              <a:cs typeface="Calibri"/>
            </a:endParaRPr>
          </a:p>
        </p:txBody>
      </p:sp>
      <p:sp>
        <p:nvSpPr>
          <p:cNvPr id="14" name="Рисунок 13">
            <a:extLst>
              <a:ext uri="{FF2B5EF4-FFF2-40B4-BE49-F238E27FC236}">
                <a16:creationId xmlns="" xmlns:a16="http://schemas.microsoft.com/office/drawing/2014/main" id="{69D1BED5-2D39-40ED-92F5-CF06BE8A75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7764" y="2265363"/>
            <a:ext cx="3479524" cy="3951287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6" name="Рисунок 15">
            <a:extLst>
              <a:ext uri="{FF2B5EF4-FFF2-40B4-BE49-F238E27FC236}">
                <a16:creationId xmlns=""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77288" y="2265363"/>
            <a:ext cx="3414712" cy="3951287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9B99AED-D702-41BF-B21E-9BFB0630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1" y="6356350"/>
            <a:ext cx="3353262" cy="365125"/>
          </a:xfrm>
        </p:spPr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674C4BB-67B0-4BF7-A7D4-4222652ED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20XX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952C385-1FC3-453C-952E-8DDB1B05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3590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D984A150-581C-4608-9034-48767311A6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438" y="317499"/>
            <a:ext cx="4500737" cy="2095501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ru-RU" sz="5400" noProof="0"/>
              <a:t>Образец текста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=""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438" y="2587625"/>
            <a:ext cx="4500737" cy="35941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z="2000" noProof="0">
                <a:solidFill>
                  <a:schemeClr val="bg1"/>
                </a:solidFill>
                <a:cs typeface="Calibri"/>
              </a:rPr>
              <a:t>Образец текста</a:t>
            </a:r>
          </a:p>
        </p:txBody>
      </p:sp>
      <p:sp>
        <p:nvSpPr>
          <p:cNvPr id="15" name="Нижний колонтитул 8">
            <a:extLst>
              <a:ext uri="{FF2B5EF4-FFF2-40B4-BE49-F238E27FC236}">
                <a16:creationId xmlns="" xmlns:a16="http://schemas.microsoft.com/office/drawing/2014/main" id="{A468A676-C4AD-4F50-936D-1C858E8136CE}"/>
              </a:ext>
            </a:extLst>
          </p:cNvPr>
          <p:cNvSpPr txBox="1">
            <a:spLocks/>
          </p:cNvSpPr>
          <p:nvPr userDrawn="1"/>
        </p:nvSpPr>
        <p:spPr>
          <a:xfrm>
            <a:off x="960438" y="6356350"/>
            <a:ext cx="4981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noProof="0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74" y="0"/>
            <a:ext cx="3046351" cy="3428363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6B54A389-080E-45CE-8275-215B7C9B58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8763" y="0"/>
            <a:ext cx="3048000" cy="34290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6" name="Рисунок 25">
            <a:extLst>
              <a:ext uri="{FF2B5EF4-FFF2-40B4-BE49-F238E27FC236}">
                <a16:creationId xmlns="" xmlns:a16="http://schemas.microsoft.com/office/drawing/2014/main" id="{F5006F58-5D95-4392-9D32-BE333EA549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2350" y="3429000"/>
            <a:ext cx="6076950" cy="34290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51730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Разрыв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81E0804-8E9E-4C6E-B18D-44FE715B23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rtlCol="0" anchor="b">
            <a:normAutofit/>
          </a:bodyPr>
          <a:lstStyle>
            <a:lvl1pPr>
              <a:defRPr sz="72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60120" y="4544568"/>
            <a:ext cx="10268712" cy="1545336"/>
          </a:xfrm>
        </p:spPr>
        <p:txBody>
          <a:bodyPr rtlCol="0"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2373844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236976" cy="365125"/>
          </a:xfrm>
        </p:spPr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20XX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CE633F-9882-4A5C-83A2-1109D0C73261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8828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D984A150-581C-4608-9034-48767311A6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7345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5771" y="1004205"/>
            <a:ext cx="6096000" cy="3725183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sz="5400" noProof="0"/>
              <a:t>Образец текста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7345" cy="68580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5" name="Нижний колонтитул 8">
            <a:extLst>
              <a:ext uri="{FF2B5EF4-FFF2-40B4-BE49-F238E27FC236}">
                <a16:creationId xmlns="" xmlns:a16="http://schemas.microsoft.com/office/drawing/2014/main" id="{A468A676-C4AD-4F50-936D-1C858E8136CE}"/>
              </a:ext>
            </a:extLst>
          </p:cNvPr>
          <p:cNvSpPr txBox="1">
            <a:spLocks/>
          </p:cNvSpPr>
          <p:nvPr userDrawn="1"/>
        </p:nvSpPr>
        <p:spPr>
          <a:xfrm>
            <a:off x="960438" y="6356350"/>
            <a:ext cx="4981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noProof="0">
                <a:solidFill>
                  <a:schemeClr val="bg1"/>
                </a:solidFill>
              </a:rPr>
              <a:t>Образец текста нижнего колонтитула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=""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771" y="4865914"/>
            <a:ext cx="6096000" cy="532038"/>
          </a:xfrm>
        </p:spPr>
        <p:txBody>
          <a:bodyPr rtlCol="0" anchor="ctr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z="2000" noProof="0">
                <a:solidFill>
                  <a:schemeClr val="bg1"/>
                </a:solidFill>
                <a:cs typeface="Calibri"/>
              </a:rPr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634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3" name="Рисунок 22">
            <a:extLst>
              <a:ext uri="{FF2B5EF4-FFF2-40B4-BE49-F238E27FC236}">
                <a16:creationId xmlns="" xmlns:a16="http://schemas.microsoft.com/office/drawing/2014/main" id="{91DF4D9E-FD4F-4244-ACD6-44EC4C0494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800" y="3048000"/>
            <a:ext cx="1790700" cy="17907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4" name="Рисунок 22">
            <a:extLst>
              <a:ext uri="{FF2B5EF4-FFF2-40B4-BE49-F238E27FC236}">
                <a16:creationId xmlns="" xmlns:a16="http://schemas.microsoft.com/office/drawing/2014/main" id="{44F5B526-8975-4F7C-B558-830FCEE068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1762" y="3048000"/>
            <a:ext cx="1790700" cy="17907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5" name="Рисунок 22">
            <a:extLst>
              <a:ext uri="{FF2B5EF4-FFF2-40B4-BE49-F238E27FC236}">
                <a16:creationId xmlns="" xmlns:a16="http://schemas.microsoft.com/office/drawing/2014/main" id="{ED20DBB5-D24E-40D6-AFFB-428692A51A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76021" y="3048000"/>
            <a:ext cx="1790700" cy="17907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6" name="Рисунок 22">
            <a:extLst>
              <a:ext uri="{FF2B5EF4-FFF2-40B4-BE49-F238E27FC236}">
                <a16:creationId xmlns="" xmlns:a16="http://schemas.microsoft.com/office/drawing/2014/main" id="{F6F7262C-3E29-4219-AF83-B7A71B97A1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4500" y="3048000"/>
            <a:ext cx="1790700" cy="17907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8" name="Текст 27">
            <a:extLst>
              <a:ext uri="{FF2B5EF4-FFF2-40B4-BE49-F238E27FC236}">
                <a16:creationId xmlns="" xmlns:a16="http://schemas.microsoft.com/office/drawing/2014/main" id="{53861F78-BD42-4F29-8487-1641CFD039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6800" y="5124103"/>
            <a:ext cx="1790700" cy="350292"/>
          </a:xfrm>
        </p:spPr>
        <p:txBody>
          <a:bodyPr rtlCol="0"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9" name="Текст 27">
            <a:extLst>
              <a:ext uri="{FF2B5EF4-FFF2-40B4-BE49-F238E27FC236}">
                <a16:creationId xmlns="" xmlns:a16="http://schemas.microsoft.com/office/drawing/2014/main" id="{FFAB1F8B-1CEE-4068-86DE-561A12A041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6800" y="5458421"/>
            <a:ext cx="1790700" cy="350292"/>
          </a:xfrm>
        </p:spPr>
        <p:txBody>
          <a:bodyPr rtlCol="0"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0" name="Текст 27">
            <a:extLst>
              <a:ext uri="{FF2B5EF4-FFF2-40B4-BE49-F238E27FC236}">
                <a16:creationId xmlns="" xmlns:a16="http://schemas.microsoft.com/office/drawing/2014/main" id="{D5AE44CD-B78E-4EE2-B0F2-E0D436C2BA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21762" y="5124103"/>
            <a:ext cx="1790700" cy="350292"/>
          </a:xfrm>
        </p:spPr>
        <p:txBody>
          <a:bodyPr rtlCol="0"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1" name="Текст 27">
            <a:extLst>
              <a:ext uri="{FF2B5EF4-FFF2-40B4-BE49-F238E27FC236}">
                <a16:creationId xmlns="" xmlns:a16="http://schemas.microsoft.com/office/drawing/2014/main" id="{3C4FE2DB-091F-4F7A-B6B6-9A6F22AC0B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21762" y="5458421"/>
            <a:ext cx="1790700" cy="350292"/>
          </a:xfrm>
        </p:spPr>
        <p:txBody>
          <a:bodyPr rtlCol="0"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2" name="Текст 27">
            <a:extLst>
              <a:ext uri="{FF2B5EF4-FFF2-40B4-BE49-F238E27FC236}">
                <a16:creationId xmlns="" xmlns:a16="http://schemas.microsoft.com/office/drawing/2014/main" id="{3A3F9D5D-A5CF-482B-A14C-E5BFADB76F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76021" y="5124103"/>
            <a:ext cx="1790700" cy="350292"/>
          </a:xfrm>
        </p:spPr>
        <p:txBody>
          <a:bodyPr rtlCol="0"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3" name="Текст 27">
            <a:extLst>
              <a:ext uri="{FF2B5EF4-FFF2-40B4-BE49-F238E27FC236}">
                <a16:creationId xmlns="" xmlns:a16="http://schemas.microsoft.com/office/drawing/2014/main" id="{A4F265B4-1FBB-4396-A938-862D45713AE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76021" y="5458421"/>
            <a:ext cx="1790700" cy="350292"/>
          </a:xfrm>
        </p:spPr>
        <p:txBody>
          <a:bodyPr rtlCol="0"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4" name="Текст 27">
            <a:extLst>
              <a:ext uri="{FF2B5EF4-FFF2-40B4-BE49-F238E27FC236}">
                <a16:creationId xmlns="" xmlns:a16="http://schemas.microsoft.com/office/drawing/2014/main" id="{AC1BA7DC-98B0-4261-8F1E-8101FB5D48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34500" y="5124103"/>
            <a:ext cx="1790700" cy="350292"/>
          </a:xfrm>
        </p:spPr>
        <p:txBody>
          <a:bodyPr rtlCol="0"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5" name="Текст 27">
            <a:extLst>
              <a:ext uri="{FF2B5EF4-FFF2-40B4-BE49-F238E27FC236}">
                <a16:creationId xmlns="" xmlns:a16="http://schemas.microsoft.com/office/drawing/2014/main" id="{2E4EF69E-34E2-46FF-A0FA-3F136396D3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4500" y="5458421"/>
            <a:ext cx="1790700" cy="350292"/>
          </a:xfrm>
        </p:spPr>
        <p:txBody>
          <a:bodyPr rtlCol="0"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17916" cy="365125"/>
          </a:xfrm>
        </p:spPr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6" name="Дата 5">
            <a:extLst>
              <a:ext uri="{FF2B5EF4-FFF2-40B4-BE49-F238E27FC236}">
                <a16:creationId xmlns=""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20XX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6468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60121" y="2587752"/>
            <a:ext cx="4818888" cy="892048"/>
          </a:xfrm>
        </p:spPr>
        <p:txBody>
          <a:bodyPr rtlCol="0"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60120" y="3594538"/>
            <a:ext cx="4818888" cy="2586806"/>
          </a:xfrm>
        </p:spPr>
        <p:txBody>
          <a:bodyPr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09944" y="2587752"/>
            <a:ext cx="4818888" cy="892048"/>
          </a:xfrm>
        </p:spPr>
        <p:txBody>
          <a:bodyPr rtlCol="0"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09944" y="3594538"/>
            <a:ext cx="4818888" cy="2586806"/>
          </a:xfrm>
        </p:spPr>
        <p:txBody>
          <a:bodyPr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=""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593407" cy="365125"/>
          </a:xfrm>
        </p:spPr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10" name="Дата 9">
            <a:extLst>
              <a:ext uri="{FF2B5EF4-FFF2-40B4-BE49-F238E27FC236}">
                <a16:creationId xmlns=""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20XX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23021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60121" y="2587752"/>
            <a:ext cx="3236976" cy="892048"/>
          </a:xfrm>
        </p:spPr>
        <p:txBody>
          <a:bodyPr rtlCol="0"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60120" y="3594538"/>
            <a:ext cx="3236976" cy="2586806"/>
          </a:xfrm>
        </p:spPr>
        <p:txBody>
          <a:bodyPr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77512" y="2587752"/>
            <a:ext cx="3236976" cy="892048"/>
          </a:xfrm>
        </p:spPr>
        <p:txBody>
          <a:bodyPr rtlCol="0"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77512" y="3594538"/>
            <a:ext cx="3236976" cy="2586806"/>
          </a:xfrm>
        </p:spPr>
        <p:txBody>
          <a:bodyPr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="" xmlns:a16="http://schemas.microsoft.com/office/drawing/2014/main" id="{9054C03E-8FD4-4345-A971-0A2CCF5C4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4903" y="2587752"/>
            <a:ext cx="3236976" cy="892048"/>
          </a:xfrm>
        </p:spPr>
        <p:txBody>
          <a:bodyPr rtlCol="0"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15" name="Объект 5">
            <a:extLst>
              <a:ext uri="{FF2B5EF4-FFF2-40B4-BE49-F238E27FC236}">
                <a16:creationId xmlns="" xmlns:a16="http://schemas.microsoft.com/office/drawing/2014/main" id="{56D09A0C-509F-447E-AFB1-5531727D7D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94903" y="3594538"/>
            <a:ext cx="3236976" cy="2586806"/>
          </a:xfrm>
        </p:spPr>
        <p:txBody>
          <a:bodyPr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=""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17916" cy="365125"/>
          </a:xfrm>
        </p:spPr>
        <p:txBody>
          <a:bodyPr rtlCol="0"/>
          <a:lstStyle/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10" name="Дата 9">
            <a:extLst>
              <a:ext uri="{FF2B5EF4-FFF2-40B4-BE49-F238E27FC236}">
                <a16:creationId xmlns=""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20XX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40459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текста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2917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3" r:id="rId4"/>
    <p:sldLayoutId id="2147483672" r:id="rId5"/>
    <p:sldLayoutId id="2147483686" r:id="rId6"/>
    <p:sldLayoutId id="2147483687" r:id="rId7"/>
    <p:sldLayoutId id="2147483675" r:id="rId8"/>
    <p:sldLayoutId id="2147483688" r:id="rId9"/>
    <p:sldLayoutId id="2147483682" r:id="rId10"/>
    <p:sldLayoutId id="214748368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E8C4EFE6-2069-473C-9C7D-664E02AC6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588" y="1822557"/>
            <a:ext cx="7103747" cy="3087734"/>
          </a:xfrm>
        </p:spPr>
        <p:txBody>
          <a:bodyPr rtlCol="0"/>
          <a:lstStyle/>
          <a:p>
            <a:r>
              <a:rPr lang="en-US" b="1" dirty="0" smtClean="0">
                <a:latin typeface="+mn-lt"/>
              </a:rPr>
              <a:t>DRONE</a:t>
            </a:r>
            <a:r>
              <a:rPr lang="ru-RU" b="1" dirty="0" smtClean="0">
                <a:solidFill>
                  <a:schemeClr val="tx1"/>
                </a:solidFill>
                <a:latin typeface="+mn-lt"/>
              </a:rPr>
              <a:t>КВЕСТ</a:t>
            </a:r>
            <a:endParaRPr lang="ru-RU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0A309D09-2937-4053-9CD6-3131EABB0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2545" y="6941162"/>
            <a:ext cx="3101163" cy="1971676"/>
          </a:xfrm>
        </p:spPr>
        <p:txBody>
          <a:bodyPr rtlCol="0">
            <a:normAutofit/>
          </a:bodyPr>
          <a:lstStyle/>
          <a:p>
            <a:pPr rtl="0"/>
            <a:r>
              <a:rPr lang="ru-RU" smtClean="0"/>
              <a:t>	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68" y="194819"/>
            <a:ext cx="2334145" cy="85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lc="http://schemas.openxmlformats.org/drawingml/2006/lockedCanvas" xmlns:a16="http://schemas.microsoft.com/office/drawing/2014/main" xmlns="" id="{D70DDB91-D504-B53F-F2AA-DE7805940B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5"/>
              </a:ext>
            </a:extLst>
          </a:blip>
          <a:srcRect l="7468" r="7271"/>
          <a:stretch/>
        </p:blipFill>
        <p:spPr>
          <a:xfrm>
            <a:off x="292015" y="1052621"/>
            <a:ext cx="1823063" cy="65297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47" y="1822557"/>
            <a:ext cx="9271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68" y="2928940"/>
            <a:ext cx="1438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lc="http://schemas.openxmlformats.org/drawingml/2006/lockedCanvas" xmlns:a16="http://schemas.microsoft.com/office/drawing/2014/main" xmlns="" id="{EDC78FD9-9C1F-F4D7-1D7B-5943CC72B8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015" y="4095909"/>
            <a:ext cx="1489278" cy="4671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lc="http://schemas.openxmlformats.org/drawingml/2006/lockedCanvas" xmlns:a16="http://schemas.microsoft.com/office/drawing/2014/main" xmlns="" id="{BB67314B-C31F-7BB7-7DD7-AF3A842C7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015" y="5143131"/>
            <a:ext cx="1370190" cy="45326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68" y="6067598"/>
            <a:ext cx="1798637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256B7E-1633-44AB-8584-82DF5B726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01" y="1025480"/>
            <a:ext cx="10268712" cy="1700784"/>
          </a:xfrm>
        </p:spPr>
        <p:txBody>
          <a:bodyPr rtlCol="0">
            <a:normAutofit/>
          </a:bodyPr>
          <a:lstStyle/>
          <a:p>
            <a:r>
              <a:rPr lang="ru-RU" sz="5400" b="1" spc="-150" dirty="0" smtClean="0"/>
              <a:t>Семь шагов к развитию</a:t>
            </a:r>
            <a:endParaRPr lang="ru-RU" sz="5400" b="1" spc="-15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FB90AB4-D228-4548-B072-726498212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0776" y="7147877"/>
            <a:ext cx="4818888" cy="892048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50677C9-3E42-427F-93B8-526692906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6356" y="2537635"/>
            <a:ext cx="4818888" cy="267563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ru-RU" sz="1400" b="1" dirty="0" smtClean="0"/>
              <a:t>1. Идея </a:t>
            </a:r>
            <a:r>
              <a:rPr lang="ru-RU" sz="1400" dirty="0"/>
              <a:t>(ОКТЯБРЬ 2023г.);</a:t>
            </a:r>
          </a:p>
          <a:p>
            <a:pPr marL="0" indent="0" algn="just">
              <a:buNone/>
            </a:pPr>
            <a:r>
              <a:rPr lang="ru-RU" sz="1400" b="1" dirty="0" smtClean="0"/>
              <a:t>2. Разработка </a:t>
            </a:r>
            <a:r>
              <a:rPr lang="ru-RU" sz="1400" b="1" dirty="0"/>
              <a:t>сценария проекта </a:t>
            </a:r>
            <a:r>
              <a:rPr lang="ru-RU" sz="1400" dirty="0"/>
              <a:t>(ОКТЯБРЬ 2023г.):  разработка чертежей роботов-</a:t>
            </a:r>
            <a:r>
              <a:rPr lang="ru-RU" sz="1400" dirty="0" err="1"/>
              <a:t>дронов</a:t>
            </a:r>
            <a:r>
              <a:rPr lang="ru-RU" sz="1400" dirty="0"/>
              <a:t>, плана сборки и закупки VR-оборудования;</a:t>
            </a:r>
          </a:p>
          <a:p>
            <a:pPr marL="0" indent="0" algn="just">
              <a:buNone/>
            </a:pPr>
            <a:r>
              <a:rPr lang="ru-RU" sz="1400" b="1" dirty="0" smtClean="0"/>
              <a:t>3. Поиск </a:t>
            </a:r>
            <a:r>
              <a:rPr lang="ru-RU" sz="1400" b="1" dirty="0"/>
              <a:t>помещения и ремонт </a:t>
            </a:r>
            <a:r>
              <a:rPr lang="ru-RU" sz="1400" dirty="0"/>
              <a:t>(ДЕКАБРЬ 2023г.): минимальный размер помещения под </a:t>
            </a:r>
            <a:r>
              <a:rPr lang="ru-RU" sz="1400" dirty="0" err="1"/>
              <a:t>квест</a:t>
            </a:r>
            <a:r>
              <a:rPr lang="ru-RU" sz="1400" dirty="0"/>
              <a:t> — 50 </a:t>
            </a:r>
            <a:r>
              <a:rPr lang="ru-RU" sz="1400" dirty="0" err="1"/>
              <a:t>кв.м</a:t>
            </a:r>
            <a:r>
              <a:rPr lang="ru-RU" sz="1400" dirty="0"/>
              <a:t>. Стоимость аренды варьируется в зависимости от отдаленности от центра и многих других факторов. Средняя цена аренды — 500-900 руб./кв. м., косметический ремонт обойдется примерно в 80 000 руб.</a:t>
            </a:r>
          </a:p>
          <a:p>
            <a:pPr marL="0" indent="0" algn="just">
              <a:buNone/>
            </a:pPr>
            <a:r>
              <a:rPr lang="ru-RU" sz="1400" b="1" dirty="0" smtClean="0"/>
              <a:t>4. Покупка </a:t>
            </a:r>
            <a:r>
              <a:rPr lang="ru-RU" sz="1400" b="1" dirty="0"/>
              <a:t>необходимого оборудования </a:t>
            </a:r>
            <a:r>
              <a:rPr lang="ru-RU" sz="1400" dirty="0"/>
              <a:t>(ЯНВАРЬ 2024г.): оборудование играет немаловажную роль.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F5018B6D-E395-49AD-92AD-AD69E3AB40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80552" y="7444760"/>
            <a:ext cx="4818888" cy="892048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DB9D020-1E25-453D-83DF-1420ACD39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7440" y="2466382"/>
            <a:ext cx="4818888" cy="2586806"/>
          </a:xfrm>
        </p:spPr>
        <p:txBody>
          <a:bodyPr rtlCol="0">
            <a:noAutofit/>
          </a:bodyPr>
          <a:lstStyle/>
          <a:p>
            <a:pPr marL="0" indent="0" algn="just">
              <a:buNone/>
            </a:pPr>
            <a:r>
              <a:rPr lang="ru-RU" sz="1400" b="1" dirty="0" smtClean="0"/>
              <a:t>5. Поиск </a:t>
            </a:r>
            <a:r>
              <a:rPr lang="ru-RU" sz="1400" b="1" dirty="0"/>
              <a:t>кадров </a:t>
            </a:r>
            <a:r>
              <a:rPr lang="ru-RU" sz="1400" dirty="0"/>
              <a:t>(МАРТ 2024г.): обычные </a:t>
            </a:r>
            <a:r>
              <a:rPr lang="ru-RU" sz="1400" dirty="0" err="1"/>
              <a:t>квест</a:t>
            </a:r>
            <a:r>
              <a:rPr lang="ru-RU" sz="1400" dirty="0"/>
              <a:t>-комнаты — это тот вид бизнеса, в котором не требуется большой команды квалифицированных специалистов. Что касается нашего проекта, нам, напротив, в команду нужны будут квалифицированные работники, разбирающиеся в робототехнике. </a:t>
            </a:r>
          </a:p>
          <a:p>
            <a:pPr marL="0" indent="0" algn="just">
              <a:buNone/>
            </a:pPr>
            <a:r>
              <a:rPr lang="ru-RU" sz="1400" b="1" dirty="0" smtClean="0"/>
              <a:t> 6. Маркетинговая </a:t>
            </a:r>
            <a:r>
              <a:rPr lang="ru-RU" sz="1400" b="1" dirty="0"/>
              <a:t>политика </a:t>
            </a:r>
            <a:r>
              <a:rPr lang="ru-RU" sz="1400" dirty="0"/>
              <a:t>(МАРТ 2024г.): потенциальные клиенты ищут интересные </a:t>
            </a:r>
            <a:r>
              <a:rPr lang="ru-RU" sz="1400" dirty="0" err="1"/>
              <a:t>квесты</a:t>
            </a:r>
            <a:r>
              <a:rPr lang="ru-RU" sz="1400" dirty="0"/>
              <a:t> в интернете, поэтому без удобного в использовании и адаптивного сайта не обойтись. Также обязательны наличие групп в разных социальных сетях, чтобы как можно больше охватить количество потенциальных клиентов.</a:t>
            </a:r>
          </a:p>
          <a:p>
            <a:pPr marL="0" indent="0" algn="just">
              <a:buNone/>
            </a:pPr>
            <a:r>
              <a:rPr lang="ru-RU" sz="1400" b="1" dirty="0" smtClean="0"/>
              <a:t>  7. Открытие </a:t>
            </a:r>
            <a:r>
              <a:rPr lang="ru-RU" sz="1400" b="1" dirty="0"/>
              <a:t>первой </a:t>
            </a:r>
            <a:r>
              <a:rPr lang="ru-RU" sz="1400" b="1" dirty="0" err="1"/>
              <a:t>Квест</a:t>
            </a:r>
            <a:r>
              <a:rPr lang="ru-RU" sz="1400" b="1" dirty="0"/>
              <a:t>-комнаты с применением новых </a:t>
            </a:r>
            <a:r>
              <a:rPr lang="ru-RU" sz="1400" b="1" dirty="0" err="1"/>
              <a:t>технолгий</a:t>
            </a:r>
            <a:r>
              <a:rPr lang="ru-RU" sz="1400" b="1" dirty="0"/>
              <a:t>, IT-технологий и искусственного интеллекта </a:t>
            </a:r>
            <a:r>
              <a:rPr lang="ru-RU" sz="1400" dirty="0"/>
              <a:t>(АПРЕЛЬ 2024г.).</a:t>
            </a:r>
          </a:p>
        </p:txBody>
      </p:sp>
      <p:sp>
        <p:nvSpPr>
          <p:cNvPr id="8" name="Нижний колонтитул 8">
            <a:extLst>
              <a:ext uri="{FF2B5EF4-FFF2-40B4-BE49-F238E27FC236}">
                <a16:creationId xmlns="" xmlns:a16="http://schemas.microsoft.com/office/drawing/2014/main" id="{B67120C1-6A9D-44FA-9A16-F092E4881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593407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9">
            <a:extLst>
              <a:ext uri="{FF2B5EF4-FFF2-40B4-BE49-F238E27FC236}">
                <a16:creationId xmlns="" xmlns:a16="http://schemas.microsoft.com/office/drawing/2014/main" id="{CC302B43-8755-4B25-A036-68EFC8791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11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068311"/>
            <a:ext cx="10268712" cy="1700784"/>
          </a:xfrm>
        </p:spPr>
        <p:txBody>
          <a:bodyPr rtlCol="0">
            <a:normAutofit/>
          </a:bodyPr>
          <a:lstStyle/>
          <a:p>
            <a:pPr rtl="0"/>
            <a:r>
              <a:rPr lang="ru-RU" sz="5400" b="1" dirty="0">
                <a:latin typeface="+mn-lt"/>
              </a:rPr>
              <a:t>Команда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="" xmlns:a16="http://schemas.microsoft.com/office/drawing/2014/main" id="{2E71CD06-C978-4E7A-B0F3-D7CE7E78D3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6800" y="5124103"/>
            <a:ext cx="1790700" cy="350292"/>
          </a:xfrm>
        </p:spPr>
        <p:txBody>
          <a:bodyPr rtlCol="0">
            <a:normAutofit fontScale="55000" lnSpcReduction="20000"/>
          </a:bodyPr>
          <a:lstStyle/>
          <a:p>
            <a:r>
              <a:rPr lang="ru-RU" b="1" dirty="0" smtClean="0"/>
              <a:t>ТРУФАНОВА ЕЛИЗАВЕТА</a:t>
            </a:r>
            <a:endParaRPr lang="ru-RU" b="1" dirty="0"/>
          </a:p>
          <a:p>
            <a:pPr rtl="0"/>
            <a:endParaRPr lang="ru-RU" dirty="0"/>
          </a:p>
        </p:txBody>
      </p:sp>
      <p:sp>
        <p:nvSpPr>
          <p:cNvPr id="29" name="Текст 28">
            <a:extLst>
              <a:ext uri="{FF2B5EF4-FFF2-40B4-BE49-F238E27FC236}">
                <a16:creationId xmlns="" xmlns:a16="http://schemas.microsoft.com/office/drawing/2014/main" id="{AC3B44FB-4BFE-411B-B515-9692114F16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6800" y="5458421"/>
            <a:ext cx="1790700" cy="350292"/>
          </a:xfrm>
        </p:spPr>
        <p:txBody>
          <a:bodyPr rtlCol="0"/>
          <a:lstStyle/>
          <a:p>
            <a:pPr rtl="0"/>
            <a:r>
              <a:rPr lang="ru-RU" sz="1000" dirty="0" smtClean="0"/>
              <a:t>Лидер</a:t>
            </a:r>
            <a:endParaRPr lang="ru-RU" sz="1000" dirty="0"/>
          </a:p>
        </p:txBody>
      </p:sp>
      <p:sp>
        <p:nvSpPr>
          <p:cNvPr id="30" name="Текст 29">
            <a:extLst>
              <a:ext uri="{FF2B5EF4-FFF2-40B4-BE49-F238E27FC236}">
                <a16:creationId xmlns="" xmlns:a16="http://schemas.microsoft.com/office/drawing/2014/main" id="{0A519495-0B62-4946-8849-85BAE273E1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21762" y="5124103"/>
            <a:ext cx="1790700" cy="350292"/>
          </a:xfrm>
        </p:spPr>
        <p:txBody>
          <a:bodyPr rtlCol="0">
            <a:normAutofit/>
          </a:bodyPr>
          <a:lstStyle/>
          <a:p>
            <a:pPr rtl="0"/>
            <a:r>
              <a:rPr lang="ru-RU" sz="1000" b="1" dirty="0" smtClean="0"/>
              <a:t>НАЗАРЬЕВ ДАНИИЛ</a:t>
            </a:r>
            <a:endParaRPr lang="ru-RU" sz="1000" b="1" dirty="0"/>
          </a:p>
        </p:txBody>
      </p:sp>
      <p:sp>
        <p:nvSpPr>
          <p:cNvPr id="31" name="Текст 30">
            <a:extLst>
              <a:ext uri="{FF2B5EF4-FFF2-40B4-BE49-F238E27FC236}">
                <a16:creationId xmlns="" xmlns:a16="http://schemas.microsoft.com/office/drawing/2014/main" id="{41645704-3A6A-4BBA-8175-321CF0BA0F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21762" y="5458421"/>
            <a:ext cx="1701214" cy="350292"/>
          </a:xfrm>
        </p:spPr>
        <p:txBody>
          <a:bodyPr rtlCol="0"/>
          <a:lstStyle/>
          <a:p>
            <a:pPr algn="l"/>
            <a:r>
              <a:rPr lang="ru-RU" sz="1000" dirty="0" smtClean="0"/>
              <a:t>Участник проекта, отвечающий за регенерацию идей, организацию и координацию проекта</a:t>
            </a:r>
            <a:endParaRPr lang="ru-RU" sz="1000" dirty="0"/>
          </a:p>
        </p:txBody>
      </p:sp>
      <p:sp>
        <p:nvSpPr>
          <p:cNvPr id="32" name="Текст 31">
            <a:extLst>
              <a:ext uri="{FF2B5EF4-FFF2-40B4-BE49-F238E27FC236}">
                <a16:creationId xmlns="" xmlns:a16="http://schemas.microsoft.com/office/drawing/2014/main" id="{DF0EBCDF-924B-48F4-A7F7-666B321BFC2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76021" y="5124103"/>
            <a:ext cx="1790700" cy="350292"/>
          </a:xfrm>
        </p:spPr>
        <p:txBody>
          <a:bodyPr rtlCol="0">
            <a:normAutofit/>
          </a:bodyPr>
          <a:lstStyle/>
          <a:p>
            <a:pPr rtl="0"/>
            <a:r>
              <a:rPr lang="ru-RU" sz="1000" b="1" dirty="0" smtClean="0"/>
              <a:t>АРХИПОВА ВИКТОРИЯ</a:t>
            </a:r>
            <a:endParaRPr lang="ru-RU" sz="1000" b="1" dirty="0"/>
          </a:p>
        </p:txBody>
      </p:sp>
      <p:sp>
        <p:nvSpPr>
          <p:cNvPr id="33" name="Текст 32">
            <a:extLst>
              <a:ext uri="{FF2B5EF4-FFF2-40B4-BE49-F238E27FC236}">
                <a16:creationId xmlns="" xmlns:a16="http://schemas.microsoft.com/office/drawing/2014/main" id="{05CB99E5-316C-41D9-8C47-1B06C795937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6021" y="5458421"/>
            <a:ext cx="1790700" cy="350292"/>
          </a:xfrm>
        </p:spPr>
        <p:txBody>
          <a:bodyPr rtlCol="0"/>
          <a:lstStyle/>
          <a:p>
            <a:pPr algn="l"/>
            <a:r>
              <a:rPr lang="ru-RU" sz="1000" dirty="0" smtClean="0"/>
              <a:t>Участник проекта, отвечающий за поиск информации и её структуризацию</a:t>
            </a:r>
          </a:p>
          <a:p>
            <a:pPr rtl="0"/>
            <a:endParaRPr lang="ru-RU" dirty="0"/>
          </a:p>
        </p:txBody>
      </p:sp>
      <p:sp>
        <p:nvSpPr>
          <p:cNvPr id="34" name="Текст 33">
            <a:extLst>
              <a:ext uri="{FF2B5EF4-FFF2-40B4-BE49-F238E27FC236}">
                <a16:creationId xmlns="" xmlns:a16="http://schemas.microsoft.com/office/drawing/2014/main" id="{8F7A7076-E480-4D5D-BF05-F80A9002862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34500" y="5124103"/>
            <a:ext cx="1790700" cy="350292"/>
          </a:xfrm>
        </p:spPr>
        <p:txBody>
          <a:bodyPr rtlCol="0">
            <a:normAutofit/>
          </a:bodyPr>
          <a:lstStyle/>
          <a:p>
            <a:pPr rtl="0"/>
            <a:r>
              <a:rPr lang="ru-RU" sz="1000" b="1" dirty="0" smtClean="0"/>
              <a:t>ГЛАГОЛЬЕВА АННА</a:t>
            </a:r>
            <a:endParaRPr lang="ru-RU" sz="1000" b="1" dirty="0"/>
          </a:p>
        </p:txBody>
      </p:sp>
      <p:sp>
        <p:nvSpPr>
          <p:cNvPr id="35" name="Текст 34">
            <a:extLst>
              <a:ext uri="{FF2B5EF4-FFF2-40B4-BE49-F238E27FC236}">
                <a16:creationId xmlns="" xmlns:a16="http://schemas.microsoft.com/office/drawing/2014/main" id="{0E93358B-01FB-420E-B62F-30786A664E2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34500" y="5458421"/>
            <a:ext cx="1790700" cy="350292"/>
          </a:xfrm>
        </p:spPr>
        <p:txBody>
          <a:bodyPr rtlCol="0"/>
          <a:lstStyle/>
          <a:p>
            <a:pPr algn="l"/>
            <a:r>
              <a:rPr lang="ru-RU" sz="1000" dirty="0" smtClean="0"/>
              <a:t>Участник проекта, выполняющий функции помощника</a:t>
            </a:r>
            <a:endParaRPr lang="ru-RU" sz="1000" dirty="0"/>
          </a:p>
        </p:txBody>
      </p:sp>
      <p:sp>
        <p:nvSpPr>
          <p:cNvPr id="16" name="Нижний колонтитул 8">
            <a:extLst>
              <a:ext uri="{FF2B5EF4-FFF2-40B4-BE49-F238E27FC236}">
                <a16:creationId xmlns="" xmlns:a16="http://schemas.microsoft.com/office/drawing/2014/main" id="{8B378668-2A82-42DD-8EEB-903E572AB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17916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7" name="Номер слайда 9">
            <a:extLst>
              <a:ext uri="{FF2B5EF4-FFF2-40B4-BE49-F238E27FC236}">
                <a16:creationId xmlns="" xmlns:a16="http://schemas.microsoft.com/office/drawing/2014/main" id="{FB1D3245-1EEE-45B5-A63B-774B81FEF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9" r="16729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1" b="16691"/>
          <a:stretch>
            <a:fillRect/>
          </a:stretch>
        </p:blipFill>
        <p:spPr>
          <a:xfrm>
            <a:off x="9196018" y="3073880"/>
            <a:ext cx="1790700" cy="1790700"/>
          </a:xfrm>
        </p:spPr>
      </p:pic>
      <p:pic>
        <p:nvPicPr>
          <p:cNvPr id="9" name="Рисунок 8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" t="234" r="-963" b="24794"/>
          <a:stretch/>
        </p:blipFill>
        <p:spPr>
          <a:xfrm>
            <a:off x="3772436" y="3047999"/>
            <a:ext cx="1790700" cy="1790700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2" t="23349" r="482" b="1679"/>
          <a:stretch/>
        </p:blipFill>
        <p:spPr>
          <a:xfrm>
            <a:off x="6530975" y="3073400"/>
            <a:ext cx="1790700" cy="1790700"/>
          </a:xfrm>
        </p:spPr>
      </p:pic>
    </p:spTree>
    <p:extLst>
      <p:ext uri="{BB962C8B-B14F-4D97-AF65-F5344CB8AC3E}">
        <p14:creationId xmlns:p14="http://schemas.microsoft.com/office/powerpoint/2010/main" val="347745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Заголовок 56">
            <a:extLst>
              <a:ext uri="{FF2B5EF4-FFF2-40B4-BE49-F238E27FC236}">
                <a16:creationId xmlns="" xmlns:a16="http://schemas.microsoft.com/office/drawing/2014/main" id="{D9F93E89-6BB0-44BD-A234-9F0747573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654" y="3959788"/>
            <a:ext cx="7136064" cy="1700784"/>
          </a:xfrm>
        </p:spPr>
        <p:txBody>
          <a:bodyPr rtlCol="0">
            <a:normAutofit/>
          </a:bodyPr>
          <a:lstStyle/>
          <a:p>
            <a:pPr rtl="0"/>
            <a:r>
              <a:rPr lang="ru-RU" sz="5400" b="1" dirty="0" smtClean="0">
                <a:latin typeface="+mn-lt"/>
              </a:rPr>
              <a:t>Контакты</a:t>
            </a:r>
            <a:endParaRPr lang="ru-RU" sz="5400" b="1" dirty="0">
              <a:latin typeface="+mn-lt"/>
            </a:endParaRPr>
          </a:p>
        </p:txBody>
      </p:sp>
      <p:sp>
        <p:nvSpPr>
          <p:cNvPr id="17" name="Объект 16">
            <a:extLst>
              <a:ext uri="{FF2B5EF4-FFF2-40B4-BE49-F238E27FC236}">
                <a16:creationId xmlns="" xmlns:a16="http://schemas.microsoft.com/office/drawing/2014/main" id="{19606920-6D8A-4305-AB8A-83B7F9391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899" y="5355583"/>
            <a:ext cx="2270162" cy="577153"/>
          </a:xfrm>
        </p:spPr>
        <p:txBody>
          <a:bodyPr rtlCol="0"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/>
              <a:t>телефон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/>
              <a:t>+</a:t>
            </a:r>
            <a:r>
              <a:rPr lang="ru-RU" sz="1400" dirty="0"/>
              <a:t>7 (953) 119-07-91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="" xmlns:a16="http://schemas.microsoft.com/office/drawing/2014/main" id="{27C60074-2066-4765-88F0-BC4B57CC1F9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635061" y="5355583"/>
            <a:ext cx="2802418" cy="577153"/>
          </a:xfrm>
        </p:spPr>
        <p:txBody>
          <a:bodyPr rtlCol="0">
            <a:normAutofit lnSpcReduction="1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электронная почта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liza.trufanova.82@inbox.ru</a:t>
            </a:r>
            <a:endParaRPr lang="en-US" dirty="0"/>
          </a:p>
          <a:p>
            <a:pPr rtl="0"/>
            <a:endParaRPr lang="ru-RU" dirty="0"/>
          </a:p>
        </p:txBody>
      </p:sp>
      <p:sp>
        <p:nvSpPr>
          <p:cNvPr id="15" name="Объект 14">
            <a:extLst>
              <a:ext uri="{FF2B5EF4-FFF2-40B4-BE49-F238E27FC236}">
                <a16:creationId xmlns="" xmlns:a16="http://schemas.microsoft.com/office/drawing/2014/main" id="{5C765B3E-A7DA-421D-A959-98BFA5AE3BA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603975" y="5355583"/>
            <a:ext cx="2270162" cy="577153"/>
          </a:xfrm>
        </p:spPr>
        <p:txBody>
          <a:bodyPr rtlCol="0">
            <a:normAutofit/>
          </a:bodyPr>
          <a:lstStyle/>
          <a:p>
            <a:r>
              <a:rPr lang="en-US" sz="1400" dirty="0" smtClean="0"/>
              <a:t>vk.com/</a:t>
            </a:r>
            <a:r>
              <a:rPr lang="en-US" sz="1400" dirty="0" err="1" smtClean="0"/>
              <a:t>trufanovae</a:t>
            </a:r>
            <a:endParaRPr lang="ru-RU" sz="1400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="" xmlns:a16="http://schemas.microsoft.com/office/drawing/2014/main" id="{E499FA5D-C267-460D-ACB2-5253424F4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05051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F024E6B4-6182-4098-B9C0-B254AD638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rtlCol="0"/>
          <a:lstStyle/>
          <a:p>
            <a:pPr rtl="0"/>
            <a:fld id="{F97E8200-1950-409B-82E7-99938E7AE355}" type="slidenum">
              <a:rPr lang="ru-RU" smtClean="0"/>
              <a:pPr rtl="0"/>
              <a:t>12</a:t>
            </a:fld>
            <a:endParaRPr lang="ru-RU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" b="1330"/>
          <a:stretch>
            <a:fillRect/>
          </a:stretch>
        </p:blipFill>
        <p:spPr/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130" y="1313831"/>
            <a:ext cx="2000998" cy="73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843" y="1456611"/>
            <a:ext cx="1798638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1460580"/>
            <a:ext cx="13716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975" y="1441530"/>
            <a:ext cx="1487488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130" y="2051308"/>
            <a:ext cx="1826759" cy="68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930" y="2012901"/>
            <a:ext cx="1029180" cy="77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029" y="2076137"/>
            <a:ext cx="182245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35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371" y="1633593"/>
            <a:ext cx="10085912" cy="3420406"/>
          </a:xfrm>
        </p:spPr>
        <p:txBody>
          <a:bodyPr rtlCol="0">
            <a:noAutofit/>
          </a:bodyPr>
          <a:lstStyle/>
          <a:p>
            <a:r>
              <a:rPr lang="ru-RU" sz="2800" dirty="0" smtClean="0">
                <a:latin typeface="+mn-lt"/>
              </a:rPr>
              <a:t>Наш проект решает проблему создания </a:t>
            </a:r>
            <a:r>
              <a:rPr lang="ru-RU" sz="2800" dirty="0" err="1">
                <a:latin typeface="+mn-lt"/>
              </a:rPr>
              <a:t>квестов</a:t>
            </a:r>
            <a:r>
              <a:rPr lang="ru-RU" sz="2800" dirty="0">
                <a:latin typeface="+mn-lt"/>
              </a:rPr>
              <a:t> для людей, которые </a:t>
            </a:r>
            <a:r>
              <a:rPr lang="ru-RU" sz="2800" dirty="0" smtClean="0">
                <a:latin typeface="+mn-lt"/>
              </a:rPr>
              <a:t>хотят провести время 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по-новому, испытать эмоции и </a:t>
            </a:r>
            <a:r>
              <a:rPr lang="ru-RU" sz="2800" dirty="0">
                <a:latin typeface="+mn-lt"/>
              </a:rPr>
              <a:t>«</a:t>
            </a:r>
            <a:r>
              <a:rPr lang="ru-RU" sz="2800" dirty="0" smtClean="0">
                <a:latin typeface="+mn-lt"/>
              </a:rPr>
              <a:t>познакомиться» поближе с </a:t>
            </a:r>
            <a:r>
              <a:rPr lang="ru-RU" sz="2800" dirty="0">
                <a:latin typeface="+mn-lt"/>
              </a:rPr>
              <a:t>современными </a:t>
            </a:r>
            <a:r>
              <a:rPr lang="ru-RU" sz="2800" dirty="0" smtClean="0">
                <a:latin typeface="+mn-lt"/>
              </a:rPr>
              <a:t>технологиями,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а 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не скучно и уныло «коротать» время в телефоне, монотонно листая ленту социальных 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сетях.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V="1">
            <a:off x="960120" y="6089904"/>
            <a:ext cx="6876075" cy="193938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449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Заголовок 53">
            <a:extLst>
              <a:ext uri="{FF2B5EF4-FFF2-40B4-BE49-F238E27FC236}">
                <a16:creationId xmlns="" xmlns:a16="http://schemas.microsoft.com/office/drawing/2014/main" id="{742A82AB-F005-49A7-9C16-0AF17C1E9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356" y="877646"/>
            <a:ext cx="10616187" cy="1700784"/>
          </a:xfrm>
        </p:spPr>
        <p:txBody>
          <a:bodyPr rtlCol="0">
            <a:normAutofit/>
          </a:bodyPr>
          <a:lstStyle/>
          <a:p>
            <a:pPr rtl="0"/>
            <a:r>
              <a:rPr lang="ru-RU" sz="5000" b="1" dirty="0" smtClean="0">
                <a:latin typeface="+mn-lt"/>
              </a:rPr>
              <a:t>Мы предлагаем</a:t>
            </a:r>
            <a:endParaRPr lang="ru-RU" sz="5000" b="1" dirty="0">
              <a:latin typeface="+mn-lt"/>
            </a:endParaRPr>
          </a:p>
        </p:txBody>
      </p:sp>
      <p:sp>
        <p:nvSpPr>
          <p:cNvPr id="29" name="Объект 28">
            <a:extLst>
              <a:ext uri="{FF2B5EF4-FFF2-40B4-BE49-F238E27FC236}">
                <a16:creationId xmlns="" xmlns:a16="http://schemas.microsoft.com/office/drawing/2014/main" id="{72142BC0-18E5-42CE-A02F-AC348DDCE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55" y="2520855"/>
            <a:ext cx="3988791" cy="3258102"/>
          </a:xfrm>
        </p:spPr>
        <p:txBody>
          <a:bodyPr rtlCol="0" anchor="ctr">
            <a:normAutofit fontScale="62500" lnSpcReduction="20000"/>
          </a:bodyPr>
          <a:lstStyle/>
          <a:p>
            <a:r>
              <a:rPr lang="ru-RU" sz="2900" dirty="0" smtClean="0"/>
              <a:t>запустить </a:t>
            </a:r>
            <a:r>
              <a:rPr lang="ru-RU" sz="2900" dirty="0"/>
              <a:t>уникальные </a:t>
            </a:r>
            <a:r>
              <a:rPr lang="ru-RU" sz="2900" dirty="0" smtClean="0"/>
              <a:t>            </a:t>
            </a:r>
            <a:r>
              <a:rPr lang="ru-RU" sz="2900" dirty="0" err="1" smtClean="0"/>
              <a:t>квест</a:t>
            </a:r>
            <a:r>
              <a:rPr lang="ru-RU" sz="2900" dirty="0" smtClean="0"/>
              <a:t>-</a:t>
            </a:r>
            <a:r>
              <a:rPr lang="ru-RU" sz="2900" dirty="0" smtClean="0"/>
              <a:t>комнаты </a:t>
            </a:r>
            <a:r>
              <a:rPr lang="ru-RU" sz="2900" dirty="0"/>
              <a:t>с применением новых </a:t>
            </a:r>
            <a:r>
              <a:rPr lang="ru-RU" sz="2900" dirty="0" smtClean="0"/>
              <a:t>технологий</a:t>
            </a:r>
            <a:r>
              <a:rPr lang="ru-RU" sz="2900" dirty="0"/>
              <a:t>. </a:t>
            </a:r>
          </a:p>
          <a:p>
            <a:r>
              <a:rPr lang="ru-RU" sz="2900" dirty="0" smtClean="0"/>
              <a:t>наш </a:t>
            </a:r>
            <a:r>
              <a:rPr lang="ru-RU" sz="2900" dirty="0" smtClean="0"/>
              <a:t>проект имеет ряд преимуществ, а именно: </a:t>
            </a:r>
            <a:r>
              <a:rPr lang="ru-RU" sz="2900" dirty="0" smtClean="0"/>
              <a:t>новый </a:t>
            </a:r>
            <a:r>
              <a:rPr lang="ru-RU" sz="2900" dirty="0"/>
              <a:t>подход в сфере развлечений и досуга, где активно будут внедряться современные </a:t>
            </a:r>
            <a:r>
              <a:rPr lang="ru-RU" sz="2900" dirty="0" smtClean="0"/>
              <a:t>технологии</a:t>
            </a:r>
            <a:r>
              <a:rPr lang="ru-RU" sz="2900" dirty="0"/>
              <a:t>, что позволит всем посетителям </a:t>
            </a:r>
            <a:r>
              <a:rPr lang="ru-RU" sz="2900" dirty="0" smtClean="0"/>
              <a:t>нашего </a:t>
            </a:r>
            <a:r>
              <a:rPr lang="ru-RU" sz="2900" dirty="0" err="1" smtClean="0"/>
              <a:t>квеста</a:t>
            </a:r>
            <a:r>
              <a:rPr lang="ru-RU" sz="2900" dirty="0" smtClean="0"/>
              <a:t> почувствовать </a:t>
            </a:r>
            <a:r>
              <a:rPr lang="ru-RU" sz="2900" dirty="0"/>
              <a:t>себя неотъемлемой частью </a:t>
            </a:r>
            <a:r>
              <a:rPr lang="ru-RU" sz="2900" dirty="0" smtClean="0"/>
              <a:t>захватывающей </a:t>
            </a:r>
            <a:r>
              <a:rPr lang="ru-RU" sz="2900" dirty="0"/>
              <a:t>«игры».</a:t>
            </a:r>
          </a:p>
          <a:p>
            <a:pPr rtl="0"/>
            <a:endParaRPr lang="ru-RU" dirty="0"/>
          </a:p>
        </p:txBody>
      </p:sp>
      <p:sp>
        <p:nvSpPr>
          <p:cNvPr id="7" name="Нижний колонтитул 8">
            <a:extLst>
              <a:ext uri="{FF2B5EF4-FFF2-40B4-BE49-F238E27FC236}">
                <a16:creationId xmlns="" xmlns:a16="http://schemas.microsoft.com/office/drawing/2014/main" id="{EA683B60-B65C-41B7-A2DD-F978D1E9E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5451" y="6335085"/>
            <a:ext cx="3353262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8" name="Номер слайда 9">
            <a:extLst>
              <a:ext uri="{FF2B5EF4-FFF2-40B4-BE49-F238E27FC236}">
                <a16:creationId xmlns="" xmlns:a16="http://schemas.microsoft.com/office/drawing/2014/main" id="{E50D8CA2-FDF5-4FB0-A313-B120969EA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3" r="21193"/>
          <a:stretch>
            <a:fillRect/>
          </a:stretch>
        </p:blipFill>
        <p:spPr/>
      </p:pic>
      <p:pic>
        <p:nvPicPr>
          <p:cNvPr id="5" name="Рисунок 4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8" b="121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378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45">
            <a:extLst>
              <a:ext uri="{FF2B5EF4-FFF2-40B4-BE49-F238E27FC236}">
                <a16:creationId xmlns="" xmlns:a16="http://schemas.microsoft.com/office/drawing/2014/main" id="{CEB845D9-890B-484B-975B-B5F85434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14" y="112485"/>
            <a:ext cx="5171770" cy="2039374"/>
          </a:xfrm>
        </p:spPr>
        <p:txBody>
          <a:bodyPr rtlCol="0">
            <a:noAutofit/>
          </a:bodyPr>
          <a:lstStyle/>
          <a:p>
            <a:pPr algn="just"/>
            <a:r>
              <a:rPr lang="ru-RU" sz="4000" b="1" spc="-150" dirty="0" smtClean="0"/>
              <a:t>Варианты использования </a:t>
            </a:r>
            <a:r>
              <a:rPr lang="ru-RU" sz="4000" b="1" spc="-150" dirty="0" err="1" smtClean="0"/>
              <a:t>дрона</a:t>
            </a:r>
            <a:endParaRPr lang="ru-RU" sz="4000" b="1" spc="-150" dirty="0"/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AEFAE7A4-BFF2-4F94-9264-0C5D1205E8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8989" y="2223182"/>
            <a:ext cx="5764377" cy="3311525"/>
          </a:xfrm>
        </p:spPr>
        <p:txBody>
          <a:bodyPr rtlCol="0"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/>
              <a:t>1. Подвешивание </a:t>
            </a:r>
            <a:r>
              <a:rPr lang="ru-RU" sz="1400" dirty="0"/>
              <a:t>и транспортировка груза, не более 500 гр</a:t>
            </a:r>
            <a:r>
              <a:rPr lang="ru-RU" sz="1400" dirty="0" smtClean="0"/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sz="1400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/>
              <a:t>2. Поиск </a:t>
            </a:r>
            <a:r>
              <a:rPr lang="ru-RU" sz="1400" dirty="0"/>
              <a:t>или наблюдение чего либо сверху</a:t>
            </a:r>
            <a:r>
              <a:rPr lang="ru-RU" sz="1400" dirty="0" smtClean="0"/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sz="1400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/>
              <a:t>3. Прохождение </a:t>
            </a:r>
            <a:r>
              <a:rPr lang="ru-RU" sz="1400" dirty="0"/>
              <a:t>маршрута по воздуху</a:t>
            </a:r>
            <a:r>
              <a:rPr lang="ru-RU" sz="1400" dirty="0" smtClean="0"/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sz="1400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/>
              <a:t>4. Выполнение </a:t>
            </a:r>
            <a:r>
              <a:rPr lang="ru-RU" sz="1400" dirty="0"/>
              <a:t>фигур в </a:t>
            </a:r>
            <a:r>
              <a:rPr lang="ru-RU" sz="1400" dirty="0" smtClean="0"/>
              <a:t>пространстве.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sz="1400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/>
              <a:t>5. Спуск </a:t>
            </a:r>
            <a:r>
              <a:rPr lang="ru-RU" sz="1400" dirty="0"/>
              <a:t>цветов, подарка, мягкой игрушки, </a:t>
            </a:r>
            <a:r>
              <a:rPr lang="ru-RU" sz="1400" dirty="0" smtClean="0"/>
              <a:t>и </a:t>
            </a:r>
            <a:r>
              <a:rPr lang="ru-RU" sz="1400" dirty="0"/>
              <a:t>т.д</a:t>
            </a:r>
            <a:r>
              <a:rPr lang="ru-RU" sz="1400" dirty="0" smtClean="0"/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sz="1400" dirty="0" smtClean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/>
              <a:t>6</a:t>
            </a:r>
            <a:r>
              <a:rPr lang="ru-RU" sz="1400" dirty="0" smtClean="0"/>
              <a:t>. Использование </a:t>
            </a:r>
            <a:r>
              <a:rPr lang="ru-RU" sz="1400" dirty="0"/>
              <a:t>громкоговорителя закрепленного на </a:t>
            </a:r>
            <a:r>
              <a:rPr lang="ru-RU" sz="1400" dirty="0" err="1"/>
              <a:t>дроне</a:t>
            </a:r>
            <a:r>
              <a:rPr lang="ru-RU" sz="1400" dirty="0" smtClean="0"/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sz="1400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/>
              <a:t>7.Применение </a:t>
            </a:r>
            <a:r>
              <a:rPr lang="ru-RU" sz="1400" dirty="0"/>
              <a:t>мощного пульсирующего источника света</a:t>
            </a:r>
            <a:r>
              <a:rPr lang="ru-RU" sz="1400" dirty="0" smtClean="0"/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sz="1400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/>
              <a:t>8.Использование </a:t>
            </a:r>
            <a:r>
              <a:rPr lang="ru-RU" sz="1400" dirty="0"/>
              <a:t>яркого прожектора на </a:t>
            </a:r>
            <a:r>
              <a:rPr lang="ru-RU" sz="1400" dirty="0" err="1"/>
              <a:t>дроне</a:t>
            </a:r>
            <a:r>
              <a:rPr lang="ru-RU" sz="1400" dirty="0"/>
              <a:t>.</a:t>
            </a:r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="" xmlns:a16="http://schemas.microsoft.com/office/drawing/2014/main" id="{668FD16A-CA57-4C91-BC2A-7CE71EA9B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5504688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BA3E8286-FBE7-457A-986D-0678299D2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3" t="933" r="31435" b="-933"/>
          <a:stretch/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0" t="30796" r="540" b="4060"/>
          <a:stretch/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6" b="11276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6" b="113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626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>
            <a:extLst>
              <a:ext uri="{FF2B5EF4-FFF2-40B4-BE49-F238E27FC236}">
                <a16:creationId xmlns="" xmlns:a16="http://schemas.microsoft.com/office/drawing/2014/main" id="{CC69C1A1-78E3-4597-AE36-69056DA33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6578" y="-421909"/>
            <a:ext cx="6096000" cy="2698369"/>
          </a:xfrm>
        </p:spPr>
        <p:txBody>
          <a:bodyPr rtlCol="0"/>
          <a:lstStyle/>
          <a:p>
            <a:r>
              <a:rPr lang="ru-RU" sz="5000" b="1" dirty="0" smtClean="0">
                <a:latin typeface="+mn-lt"/>
              </a:rPr>
              <a:t>наш рынок</a:t>
            </a:r>
            <a:endParaRPr lang="ru-RU" sz="5000" b="1" dirty="0">
              <a:latin typeface="+mn-lt"/>
            </a:endParaRPr>
          </a:p>
        </p:txBody>
      </p:sp>
      <p:sp>
        <p:nvSpPr>
          <p:cNvPr id="24" name="Объект 23">
            <a:extLst>
              <a:ext uri="{FF2B5EF4-FFF2-40B4-BE49-F238E27FC236}">
                <a16:creationId xmlns="" xmlns:a16="http://schemas.microsoft.com/office/drawing/2014/main" id="{D593D767-CBED-4343-BF82-E91FA5BF5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5616" y="3024338"/>
            <a:ext cx="6096000" cy="532038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352ABE0-11DD-496F-AD25-CB335771B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946578" y="5982811"/>
            <a:ext cx="46368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</a:rPr>
              <a:t>*его </a:t>
            </a:r>
            <a:r>
              <a:rPr lang="ru-RU" sz="1400" dirty="0">
                <a:solidFill>
                  <a:schemeClr val="bg1"/>
                </a:solidFill>
              </a:rPr>
              <a:t>объём и рост небольшие, поэтому есть вероятность </a:t>
            </a:r>
            <a:r>
              <a:rPr lang="ru-RU" sz="1400" dirty="0" smtClean="0">
                <a:solidFill>
                  <a:schemeClr val="bg1"/>
                </a:solidFill>
              </a:rPr>
              <a:t>успешного </a:t>
            </a:r>
            <a:r>
              <a:rPr lang="ru-RU" sz="1400" dirty="0">
                <a:solidFill>
                  <a:schemeClr val="bg1"/>
                </a:solidFill>
              </a:rPr>
              <a:t>входа </a:t>
            </a:r>
            <a:r>
              <a:rPr lang="ru-RU" sz="1400" dirty="0" smtClean="0">
                <a:solidFill>
                  <a:schemeClr val="bg1"/>
                </a:solidFill>
              </a:rPr>
              <a:t>проекта </a:t>
            </a:r>
            <a:r>
              <a:rPr lang="ru-RU" sz="1400" dirty="0">
                <a:solidFill>
                  <a:schemeClr val="bg1"/>
                </a:solidFill>
              </a:rPr>
              <a:t>в эту отрасль.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46578" y="1249703"/>
            <a:ext cx="6096000" cy="646331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–это </a:t>
            </a:r>
            <a:r>
              <a:rPr lang="ru-RU" dirty="0">
                <a:solidFill>
                  <a:schemeClr val="bg1"/>
                </a:solidFill>
              </a:rPr>
              <a:t>развлекательный сектор, сфера развлечений и досуговых мероприятий</a:t>
            </a:r>
            <a:r>
              <a:rPr lang="ru-RU" dirty="0" smtClean="0">
                <a:solidFill>
                  <a:schemeClr val="bg1"/>
                </a:solidFill>
              </a:rPr>
              <a:t>..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920"/>
          <a:stretch>
            <a:fillRect/>
          </a:stretch>
        </p:blipFill>
        <p:spPr/>
      </p:pic>
      <p:sp>
        <p:nvSpPr>
          <p:cNvPr id="4" name="Прямоугольник 3"/>
          <p:cNvSpPr/>
          <p:nvPr/>
        </p:nvSpPr>
        <p:spPr>
          <a:xfrm>
            <a:off x="8819408" y="3878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*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17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D0B6389-2374-4677-B8BB-59410CCC3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572" y="687684"/>
            <a:ext cx="10268712" cy="1700784"/>
          </a:xfrm>
        </p:spPr>
        <p:txBody>
          <a:bodyPr rtlCol="0">
            <a:normAutofit fontScale="90000"/>
          </a:bodyPr>
          <a:lstStyle/>
          <a:p>
            <a:r>
              <a:rPr lang="ru-RU" sz="5600" b="1" dirty="0" smtClean="0">
                <a:latin typeface="+mn-lt"/>
              </a:rPr>
              <a:t>Основными Конкурентами На Этом Рынке Нам Являются: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Объект 3" descr="Изображение временной шкалы с ярко-желтой линией.">
            <a:extLst>
              <a:ext uri="{FF2B5EF4-FFF2-40B4-BE49-F238E27FC236}">
                <a16:creationId xmlns="" xmlns:a16="http://schemas.microsoft.com/office/drawing/2014/main" id="{019F7C97-485E-462B-8322-E8086263AB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9818570"/>
              </p:ext>
            </p:extLst>
          </p:nvPr>
        </p:nvGraphicFramePr>
        <p:xfrm>
          <a:off x="960438" y="2587625"/>
          <a:ext cx="102679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ижний колонтитул 8">
            <a:extLst>
              <a:ext uri="{FF2B5EF4-FFF2-40B4-BE49-F238E27FC236}">
                <a16:creationId xmlns="" xmlns:a16="http://schemas.microsoft.com/office/drawing/2014/main" id="{1245B9EE-988A-40F6-A580-1E4793EDF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236976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9">
            <a:extLst>
              <a:ext uri="{FF2B5EF4-FFF2-40B4-BE49-F238E27FC236}">
                <a16:creationId xmlns="" xmlns:a16="http://schemas.microsoft.com/office/drawing/2014/main" id="{AD7F6A06-93CD-4A18-970E-BD0173746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93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716D8A-2E12-4C9A-8001-077CF283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4" y="395597"/>
            <a:ext cx="5638800" cy="2514600"/>
          </a:xfrm>
        </p:spPr>
        <p:txBody>
          <a:bodyPr rtlCol="0">
            <a:noAutofit/>
          </a:bodyPr>
          <a:lstStyle/>
          <a:p>
            <a:r>
              <a:rPr lang="ru-RU" sz="2800" b="1" dirty="0" smtClean="0">
                <a:latin typeface="+mn-lt"/>
              </a:rPr>
              <a:t>КАЖДЫЙ ПОСЕТИТЕЛЬ ОКУНЁТСЯ В ДРУГОЙ МИР И ПОПРОБУЕТ СЕБЯ В РОЛИ АБСОЛЮТНО ДРУГОГО ЧЕЛОВЕКА</a:t>
            </a:r>
            <a:r>
              <a:rPr lang="ru-RU" sz="2400" dirty="0" smtClean="0">
                <a:latin typeface="+mn-lt"/>
              </a:rPr>
              <a:t>.</a:t>
            </a: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42" name="Объект 41">
            <a:extLst>
              <a:ext uri="{FF2B5EF4-FFF2-40B4-BE49-F238E27FC236}">
                <a16:creationId xmlns="" xmlns:a16="http://schemas.microsoft.com/office/drawing/2014/main" id="{69D5268B-B9FF-4EF5-90FE-EC2BBE068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4" y="3675413"/>
            <a:ext cx="5476874" cy="2371725"/>
          </a:xfrm>
        </p:spPr>
        <p:txBody>
          <a:bodyPr rtlCol="0" anchor="b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/>
              <a:t>Наш </a:t>
            </a:r>
            <a:r>
              <a:rPr lang="ru-RU" sz="1800" b="1" dirty="0" smtClean="0"/>
              <a:t>проект научит игроков : </a:t>
            </a:r>
            <a:endParaRPr lang="ru-RU" sz="1800" b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/>
              <a:t>                  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1. </a:t>
            </a:r>
            <a:r>
              <a:rPr lang="ru-RU" sz="1800" dirty="0" smtClean="0"/>
              <a:t>Справляться </a:t>
            </a:r>
            <a:r>
              <a:rPr lang="ru-RU" sz="1800" dirty="0"/>
              <a:t>со </a:t>
            </a:r>
            <a:r>
              <a:rPr lang="ru-RU" sz="1800" dirty="0" smtClean="0"/>
              <a:t>стрессом.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2. </a:t>
            </a:r>
            <a:r>
              <a:rPr lang="ru-RU" sz="1800" dirty="0" smtClean="0"/>
              <a:t>Включать логику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3. </a:t>
            </a:r>
            <a:r>
              <a:rPr lang="ru-RU" sz="1800" dirty="0" smtClean="0"/>
              <a:t>Бороться </a:t>
            </a:r>
            <a:r>
              <a:rPr lang="ru-RU" sz="1800" dirty="0"/>
              <a:t>со </a:t>
            </a:r>
            <a:r>
              <a:rPr lang="ru-RU" sz="1800" dirty="0" smtClean="0"/>
              <a:t>страхами.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4. </a:t>
            </a:r>
            <a:r>
              <a:rPr lang="ru-RU" sz="1800" dirty="0" smtClean="0"/>
              <a:t>Креативно мыслить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5. </a:t>
            </a:r>
            <a:r>
              <a:rPr lang="ru-RU" sz="1800" dirty="0" smtClean="0"/>
              <a:t>Развивать мышление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17" name="Номер слайда 16">
            <a:extLst>
              <a:ext uri="{FF2B5EF4-FFF2-40B4-BE49-F238E27FC236}">
                <a16:creationId xmlns="" xmlns:a16="http://schemas.microsoft.com/office/drawing/2014/main" id="{D0A2AA5F-AC43-49A7-AA8B-D75C87AB0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rtlCol="0"/>
          <a:lstStyle/>
          <a:p>
            <a:pPr rtl="0"/>
            <a:fld id="{F97E8200-1950-409B-82E7-99938E7AE355}" type="slidenum">
              <a:rPr lang="ru-RU" smtClean="0"/>
              <a:pPr rtl="0"/>
              <a:t>7</a:t>
            </a:fld>
            <a:endParaRPr lang="ru-RU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2" r="20412"/>
          <a:stretch>
            <a:fillRect/>
          </a:stretch>
        </p:blipFill>
        <p:spPr>
          <a:xfrm>
            <a:off x="6094474" y="0"/>
            <a:ext cx="3046351" cy="3508744"/>
          </a:xfrm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r="23177"/>
          <a:stretch/>
        </p:blipFill>
        <p:spPr>
          <a:xfrm>
            <a:off x="9144000" y="0"/>
            <a:ext cx="3048000" cy="3429000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" b="7643"/>
          <a:stretch>
            <a:fillRect/>
          </a:stretch>
        </p:blipFill>
        <p:spPr>
          <a:xfrm>
            <a:off x="6115050" y="3429000"/>
            <a:ext cx="6076950" cy="3429000"/>
          </a:xfrm>
        </p:spPr>
      </p:pic>
      <p:sp>
        <p:nvSpPr>
          <p:cNvPr id="9" name="Прямоугольник 8"/>
          <p:cNvSpPr/>
          <p:nvPr/>
        </p:nvSpPr>
        <p:spPr>
          <a:xfrm>
            <a:off x="800100" y="6276975"/>
            <a:ext cx="3371850" cy="333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1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9144" y="8479117"/>
            <a:ext cx="5171770" cy="20393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/>
          </p:nvPr>
        </p:nvSpPr>
        <p:spPr>
          <a:xfrm>
            <a:off x="2985808" y="-53788"/>
            <a:ext cx="5781674" cy="3311525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b="1" spc="-150" dirty="0">
              <a:solidFill>
                <a:schemeClr val="tx1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graphicFrame>
        <p:nvGraphicFramePr>
          <p:cNvPr id="11" name="Рисунок 10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3764613921"/>
              </p:ext>
            </p:extLst>
          </p:nvPr>
        </p:nvGraphicFramePr>
        <p:xfrm>
          <a:off x="969885" y="118754"/>
          <a:ext cx="10247588" cy="6620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4312"/>
                <a:gridCol w="5103276"/>
              </a:tblGrid>
              <a:tr h="938385">
                <a:tc rowSpan="7">
                  <a:txBody>
                    <a:bodyPr/>
                    <a:lstStyle/>
                    <a:p>
                      <a:pPr algn="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ПОТРЕБИТЕЛИ</a:t>
                      </a:r>
                    </a:p>
                    <a:p>
                      <a:pPr algn="r"/>
                      <a:endParaRPr lang="ru-RU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r"/>
                      <a:endParaRPr lang="ru-RU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r"/>
                      <a:endParaRPr lang="ru-RU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r"/>
                      <a:endParaRPr lang="ru-RU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ПАРТНЕРЫ</a:t>
                      </a:r>
                      <a:endParaRPr lang="ru-RU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r"/>
                      <a:endParaRPr lang="ru-RU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r"/>
                      <a:endParaRPr lang="ru-RU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r"/>
                      <a:endParaRPr lang="ru-RU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 РЕСУРСЫ</a:t>
                      </a:r>
                    </a:p>
                    <a:p>
                      <a:pPr algn="r"/>
                      <a:endParaRPr lang="ru-RU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 КАНАЛЫ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ПРОДВИЖЕНИЯ</a:t>
                      </a:r>
                    </a:p>
                    <a:p>
                      <a:pPr algn="r"/>
                      <a:endParaRPr lang="ru-RU" b="1" baseline="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r"/>
                      <a:endParaRPr lang="ru-RU" b="1" baseline="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r"/>
                      <a:endParaRPr lang="ru-RU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КАНАЛЫ СБЫТА</a:t>
                      </a:r>
                    </a:p>
                    <a:p>
                      <a:pPr algn="r"/>
                      <a:endParaRPr lang="ru-RU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r"/>
                      <a:endParaRPr lang="ru-RU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РАСХОДЫ</a:t>
                      </a:r>
                    </a:p>
                    <a:p>
                      <a:pPr algn="r"/>
                      <a:endParaRPr lang="ru-RU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r"/>
                      <a:endParaRPr lang="ru-RU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ДОХОДЫ</a:t>
                      </a:r>
                      <a:endParaRPr lang="ru-RU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люди, увлекающиеся </a:t>
                      </a:r>
                      <a:r>
                        <a:rPr lang="ru-RU" b="0" dirty="0" err="1" smtClean="0">
                          <a:solidFill>
                            <a:schemeClr val="tx1"/>
                          </a:solidFill>
                        </a:rPr>
                        <a:t>квестами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, в возрасте от 7 до 35 лет.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414664">
                <a:tc vMerge="1">
                  <a:txBody>
                    <a:bodyPr/>
                    <a:lstStyle/>
                    <a:p>
                      <a:pPr algn="r"/>
                      <a:endParaRPr lang="ru-RU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ru-RU" b="0" dirty="0" err="1" smtClean="0">
                          <a:solidFill>
                            <a:schemeClr val="tx1"/>
                          </a:solidFill>
                        </a:rPr>
                        <a:t>It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-компании;  компании, предоставляющие свои материалы для создания </a:t>
                      </a:r>
                      <a:r>
                        <a:rPr lang="ru-RU" b="0" dirty="0" err="1" smtClean="0">
                          <a:solidFill>
                            <a:schemeClr val="tx1"/>
                          </a:solidFill>
                        </a:rPr>
                        <a:t>дронов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; заводы по производству и созданию </a:t>
                      </a:r>
                      <a:r>
                        <a:rPr lang="ru-RU" b="0" dirty="0" err="1" smtClean="0">
                          <a:solidFill>
                            <a:schemeClr val="tx1"/>
                          </a:solidFill>
                        </a:rPr>
                        <a:t>дронов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 и автоматизированной вселенной.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0080">
                <a:tc vMerge="1">
                  <a:txBody>
                    <a:bodyPr/>
                    <a:lstStyle/>
                    <a:p>
                      <a:pPr algn="r"/>
                      <a:endParaRPr lang="ru-RU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государственная поддержка, инвесторы, денежные средства, гранты.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884165">
                <a:tc vMerge="1">
                  <a:txBody>
                    <a:bodyPr/>
                    <a:lstStyle/>
                    <a:p>
                      <a:pPr algn="r"/>
                      <a:endParaRPr lang="ru-RU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интернет-сайты, интернет- реклама, реклама на телевидении.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914400">
                <a:tc vMerge="1">
                  <a:txBody>
                    <a:bodyPr/>
                    <a:lstStyle/>
                    <a:p>
                      <a:pPr algn="r"/>
                      <a:endParaRPr lang="ru-RU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организации, специализация которых направлена на развлечения, сфера досуга, парки развлечений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914400">
                <a:tc vMerge="1">
                  <a:txBody>
                    <a:bodyPr/>
                    <a:lstStyle/>
                    <a:p>
                      <a:pPr algn="r"/>
                      <a:endParaRPr lang="ru-RU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1800" dirty="0" smtClean="0">
                          <a:latin typeface="+mn-lt"/>
                        </a:rPr>
                        <a:t>наибольшую часть расходов составит сборка и автоматизация </a:t>
                      </a:r>
                      <a:r>
                        <a:rPr lang="ru-RU" sz="1800" dirty="0" err="1" smtClean="0">
                          <a:latin typeface="+mn-lt"/>
                        </a:rPr>
                        <a:t>дронов</a:t>
                      </a:r>
                      <a:r>
                        <a:rPr lang="ru-RU" sz="1800" dirty="0" smtClean="0">
                          <a:latin typeface="Bahnschrift Light" panose="020B0502040204020203" pitchFamily="34" charset="0"/>
                        </a:rPr>
                        <a:t>.</a:t>
                      </a:r>
                      <a:endParaRPr lang="ru-RU" sz="1800" dirty="0">
                        <a:latin typeface="Bahnschrift Light" panose="020B050204020402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914400">
                <a:tc vMerge="1">
                  <a:txBody>
                    <a:bodyPr/>
                    <a:lstStyle/>
                    <a:p>
                      <a:pPr algn="r"/>
                      <a:endParaRPr lang="ru-RU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1800" dirty="0" smtClean="0">
                          <a:latin typeface="+mn-lt"/>
                        </a:rPr>
                        <a:t>доходы от клиентов и потребителей, которые будут пользоваться нашей услугой.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Рисунок 5"/>
          <p:cNvSpPr>
            <a:spLocks noGrp="1"/>
          </p:cNvSpPr>
          <p:nvPr>
            <p:ph type="pic" sz="quarter" idx="14"/>
          </p:nvPr>
        </p:nvSpPr>
        <p:spPr>
          <a:xfrm>
            <a:off x="9696263" y="8831917"/>
            <a:ext cx="2198688" cy="2546350"/>
          </a:xfrm>
        </p:spPr>
      </p:sp>
      <p:sp>
        <p:nvSpPr>
          <p:cNvPr id="7" name="Рисунок 6"/>
          <p:cNvSpPr>
            <a:spLocks noGrp="1"/>
          </p:cNvSpPr>
          <p:nvPr>
            <p:ph type="pic" sz="quarter" idx="15"/>
          </p:nvPr>
        </p:nvSpPr>
        <p:spPr>
          <a:xfrm>
            <a:off x="10417643" y="8886172"/>
            <a:ext cx="2198687" cy="2554287"/>
          </a:xfrm>
        </p:spPr>
      </p:sp>
      <p:sp>
        <p:nvSpPr>
          <p:cNvPr id="8" name="Рисунок 7"/>
          <p:cNvSpPr>
            <a:spLocks noGrp="1"/>
          </p:cNvSpPr>
          <p:nvPr>
            <p:ph type="pic" sz="quarter" idx="16"/>
          </p:nvPr>
        </p:nvSpPr>
        <p:spPr>
          <a:xfrm>
            <a:off x="10395510" y="8240714"/>
            <a:ext cx="2198688" cy="2546350"/>
          </a:xfrm>
        </p:spPr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118731" y="54202"/>
            <a:ext cx="0" cy="1008402"/>
          </a:xfrm>
          <a:prstGeom prst="line">
            <a:avLst/>
          </a:prstGeom>
          <a:ln w="508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17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96" y="897250"/>
            <a:ext cx="10268712" cy="1700784"/>
          </a:xfrm>
        </p:spPr>
        <p:txBody>
          <a:bodyPr rtlCol="0">
            <a:normAutofit/>
          </a:bodyPr>
          <a:lstStyle/>
          <a:p>
            <a:pPr algn="just"/>
            <a:r>
              <a:rPr lang="ru-RU" sz="5400" b="1" dirty="0">
                <a:latin typeface="+mn-lt"/>
              </a:rPr>
              <a:t>Ценности нашего </a:t>
            </a:r>
            <a:r>
              <a:rPr lang="ru-RU" sz="5400" b="1" dirty="0" smtClean="0">
                <a:latin typeface="+mn-lt"/>
              </a:rPr>
              <a:t>проекта</a:t>
            </a:r>
            <a:endParaRPr lang="ru-RU" sz="5400" b="1" dirty="0">
              <a:latin typeface="+mn-lt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E9052153-84CE-4C4C-9422-F437CC02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1822" y="6858000"/>
            <a:ext cx="5170335" cy="839261"/>
          </a:xfrm>
        </p:spPr>
        <p:txBody>
          <a:bodyPr rtlCol="0">
            <a:normAutofit/>
          </a:bodyPr>
          <a:lstStyle/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B9ED227-95A7-4B08-91FE-5E0EF0D41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53814" y="3092515"/>
            <a:ext cx="3236976" cy="2586806"/>
          </a:xfrm>
        </p:spPr>
        <p:txBody>
          <a:bodyPr rtlCol="0">
            <a:normAutofit/>
          </a:bodyPr>
          <a:lstStyle/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9C2ECAAA-1E9C-4845-8EA9-E11A76F08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9408" y="7729372"/>
            <a:ext cx="3236976" cy="2586806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B2E3A0DE-C4AF-4CF7-8543-12273A6106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62573" y="7751422"/>
            <a:ext cx="3236976" cy="892048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3" name="Объект 12">
            <a:extLst>
              <a:ext uri="{FF2B5EF4-FFF2-40B4-BE49-F238E27FC236}">
                <a16:creationId xmlns="" xmlns:a16="http://schemas.microsoft.com/office/drawing/2014/main" id="{4E650F12-7519-49DD-8FF1-548919AFB2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17867" y="6570821"/>
            <a:ext cx="3236976" cy="2586806"/>
          </a:xfrm>
        </p:spPr>
        <p:txBody>
          <a:bodyPr rtlCol="0">
            <a:normAutofit/>
          </a:bodyPr>
          <a:lstStyle/>
          <a:p>
            <a:pPr rtl="0"/>
            <a:endParaRPr lang="ru-RU" dirty="0"/>
          </a:p>
        </p:txBody>
      </p:sp>
      <p:sp>
        <p:nvSpPr>
          <p:cNvPr id="14" name="Нижний колонтитул 8">
            <a:extLst>
              <a:ext uri="{FF2B5EF4-FFF2-40B4-BE49-F238E27FC236}">
                <a16:creationId xmlns="" xmlns:a16="http://schemas.microsoft.com/office/drawing/2014/main" id="{8E6B0707-86FA-428E-86BD-882776B0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97135" y="7477484"/>
            <a:ext cx="2094583" cy="2222328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5" name="Номер слайда 9">
            <a:extLst>
              <a:ext uri="{FF2B5EF4-FFF2-40B4-BE49-F238E27FC236}">
                <a16:creationId xmlns="" xmlns:a16="http://schemas.microsoft.com/office/drawing/2014/main" id="{87DE1BC5-FD94-4773-8370-432A38DB8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3596" y="2286535"/>
            <a:ext cx="78317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- </a:t>
            </a:r>
            <a:r>
              <a:rPr lang="ru-RU" sz="2000" dirty="0" smtClean="0"/>
              <a:t>проект </a:t>
            </a:r>
            <a:r>
              <a:rPr lang="ru-RU" sz="2000" dirty="0"/>
              <a:t>решает проблему недостатка в нашей стране современных и насыщенных новыми технологиями </a:t>
            </a:r>
            <a:r>
              <a:rPr lang="ru-RU" sz="2000" dirty="0" err="1"/>
              <a:t>квесткомнат</a:t>
            </a:r>
            <a:r>
              <a:rPr lang="ru-RU" sz="2000" dirty="0"/>
              <a:t>. </a:t>
            </a:r>
            <a:r>
              <a:rPr lang="ru-RU" sz="2000" dirty="0" smtClean="0"/>
              <a:t>Даёт </a:t>
            </a:r>
            <a:r>
              <a:rPr lang="ru-RU" sz="2000" dirty="0"/>
              <a:t>потребителю </a:t>
            </a:r>
            <a:r>
              <a:rPr lang="ru-RU" sz="2000" dirty="0" smtClean="0"/>
              <a:t>увлекательный вариант времяпрепровождения</a:t>
            </a:r>
            <a:r>
              <a:rPr lang="ru-RU" sz="2000" dirty="0"/>
              <a:t>. 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1077087" y="5470779"/>
            <a:ext cx="3236976" cy="89204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150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JuxtaposeVTI" id="{FBDCC3B4-6EA8-442A-B697-43C068E31FE3}" vid="{090F2E09-E4E2-4F71-A70E-279F5A0D9E0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DA60BD-0042-4722-B671-D551884D1E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069F72-2015-4FB6-9588-A49CB14BDC12}">
  <ds:schemaRefs>
    <ds:schemaRef ds:uri="http://purl.org/dc/elements/1.1/"/>
    <ds:schemaRef ds:uri="http://schemas.microsoft.com/office/2006/documentManagement/types"/>
    <ds:schemaRef ds:uri="http://schemas.microsoft.com/sharepoint/v3"/>
    <ds:schemaRef ds:uri="230e9df3-be65-4c73-a93b-d1236ebd677e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D85BFFF-2B6E-4D20-8938-61E36B8CFE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_JuxtaposeVTI</Template>
  <TotalTime>0</TotalTime>
  <Words>633</Words>
  <Application>Microsoft Office PowerPoint</Application>
  <PresentationFormat>Произвольный</PresentationFormat>
  <Paragraphs>111</Paragraphs>
  <Slides>12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JuxtaposeVTI</vt:lpstr>
      <vt:lpstr>DRONEКВЕСТ</vt:lpstr>
      <vt:lpstr>Наш проект решает проблему создания квестов для людей, которые хотят провести время  по-новому, испытать эмоции и «познакомиться» поближе с современными технологиями, а не скучно и уныло «коротать» время в телефоне, монотонно листая ленту социальных сетях.</vt:lpstr>
      <vt:lpstr>Мы предлагаем</vt:lpstr>
      <vt:lpstr>Варианты использования дрона</vt:lpstr>
      <vt:lpstr>наш рынок</vt:lpstr>
      <vt:lpstr>Основными Конкурентами На Этом Рынке Нам Являются: </vt:lpstr>
      <vt:lpstr>КАЖДЫЙ ПОСЕТИТЕЛЬ ОКУНЁТСЯ В ДРУГОЙ МИР И ПОПРОБУЕТ СЕБЯ В РОЛИ АБСОЛЮТНО ДРУГОГО ЧЕЛОВЕКА.    </vt:lpstr>
      <vt:lpstr>Презентация PowerPoint</vt:lpstr>
      <vt:lpstr>Ценности нашего проекта</vt:lpstr>
      <vt:lpstr>Семь шагов к развитию</vt:lpstr>
      <vt:lpstr>Команда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2021-04-27T10:31:44Z</dcterms:created>
  <dcterms:modified xsi:type="dcterms:W3CDTF">2023-11-17T23:10:14Z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