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94" r:id="rId2"/>
    <p:sldId id="323" r:id="rId3"/>
    <p:sldId id="259" r:id="rId4"/>
    <p:sldId id="321" r:id="rId5"/>
    <p:sldId id="322" r:id="rId6"/>
    <p:sldId id="326" r:id="rId7"/>
    <p:sldId id="336" r:id="rId8"/>
    <p:sldId id="33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7C"/>
    <a:srgbClr val="0091FE"/>
    <a:srgbClr val="1E4174"/>
    <a:srgbClr val="38BEF1"/>
    <a:srgbClr val="9C2AB5"/>
    <a:srgbClr val="472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148" autoAdjust="0"/>
  </p:normalViewPr>
  <p:slideViewPr>
    <p:cSldViewPr snapToGrid="0">
      <p:cViewPr varScale="1">
        <p:scale>
          <a:sx n="126" d="100"/>
          <a:sy n="126" d="100"/>
        </p:scale>
        <p:origin x="32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usakkatrina\Desktop\&#1044;&#1080;&#1087;&#1083;&#1086;&#1084;\&#1088;&#1072;&#1089;&#1095;&#1077;&#1090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usakkatrina\Desktop\&#1055;&#1086;&#1089;&#1083;&#1077;%20&#1092;&#1080;&#1085;&#1072;&#1083;&#1100;&#1085;&#1086;&#1080;&#774;%20&#1086;&#1087;&#1090;&#1080;&#1084;&#1080;&#1079;&#1072;&#1094;&#1080;&#1080;&#160;&#8212;%20&#1082;&#1086;&#1087;&#1080;&#1103;%20&#1076;&#1083;&#1103;%20&#1076;&#1080;&#1087;&#1083;&#1086;&#1084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usakkatrina\Desktop\&#1055;&#1086;&#1089;&#1083;&#1077;%20&#1092;&#1080;&#1085;&#1072;&#1083;&#1100;&#1085;&#1086;&#1080;&#774;%20&#1086;&#1087;&#1090;&#1080;&#1084;&#1080;&#1079;&#1072;&#1094;&#1080;&#1080;&#160;&#8212;%20&#1082;&#1086;&#1087;&#1080;&#1103;%20&#1076;&#1083;&#1103;%20&#1076;&#1080;&#1087;&#1083;&#1086;&#1084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usakkatrina\Desktop\&#1055;&#1086;&#1089;&#1083;&#1077;%20&#1092;&#1080;&#1085;&#1072;&#1083;&#1100;&#1085;&#1086;&#1080;&#774;%20&#1086;&#1087;&#1090;&#1080;&#1084;&#1080;&#1079;&#1072;&#1094;&#1080;&#1080;&#160;&#8212;%20&#1082;&#1086;&#1087;&#1080;&#1103;%20&#1076;&#1083;&#1103;%20&#1076;&#1080;&#1087;&#1083;&#1086;&#1084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usakkatrina\Desktop\&#1055;&#1086;&#1089;&#1083;&#1077;%20&#1092;&#1080;&#1085;&#1072;&#1083;&#1100;&#1085;&#1086;&#1080;&#774;%20&#1086;&#1087;&#1090;&#1080;&#1084;&#1080;&#1079;&#1072;&#1094;&#1080;&#1080;&#160;&#8212;%20&#1082;&#1086;&#1087;&#1080;&#1103;%20&#1076;&#1083;&#1103;%20&#1076;&#1080;&#1087;&#1083;&#1086;&#1084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usakkatrina\Desktop\&#1055;&#1086;&#1089;&#1083;&#1077;%20&#1092;&#1080;&#1085;&#1072;&#1083;&#1100;&#1085;&#1086;&#1080;&#774;%20&#1086;&#1087;&#1090;&#1080;&#1084;&#1080;&#1079;&#1072;&#1094;&#1080;&#1080;&#160;&#8212;%20&#1082;&#1086;&#1087;&#1080;&#1103;%20&#1076;&#1083;&#1103;%20&#1076;&#1080;&#1087;&#1083;&#1086;&#1084;&#107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usakkatrina\Desktop\&#1055;&#1086;&#1089;&#1083;&#1077;%20&#1092;&#1080;&#1085;&#1072;&#1083;&#1100;&#1085;&#1086;&#1080;&#774;%20&#1086;&#1087;&#1090;&#1080;&#1084;&#1080;&#1079;&#1072;&#1094;&#1080;&#1080;&#160;&#8212;%20&#1082;&#1086;&#1087;&#1080;&#1103;%20&#1076;&#1083;&#1103;%20&#1076;&#1080;&#1087;&#1083;&#1086;&#1084;&#107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76888477311813"/>
          <c:y val="4.5900271228875446E-2"/>
          <c:w val="0.82225162058473344"/>
          <c:h val="0.76764014450207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объем рынка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Лист1!$A$4:$A$12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2030</c:v>
                </c:pt>
              </c:numCache>
            </c:numRef>
          </c:cat>
          <c:val>
            <c:numRef>
              <c:f>Лист1!$B$4:$B$12</c:f>
              <c:numCache>
                <c:formatCode>General</c:formatCode>
                <c:ptCount val="9"/>
                <c:pt idx="0">
                  <c:v>1455</c:v>
                </c:pt>
                <c:pt idx="1">
                  <c:v>1490</c:v>
                </c:pt>
                <c:pt idx="2">
                  <c:v>1513</c:v>
                </c:pt>
                <c:pt idx="3">
                  <c:v>1544</c:v>
                </c:pt>
                <c:pt idx="4">
                  <c:v>1798</c:v>
                </c:pt>
                <c:pt idx="5">
                  <c:v>1911</c:v>
                </c:pt>
                <c:pt idx="6">
                  <c:v>1700</c:v>
                </c:pt>
                <c:pt idx="7">
                  <c:v>1692</c:v>
                </c:pt>
                <c:pt idx="8">
                  <c:v>2823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CD-5143-9E50-B5FB6784EC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1910431"/>
        <c:axId val="240233791"/>
      </c:barChart>
      <c:catAx>
        <c:axId val="178191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0233791"/>
        <c:crosses val="autoZero"/>
        <c:auto val="1"/>
        <c:lblAlgn val="ctr"/>
        <c:lblOffset val="100"/>
        <c:noMultiLvlLbl val="0"/>
      </c:catAx>
      <c:valAx>
        <c:axId val="240233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81910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Лист1!$A$20:$A$24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2030</c:v>
                </c:pt>
              </c:numCache>
            </c:numRef>
          </c:cat>
          <c:val>
            <c:numRef>
              <c:f>Лист1!$B$20:$B$24</c:f>
              <c:numCache>
                <c:formatCode>General</c:formatCode>
                <c:ptCount val="5"/>
                <c:pt idx="0">
                  <c:v>35</c:v>
                </c:pt>
                <c:pt idx="1">
                  <c:v>39</c:v>
                </c:pt>
                <c:pt idx="2">
                  <c:v>44</c:v>
                </c:pt>
                <c:pt idx="3">
                  <c:v>49</c:v>
                </c:pt>
                <c:pt idx="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8-6D4C-81F4-F9A40DFFAB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2874560"/>
        <c:axId val="1992993312"/>
      </c:barChart>
      <c:catAx>
        <c:axId val="199287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92993312"/>
        <c:crosses val="autoZero"/>
        <c:auto val="1"/>
        <c:lblAlgn val="ctr"/>
        <c:lblOffset val="100"/>
        <c:noMultiLvlLbl val="0"/>
      </c:catAx>
      <c:valAx>
        <c:axId val="199299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9287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B2B</c:v>
                </c:pt>
              </c:strCache>
            </c:strRef>
          </c:tx>
          <c:spPr>
            <a:solidFill>
              <a:srgbClr val="0036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Лист1!$C$4:$J$4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2028</c:v>
                </c:pt>
              </c:numCache>
            </c:numRef>
          </c:cat>
          <c:val>
            <c:numRef>
              <c:f>Лист1!$C$5:$J$5</c:f>
              <c:numCache>
                <c:formatCode>General</c:formatCode>
                <c:ptCount val="8"/>
                <c:pt idx="0">
                  <c:v>1.7</c:v>
                </c:pt>
                <c:pt idx="1">
                  <c:v>1.9</c:v>
                </c:pt>
                <c:pt idx="2">
                  <c:v>2.2999999999999998</c:v>
                </c:pt>
                <c:pt idx="3">
                  <c:v>2.6</c:v>
                </c:pt>
                <c:pt idx="4">
                  <c:v>3</c:v>
                </c:pt>
                <c:pt idx="5">
                  <c:v>3.8</c:v>
                </c:pt>
                <c:pt idx="6">
                  <c:v>4.5999999999999996</c:v>
                </c:pt>
                <c:pt idx="7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4-FC46-AE7F-A99079833A02}"/>
            </c:ext>
          </c:extLst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B2C</c:v>
                </c:pt>
              </c:strCache>
            </c:strRef>
          </c:tx>
          <c:spPr>
            <a:solidFill>
              <a:srgbClr val="38BEF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Лист1!$C$4:$J$4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2028</c:v>
                </c:pt>
              </c:numCache>
            </c:numRef>
          </c:cat>
          <c:val>
            <c:numRef>
              <c:f>Лист1!$C$6:$J$6</c:f>
              <c:numCache>
                <c:formatCode>General</c:formatCode>
                <c:ptCount val="8"/>
                <c:pt idx="0">
                  <c:v>3.1</c:v>
                </c:pt>
                <c:pt idx="1">
                  <c:v>3</c:v>
                </c:pt>
                <c:pt idx="2">
                  <c:v>3.6</c:v>
                </c:pt>
                <c:pt idx="3">
                  <c:v>3.4</c:v>
                </c:pt>
                <c:pt idx="4">
                  <c:v>3.8</c:v>
                </c:pt>
                <c:pt idx="5">
                  <c:v>4.3</c:v>
                </c:pt>
                <c:pt idx="6">
                  <c:v>4.9000000000000004</c:v>
                </c:pt>
                <c:pt idx="7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4-FC46-AE7F-A99079833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6512959"/>
        <c:axId val="1602793167"/>
      </c:barChart>
      <c:catAx>
        <c:axId val="1766512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02793167"/>
        <c:crosses val="autoZero"/>
        <c:auto val="1"/>
        <c:lblAlgn val="ctr"/>
        <c:lblOffset val="100"/>
        <c:noMultiLvlLbl val="0"/>
      </c:catAx>
      <c:valAx>
        <c:axId val="160279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6512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36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Лист1!$M$5:$N$5</c:f>
              <c:numCache>
                <c:formatCode>General</c:formatCode>
                <c:ptCount val="2"/>
                <c:pt idx="0">
                  <c:v>2020</c:v>
                </c:pt>
                <c:pt idx="1">
                  <c:v>2025</c:v>
                </c:pt>
              </c:numCache>
            </c:numRef>
          </c:cat>
          <c:val>
            <c:numRef>
              <c:f>Лист1!$M$6:$N$6</c:f>
              <c:numCache>
                <c:formatCode>General</c:formatCode>
                <c:ptCount val="2"/>
                <c:pt idx="0">
                  <c:v>1.4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4-B340-B9F3-7BCC249007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2938127"/>
        <c:axId val="1212501231"/>
      </c:barChart>
      <c:catAx>
        <c:axId val="1212938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2501231"/>
        <c:crosses val="autoZero"/>
        <c:auto val="1"/>
        <c:lblAlgn val="ctr"/>
        <c:lblOffset val="100"/>
        <c:noMultiLvlLbl val="0"/>
      </c:catAx>
      <c:valAx>
        <c:axId val="121250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2938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091FE"/>
            </a:solidFill>
          </c:spPr>
          <c:dPt>
            <c:idx val="0"/>
            <c:bubble3D val="0"/>
            <c:spPr>
              <a:solidFill>
                <a:srgbClr val="0091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E8-1A46-952B-2A1CEFF826D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E8-1A46-952B-2A1CEFF826D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E8-1A46-952B-2A1CEFF826DE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AE8-1A46-952B-2A1CEFF826DE}"/>
              </c:ext>
            </c:extLst>
          </c:dPt>
          <c:dLbls>
            <c:dLbl>
              <c:idx val="0"/>
              <c:layout>
                <c:manualLayout>
                  <c:x val="-0.15411642150158766"/>
                  <c:y val="0.23185302816805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E8-1A46-952B-2A1CEFF826DE}"/>
                </c:ext>
              </c:extLst>
            </c:dLbl>
            <c:dLbl>
              <c:idx val="1"/>
              <c:layout>
                <c:manualLayout>
                  <c:x val="5.2777777777777778E-2"/>
                  <c:y val="0.1481481481481481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E8-1A46-952B-2A1CEFF826DE}"/>
                </c:ext>
              </c:extLst>
            </c:dLbl>
            <c:dLbl>
              <c:idx val="2"/>
              <c:layout>
                <c:manualLayout>
                  <c:x val="-5.5555555555556061E-3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E8-1A46-952B-2A1CEFF826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'☑ 5. Постоянные затраты'!$B$44:$B$47</c:f>
              <c:strCache>
                <c:ptCount val="4"/>
                <c:pt idx="0">
                  <c:v>ФОТ</c:v>
                </c:pt>
                <c:pt idx="1">
                  <c:v>Обслуживание</c:v>
                </c:pt>
                <c:pt idx="2">
                  <c:v>Материалы</c:v>
                </c:pt>
                <c:pt idx="3">
                  <c:v>Аренда оборудования</c:v>
                </c:pt>
              </c:strCache>
            </c:strRef>
          </c:cat>
          <c:val>
            <c:numRef>
              <c:f>'☑ 5. Постоянные затраты'!$C$44:$C$47</c:f>
              <c:numCache>
                <c:formatCode>General</c:formatCode>
                <c:ptCount val="4"/>
                <c:pt idx="0">
                  <c:v>57.863146506886352</c:v>
                </c:pt>
                <c:pt idx="1">
                  <c:v>28.918570299171968</c:v>
                </c:pt>
                <c:pt idx="2">
                  <c:v>3.4660674905338489</c:v>
                </c:pt>
                <c:pt idx="3">
                  <c:v>9.7522157034078134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E8-1A46-952B-2A1CEFF826D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39123264690631"/>
          <c:y val="0.2162386253968536"/>
          <c:w val="0.28654571755051722"/>
          <c:h val="0.53571388115032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91-A44C-880E-8924C1401AF8}"/>
              </c:ext>
            </c:extLst>
          </c:dPt>
          <c:dPt>
            <c:idx val="1"/>
            <c:bubble3D val="0"/>
            <c:spPr>
              <a:solidFill>
                <a:srgbClr val="0091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91-A44C-880E-8924C1401AF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91-A44C-880E-8924C1401A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'☑ 7. Активы'!$K$32:$K$34</c:f>
              <c:strCache>
                <c:ptCount val="3"/>
                <c:pt idx="0">
                  <c:v>Автомобиль</c:v>
                </c:pt>
                <c:pt idx="1">
                  <c:v>ПО</c:v>
                </c:pt>
                <c:pt idx="2">
                  <c:v>Оборудование</c:v>
                </c:pt>
              </c:strCache>
            </c:strRef>
          </c:cat>
          <c:val>
            <c:numRef>
              <c:f>'☑ 7. Активы'!$L$32:$L$34</c:f>
              <c:numCache>
                <c:formatCode>General</c:formatCode>
                <c:ptCount val="3"/>
                <c:pt idx="0">
                  <c:v>22.862368541380889</c:v>
                </c:pt>
                <c:pt idx="1">
                  <c:v>49.702789208962052</c:v>
                </c:pt>
                <c:pt idx="2">
                  <c:v>27.434842249657066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91-A44C-880E-8924C1401AF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13252810269414"/>
          <c:y val="0.36593576827754903"/>
          <c:w val="0.28766437589558502"/>
          <c:h val="0.257989847812992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E417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 Финотчётность'!$I$10</c:f>
              <c:strCache>
                <c:ptCount val="1"/>
                <c:pt idx="0">
                  <c:v>Чистая прибыль</c:v>
                </c:pt>
              </c:strCache>
            </c:strRef>
          </c:tx>
          <c:spPr>
            <a:solidFill>
              <a:srgbClr val="0091FE"/>
            </a:solidFill>
            <a:ln>
              <a:noFill/>
            </a:ln>
            <a:effectLst/>
          </c:spPr>
          <c:invertIfNegative val="0"/>
          <c:cat>
            <c:numRef>
              <c:f>'3. Финотчётность'!$J$9:$O$9</c:f>
              <c:numCache>
                <c:formatCode>General</c:formatCod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numCache>
            </c:numRef>
          </c:cat>
          <c:val>
            <c:numRef>
              <c:f>'3. Финотчётность'!$J$10:$O$10</c:f>
              <c:numCache>
                <c:formatCode>#\ ##0.0;\(#\ ##0.0\)</c:formatCode>
                <c:ptCount val="6"/>
                <c:pt idx="0">
                  <c:v>-2.6159723571428621</c:v>
                </c:pt>
                <c:pt idx="1">
                  <c:v>-0.74816782142856941</c:v>
                </c:pt>
                <c:pt idx="2">
                  <c:v>6.0282811671428469</c:v>
                </c:pt>
                <c:pt idx="3">
                  <c:v>13.244710251623367</c:v>
                </c:pt>
                <c:pt idx="4">
                  <c:v>19.89004001662337</c:v>
                </c:pt>
                <c:pt idx="5">
                  <c:v>21.189120016623367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2-5841-8186-5B097FD67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1590608"/>
        <c:axId val="977420016"/>
      </c:barChart>
      <c:catAx>
        <c:axId val="100159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77420016"/>
        <c:crosses val="autoZero"/>
        <c:auto val="1"/>
        <c:lblAlgn val="ctr"/>
        <c:lblOffset val="100"/>
        <c:noMultiLvlLbl val="0"/>
      </c:catAx>
      <c:valAx>
        <c:axId val="97742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;\(#\ 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159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'3. Финотчётность'!$I$12</c:f>
              <c:strCache>
                <c:ptCount val="1"/>
                <c:pt idx="0">
                  <c:v>выручка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'3. Финотчётность'!$J$11:$O$11</c:f>
              <c:numCache>
                <c:formatCode>General</c:formatCod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numCache>
            </c:numRef>
          </c:cat>
          <c:val>
            <c:numRef>
              <c:f>'3. Финотчётность'!$J$12:$O$12</c:f>
              <c:numCache>
                <c:formatCode>#\ ##0.0;\(#\ ##0.0\)</c:formatCode>
                <c:ptCount val="6"/>
                <c:pt idx="0">
                  <c:v>92.571428571428569</c:v>
                </c:pt>
                <c:pt idx="1">
                  <c:v>138.85714285714286</c:v>
                </c:pt>
                <c:pt idx="2">
                  <c:v>185.14285714285714</c:v>
                </c:pt>
                <c:pt idx="3">
                  <c:v>218.80519480519479</c:v>
                </c:pt>
                <c:pt idx="4">
                  <c:v>218.80519480519479</c:v>
                </c:pt>
                <c:pt idx="5">
                  <c:v>218.80519480519479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D-9B42-8D64-B20EC821D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584079"/>
        <c:axId val="1440904479"/>
      </c:barChart>
      <c:lineChart>
        <c:grouping val="standard"/>
        <c:varyColors val="0"/>
        <c:ser>
          <c:idx val="1"/>
          <c:order val="1"/>
          <c:tx>
            <c:strRef>
              <c:f>'3. Финотчётность'!$I$13</c:f>
              <c:strCache>
                <c:ptCount val="1"/>
                <c:pt idx="0">
                  <c:v>себестоимость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'3. Финотчётность'!$J$11:$O$11</c:f>
              <c:numCache>
                <c:formatCode>General</c:formatCode>
                <c:ptCount val="6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</c:numCache>
            </c:numRef>
          </c:cat>
          <c:val>
            <c:numRef>
              <c:f>'3. Финотчётность'!$J$13:$O$13</c:f>
              <c:numCache>
                <c:formatCode>#\ ##0.0;\(#\ ##0.0\)</c:formatCode>
                <c:ptCount val="6"/>
                <c:pt idx="0">
                  <c:v>71.28</c:v>
                </c:pt>
                <c:pt idx="1">
                  <c:v>106.92</c:v>
                </c:pt>
                <c:pt idx="2">
                  <c:v>142.56</c:v>
                </c:pt>
                <c:pt idx="3">
                  <c:v>168.48</c:v>
                </c:pt>
                <c:pt idx="4">
                  <c:v>168.48</c:v>
                </c:pt>
                <c:pt idx="5">
                  <c:v>168.48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2D-9B42-8D64-B20EC821D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584079"/>
        <c:axId val="1440904479"/>
      </c:lineChart>
      <c:catAx>
        <c:axId val="137758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0904479"/>
        <c:crosses val="autoZero"/>
        <c:auto val="1"/>
        <c:lblAlgn val="ctr"/>
        <c:lblOffset val="100"/>
        <c:noMultiLvlLbl val="0"/>
      </c:catAx>
      <c:valAx>
        <c:axId val="1440904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#\ ##0.0;\(#\ 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7758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366BF-1BE2-324C-B349-22DD79D62E38}" type="doc">
      <dgm:prSet loTypeId="urn:microsoft.com/office/officeart/2005/8/layout/chevron1" loCatId="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E1246E0-26A8-494D-BA95-842B32EEA784}">
      <dgm:prSet phldrT="[Текст]" custT="1"/>
      <dgm:spPr>
        <a:solidFill>
          <a:srgbClr val="00367C"/>
        </a:solidFill>
        <a:ln w="19050"/>
      </dgm:spPr>
      <dgm:t>
        <a:bodyPr/>
        <a:lstStyle/>
        <a:p>
          <a:r>
            <a:rPr lang="ru-RU" sz="14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Концепция</a:t>
          </a:r>
        </a:p>
      </dgm:t>
    </dgm:pt>
    <dgm:pt modelId="{3E82AC3F-C7BC-064E-9C22-0A3F8AB86BCF}" type="parTrans" cxnId="{1AC36262-4126-844F-ADA2-2995C40EC285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CBF0CE-0A08-0B4B-A794-E6C4A0152034}" type="sibTrans" cxnId="{1AC36262-4126-844F-ADA2-2995C40EC285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A2174-4EC9-DE44-85ED-0EDD5CC47D9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</a:t>
          </a:r>
          <a:r>
            <a:rPr lang="ru-RU" sz="14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рынка</a:t>
          </a:r>
        </a:p>
      </dgm:t>
    </dgm:pt>
    <dgm:pt modelId="{7CA73BFC-55B7-AF42-A434-F28FACF3BDD7}" type="parTrans" cxnId="{5FADE8C5-995A-3240-B1D8-BD447282345B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53BA44-5C9C-A049-A98C-99DE1444608A}" type="sibTrans" cxnId="{5FADE8C5-995A-3240-B1D8-BD447282345B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8E191-C35F-8541-B3F9-4B9BFC348C56}">
      <dgm:prSet phldrT="[Текст]" custT="1"/>
      <dgm:spPr/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раздел БП</a:t>
          </a:r>
        </a:p>
      </dgm:t>
    </dgm:pt>
    <dgm:pt modelId="{4098B530-8079-E94B-9C22-082450D7623A}" type="parTrans" cxnId="{A6746746-0271-9D4E-8E7A-42C14E7A3230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BB099-3BF9-264C-9129-0FC0EE42950C}" type="sibTrans" cxnId="{A6746746-0271-9D4E-8E7A-42C14E7A3230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73B644-96ED-FE40-9C92-7FF2D57B68E1}">
      <dgm:prSet custT="1"/>
      <dgm:spPr/>
      <dgm:t>
        <a:bodyPr/>
        <a:lstStyle/>
        <a:p>
          <a:r>
            <a:rPr lang="ru-RU" sz="1400" b="0" i="0" dirty="0">
              <a:solidFill>
                <a:srgbClr val="1E4174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Операционный и Финансовый разделы БП</a:t>
          </a:r>
          <a:endParaRPr lang="ru-RU" sz="1400" b="0" i="0" dirty="0">
            <a:solidFill>
              <a:srgbClr val="00367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7DC47-3D41-9B47-8C6D-D09FA528DD95}" type="parTrans" cxnId="{A4AD6EF8-C954-8C41-9579-2ABEF667A416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819D5-D753-0243-B14B-3732DDD849EF}" type="sibTrans" cxnId="{A4AD6EF8-C954-8C41-9579-2ABEF667A416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19BE8-2531-5742-8344-43CE4CF9888D}">
      <dgm:prSet custT="1"/>
      <dgm:spPr/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Рекомендации</a:t>
          </a:r>
        </a:p>
      </dgm:t>
    </dgm:pt>
    <dgm:pt modelId="{183F7EF1-AC6C-FB48-BBAB-1511BF0AB3C2}" type="parTrans" cxnId="{73D19444-DE44-4547-A0D8-178F4BB34BD7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8AFE2-442C-5A43-BD88-00AA83FF4247}" type="sibTrans" cxnId="{73D19444-DE44-4547-A0D8-178F4BB34BD7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23431-D3E7-6B4B-9104-48E2AF430E5E}">
      <dgm:prSet custT="1"/>
      <dgm:spPr/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Экономический эффект</a:t>
          </a:r>
        </a:p>
      </dgm:t>
    </dgm:pt>
    <dgm:pt modelId="{DA99540B-771C-4C40-989C-5C4B6D7F5E42}" type="parTrans" cxnId="{C9F5B7B7-3320-7349-B5E1-F687A8B4CAA8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7DE46-CDD5-B241-A0F0-B93356E735F3}" type="sibTrans" cxnId="{C9F5B7B7-3320-7349-B5E1-F687A8B4CAA8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85B85-0E44-E942-B2E1-DFB0FA297607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9AD7F-C5D0-FD46-9313-0D3A4FB62C0B}" type="parTrans" cxnId="{7978EFCA-6E1E-9B4A-ACA1-A89F46C098B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C3247-7B4B-6040-A4AC-ED5FF6732055}" type="sibTrans" cxnId="{7978EFCA-6E1E-9B4A-ACA1-A89F46C098B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D98DD-CE1E-294A-92D9-DF18375E5C5F}" type="pres">
      <dgm:prSet presAssocID="{21B366BF-1BE2-324C-B349-22DD79D62E38}" presName="Name0" presStyleCnt="0">
        <dgm:presLayoutVars>
          <dgm:dir/>
          <dgm:animLvl val="lvl"/>
          <dgm:resizeHandles val="exact"/>
        </dgm:presLayoutVars>
      </dgm:prSet>
      <dgm:spPr/>
    </dgm:pt>
    <dgm:pt modelId="{610BB785-B6F5-CD4B-AE36-90DEF966060A}" type="pres">
      <dgm:prSet presAssocID="{CE1246E0-26A8-494D-BA95-842B32EEA784}" presName="composite" presStyleCnt="0"/>
      <dgm:spPr/>
    </dgm:pt>
    <dgm:pt modelId="{ED17E8E3-D427-BC4D-9458-0F74F05BDB4D}" type="pres">
      <dgm:prSet presAssocID="{CE1246E0-26A8-494D-BA95-842B32EEA784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1788DD4-118B-9C46-BD6B-A923D193EFD2}" type="pres">
      <dgm:prSet presAssocID="{CE1246E0-26A8-494D-BA95-842B32EEA784}" presName="desTx" presStyleLbl="revTx" presStyleIdx="0" presStyleCnt="1">
        <dgm:presLayoutVars>
          <dgm:bulletEnabled val="1"/>
        </dgm:presLayoutVars>
      </dgm:prSet>
      <dgm:spPr/>
    </dgm:pt>
    <dgm:pt modelId="{4A46B9B9-E080-A049-851C-4B601CE0DE0C}" type="pres">
      <dgm:prSet presAssocID="{C4CBF0CE-0A08-0B4B-A794-E6C4A0152034}" presName="space" presStyleCnt="0"/>
      <dgm:spPr/>
    </dgm:pt>
    <dgm:pt modelId="{29672B9F-ADEF-7543-85C1-3326F188FA59}" type="pres">
      <dgm:prSet presAssocID="{69DA2174-4EC9-DE44-85ED-0EDD5CC47D9F}" presName="composite" presStyleCnt="0"/>
      <dgm:spPr/>
    </dgm:pt>
    <dgm:pt modelId="{BEFF03E4-54E0-984D-ABC0-A52796BE3DD0}" type="pres">
      <dgm:prSet presAssocID="{69DA2174-4EC9-DE44-85ED-0EDD5CC47D9F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C1EA31D-7F3F-444B-B4D6-6DE15F2DADB8}" type="pres">
      <dgm:prSet presAssocID="{69DA2174-4EC9-DE44-85ED-0EDD5CC47D9F}" presName="desTx" presStyleLbl="revTx" presStyleIdx="0" presStyleCnt="1">
        <dgm:presLayoutVars>
          <dgm:bulletEnabled val="1"/>
        </dgm:presLayoutVars>
      </dgm:prSet>
      <dgm:spPr/>
    </dgm:pt>
    <dgm:pt modelId="{7E4576B4-ED92-3F45-AFF3-00180013241B}" type="pres">
      <dgm:prSet presAssocID="{0D53BA44-5C9C-A049-A98C-99DE1444608A}" presName="space" presStyleCnt="0"/>
      <dgm:spPr/>
    </dgm:pt>
    <dgm:pt modelId="{A448ED50-4868-5D45-BFB8-468DA91EB665}" type="pres">
      <dgm:prSet presAssocID="{5F18E191-C35F-8541-B3F9-4B9BFC348C56}" presName="composite" presStyleCnt="0"/>
      <dgm:spPr/>
    </dgm:pt>
    <dgm:pt modelId="{02E16D6D-A080-CB46-8201-861E5E0608FB}" type="pres">
      <dgm:prSet presAssocID="{5F18E191-C35F-8541-B3F9-4B9BFC348C56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290E4AC-CE2E-7C48-ACBB-8D8798D7896A}" type="pres">
      <dgm:prSet presAssocID="{5F18E191-C35F-8541-B3F9-4B9BFC348C56}" presName="desTx" presStyleLbl="revTx" presStyleIdx="0" presStyleCnt="1">
        <dgm:presLayoutVars>
          <dgm:bulletEnabled val="1"/>
        </dgm:presLayoutVars>
      </dgm:prSet>
      <dgm:spPr/>
    </dgm:pt>
    <dgm:pt modelId="{217778A9-C750-E940-9CCF-4F2DE436BE38}" type="pres">
      <dgm:prSet presAssocID="{953BB099-3BF9-264C-9129-0FC0EE42950C}" presName="space" presStyleCnt="0"/>
      <dgm:spPr/>
    </dgm:pt>
    <dgm:pt modelId="{75CDE751-D5AF-714E-88FF-7440F6EDC417}" type="pres">
      <dgm:prSet presAssocID="{2A73B644-96ED-FE40-9C92-7FF2D57B68E1}" presName="composite" presStyleCnt="0"/>
      <dgm:spPr/>
    </dgm:pt>
    <dgm:pt modelId="{AEB54C1F-8690-314D-8411-2F0F5BD8B32F}" type="pres">
      <dgm:prSet presAssocID="{2A73B644-96ED-FE40-9C92-7FF2D57B68E1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3CD2C13-7A99-5345-BB48-0AF191A44284}" type="pres">
      <dgm:prSet presAssocID="{2A73B644-96ED-FE40-9C92-7FF2D57B68E1}" presName="desTx" presStyleLbl="revTx" presStyleIdx="0" presStyleCnt="1">
        <dgm:presLayoutVars>
          <dgm:bulletEnabled val="1"/>
        </dgm:presLayoutVars>
      </dgm:prSet>
      <dgm:spPr/>
    </dgm:pt>
    <dgm:pt modelId="{2A51AACC-9DA0-FB40-8F24-7835722EC861}" type="pres">
      <dgm:prSet presAssocID="{6BF819D5-D753-0243-B14B-3732DDD849EF}" presName="space" presStyleCnt="0"/>
      <dgm:spPr/>
    </dgm:pt>
    <dgm:pt modelId="{497DBE39-256D-0A43-A6D6-FA9E74DBA2BB}" type="pres">
      <dgm:prSet presAssocID="{F2319BE8-2531-5742-8344-43CE4CF9888D}" presName="composite" presStyleCnt="0"/>
      <dgm:spPr/>
    </dgm:pt>
    <dgm:pt modelId="{6750AAA9-5A43-574D-8A7E-833B3CBD97F8}" type="pres">
      <dgm:prSet presAssocID="{F2319BE8-2531-5742-8344-43CE4CF9888D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6D2E2FF-632A-A047-865C-8DDAF6F17600}" type="pres">
      <dgm:prSet presAssocID="{F2319BE8-2531-5742-8344-43CE4CF9888D}" presName="desTx" presStyleLbl="revTx" presStyleIdx="0" presStyleCnt="1">
        <dgm:presLayoutVars>
          <dgm:bulletEnabled val="1"/>
        </dgm:presLayoutVars>
      </dgm:prSet>
      <dgm:spPr/>
    </dgm:pt>
    <dgm:pt modelId="{CAAFC2F9-9E47-2C4F-BCEB-04E2B08E1FEA}" type="pres">
      <dgm:prSet presAssocID="{10E8AFE2-442C-5A43-BD88-00AA83FF4247}" presName="space" presStyleCnt="0"/>
      <dgm:spPr/>
    </dgm:pt>
    <dgm:pt modelId="{8FE7723F-A560-424D-B765-F8C976D55A52}" type="pres">
      <dgm:prSet presAssocID="{BC723431-D3E7-6B4B-9104-48E2AF430E5E}" presName="composite" presStyleCnt="0"/>
      <dgm:spPr/>
    </dgm:pt>
    <dgm:pt modelId="{AB5B65F9-18B4-BE49-9636-9B80FED5921C}" type="pres">
      <dgm:prSet presAssocID="{BC723431-D3E7-6B4B-9104-48E2AF430E5E}" presName="par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E90EFA0C-A1C9-D543-9489-1C0B4091D772}" type="pres">
      <dgm:prSet presAssocID="{BC723431-D3E7-6B4B-9104-48E2AF430E5E}" presName="desTx" presStyleLbl="revTx" presStyleIdx="0" presStyleCnt="1">
        <dgm:presLayoutVars>
          <dgm:bulletEnabled val="1"/>
        </dgm:presLayoutVars>
      </dgm:prSet>
      <dgm:spPr/>
    </dgm:pt>
  </dgm:ptLst>
  <dgm:cxnLst>
    <dgm:cxn modelId="{6E425D01-0322-AF4F-8847-17923DDE16A9}" type="presOf" srcId="{69DA2174-4EC9-DE44-85ED-0EDD5CC47D9F}" destId="{BEFF03E4-54E0-984D-ABC0-A52796BE3DD0}" srcOrd="0" destOrd="0" presId="urn:microsoft.com/office/officeart/2005/8/layout/chevron1"/>
    <dgm:cxn modelId="{6C071740-E527-644A-B842-ADB0FE73AA94}" type="presOf" srcId="{2A73B644-96ED-FE40-9C92-7FF2D57B68E1}" destId="{AEB54C1F-8690-314D-8411-2F0F5BD8B32F}" srcOrd="0" destOrd="0" presId="urn:microsoft.com/office/officeart/2005/8/layout/chevron1"/>
    <dgm:cxn modelId="{E9766E41-ECE8-244A-B435-84DE9F683390}" type="presOf" srcId="{F2319BE8-2531-5742-8344-43CE4CF9888D}" destId="{6750AAA9-5A43-574D-8A7E-833B3CBD97F8}" srcOrd="0" destOrd="0" presId="urn:microsoft.com/office/officeart/2005/8/layout/chevron1"/>
    <dgm:cxn modelId="{73D19444-DE44-4547-A0D8-178F4BB34BD7}" srcId="{21B366BF-1BE2-324C-B349-22DD79D62E38}" destId="{F2319BE8-2531-5742-8344-43CE4CF9888D}" srcOrd="4" destOrd="0" parTransId="{183F7EF1-AC6C-FB48-BBAB-1511BF0AB3C2}" sibTransId="{10E8AFE2-442C-5A43-BD88-00AA83FF4247}"/>
    <dgm:cxn modelId="{A6746746-0271-9D4E-8E7A-42C14E7A3230}" srcId="{21B366BF-1BE2-324C-B349-22DD79D62E38}" destId="{5F18E191-C35F-8541-B3F9-4B9BFC348C56}" srcOrd="2" destOrd="0" parTransId="{4098B530-8079-E94B-9C22-082450D7623A}" sibTransId="{953BB099-3BF9-264C-9129-0FC0EE42950C}"/>
    <dgm:cxn modelId="{1D4B385E-503D-2F4E-BC90-DC60F5383E90}" type="presOf" srcId="{5F18E191-C35F-8541-B3F9-4B9BFC348C56}" destId="{02E16D6D-A080-CB46-8201-861E5E0608FB}" srcOrd="0" destOrd="0" presId="urn:microsoft.com/office/officeart/2005/8/layout/chevron1"/>
    <dgm:cxn modelId="{1AC36262-4126-844F-ADA2-2995C40EC285}" srcId="{21B366BF-1BE2-324C-B349-22DD79D62E38}" destId="{CE1246E0-26A8-494D-BA95-842B32EEA784}" srcOrd="0" destOrd="0" parTransId="{3E82AC3F-C7BC-064E-9C22-0A3F8AB86BCF}" sibTransId="{C4CBF0CE-0A08-0B4B-A794-E6C4A0152034}"/>
    <dgm:cxn modelId="{F4E6936A-5798-644A-BC04-F23A0DE352BB}" type="presOf" srcId="{21B366BF-1BE2-324C-B349-22DD79D62E38}" destId="{72ED98DD-CE1E-294A-92D9-DF18375E5C5F}" srcOrd="0" destOrd="0" presId="urn:microsoft.com/office/officeart/2005/8/layout/chevron1"/>
    <dgm:cxn modelId="{1E8CD9A5-086F-774A-94DF-409086AE9918}" type="presOf" srcId="{BC723431-D3E7-6B4B-9104-48E2AF430E5E}" destId="{AB5B65F9-18B4-BE49-9636-9B80FED5921C}" srcOrd="0" destOrd="0" presId="urn:microsoft.com/office/officeart/2005/8/layout/chevron1"/>
    <dgm:cxn modelId="{C9F5B7B7-3320-7349-B5E1-F687A8B4CAA8}" srcId="{21B366BF-1BE2-324C-B349-22DD79D62E38}" destId="{BC723431-D3E7-6B4B-9104-48E2AF430E5E}" srcOrd="5" destOrd="0" parTransId="{DA99540B-771C-4C40-989C-5C4B6D7F5E42}" sibTransId="{C9F7DE46-CDD5-B241-A0F0-B93356E735F3}"/>
    <dgm:cxn modelId="{FCEC8EC1-825E-274B-B89B-B3C2135BEF41}" type="presOf" srcId="{CE1246E0-26A8-494D-BA95-842B32EEA784}" destId="{ED17E8E3-D427-BC4D-9458-0F74F05BDB4D}" srcOrd="0" destOrd="0" presId="urn:microsoft.com/office/officeart/2005/8/layout/chevron1"/>
    <dgm:cxn modelId="{5FADE8C5-995A-3240-B1D8-BD447282345B}" srcId="{21B366BF-1BE2-324C-B349-22DD79D62E38}" destId="{69DA2174-4EC9-DE44-85ED-0EDD5CC47D9F}" srcOrd="1" destOrd="0" parTransId="{7CA73BFC-55B7-AF42-A434-F28FACF3BDD7}" sibTransId="{0D53BA44-5C9C-A049-A98C-99DE1444608A}"/>
    <dgm:cxn modelId="{7978EFCA-6E1E-9B4A-ACA1-A89F46C098B2}" srcId="{CE1246E0-26A8-494D-BA95-842B32EEA784}" destId="{00185B85-0E44-E942-B2E1-DFB0FA297607}" srcOrd="0" destOrd="0" parTransId="{3879AD7F-C5D0-FD46-9313-0D3A4FB62C0B}" sibTransId="{2E8C3247-7B4B-6040-A4AC-ED5FF6732055}"/>
    <dgm:cxn modelId="{8BFA31ED-FA3A-CD4C-8346-337A4D452B52}" type="presOf" srcId="{00185B85-0E44-E942-B2E1-DFB0FA297607}" destId="{D1788DD4-118B-9C46-BD6B-A923D193EFD2}" srcOrd="0" destOrd="0" presId="urn:microsoft.com/office/officeart/2005/8/layout/chevron1"/>
    <dgm:cxn modelId="{A4AD6EF8-C954-8C41-9579-2ABEF667A416}" srcId="{21B366BF-1BE2-324C-B349-22DD79D62E38}" destId="{2A73B644-96ED-FE40-9C92-7FF2D57B68E1}" srcOrd="3" destOrd="0" parTransId="{E397DC47-3D41-9B47-8C6D-D09FA528DD95}" sibTransId="{6BF819D5-D753-0243-B14B-3732DDD849EF}"/>
    <dgm:cxn modelId="{BE717ACF-D22A-F24C-9E22-493AE9DC9D10}" type="presParOf" srcId="{72ED98DD-CE1E-294A-92D9-DF18375E5C5F}" destId="{610BB785-B6F5-CD4B-AE36-90DEF966060A}" srcOrd="0" destOrd="0" presId="urn:microsoft.com/office/officeart/2005/8/layout/chevron1"/>
    <dgm:cxn modelId="{24AFB9A0-4E6A-D943-82F1-932249D3B3BC}" type="presParOf" srcId="{610BB785-B6F5-CD4B-AE36-90DEF966060A}" destId="{ED17E8E3-D427-BC4D-9458-0F74F05BDB4D}" srcOrd="0" destOrd="0" presId="urn:microsoft.com/office/officeart/2005/8/layout/chevron1"/>
    <dgm:cxn modelId="{E0D26430-FC1E-B74B-BBCF-ABD5FA247562}" type="presParOf" srcId="{610BB785-B6F5-CD4B-AE36-90DEF966060A}" destId="{D1788DD4-118B-9C46-BD6B-A923D193EFD2}" srcOrd="1" destOrd="0" presId="urn:microsoft.com/office/officeart/2005/8/layout/chevron1"/>
    <dgm:cxn modelId="{3B516E5E-E412-A145-B1D9-28E702A9FDC0}" type="presParOf" srcId="{72ED98DD-CE1E-294A-92D9-DF18375E5C5F}" destId="{4A46B9B9-E080-A049-851C-4B601CE0DE0C}" srcOrd="1" destOrd="0" presId="urn:microsoft.com/office/officeart/2005/8/layout/chevron1"/>
    <dgm:cxn modelId="{16505B6F-6E60-9C48-BE07-0E83B3D17529}" type="presParOf" srcId="{72ED98DD-CE1E-294A-92D9-DF18375E5C5F}" destId="{29672B9F-ADEF-7543-85C1-3326F188FA59}" srcOrd="2" destOrd="0" presId="urn:microsoft.com/office/officeart/2005/8/layout/chevron1"/>
    <dgm:cxn modelId="{DF7EA361-70EC-8247-A23B-E90906FD5C13}" type="presParOf" srcId="{29672B9F-ADEF-7543-85C1-3326F188FA59}" destId="{BEFF03E4-54E0-984D-ABC0-A52796BE3DD0}" srcOrd="0" destOrd="0" presId="urn:microsoft.com/office/officeart/2005/8/layout/chevron1"/>
    <dgm:cxn modelId="{346AB901-6CC8-6941-902E-F67DC68768BB}" type="presParOf" srcId="{29672B9F-ADEF-7543-85C1-3326F188FA59}" destId="{7C1EA31D-7F3F-444B-B4D6-6DE15F2DADB8}" srcOrd="1" destOrd="0" presId="urn:microsoft.com/office/officeart/2005/8/layout/chevron1"/>
    <dgm:cxn modelId="{A5D88AC9-B91C-094A-A896-C637C3501F55}" type="presParOf" srcId="{72ED98DD-CE1E-294A-92D9-DF18375E5C5F}" destId="{7E4576B4-ED92-3F45-AFF3-00180013241B}" srcOrd="3" destOrd="0" presId="urn:microsoft.com/office/officeart/2005/8/layout/chevron1"/>
    <dgm:cxn modelId="{CB217C94-81C7-AB48-A97B-D6F8A7145C24}" type="presParOf" srcId="{72ED98DD-CE1E-294A-92D9-DF18375E5C5F}" destId="{A448ED50-4868-5D45-BFB8-468DA91EB665}" srcOrd="4" destOrd="0" presId="urn:microsoft.com/office/officeart/2005/8/layout/chevron1"/>
    <dgm:cxn modelId="{DE8007A5-52F2-A342-864C-F04D1FEE663B}" type="presParOf" srcId="{A448ED50-4868-5D45-BFB8-468DA91EB665}" destId="{02E16D6D-A080-CB46-8201-861E5E0608FB}" srcOrd="0" destOrd="0" presId="urn:microsoft.com/office/officeart/2005/8/layout/chevron1"/>
    <dgm:cxn modelId="{2D44344C-FE85-9744-89FC-0E7F721CE1BE}" type="presParOf" srcId="{A448ED50-4868-5D45-BFB8-468DA91EB665}" destId="{A290E4AC-CE2E-7C48-ACBB-8D8798D7896A}" srcOrd="1" destOrd="0" presId="urn:microsoft.com/office/officeart/2005/8/layout/chevron1"/>
    <dgm:cxn modelId="{B7203A25-D20A-C748-AC42-B49B35DFBADE}" type="presParOf" srcId="{72ED98DD-CE1E-294A-92D9-DF18375E5C5F}" destId="{217778A9-C750-E940-9CCF-4F2DE436BE38}" srcOrd="5" destOrd="0" presId="urn:microsoft.com/office/officeart/2005/8/layout/chevron1"/>
    <dgm:cxn modelId="{DCF611EB-024F-1949-9CC4-84B2BC15FE5E}" type="presParOf" srcId="{72ED98DD-CE1E-294A-92D9-DF18375E5C5F}" destId="{75CDE751-D5AF-714E-88FF-7440F6EDC417}" srcOrd="6" destOrd="0" presId="urn:microsoft.com/office/officeart/2005/8/layout/chevron1"/>
    <dgm:cxn modelId="{C1045A2B-70E6-5B49-9B9B-370C33289FB7}" type="presParOf" srcId="{75CDE751-D5AF-714E-88FF-7440F6EDC417}" destId="{AEB54C1F-8690-314D-8411-2F0F5BD8B32F}" srcOrd="0" destOrd="0" presId="urn:microsoft.com/office/officeart/2005/8/layout/chevron1"/>
    <dgm:cxn modelId="{6B3D6348-27FF-0D45-853D-AC6D0B2A184A}" type="presParOf" srcId="{75CDE751-D5AF-714E-88FF-7440F6EDC417}" destId="{83CD2C13-7A99-5345-BB48-0AF191A44284}" srcOrd="1" destOrd="0" presId="urn:microsoft.com/office/officeart/2005/8/layout/chevron1"/>
    <dgm:cxn modelId="{6E1BBED9-15DB-DE48-B3F2-0A09B6755B41}" type="presParOf" srcId="{72ED98DD-CE1E-294A-92D9-DF18375E5C5F}" destId="{2A51AACC-9DA0-FB40-8F24-7835722EC861}" srcOrd="7" destOrd="0" presId="urn:microsoft.com/office/officeart/2005/8/layout/chevron1"/>
    <dgm:cxn modelId="{38337136-CF27-4742-AD78-7D2D1D007300}" type="presParOf" srcId="{72ED98DD-CE1E-294A-92D9-DF18375E5C5F}" destId="{497DBE39-256D-0A43-A6D6-FA9E74DBA2BB}" srcOrd="8" destOrd="0" presId="urn:microsoft.com/office/officeart/2005/8/layout/chevron1"/>
    <dgm:cxn modelId="{4BED436A-5249-6A4E-8EA2-BBAFAC7AE199}" type="presParOf" srcId="{497DBE39-256D-0A43-A6D6-FA9E74DBA2BB}" destId="{6750AAA9-5A43-574D-8A7E-833B3CBD97F8}" srcOrd="0" destOrd="0" presId="urn:microsoft.com/office/officeart/2005/8/layout/chevron1"/>
    <dgm:cxn modelId="{815AE431-2BAA-0A41-8C58-7F5807227B5E}" type="presParOf" srcId="{497DBE39-256D-0A43-A6D6-FA9E74DBA2BB}" destId="{D6D2E2FF-632A-A047-865C-8DDAF6F17600}" srcOrd="1" destOrd="0" presId="urn:microsoft.com/office/officeart/2005/8/layout/chevron1"/>
    <dgm:cxn modelId="{8EE8AB0C-257F-944D-89F1-E77A2767A67D}" type="presParOf" srcId="{72ED98DD-CE1E-294A-92D9-DF18375E5C5F}" destId="{CAAFC2F9-9E47-2C4F-BCEB-04E2B08E1FEA}" srcOrd="9" destOrd="0" presId="urn:microsoft.com/office/officeart/2005/8/layout/chevron1"/>
    <dgm:cxn modelId="{F024C200-EA06-4741-8D9E-4F43B783F0DE}" type="presParOf" srcId="{72ED98DD-CE1E-294A-92D9-DF18375E5C5F}" destId="{8FE7723F-A560-424D-B765-F8C976D55A52}" srcOrd="10" destOrd="0" presId="urn:microsoft.com/office/officeart/2005/8/layout/chevron1"/>
    <dgm:cxn modelId="{9FD23133-A6BD-244B-BACE-56BE6618285B}" type="presParOf" srcId="{8FE7723F-A560-424D-B765-F8C976D55A52}" destId="{AB5B65F9-18B4-BE49-9636-9B80FED5921C}" srcOrd="0" destOrd="0" presId="urn:microsoft.com/office/officeart/2005/8/layout/chevron1"/>
    <dgm:cxn modelId="{2A682A38-4880-604C-BDAD-FB515636B8A8}" type="presParOf" srcId="{8FE7723F-A560-424D-B765-F8C976D55A52}" destId="{E90EFA0C-A1C9-D543-9489-1C0B4091D772}" srcOrd="1" destOrd="0" presId="urn:microsoft.com/office/officeart/2005/8/layout/chevron1"/>
  </dgm:cxnLst>
  <dgm:bg>
    <a:solidFill>
      <a:schemeClr val="bg1"/>
    </a:solidFill>
  </dgm:bg>
  <dgm:whole>
    <a:ln w="38100">
      <a:extLst>
        <a:ext uri="{C807C97D-BFC1-408E-A445-0C87EB9F89A2}">
          <ask:lineSketchStyleProps xmlns:ask="http://schemas.microsoft.com/office/drawing/2018/sketchyshapes">
            <ask:type>
              <ask:lineSketchCurved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B366BF-1BE2-324C-B349-22DD79D62E38}" type="doc">
      <dgm:prSet loTypeId="urn:microsoft.com/office/officeart/2005/8/layout/chevron1" loCatId="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E1246E0-26A8-494D-BA95-842B32EEA784}">
      <dgm:prSet phldrT="[Текст]" custT="1"/>
      <dgm:spPr>
        <a:solidFill>
          <a:schemeClr val="bg1"/>
        </a:solidFill>
        <a:ln w="19050"/>
      </dgm:spPr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Концепция</a:t>
          </a:r>
        </a:p>
      </dgm:t>
    </dgm:pt>
    <dgm:pt modelId="{3E82AC3F-C7BC-064E-9C22-0A3F8AB86BCF}" type="parTrans" cxnId="{1AC36262-4126-844F-ADA2-2995C40EC285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CBF0CE-0A08-0B4B-A794-E6C4A0152034}" type="sibTrans" cxnId="{1AC36262-4126-844F-ADA2-2995C40EC285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A2174-4EC9-DE44-85ED-0EDD5CC47D9F}">
      <dgm:prSet phldrT="[Текст]" custT="1"/>
      <dgm:spPr>
        <a:solidFill>
          <a:srgbClr val="00367C"/>
        </a:solidFill>
      </dgm:spPr>
      <dgm:t>
        <a:bodyPr/>
        <a:lstStyle/>
        <a:p>
          <a:r>
            <a:rPr lang="ru-RU" sz="14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рынка</a:t>
          </a:r>
          <a:endParaRPr lang="ru-RU" sz="1400" b="0" i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73BFC-55B7-AF42-A434-F28FACF3BDD7}" type="parTrans" cxnId="{5FADE8C5-995A-3240-B1D8-BD447282345B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53BA44-5C9C-A049-A98C-99DE1444608A}" type="sibTrans" cxnId="{5FADE8C5-995A-3240-B1D8-BD447282345B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8E191-C35F-8541-B3F9-4B9BFC348C56}">
      <dgm:prSet phldrT="[Текст]" custT="1"/>
      <dgm:spPr/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раздел БП</a:t>
          </a:r>
        </a:p>
      </dgm:t>
    </dgm:pt>
    <dgm:pt modelId="{4098B530-8079-E94B-9C22-082450D7623A}" type="parTrans" cxnId="{A6746746-0271-9D4E-8E7A-42C14E7A3230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BB099-3BF9-264C-9129-0FC0EE42950C}" type="sibTrans" cxnId="{A6746746-0271-9D4E-8E7A-42C14E7A3230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73B644-96ED-FE40-9C92-7FF2D57B68E1}">
      <dgm:prSet custT="1"/>
      <dgm:spPr/>
      <dgm:t>
        <a:bodyPr/>
        <a:lstStyle/>
        <a:p>
          <a:r>
            <a:rPr lang="ru-RU" sz="1400" b="0" i="0" dirty="0">
              <a:solidFill>
                <a:srgbClr val="1E4174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Операционный и Финансовый разделы БП</a:t>
          </a:r>
          <a:endParaRPr lang="ru-RU" sz="1400" b="0" i="0" dirty="0">
            <a:solidFill>
              <a:srgbClr val="00367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7DC47-3D41-9B47-8C6D-D09FA528DD95}" type="parTrans" cxnId="{A4AD6EF8-C954-8C41-9579-2ABEF667A416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819D5-D753-0243-B14B-3732DDD849EF}" type="sibTrans" cxnId="{A4AD6EF8-C954-8C41-9579-2ABEF667A416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19BE8-2531-5742-8344-43CE4CF9888D}">
      <dgm:prSet custT="1"/>
      <dgm:spPr/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Рекомендации</a:t>
          </a:r>
        </a:p>
      </dgm:t>
    </dgm:pt>
    <dgm:pt modelId="{183F7EF1-AC6C-FB48-BBAB-1511BF0AB3C2}" type="parTrans" cxnId="{73D19444-DE44-4547-A0D8-178F4BB34BD7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8AFE2-442C-5A43-BD88-00AA83FF4247}" type="sibTrans" cxnId="{73D19444-DE44-4547-A0D8-178F4BB34BD7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23431-D3E7-6B4B-9104-48E2AF430E5E}">
      <dgm:prSet custT="1"/>
      <dgm:spPr/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Экономический эффект</a:t>
          </a:r>
        </a:p>
      </dgm:t>
    </dgm:pt>
    <dgm:pt modelId="{DA99540B-771C-4C40-989C-5C4B6D7F5E42}" type="parTrans" cxnId="{C9F5B7B7-3320-7349-B5E1-F687A8B4CAA8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7DE46-CDD5-B241-A0F0-B93356E735F3}" type="sibTrans" cxnId="{C9F5B7B7-3320-7349-B5E1-F687A8B4CAA8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85B85-0E44-E942-B2E1-DFB0FA297607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9AD7F-C5D0-FD46-9313-0D3A4FB62C0B}" type="parTrans" cxnId="{7978EFCA-6E1E-9B4A-ACA1-A89F46C098B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C3247-7B4B-6040-A4AC-ED5FF6732055}" type="sibTrans" cxnId="{7978EFCA-6E1E-9B4A-ACA1-A89F46C098B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D98DD-CE1E-294A-92D9-DF18375E5C5F}" type="pres">
      <dgm:prSet presAssocID="{21B366BF-1BE2-324C-B349-22DD79D62E38}" presName="Name0" presStyleCnt="0">
        <dgm:presLayoutVars>
          <dgm:dir/>
          <dgm:animLvl val="lvl"/>
          <dgm:resizeHandles val="exact"/>
        </dgm:presLayoutVars>
      </dgm:prSet>
      <dgm:spPr/>
    </dgm:pt>
    <dgm:pt modelId="{610BB785-B6F5-CD4B-AE36-90DEF966060A}" type="pres">
      <dgm:prSet presAssocID="{CE1246E0-26A8-494D-BA95-842B32EEA784}" presName="composite" presStyleCnt="0"/>
      <dgm:spPr/>
    </dgm:pt>
    <dgm:pt modelId="{ED17E8E3-D427-BC4D-9458-0F74F05BDB4D}" type="pres">
      <dgm:prSet presAssocID="{CE1246E0-26A8-494D-BA95-842B32EEA784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1788DD4-118B-9C46-BD6B-A923D193EFD2}" type="pres">
      <dgm:prSet presAssocID="{CE1246E0-26A8-494D-BA95-842B32EEA784}" presName="desTx" presStyleLbl="revTx" presStyleIdx="0" presStyleCnt="1">
        <dgm:presLayoutVars>
          <dgm:bulletEnabled val="1"/>
        </dgm:presLayoutVars>
      </dgm:prSet>
      <dgm:spPr/>
    </dgm:pt>
    <dgm:pt modelId="{4A46B9B9-E080-A049-851C-4B601CE0DE0C}" type="pres">
      <dgm:prSet presAssocID="{C4CBF0CE-0A08-0B4B-A794-E6C4A0152034}" presName="space" presStyleCnt="0"/>
      <dgm:spPr/>
    </dgm:pt>
    <dgm:pt modelId="{29672B9F-ADEF-7543-85C1-3326F188FA59}" type="pres">
      <dgm:prSet presAssocID="{69DA2174-4EC9-DE44-85ED-0EDD5CC47D9F}" presName="composite" presStyleCnt="0"/>
      <dgm:spPr/>
    </dgm:pt>
    <dgm:pt modelId="{BEFF03E4-54E0-984D-ABC0-A52796BE3DD0}" type="pres">
      <dgm:prSet presAssocID="{69DA2174-4EC9-DE44-85ED-0EDD5CC47D9F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C1EA31D-7F3F-444B-B4D6-6DE15F2DADB8}" type="pres">
      <dgm:prSet presAssocID="{69DA2174-4EC9-DE44-85ED-0EDD5CC47D9F}" presName="desTx" presStyleLbl="revTx" presStyleIdx="0" presStyleCnt="1">
        <dgm:presLayoutVars>
          <dgm:bulletEnabled val="1"/>
        </dgm:presLayoutVars>
      </dgm:prSet>
      <dgm:spPr/>
    </dgm:pt>
    <dgm:pt modelId="{7E4576B4-ED92-3F45-AFF3-00180013241B}" type="pres">
      <dgm:prSet presAssocID="{0D53BA44-5C9C-A049-A98C-99DE1444608A}" presName="space" presStyleCnt="0"/>
      <dgm:spPr/>
    </dgm:pt>
    <dgm:pt modelId="{A448ED50-4868-5D45-BFB8-468DA91EB665}" type="pres">
      <dgm:prSet presAssocID="{5F18E191-C35F-8541-B3F9-4B9BFC348C56}" presName="composite" presStyleCnt="0"/>
      <dgm:spPr/>
    </dgm:pt>
    <dgm:pt modelId="{02E16D6D-A080-CB46-8201-861E5E0608FB}" type="pres">
      <dgm:prSet presAssocID="{5F18E191-C35F-8541-B3F9-4B9BFC348C56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290E4AC-CE2E-7C48-ACBB-8D8798D7896A}" type="pres">
      <dgm:prSet presAssocID="{5F18E191-C35F-8541-B3F9-4B9BFC348C56}" presName="desTx" presStyleLbl="revTx" presStyleIdx="0" presStyleCnt="1">
        <dgm:presLayoutVars>
          <dgm:bulletEnabled val="1"/>
        </dgm:presLayoutVars>
      </dgm:prSet>
      <dgm:spPr/>
    </dgm:pt>
    <dgm:pt modelId="{217778A9-C750-E940-9CCF-4F2DE436BE38}" type="pres">
      <dgm:prSet presAssocID="{953BB099-3BF9-264C-9129-0FC0EE42950C}" presName="space" presStyleCnt="0"/>
      <dgm:spPr/>
    </dgm:pt>
    <dgm:pt modelId="{75CDE751-D5AF-714E-88FF-7440F6EDC417}" type="pres">
      <dgm:prSet presAssocID="{2A73B644-96ED-FE40-9C92-7FF2D57B68E1}" presName="composite" presStyleCnt="0"/>
      <dgm:spPr/>
    </dgm:pt>
    <dgm:pt modelId="{AEB54C1F-8690-314D-8411-2F0F5BD8B32F}" type="pres">
      <dgm:prSet presAssocID="{2A73B644-96ED-FE40-9C92-7FF2D57B68E1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3CD2C13-7A99-5345-BB48-0AF191A44284}" type="pres">
      <dgm:prSet presAssocID="{2A73B644-96ED-FE40-9C92-7FF2D57B68E1}" presName="desTx" presStyleLbl="revTx" presStyleIdx="0" presStyleCnt="1">
        <dgm:presLayoutVars>
          <dgm:bulletEnabled val="1"/>
        </dgm:presLayoutVars>
      </dgm:prSet>
      <dgm:spPr/>
    </dgm:pt>
    <dgm:pt modelId="{2A51AACC-9DA0-FB40-8F24-7835722EC861}" type="pres">
      <dgm:prSet presAssocID="{6BF819D5-D753-0243-B14B-3732DDD849EF}" presName="space" presStyleCnt="0"/>
      <dgm:spPr/>
    </dgm:pt>
    <dgm:pt modelId="{497DBE39-256D-0A43-A6D6-FA9E74DBA2BB}" type="pres">
      <dgm:prSet presAssocID="{F2319BE8-2531-5742-8344-43CE4CF9888D}" presName="composite" presStyleCnt="0"/>
      <dgm:spPr/>
    </dgm:pt>
    <dgm:pt modelId="{6750AAA9-5A43-574D-8A7E-833B3CBD97F8}" type="pres">
      <dgm:prSet presAssocID="{F2319BE8-2531-5742-8344-43CE4CF9888D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6D2E2FF-632A-A047-865C-8DDAF6F17600}" type="pres">
      <dgm:prSet presAssocID="{F2319BE8-2531-5742-8344-43CE4CF9888D}" presName="desTx" presStyleLbl="revTx" presStyleIdx="0" presStyleCnt="1">
        <dgm:presLayoutVars>
          <dgm:bulletEnabled val="1"/>
        </dgm:presLayoutVars>
      </dgm:prSet>
      <dgm:spPr/>
    </dgm:pt>
    <dgm:pt modelId="{CAAFC2F9-9E47-2C4F-BCEB-04E2B08E1FEA}" type="pres">
      <dgm:prSet presAssocID="{10E8AFE2-442C-5A43-BD88-00AA83FF4247}" presName="space" presStyleCnt="0"/>
      <dgm:spPr/>
    </dgm:pt>
    <dgm:pt modelId="{8FE7723F-A560-424D-B765-F8C976D55A52}" type="pres">
      <dgm:prSet presAssocID="{BC723431-D3E7-6B4B-9104-48E2AF430E5E}" presName="composite" presStyleCnt="0"/>
      <dgm:spPr/>
    </dgm:pt>
    <dgm:pt modelId="{AB5B65F9-18B4-BE49-9636-9B80FED5921C}" type="pres">
      <dgm:prSet presAssocID="{BC723431-D3E7-6B4B-9104-48E2AF430E5E}" presName="par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E90EFA0C-A1C9-D543-9489-1C0B4091D772}" type="pres">
      <dgm:prSet presAssocID="{BC723431-D3E7-6B4B-9104-48E2AF430E5E}" presName="desTx" presStyleLbl="revTx" presStyleIdx="0" presStyleCnt="1">
        <dgm:presLayoutVars>
          <dgm:bulletEnabled val="1"/>
        </dgm:presLayoutVars>
      </dgm:prSet>
      <dgm:spPr/>
    </dgm:pt>
  </dgm:ptLst>
  <dgm:cxnLst>
    <dgm:cxn modelId="{6E425D01-0322-AF4F-8847-17923DDE16A9}" type="presOf" srcId="{69DA2174-4EC9-DE44-85ED-0EDD5CC47D9F}" destId="{BEFF03E4-54E0-984D-ABC0-A52796BE3DD0}" srcOrd="0" destOrd="0" presId="urn:microsoft.com/office/officeart/2005/8/layout/chevron1"/>
    <dgm:cxn modelId="{6C071740-E527-644A-B842-ADB0FE73AA94}" type="presOf" srcId="{2A73B644-96ED-FE40-9C92-7FF2D57B68E1}" destId="{AEB54C1F-8690-314D-8411-2F0F5BD8B32F}" srcOrd="0" destOrd="0" presId="urn:microsoft.com/office/officeart/2005/8/layout/chevron1"/>
    <dgm:cxn modelId="{E9766E41-ECE8-244A-B435-84DE9F683390}" type="presOf" srcId="{F2319BE8-2531-5742-8344-43CE4CF9888D}" destId="{6750AAA9-5A43-574D-8A7E-833B3CBD97F8}" srcOrd="0" destOrd="0" presId="urn:microsoft.com/office/officeart/2005/8/layout/chevron1"/>
    <dgm:cxn modelId="{73D19444-DE44-4547-A0D8-178F4BB34BD7}" srcId="{21B366BF-1BE2-324C-B349-22DD79D62E38}" destId="{F2319BE8-2531-5742-8344-43CE4CF9888D}" srcOrd="4" destOrd="0" parTransId="{183F7EF1-AC6C-FB48-BBAB-1511BF0AB3C2}" sibTransId="{10E8AFE2-442C-5A43-BD88-00AA83FF4247}"/>
    <dgm:cxn modelId="{A6746746-0271-9D4E-8E7A-42C14E7A3230}" srcId="{21B366BF-1BE2-324C-B349-22DD79D62E38}" destId="{5F18E191-C35F-8541-B3F9-4B9BFC348C56}" srcOrd="2" destOrd="0" parTransId="{4098B530-8079-E94B-9C22-082450D7623A}" sibTransId="{953BB099-3BF9-264C-9129-0FC0EE42950C}"/>
    <dgm:cxn modelId="{1D4B385E-503D-2F4E-BC90-DC60F5383E90}" type="presOf" srcId="{5F18E191-C35F-8541-B3F9-4B9BFC348C56}" destId="{02E16D6D-A080-CB46-8201-861E5E0608FB}" srcOrd="0" destOrd="0" presId="urn:microsoft.com/office/officeart/2005/8/layout/chevron1"/>
    <dgm:cxn modelId="{1AC36262-4126-844F-ADA2-2995C40EC285}" srcId="{21B366BF-1BE2-324C-B349-22DD79D62E38}" destId="{CE1246E0-26A8-494D-BA95-842B32EEA784}" srcOrd="0" destOrd="0" parTransId="{3E82AC3F-C7BC-064E-9C22-0A3F8AB86BCF}" sibTransId="{C4CBF0CE-0A08-0B4B-A794-E6C4A0152034}"/>
    <dgm:cxn modelId="{F4E6936A-5798-644A-BC04-F23A0DE352BB}" type="presOf" srcId="{21B366BF-1BE2-324C-B349-22DD79D62E38}" destId="{72ED98DD-CE1E-294A-92D9-DF18375E5C5F}" srcOrd="0" destOrd="0" presId="urn:microsoft.com/office/officeart/2005/8/layout/chevron1"/>
    <dgm:cxn modelId="{1E8CD9A5-086F-774A-94DF-409086AE9918}" type="presOf" srcId="{BC723431-D3E7-6B4B-9104-48E2AF430E5E}" destId="{AB5B65F9-18B4-BE49-9636-9B80FED5921C}" srcOrd="0" destOrd="0" presId="urn:microsoft.com/office/officeart/2005/8/layout/chevron1"/>
    <dgm:cxn modelId="{C9F5B7B7-3320-7349-B5E1-F687A8B4CAA8}" srcId="{21B366BF-1BE2-324C-B349-22DD79D62E38}" destId="{BC723431-D3E7-6B4B-9104-48E2AF430E5E}" srcOrd="5" destOrd="0" parTransId="{DA99540B-771C-4C40-989C-5C4B6D7F5E42}" sibTransId="{C9F7DE46-CDD5-B241-A0F0-B93356E735F3}"/>
    <dgm:cxn modelId="{FCEC8EC1-825E-274B-B89B-B3C2135BEF41}" type="presOf" srcId="{CE1246E0-26A8-494D-BA95-842B32EEA784}" destId="{ED17E8E3-D427-BC4D-9458-0F74F05BDB4D}" srcOrd="0" destOrd="0" presId="urn:microsoft.com/office/officeart/2005/8/layout/chevron1"/>
    <dgm:cxn modelId="{5FADE8C5-995A-3240-B1D8-BD447282345B}" srcId="{21B366BF-1BE2-324C-B349-22DD79D62E38}" destId="{69DA2174-4EC9-DE44-85ED-0EDD5CC47D9F}" srcOrd="1" destOrd="0" parTransId="{7CA73BFC-55B7-AF42-A434-F28FACF3BDD7}" sibTransId="{0D53BA44-5C9C-A049-A98C-99DE1444608A}"/>
    <dgm:cxn modelId="{7978EFCA-6E1E-9B4A-ACA1-A89F46C098B2}" srcId="{CE1246E0-26A8-494D-BA95-842B32EEA784}" destId="{00185B85-0E44-E942-B2E1-DFB0FA297607}" srcOrd="0" destOrd="0" parTransId="{3879AD7F-C5D0-FD46-9313-0D3A4FB62C0B}" sibTransId="{2E8C3247-7B4B-6040-A4AC-ED5FF6732055}"/>
    <dgm:cxn modelId="{8BFA31ED-FA3A-CD4C-8346-337A4D452B52}" type="presOf" srcId="{00185B85-0E44-E942-B2E1-DFB0FA297607}" destId="{D1788DD4-118B-9C46-BD6B-A923D193EFD2}" srcOrd="0" destOrd="0" presId="urn:microsoft.com/office/officeart/2005/8/layout/chevron1"/>
    <dgm:cxn modelId="{A4AD6EF8-C954-8C41-9579-2ABEF667A416}" srcId="{21B366BF-1BE2-324C-B349-22DD79D62E38}" destId="{2A73B644-96ED-FE40-9C92-7FF2D57B68E1}" srcOrd="3" destOrd="0" parTransId="{E397DC47-3D41-9B47-8C6D-D09FA528DD95}" sibTransId="{6BF819D5-D753-0243-B14B-3732DDD849EF}"/>
    <dgm:cxn modelId="{BE717ACF-D22A-F24C-9E22-493AE9DC9D10}" type="presParOf" srcId="{72ED98DD-CE1E-294A-92D9-DF18375E5C5F}" destId="{610BB785-B6F5-CD4B-AE36-90DEF966060A}" srcOrd="0" destOrd="0" presId="urn:microsoft.com/office/officeart/2005/8/layout/chevron1"/>
    <dgm:cxn modelId="{24AFB9A0-4E6A-D943-82F1-932249D3B3BC}" type="presParOf" srcId="{610BB785-B6F5-CD4B-AE36-90DEF966060A}" destId="{ED17E8E3-D427-BC4D-9458-0F74F05BDB4D}" srcOrd="0" destOrd="0" presId="urn:microsoft.com/office/officeart/2005/8/layout/chevron1"/>
    <dgm:cxn modelId="{E0D26430-FC1E-B74B-BBCF-ABD5FA247562}" type="presParOf" srcId="{610BB785-B6F5-CD4B-AE36-90DEF966060A}" destId="{D1788DD4-118B-9C46-BD6B-A923D193EFD2}" srcOrd="1" destOrd="0" presId="urn:microsoft.com/office/officeart/2005/8/layout/chevron1"/>
    <dgm:cxn modelId="{3B516E5E-E412-A145-B1D9-28E702A9FDC0}" type="presParOf" srcId="{72ED98DD-CE1E-294A-92D9-DF18375E5C5F}" destId="{4A46B9B9-E080-A049-851C-4B601CE0DE0C}" srcOrd="1" destOrd="0" presId="urn:microsoft.com/office/officeart/2005/8/layout/chevron1"/>
    <dgm:cxn modelId="{16505B6F-6E60-9C48-BE07-0E83B3D17529}" type="presParOf" srcId="{72ED98DD-CE1E-294A-92D9-DF18375E5C5F}" destId="{29672B9F-ADEF-7543-85C1-3326F188FA59}" srcOrd="2" destOrd="0" presId="urn:microsoft.com/office/officeart/2005/8/layout/chevron1"/>
    <dgm:cxn modelId="{DF7EA361-70EC-8247-A23B-E90906FD5C13}" type="presParOf" srcId="{29672B9F-ADEF-7543-85C1-3326F188FA59}" destId="{BEFF03E4-54E0-984D-ABC0-A52796BE3DD0}" srcOrd="0" destOrd="0" presId="urn:microsoft.com/office/officeart/2005/8/layout/chevron1"/>
    <dgm:cxn modelId="{346AB901-6CC8-6941-902E-F67DC68768BB}" type="presParOf" srcId="{29672B9F-ADEF-7543-85C1-3326F188FA59}" destId="{7C1EA31D-7F3F-444B-B4D6-6DE15F2DADB8}" srcOrd="1" destOrd="0" presId="urn:microsoft.com/office/officeart/2005/8/layout/chevron1"/>
    <dgm:cxn modelId="{A5D88AC9-B91C-094A-A896-C637C3501F55}" type="presParOf" srcId="{72ED98DD-CE1E-294A-92D9-DF18375E5C5F}" destId="{7E4576B4-ED92-3F45-AFF3-00180013241B}" srcOrd="3" destOrd="0" presId="urn:microsoft.com/office/officeart/2005/8/layout/chevron1"/>
    <dgm:cxn modelId="{CB217C94-81C7-AB48-A97B-D6F8A7145C24}" type="presParOf" srcId="{72ED98DD-CE1E-294A-92D9-DF18375E5C5F}" destId="{A448ED50-4868-5D45-BFB8-468DA91EB665}" srcOrd="4" destOrd="0" presId="urn:microsoft.com/office/officeart/2005/8/layout/chevron1"/>
    <dgm:cxn modelId="{DE8007A5-52F2-A342-864C-F04D1FEE663B}" type="presParOf" srcId="{A448ED50-4868-5D45-BFB8-468DA91EB665}" destId="{02E16D6D-A080-CB46-8201-861E5E0608FB}" srcOrd="0" destOrd="0" presId="urn:microsoft.com/office/officeart/2005/8/layout/chevron1"/>
    <dgm:cxn modelId="{2D44344C-FE85-9744-89FC-0E7F721CE1BE}" type="presParOf" srcId="{A448ED50-4868-5D45-BFB8-468DA91EB665}" destId="{A290E4AC-CE2E-7C48-ACBB-8D8798D7896A}" srcOrd="1" destOrd="0" presId="urn:microsoft.com/office/officeart/2005/8/layout/chevron1"/>
    <dgm:cxn modelId="{B7203A25-D20A-C748-AC42-B49B35DFBADE}" type="presParOf" srcId="{72ED98DD-CE1E-294A-92D9-DF18375E5C5F}" destId="{217778A9-C750-E940-9CCF-4F2DE436BE38}" srcOrd="5" destOrd="0" presId="urn:microsoft.com/office/officeart/2005/8/layout/chevron1"/>
    <dgm:cxn modelId="{DCF611EB-024F-1949-9CC4-84B2BC15FE5E}" type="presParOf" srcId="{72ED98DD-CE1E-294A-92D9-DF18375E5C5F}" destId="{75CDE751-D5AF-714E-88FF-7440F6EDC417}" srcOrd="6" destOrd="0" presId="urn:microsoft.com/office/officeart/2005/8/layout/chevron1"/>
    <dgm:cxn modelId="{C1045A2B-70E6-5B49-9B9B-370C33289FB7}" type="presParOf" srcId="{75CDE751-D5AF-714E-88FF-7440F6EDC417}" destId="{AEB54C1F-8690-314D-8411-2F0F5BD8B32F}" srcOrd="0" destOrd="0" presId="urn:microsoft.com/office/officeart/2005/8/layout/chevron1"/>
    <dgm:cxn modelId="{6B3D6348-27FF-0D45-853D-AC6D0B2A184A}" type="presParOf" srcId="{75CDE751-D5AF-714E-88FF-7440F6EDC417}" destId="{83CD2C13-7A99-5345-BB48-0AF191A44284}" srcOrd="1" destOrd="0" presId="urn:microsoft.com/office/officeart/2005/8/layout/chevron1"/>
    <dgm:cxn modelId="{6E1BBED9-15DB-DE48-B3F2-0A09B6755B41}" type="presParOf" srcId="{72ED98DD-CE1E-294A-92D9-DF18375E5C5F}" destId="{2A51AACC-9DA0-FB40-8F24-7835722EC861}" srcOrd="7" destOrd="0" presId="urn:microsoft.com/office/officeart/2005/8/layout/chevron1"/>
    <dgm:cxn modelId="{38337136-CF27-4742-AD78-7D2D1D007300}" type="presParOf" srcId="{72ED98DD-CE1E-294A-92D9-DF18375E5C5F}" destId="{497DBE39-256D-0A43-A6D6-FA9E74DBA2BB}" srcOrd="8" destOrd="0" presId="urn:microsoft.com/office/officeart/2005/8/layout/chevron1"/>
    <dgm:cxn modelId="{4BED436A-5249-6A4E-8EA2-BBAFAC7AE199}" type="presParOf" srcId="{497DBE39-256D-0A43-A6D6-FA9E74DBA2BB}" destId="{6750AAA9-5A43-574D-8A7E-833B3CBD97F8}" srcOrd="0" destOrd="0" presId="urn:microsoft.com/office/officeart/2005/8/layout/chevron1"/>
    <dgm:cxn modelId="{815AE431-2BAA-0A41-8C58-7F5807227B5E}" type="presParOf" srcId="{497DBE39-256D-0A43-A6D6-FA9E74DBA2BB}" destId="{D6D2E2FF-632A-A047-865C-8DDAF6F17600}" srcOrd="1" destOrd="0" presId="urn:microsoft.com/office/officeart/2005/8/layout/chevron1"/>
    <dgm:cxn modelId="{8EE8AB0C-257F-944D-89F1-E77A2767A67D}" type="presParOf" srcId="{72ED98DD-CE1E-294A-92D9-DF18375E5C5F}" destId="{CAAFC2F9-9E47-2C4F-BCEB-04E2B08E1FEA}" srcOrd="9" destOrd="0" presId="urn:microsoft.com/office/officeart/2005/8/layout/chevron1"/>
    <dgm:cxn modelId="{F024C200-EA06-4741-8D9E-4F43B783F0DE}" type="presParOf" srcId="{72ED98DD-CE1E-294A-92D9-DF18375E5C5F}" destId="{8FE7723F-A560-424D-B765-F8C976D55A52}" srcOrd="10" destOrd="0" presId="urn:microsoft.com/office/officeart/2005/8/layout/chevron1"/>
    <dgm:cxn modelId="{9FD23133-A6BD-244B-BACE-56BE6618285B}" type="presParOf" srcId="{8FE7723F-A560-424D-B765-F8C976D55A52}" destId="{AB5B65F9-18B4-BE49-9636-9B80FED5921C}" srcOrd="0" destOrd="0" presId="urn:microsoft.com/office/officeart/2005/8/layout/chevron1"/>
    <dgm:cxn modelId="{2A682A38-4880-604C-BDAD-FB515636B8A8}" type="presParOf" srcId="{8FE7723F-A560-424D-B765-F8C976D55A52}" destId="{E90EFA0C-A1C9-D543-9489-1C0B4091D772}" srcOrd="1" destOrd="0" presId="urn:microsoft.com/office/officeart/2005/8/layout/chevron1"/>
  </dgm:cxnLst>
  <dgm:bg/>
  <dgm:whole>
    <a:ln w="38100">
      <a:extLst>
        <a:ext uri="{C807C97D-BFC1-408E-A445-0C87EB9F89A2}">
          <ask:lineSketchStyleProps xmlns:ask="http://schemas.microsoft.com/office/drawing/2018/sketchyshapes">
            <ask:type>
              <ask:lineSketchCurved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B366BF-1BE2-324C-B349-22DD79D62E38}" type="doc">
      <dgm:prSet loTypeId="urn:microsoft.com/office/officeart/2005/8/layout/chevron1" loCatId="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E1246E0-26A8-494D-BA95-842B32EEA784}">
      <dgm:prSet phldrT="[Текст]" custT="1"/>
      <dgm:spPr>
        <a:solidFill>
          <a:schemeClr val="bg1"/>
        </a:solidFill>
        <a:ln w="19050"/>
      </dgm:spPr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Концепция</a:t>
          </a:r>
        </a:p>
      </dgm:t>
    </dgm:pt>
    <dgm:pt modelId="{3E82AC3F-C7BC-064E-9C22-0A3F8AB86BCF}" type="parTrans" cxnId="{1AC36262-4126-844F-ADA2-2995C40EC285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CBF0CE-0A08-0B4B-A794-E6C4A0152034}" type="sibTrans" cxnId="{1AC36262-4126-844F-ADA2-2995C40EC285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A2174-4EC9-DE44-85ED-0EDD5CC47D9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400" b="0" i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рынка</a:t>
          </a:r>
          <a:endParaRPr lang="ru-RU" sz="1400" b="0" i="0" dirty="0">
            <a:solidFill>
              <a:srgbClr val="00367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73BFC-55B7-AF42-A434-F28FACF3BDD7}" type="parTrans" cxnId="{5FADE8C5-995A-3240-B1D8-BD447282345B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53BA44-5C9C-A049-A98C-99DE1444608A}" type="sibTrans" cxnId="{5FADE8C5-995A-3240-B1D8-BD447282345B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8E191-C35F-8541-B3F9-4B9BFC348C56}">
      <dgm:prSet phldrT="[Текст]" custT="1"/>
      <dgm:spPr>
        <a:solidFill>
          <a:srgbClr val="00367C"/>
        </a:solidFill>
      </dgm:spPr>
      <dgm:t>
        <a:bodyPr/>
        <a:lstStyle/>
        <a:p>
          <a:r>
            <a:rPr lang="ru-RU" sz="14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раздел БП</a:t>
          </a:r>
        </a:p>
      </dgm:t>
    </dgm:pt>
    <dgm:pt modelId="{4098B530-8079-E94B-9C22-082450D7623A}" type="parTrans" cxnId="{A6746746-0271-9D4E-8E7A-42C14E7A3230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BB099-3BF9-264C-9129-0FC0EE42950C}" type="sibTrans" cxnId="{A6746746-0271-9D4E-8E7A-42C14E7A3230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73B644-96ED-FE40-9C92-7FF2D57B68E1}">
      <dgm:prSet custT="1"/>
      <dgm:spPr/>
      <dgm:t>
        <a:bodyPr/>
        <a:lstStyle/>
        <a:p>
          <a:r>
            <a:rPr lang="ru-RU" sz="1400" b="0" i="0" dirty="0">
              <a:solidFill>
                <a:srgbClr val="1E4174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Операционный и Финансовый разделы БП</a:t>
          </a:r>
          <a:endParaRPr lang="ru-RU" sz="1400" b="0" i="0" dirty="0">
            <a:solidFill>
              <a:srgbClr val="00367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7DC47-3D41-9B47-8C6D-D09FA528DD95}" type="parTrans" cxnId="{A4AD6EF8-C954-8C41-9579-2ABEF667A416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819D5-D753-0243-B14B-3732DDD849EF}" type="sibTrans" cxnId="{A4AD6EF8-C954-8C41-9579-2ABEF667A416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19BE8-2531-5742-8344-43CE4CF9888D}">
      <dgm:prSet custT="1"/>
      <dgm:spPr/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Рекомендации</a:t>
          </a:r>
        </a:p>
      </dgm:t>
    </dgm:pt>
    <dgm:pt modelId="{183F7EF1-AC6C-FB48-BBAB-1511BF0AB3C2}" type="parTrans" cxnId="{73D19444-DE44-4547-A0D8-178F4BB34BD7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8AFE2-442C-5A43-BD88-00AA83FF4247}" type="sibTrans" cxnId="{73D19444-DE44-4547-A0D8-178F4BB34BD7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23431-D3E7-6B4B-9104-48E2AF430E5E}">
      <dgm:prSet custT="1"/>
      <dgm:spPr/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Экономический эффект</a:t>
          </a:r>
        </a:p>
      </dgm:t>
    </dgm:pt>
    <dgm:pt modelId="{DA99540B-771C-4C40-989C-5C4B6D7F5E42}" type="parTrans" cxnId="{C9F5B7B7-3320-7349-B5E1-F687A8B4CAA8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7DE46-CDD5-B241-A0F0-B93356E735F3}" type="sibTrans" cxnId="{C9F5B7B7-3320-7349-B5E1-F687A8B4CAA8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85B85-0E44-E942-B2E1-DFB0FA297607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9AD7F-C5D0-FD46-9313-0D3A4FB62C0B}" type="parTrans" cxnId="{7978EFCA-6E1E-9B4A-ACA1-A89F46C098B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C3247-7B4B-6040-A4AC-ED5FF6732055}" type="sibTrans" cxnId="{7978EFCA-6E1E-9B4A-ACA1-A89F46C098B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D98DD-CE1E-294A-92D9-DF18375E5C5F}" type="pres">
      <dgm:prSet presAssocID="{21B366BF-1BE2-324C-B349-22DD79D62E38}" presName="Name0" presStyleCnt="0">
        <dgm:presLayoutVars>
          <dgm:dir/>
          <dgm:animLvl val="lvl"/>
          <dgm:resizeHandles val="exact"/>
        </dgm:presLayoutVars>
      </dgm:prSet>
      <dgm:spPr/>
    </dgm:pt>
    <dgm:pt modelId="{610BB785-B6F5-CD4B-AE36-90DEF966060A}" type="pres">
      <dgm:prSet presAssocID="{CE1246E0-26A8-494D-BA95-842B32EEA784}" presName="composite" presStyleCnt="0"/>
      <dgm:spPr/>
    </dgm:pt>
    <dgm:pt modelId="{ED17E8E3-D427-BC4D-9458-0F74F05BDB4D}" type="pres">
      <dgm:prSet presAssocID="{CE1246E0-26A8-494D-BA95-842B32EEA784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1788DD4-118B-9C46-BD6B-A923D193EFD2}" type="pres">
      <dgm:prSet presAssocID="{CE1246E0-26A8-494D-BA95-842B32EEA784}" presName="desTx" presStyleLbl="revTx" presStyleIdx="0" presStyleCnt="1">
        <dgm:presLayoutVars>
          <dgm:bulletEnabled val="1"/>
        </dgm:presLayoutVars>
      </dgm:prSet>
      <dgm:spPr/>
    </dgm:pt>
    <dgm:pt modelId="{4A46B9B9-E080-A049-851C-4B601CE0DE0C}" type="pres">
      <dgm:prSet presAssocID="{C4CBF0CE-0A08-0B4B-A794-E6C4A0152034}" presName="space" presStyleCnt="0"/>
      <dgm:spPr/>
    </dgm:pt>
    <dgm:pt modelId="{29672B9F-ADEF-7543-85C1-3326F188FA59}" type="pres">
      <dgm:prSet presAssocID="{69DA2174-4EC9-DE44-85ED-0EDD5CC47D9F}" presName="composite" presStyleCnt="0"/>
      <dgm:spPr/>
    </dgm:pt>
    <dgm:pt modelId="{BEFF03E4-54E0-984D-ABC0-A52796BE3DD0}" type="pres">
      <dgm:prSet presAssocID="{69DA2174-4EC9-DE44-85ED-0EDD5CC47D9F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C1EA31D-7F3F-444B-B4D6-6DE15F2DADB8}" type="pres">
      <dgm:prSet presAssocID="{69DA2174-4EC9-DE44-85ED-0EDD5CC47D9F}" presName="desTx" presStyleLbl="revTx" presStyleIdx="0" presStyleCnt="1">
        <dgm:presLayoutVars>
          <dgm:bulletEnabled val="1"/>
        </dgm:presLayoutVars>
      </dgm:prSet>
      <dgm:spPr/>
    </dgm:pt>
    <dgm:pt modelId="{7E4576B4-ED92-3F45-AFF3-00180013241B}" type="pres">
      <dgm:prSet presAssocID="{0D53BA44-5C9C-A049-A98C-99DE1444608A}" presName="space" presStyleCnt="0"/>
      <dgm:spPr/>
    </dgm:pt>
    <dgm:pt modelId="{A448ED50-4868-5D45-BFB8-468DA91EB665}" type="pres">
      <dgm:prSet presAssocID="{5F18E191-C35F-8541-B3F9-4B9BFC348C56}" presName="composite" presStyleCnt="0"/>
      <dgm:spPr/>
    </dgm:pt>
    <dgm:pt modelId="{02E16D6D-A080-CB46-8201-861E5E0608FB}" type="pres">
      <dgm:prSet presAssocID="{5F18E191-C35F-8541-B3F9-4B9BFC348C56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290E4AC-CE2E-7C48-ACBB-8D8798D7896A}" type="pres">
      <dgm:prSet presAssocID="{5F18E191-C35F-8541-B3F9-4B9BFC348C56}" presName="desTx" presStyleLbl="revTx" presStyleIdx="0" presStyleCnt="1">
        <dgm:presLayoutVars>
          <dgm:bulletEnabled val="1"/>
        </dgm:presLayoutVars>
      </dgm:prSet>
      <dgm:spPr/>
    </dgm:pt>
    <dgm:pt modelId="{217778A9-C750-E940-9CCF-4F2DE436BE38}" type="pres">
      <dgm:prSet presAssocID="{953BB099-3BF9-264C-9129-0FC0EE42950C}" presName="space" presStyleCnt="0"/>
      <dgm:spPr/>
    </dgm:pt>
    <dgm:pt modelId="{75CDE751-D5AF-714E-88FF-7440F6EDC417}" type="pres">
      <dgm:prSet presAssocID="{2A73B644-96ED-FE40-9C92-7FF2D57B68E1}" presName="composite" presStyleCnt="0"/>
      <dgm:spPr/>
    </dgm:pt>
    <dgm:pt modelId="{AEB54C1F-8690-314D-8411-2F0F5BD8B32F}" type="pres">
      <dgm:prSet presAssocID="{2A73B644-96ED-FE40-9C92-7FF2D57B68E1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3CD2C13-7A99-5345-BB48-0AF191A44284}" type="pres">
      <dgm:prSet presAssocID="{2A73B644-96ED-FE40-9C92-7FF2D57B68E1}" presName="desTx" presStyleLbl="revTx" presStyleIdx="0" presStyleCnt="1">
        <dgm:presLayoutVars>
          <dgm:bulletEnabled val="1"/>
        </dgm:presLayoutVars>
      </dgm:prSet>
      <dgm:spPr/>
    </dgm:pt>
    <dgm:pt modelId="{2A51AACC-9DA0-FB40-8F24-7835722EC861}" type="pres">
      <dgm:prSet presAssocID="{6BF819D5-D753-0243-B14B-3732DDD849EF}" presName="space" presStyleCnt="0"/>
      <dgm:spPr/>
    </dgm:pt>
    <dgm:pt modelId="{497DBE39-256D-0A43-A6D6-FA9E74DBA2BB}" type="pres">
      <dgm:prSet presAssocID="{F2319BE8-2531-5742-8344-43CE4CF9888D}" presName="composite" presStyleCnt="0"/>
      <dgm:spPr/>
    </dgm:pt>
    <dgm:pt modelId="{6750AAA9-5A43-574D-8A7E-833B3CBD97F8}" type="pres">
      <dgm:prSet presAssocID="{F2319BE8-2531-5742-8344-43CE4CF9888D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6D2E2FF-632A-A047-865C-8DDAF6F17600}" type="pres">
      <dgm:prSet presAssocID="{F2319BE8-2531-5742-8344-43CE4CF9888D}" presName="desTx" presStyleLbl="revTx" presStyleIdx="0" presStyleCnt="1">
        <dgm:presLayoutVars>
          <dgm:bulletEnabled val="1"/>
        </dgm:presLayoutVars>
      </dgm:prSet>
      <dgm:spPr/>
    </dgm:pt>
    <dgm:pt modelId="{CAAFC2F9-9E47-2C4F-BCEB-04E2B08E1FEA}" type="pres">
      <dgm:prSet presAssocID="{10E8AFE2-442C-5A43-BD88-00AA83FF4247}" presName="space" presStyleCnt="0"/>
      <dgm:spPr/>
    </dgm:pt>
    <dgm:pt modelId="{8FE7723F-A560-424D-B765-F8C976D55A52}" type="pres">
      <dgm:prSet presAssocID="{BC723431-D3E7-6B4B-9104-48E2AF430E5E}" presName="composite" presStyleCnt="0"/>
      <dgm:spPr/>
    </dgm:pt>
    <dgm:pt modelId="{AB5B65F9-18B4-BE49-9636-9B80FED5921C}" type="pres">
      <dgm:prSet presAssocID="{BC723431-D3E7-6B4B-9104-48E2AF430E5E}" presName="par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E90EFA0C-A1C9-D543-9489-1C0B4091D772}" type="pres">
      <dgm:prSet presAssocID="{BC723431-D3E7-6B4B-9104-48E2AF430E5E}" presName="desTx" presStyleLbl="revTx" presStyleIdx="0" presStyleCnt="1">
        <dgm:presLayoutVars>
          <dgm:bulletEnabled val="1"/>
        </dgm:presLayoutVars>
      </dgm:prSet>
      <dgm:spPr/>
    </dgm:pt>
  </dgm:ptLst>
  <dgm:cxnLst>
    <dgm:cxn modelId="{6E425D01-0322-AF4F-8847-17923DDE16A9}" type="presOf" srcId="{69DA2174-4EC9-DE44-85ED-0EDD5CC47D9F}" destId="{BEFF03E4-54E0-984D-ABC0-A52796BE3DD0}" srcOrd="0" destOrd="0" presId="urn:microsoft.com/office/officeart/2005/8/layout/chevron1"/>
    <dgm:cxn modelId="{6C071740-E527-644A-B842-ADB0FE73AA94}" type="presOf" srcId="{2A73B644-96ED-FE40-9C92-7FF2D57B68E1}" destId="{AEB54C1F-8690-314D-8411-2F0F5BD8B32F}" srcOrd="0" destOrd="0" presId="urn:microsoft.com/office/officeart/2005/8/layout/chevron1"/>
    <dgm:cxn modelId="{E9766E41-ECE8-244A-B435-84DE9F683390}" type="presOf" srcId="{F2319BE8-2531-5742-8344-43CE4CF9888D}" destId="{6750AAA9-5A43-574D-8A7E-833B3CBD97F8}" srcOrd="0" destOrd="0" presId="urn:microsoft.com/office/officeart/2005/8/layout/chevron1"/>
    <dgm:cxn modelId="{73D19444-DE44-4547-A0D8-178F4BB34BD7}" srcId="{21B366BF-1BE2-324C-B349-22DD79D62E38}" destId="{F2319BE8-2531-5742-8344-43CE4CF9888D}" srcOrd="4" destOrd="0" parTransId="{183F7EF1-AC6C-FB48-BBAB-1511BF0AB3C2}" sibTransId="{10E8AFE2-442C-5A43-BD88-00AA83FF4247}"/>
    <dgm:cxn modelId="{A6746746-0271-9D4E-8E7A-42C14E7A3230}" srcId="{21B366BF-1BE2-324C-B349-22DD79D62E38}" destId="{5F18E191-C35F-8541-B3F9-4B9BFC348C56}" srcOrd="2" destOrd="0" parTransId="{4098B530-8079-E94B-9C22-082450D7623A}" sibTransId="{953BB099-3BF9-264C-9129-0FC0EE42950C}"/>
    <dgm:cxn modelId="{1D4B385E-503D-2F4E-BC90-DC60F5383E90}" type="presOf" srcId="{5F18E191-C35F-8541-B3F9-4B9BFC348C56}" destId="{02E16D6D-A080-CB46-8201-861E5E0608FB}" srcOrd="0" destOrd="0" presId="urn:microsoft.com/office/officeart/2005/8/layout/chevron1"/>
    <dgm:cxn modelId="{1AC36262-4126-844F-ADA2-2995C40EC285}" srcId="{21B366BF-1BE2-324C-B349-22DD79D62E38}" destId="{CE1246E0-26A8-494D-BA95-842B32EEA784}" srcOrd="0" destOrd="0" parTransId="{3E82AC3F-C7BC-064E-9C22-0A3F8AB86BCF}" sibTransId="{C4CBF0CE-0A08-0B4B-A794-E6C4A0152034}"/>
    <dgm:cxn modelId="{F4E6936A-5798-644A-BC04-F23A0DE352BB}" type="presOf" srcId="{21B366BF-1BE2-324C-B349-22DD79D62E38}" destId="{72ED98DD-CE1E-294A-92D9-DF18375E5C5F}" srcOrd="0" destOrd="0" presId="urn:microsoft.com/office/officeart/2005/8/layout/chevron1"/>
    <dgm:cxn modelId="{1E8CD9A5-086F-774A-94DF-409086AE9918}" type="presOf" srcId="{BC723431-D3E7-6B4B-9104-48E2AF430E5E}" destId="{AB5B65F9-18B4-BE49-9636-9B80FED5921C}" srcOrd="0" destOrd="0" presId="urn:microsoft.com/office/officeart/2005/8/layout/chevron1"/>
    <dgm:cxn modelId="{C9F5B7B7-3320-7349-B5E1-F687A8B4CAA8}" srcId="{21B366BF-1BE2-324C-B349-22DD79D62E38}" destId="{BC723431-D3E7-6B4B-9104-48E2AF430E5E}" srcOrd="5" destOrd="0" parTransId="{DA99540B-771C-4C40-989C-5C4B6D7F5E42}" sibTransId="{C9F7DE46-CDD5-B241-A0F0-B93356E735F3}"/>
    <dgm:cxn modelId="{FCEC8EC1-825E-274B-B89B-B3C2135BEF41}" type="presOf" srcId="{CE1246E0-26A8-494D-BA95-842B32EEA784}" destId="{ED17E8E3-D427-BC4D-9458-0F74F05BDB4D}" srcOrd="0" destOrd="0" presId="urn:microsoft.com/office/officeart/2005/8/layout/chevron1"/>
    <dgm:cxn modelId="{5FADE8C5-995A-3240-B1D8-BD447282345B}" srcId="{21B366BF-1BE2-324C-B349-22DD79D62E38}" destId="{69DA2174-4EC9-DE44-85ED-0EDD5CC47D9F}" srcOrd="1" destOrd="0" parTransId="{7CA73BFC-55B7-AF42-A434-F28FACF3BDD7}" sibTransId="{0D53BA44-5C9C-A049-A98C-99DE1444608A}"/>
    <dgm:cxn modelId="{7978EFCA-6E1E-9B4A-ACA1-A89F46C098B2}" srcId="{CE1246E0-26A8-494D-BA95-842B32EEA784}" destId="{00185B85-0E44-E942-B2E1-DFB0FA297607}" srcOrd="0" destOrd="0" parTransId="{3879AD7F-C5D0-FD46-9313-0D3A4FB62C0B}" sibTransId="{2E8C3247-7B4B-6040-A4AC-ED5FF6732055}"/>
    <dgm:cxn modelId="{8BFA31ED-FA3A-CD4C-8346-337A4D452B52}" type="presOf" srcId="{00185B85-0E44-E942-B2E1-DFB0FA297607}" destId="{D1788DD4-118B-9C46-BD6B-A923D193EFD2}" srcOrd="0" destOrd="0" presId="urn:microsoft.com/office/officeart/2005/8/layout/chevron1"/>
    <dgm:cxn modelId="{A4AD6EF8-C954-8C41-9579-2ABEF667A416}" srcId="{21B366BF-1BE2-324C-B349-22DD79D62E38}" destId="{2A73B644-96ED-FE40-9C92-7FF2D57B68E1}" srcOrd="3" destOrd="0" parTransId="{E397DC47-3D41-9B47-8C6D-D09FA528DD95}" sibTransId="{6BF819D5-D753-0243-B14B-3732DDD849EF}"/>
    <dgm:cxn modelId="{BE717ACF-D22A-F24C-9E22-493AE9DC9D10}" type="presParOf" srcId="{72ED98DD-CE1E-294A-92D9-DF18375E5C5F}" destId="{610BB785-B6F5-CD4B-AE36-90DEF966060A}" srcOrd="0" destOrd="0" presId="urn:microsoft.com/office/officeart/2005/8/layout/chevron1"/>
    <dgm:cxn modelId="{24AFB9A0-4E6A-D943-82F1-932249D3B3BC}" type="presParOf" srcId="{610BB785-B6F5-CD4B-AE36-90DEF966060A}" destId="{ED17E8E3-D427-BC4D-9458-0F74F05BDB4D}" srcOrd="0" destOrd="0" presId="urn:microsoft.com/office/officeart/2005/8/layout/chevron1"/>
    <dgm:cxn modelId="{E0D26430-FC1E-B74B-BBCF-ABD5FA247562}" type="presParOf" srcId="{610BB785-B6F5-CD4B-AE36-90DEF966060A}" destId="{D1788DD4-118B-9C46-BD6B-A923D193EFD2}" srcOrd="1" destOrd="0" presId="urn:microsoft.com/office/officeart/2005/8/layout/chevron1"/>
    <dgm:cxn modelId="{3B516E5E-E412-A145-B1D9-28E702A9FDC0}" type="presParOf" srcId="{72ED98DD-CE1E-294A-92D9-DF18375E5C5F}" destId="{4A46B9B9-E080-A049-851C-4B601CE0DE0C}" srcOrd="1" destOrd="0" presId="urn:microsoft.com/office/officeart/2005/8/layout/chevron1"/>
    <dgm:cxn modelId="{16505B6F-6E60-9C48-BE07-0E83B3D17529}" type="presParOf" srcId="{72ED98DD-CE1E-294A-92D9-DF18375E5C5F}" destId="{29672B9F-ADEF-7543-85C1-3326F188FA59}" srcOrd="2" destOrd="0" presId="urn:microsoft.com/office/officeart/2005/8/layout/chevron1"/>
    <dgm:cxn modelId="{DF7EA361-70EC-8247-A23B-E90906FD5C13}" type="presParOf" srcId="{29672B9F-ADEF-7543-85C1-3326F188FA59}" destId="{BEFF03E4-54E0-984D-ABC0-A52796BE3DD0}" srcOrd="0" destOrd="0" presId="urn:microsoft.com/office/officeart/2005/8/layout/chevron1"/>
    <dgm:cxn modelId="{346AB901-6CC8-6941-902E-F67DC68768BB}" type="presParOf" srcId="{29672B9F-ADEF-7543-85C1-3326F188FA59}" destId="{7C1EA31D-7F3F-444B-B4D6-6DE15F2DADB8}" srcOrd="1" destOrd="0" presId="urn:microsoft.com/office/officeart/2005/8/layout/chevron1"/>
    <dgm:cxn modelId="{A5D88AC9-B91C-094A-A896-C637C3501F55}" type="presParOf" srcId="{72ED98DD-CE1E-294A-92D9-DF18375E5C5F}" destId="{7E4576B4-ED92-3F45-AFF3-00180013241B}" srcOrd="3" destOrd="0" presId="urn:microsoft.com/office/officeart/2005/8/layout/chevron1"/>
    <dgm:cxn modelId="{CB217C94-81C7-AB48-A97B-D6F8A7145C24}" type="presParOf" srcId="{72ED98DD-CE1E-294A-92D9-DF18375E5C5F}" destId="{A448ED50-4868-5D45-BFB8-468DA91EB665}" srcOrd="4" destOrd="0" presId="urn:microsoft.com/office/officeart/2005/8/layout/chevron1"/>
    <dgm:cxn modelId="{DE8007A5-52F2-A342-864C-F04D1FEE663B}" type="presParOf" srcId="{A448ED50-4868-5D45-BFB8-468DA91EB665}" destId="{02E16D6D-A080-CB46-8201-861E5E0608FB}" srcOrd="0" destOrd="0" presId="urn:microsoft.com/office/officeart/2005/8/layout/chevron1"/>
    <dgm:cxn modelId="{2D44344C-FE85-9744-89FC-0E7F721CE1BE}" type="presParOf" srcId="{A448ED50-4868-5D45-BFB8-468DA91EB665}" destId="{A290E4AC-CE2E-7C48-ACBB-8D8798D7896A}" srcOrd="1" destOrd="0" presId="urn:microsoft.com/office/officeart/2005/8/layout/chevron1"/>
    <dgm:cxn modelId="{B7203A25-D20A-C748-AC42-B49B35DFBADE}" type="presParOf" srcId="{72ED98DD-CE1E-294A-92D9-DF18375E5C5F}" destId="{217778A9-C750-E940-9CCF-4F2DE436BE38}" srcOrd="5" destOrd="0" presId="urn:microsoft.com/office/officeart/2005/8/layout/chevron1"/>
    <dgm:cxn modelId="{DCF611EB-024F-1949-9CC4-84B2BC15FE5E}" type="presParOf" srcId="{72ED98DD-CE1E-294A-92D9-DF18375E5C5F}" destId="{75CDE751-D5AF-714E-88FF-7440F6EDC417}" srcOrd="6" destOrd="0" presId="urn:microsoft.com/office/officeart/2005/8/layout/chevron1"/>
    <dgm:cxn modelId="{C1045A2B-70E6-5B49-9B9B-370C33289FB7}" type="presParOf" srcId="{75CDE751-D5AF-714E-88FF-7440F6EDC417}" destId="{AEB54C1F-8690-314D-8411-2F0F5BD8B32F}" srcOrd="0" destOrd="0" presId="urn:microsoft.com/office/officeart/2005/8/layout/chevron1"/>
    <dgm:cxn modelId="{6B3D6348-27FF-0D45-853D-AC6D0B2A184A}" type="presParOf" srcId="{75CDE751-D5AF-714E-88FF-7440F6EDC417}" destId="{83CD2C13-7A99-5345-BB48-0AF191A44284}" srcOrd="1" destOrd="0" presId="urn:microsoft.com/office/officeart/2005/8/layout/chevron1"/>
    <dgm:cxn modelId="{6E1BBED9-15DB-DE48-B3F2-0A09B6755B41}" type="presParOf" srcId="{72ED98DD-CE1E-294A-92D9-DF18375E5C5F}" destId="{2A51AACC-9DA0-FB40-8F24-7835722EC861}" srcOrd="7" destOrd="0" presId="urn:microsoft.com/office/officeart/2005/8/layout/chevron1"/>
    <dgm:cxn modelId="{38337136-CF27-4742-AD78-7D2D1D007300}" type="presParOf" srcId="{72ED98DD-CE1E-294A-92D9-DF18375E5C5F}" destId="{497DBE39-256D-0A43-A6D6-FA9E74DBA2BB}" srcOrd="8" destOrd="0" presId="urn:microsoft.com/office/officeart/2005/8/layout/chevron1"/>
    <dgm:cxn modelId="{4BED436A-5249-6A4E-8EA2-BBAFAC7AE199}" type="presParOf" srcId="{497DBE39-256D-0A43-A6D6-FA9E74DBA2BB}" destId="{6750AAA9-5A43-574D-8A7E-833B3CBD97F8}" srcOrd="0" destOrd="0" presId="urn:microsoft.com/office/officeart/2005/8/layout/chevron1"/>
    <dgm:cxn modelId="{815AE431-2BAA-0A41-8C58-7F5807227B5E}" type="presParOf" srcId="{497DBE39-256D-0A43-A6D6-FA9E74DBA2BB}" destId="{D6D2E2FF-632A-A047-865C-8DDAF6F17600}" srcOrd="1" destOrd="0" presId="urn:microsoft.com/office/officeart/2005/8/layout/chevron1"/>
    <dgm:cxn modelId="{8EE8AB0C-257F-944D-89F1-E77A2767A67D}" type="presParOf" srcId="{72ED98DD-CE1E-294A-92D9-DF18375E5C5F}" destId="{CAAFC2F9-9E47-2C4F-BCEB-04E2B08E1FEA}" srcOrd="9" destOrd="0" presId="urn:microsoft.com/office/officeart/2005/8/layout/chevron1"/>
    <dgm:cxn modelId="{F024C200-EA06-4741-8D9E-4F43B783F0DE}" type="presParOf" srcId="{72ED98DD-CE1E-294A-92D9-DF18375E5C5F}" destId="{8FE7723F-A560-424D-B765-F8C976D55A52}" srcOrd="10" destOrd="0" presId="urn:microsoft.com/office/officeart/2005/8/layout/chevron1"/>
    <dgm:cxn modelId="{9FD23133-A6BD-244B-BACE-56BE6618285B}" type="presParOf" srcId="{8FE7723F-A560-424D-B765-F8C976D55A52}" destId="{AB5B65F9-18B4-BE49-9636-9B80FED5921C}" srcOrd="0" destOrd="0" presId="urn:microsoft.com/office/officeart/2005/8/layout/chevron1"/>
    <dgm:cxn modelId="{2A682A38-4880-604C-BDAD-FB515636B8A8}" type="presParOf" srcId="{8FE7723F-A560-424D-B765-F8C976D55A52}" destId="{E90EFA0C-A1C9-D543-9489-1C0B4091D772}" srcOrd="1" destOrd="0" presId="urn:microsoft.com/office/officeart/2005/8/layout/chevron1"/>
  </dgm:cxnLst>
  <dgm:bg/>
  <dgm:whole>
    <a:ln w="38100">
      <a:extLst>
        <a:ext uri="{C807C97D-BFC1-408E-A445-0C87EB9F89A2}">
          <ask:lineSketchStyleProps xmlns:ask="http://schemas.microsoft.com/office/drawing/2018/sketchyshapes">
            <ask:type>
              <ask:lineSketchCurved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B366BF-1BE2-324C-B349-22DD79D62E38}" type="doc">
      <dgm:prSet loTypeId="urn:microsoft.com/office/officeart/2005/8/layout/chevron1" loCatId="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E1246E0-26A8-494D-BA95-842B32EEA784}">
      <dgm:prSet phldrT="[Текст]" custT="1"/>
      <dgm:spPr>
        <a:solidFill>
          <a:schemeClr val="bg1"/>
        </a:solidFill>
        <a:ln w="19050"/>
      </dgm:spPr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Концепция</a:t>
          </a:r>
        </a:p>
      </dgm:t>
    </dgm:pt>
    <dgm:pt modelId="{3E82AC3F-C7BC-064E-9C22-0A3F8AB86BCF}" type="parTrans" cxnId="{1AC36262-4126-844F-ADA2-2995C40EC285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CBF0CE-0A08-0B4B-A794-E6C4A0152034}" type="sibTrans" cxnId="{1AC36262-4126-844F-ADA2-2995C40EC285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A2174-4EC9-DE44-85ED-0EDD5CC47D9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400" b="0" i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рынка</a:t>
          </a:r>
          <a:endParaRPr lang="ru-RU" sz="1400" b="0" i="0" dirty="0">
            <a:solidFill>
              <a:srgbClr val="00367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73BFC-55B7-AF42-A434-F28FACF3BDD7}" type="parTrans" cxnId="{5FADE8C5-995A-3240-B1D8-BD447282345B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53BA44-5C9C-A049-A98C-99DE1444608A}" type="sibTrans" cxnId="{5FADE8C5-995A-3240-B1D8-BD447282345B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8E191-C35F-8541-B3F9-4B9BFC348C56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раздел БП</a:t>
          </a:r>
        </a:p>
      </dgm:t>
    </dgm:pt>
    <dgm:pt modelId="{4098B530-8079-E94B-9C22-082450D7623A}" type="parTrans" cxnId="{A6746746-0271-9D4E-8E7A-42C14E7A3230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BB099-3BF9-264C-9129-0FC0EE42950C}" type="sibTrans" cxnId="{A6746746-0271-9D4E-8E7A-42C14E7A3230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73B644-96ED-FE40-9C92-7FF2D57B68E1}">
      <dgm:prSet custT="1"/>
      <dgm:spPr>
        <a:solidFill>
          <a:srgbClr val="00367C"/>
        </a:solidFill>
      </dgm:spPr>
      <dgm:t>
        <a:bodyPr/>
        <a:lstStyle/>
        <a:p>
          <a:r>
            <a:rPr lang="ru-RU" sz="14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Операционный и Финансовый разделы БП</a:t>
          </a:r>
        </a:p>
      </dgm:t>
    </dgm:pt>
    <dgm:pt modelId="{E397DC47-3D41-9B47-8C6D-D09FA528DD95}" type="parTrans" cxnId="{A4AD6EF8-C954-8C41-9579-2ABEF667A416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819D5-D753-0243-B14B-3732DDD849EF}" type="sibTrans" cxnId="{A4AD6EF8-C954-8C41-9579-2ABEF667A416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19BE8-2531-5742-8344-43CE4CF9888D}">
      <dgm:prSet custT="1"/>
      <dgm:spPr/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Рекомендации</a:t>
          </a:r>
        </a:p>
      </dgm:t>
    </dgm:pt>
    <dgm:pt modelId="{183F7EF1-AC6C-FB48-BBAB-1511BF0AB3C2}" type="parTrans" cxnId="{73D19444-DE44-4547-A0D8-178F4BB34BD7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8AFE2-442C-5A43-BD88-00AA83FF4247}" type="sibTrans" cxnId="{73D19444-DE44-4547-A0D8-178F4BB34BD7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23431-D3E7-6B4B-9104-48E2AF430E5E}">
      <dgm:prSet custT="1"/>
      <dgm:spPr/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Экономический эффект</a:t>
          </a:r>
        </a:p>
      </dgm:t>
    </dgm:pt>
    <dgm:pt modelId="{DA99540B-771C-4C40-989C-5C4B6D7F5E42}" type="parTrans" cxnId="{C9F5B7B7-3320-7349-B5E1-F687A8B4CAA8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7DE46-CDD5-B241-A0F0-B93356E735F3}" type="sibTrans" cxnId="{C9F5B7B7-3320-7349-B5E1-F687A8B4CAA8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85B85-0E44-E942-B2E1-DFB0FA297607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9AD7F-C5D0-FD46-9313-0D3A4FB62C0B}" type="parTrans" cxnId="{7978EFCA-6E1E-9B4A-ACA1-A89F46C098B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C3247-7B4B-6040-A4AC-ED5FF6732055}" type="sibTrans" cxnId="{7978EFCA-6E1E-9B4A-ACA1-A89F46C098B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D98DD-CE1E-294A-92D9-DF18375E5C5F}" type="pres">
      <dgm:prSet presAssocID="{21B366BF-1BE2-324C-B349-22DD79D62E38}" presName="Name0" presStyleCnt="0">
        <dgm:presLayoutVars>
          <dgm:dir/>
          <dgm:animLvl val="lvl"/>
          <dgm:resizeHandles val="exact"/>
        </dgm:presLayoutVars>
      </dgm:prSet>
      <dgm:spPr/>
    </dgm:pt>
    <dgm:pt modelId="{610BB785-B6F5-CD4B-AE36-90DEF966060A}" type="pres">
      <dgm:prSet presAssocID="{CE1246E0-26A8-494D-BA95-842B32EEA784}" presName="composite" presStyleCnt="0"/>
      <dgm:spPr/>
    </dgm:pt>
    <dgm:pt modelId="{ED17E8E3-D427-BC4D-9458-0F74F05BDB4D}" type="pres">
      <dgm:prSet presAssocID="{CE1246E0-26A8-494D-BA95-842B32EEA784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1788DD4-118B-9C46-BD6B-A923D193EFD2}" type="pres">
      <dgm:prSet presAssocID="{CE1246E0-26A8-494D-BA95-842B32EEA784}" presName="desTx" presStyleLbl="revTx" presStyleIdx="0" presStyleCnt="1">
        <dgm:presLayoutVars>
          <dgm:bulletEnabled val="1"/>
        </dgm:presLayoutVars>
      </dgm:prSet>
      <dgm:spPr/>
    </dgm:pt>
    <dgm:pt modelId="{4A46B9B9-E080-A049-851C-4B601CE0DE0C}" type="pres">
      <dgm:prSet presAssocID="{C4CBF0CE-0A08-0B4B-A794-E6C4A0152034}" presName="space" presStyleCnt="0"/>
      <dgm:spPr/>
    </dgm:pt>
    <dgm:pt modelId="{29672B9F-ADEF-7543-85C1-3326F188FA59}" type="pres">
      <dgm:prSet presAssocID="{69DA2174-4EC9-DE44-85ED-0EDD5CC47D9F}" presName="composite" presStyleCnt="0"/>
      <dgm:spPr/>
    </dgm:pt>
    <dgm:pt modelId="{BEFF03E4-54E0-984D-ABC0-A52796BE3DD0}" type="pres">
      <dgm:prSet presAssocID="{69DA2174-4EC9-DE44-85ED-0EDD5CC47D9F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C1EA31D-7F3F-444B-B4D6-6DE15F2DADB8}" type="pres">
      <dgm:prSet presAssocID="{69DA2174-4EC9-DE44-85ED-0EDD5CC47D9F}" presName="desTx" presStyleLbl="revTx" presStyleIdx="0" presStyleCnt="1">
        <dgm:presLayoutVars>
          <dgm:bulletEnabled val="1"/>
        </dgm:presLayoutVars>
      </dgm:prSet>
      <dgm:spPr/>
    </dgm:pt>
    <dgm:pt modelId="{7E4576B4-ED92-3F45-AFF3-00180013241B}" type="pres">
      <dgm:prSet presAssocID="{0D53BA44-5C9C-A049-A98C-99DE1444608A}" presName="space" presStyleCnt="0"/>
      <dgm:spPr/>
    </dgm:pt>
    <dgm:pt modelId="{A448ED50-4868-5D45-BFB8-468DA91EB665}" type="pres">
      <dgm:prSet presAssocID="{5F18E191-C35F-8541-B3F9-4B9BFC348C56}" presName="composite" presStyleCnt="0"/>
      <dgm:spPr/>
    </dgm:pt>
    <dgm:pt modelId="{02E16D6D-A080-CB46-8201-861E5E0608FB}" type="pres">
      <dgm:prSet presAssocID="{5F18E191-C35F-8541-B3F9-4B9BFC348C56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290E4AC-CE2E-7C48-ACBB-8D8798D7896A}" type="pres">
      <dgm:prSet presAssocID="{5F18E191-C35F-8541-B3F9-4B9BFC348C56}" presName="desTx" presStyleLbl="revTx" presStyleIdx="0" presStyleCnt="1">
        <dgm:presLayoutVars>
          <dgm:bulletEnabled val="1"/>
        </dgm:presLayoutVars>
      </dgm:prSet>
      <dgm:spPr/>
    </dgm:pt>
    <dgm:pt modelId="{217778A9-C750-E940-9CCF-4F2DE436BE38}" type="pres">
      <dgm:prSet presAssocID="{953BB099-3BF9-264C-9129-0FC0EE42950C}" presName="space" presStyleCnt="0"/>
      <dgm:spPr/>
    </dgm:pt>
    <dgm:pt modelId="{75CDE751-D5AF-714E-88FF-7440F6EDC417}" type="pres">
      <dgm:prSet presAssocID="{2A73B644-96ED-FE40-9C92-7FF2D57B68E1}" presName="composite" presStyleCnt="0"/>
      <dgm:spPr/>
    </dgm:pt>
    <dgm:pt modelId="{AEB54C1F-8690-314D-8411-2F0F5BD8B32F}" type="pres">
      <dgm:prSet presAssocID="{2A73B644-96ED-FE40-9C92-7FF2D57B68E1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3CD2C13-7A99-5345-BB48-0AF191A44284}" type="pres">
      <dgm:prSet presAssocID="{2A73B644-96ED-FE40-9C92-7FF2D57B68E1}" presName="desTx" presStyleLbl="revTx" presStyleIdx="0" presStyleCnt="1">
        <dgm:presLayoutVars>
          <dgm:bulletEnabled val="1"/>
        </dgm:presLayoutVars>
      </dgm:prSet>
      <dgm:spPr/>
    </dgm:pt>
    <dgm:pt modelId="{2A51AACC-9DA0-FB40-8F24-7835722EC861}" type="pres">
      <dgm:prSet presAssocID="{6BF819D5-D753-0243-B14B-3732DDD849EF}" presName="space" presStyleCnt="0"/>
      <dgm:spPr/>
    </dgm:pt>
    <dgm:pt modelId="{497DBE39-256D-0A43-A6D6-FA9E74DBA2BB}" type="pres">
      <dgm:prSet presAssocID="{F2319BE8-2531-5742-8344-43CE4CF9888D}" presName="composite" presStyleCnt="0"/>
      <dgm:spPr/>
    </dgm:pt>
    <dgm:pt modelId="{6750AAA9-5A43-574D-8A7E-833B3CBD97F8}" type="pres">
      <dgm:prSet presAssocID="{F2319BE8-2531-5742-8344-43CE4CF9888D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6D2E2FF-632A-A047-865C-8DDAF6F17600}" type="pres">
      <dgm:prSet presAssocID="{F2319BE8-2531-5742-8344-43CE4CF9888D}" presName="desTx" presStyleLbl="revTx" presStyleIdx="0" presStyleCnt="1">
        <dgm:presLayoutVars>
          <dgm:bulletEnabled val="1"/>
        </dgm:presLayoutVars>
      </dgm:prSet>
      <dgm:spPr/>
    </dgm:pt>
    <dgm:pt modelId="{CAAFC2F9-9E47-2C4F-BCEB-04E2B08E1FEA}" type="pres">
      <dgm:prSet presAssocID="{10E8AFE2-442C-5A43-BD88-00AA83FF4247}" presName="space" presStyleCnt="0"/>
      <dgm:spPr/>
    </dgm:pt>
    <dgm:pt modelId="{8FE7723F-A560-424D-B765-F8C976D55A52}" type="pres">
      <dgm:prSet presAssocID="{BC723431-D3E7-6B4B-9104-48E2AF430E5E}" presName="composite" presStyleCnt="0"/>
      <dgm:spPr/>
    </dgm:pt>
    <dgm:pt modelId="{AB5B65F9-18B4-BE49-9636-9B80FED5921C}" type="pres">
      <dgm:prSet presAssocID="{BC723431-D3E7-6B4B-9104-48E2AF430E5E}" presName="par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E90EFA0C-A1C9-D543-9489-1C0B4091D772}" type="pres">
      <dgm:prSet presAssocID="{BC723431-D3E7-6B4B-9104-48E2AF430E5E}" presName="desTx" presStyleLbl="revTx" presStyleIdx="0" presStyleCnt="1">
        <dgm:presLayoutVars>
          <dgm:bulletEnabled val="1"/>
        </dgm:presLayoutVars>
      </dgm:prSet>
      <dgm:spPr/>
    </dgm:pt>
  </dgm:ptLst>
  <dgm:cxnLst>
    <dgm:cxn modelId="{6E425D01-0322-AF4F-8847-17923DDE16A9}" type="presOf" srcId="{69DA2174-4EC9-DE44-85ED-0EDD5CC47D9F}" destId="{BEFF03E4-54E0-984D-ABC0-A52796BE3DD0}" srcOrd="0" destOrd="0" presId="urn:microsoft.com/office/officeart/2005/8/layout/chevron1"/>
    <dgm:cxn modelId="{6C071740-E527-644A-B842-ADB0FE73AA94}" type="presOf" srcId="{2A73B644-96ED-FE40-9C92-7FF2D57B68E1}" destId="{AEB54C1F-8690-314D-8411-2F0F5BD8B32F}" srcOrd="0" destOrd="0" presId="urn:microsoft.com/office/officeart/2005/8/layout/chevron1"/>
    <dgm:cxn modelId="{E9766E41-ECE8-244A-B435-84DE9F683390}" type="presOf" srcId="{F2319BE8-2531-5742-8344-43CE4CF9888D}" destId="{6750AAA9-5A43-574D-8A7E-833B3CBD97F8}" srcOrd="0" destOrd="0" presId="urn:microsoft.com/office/officeart/2005/8/layout/chevron1"/>
    <dgm:cxn modelId="{73D19444-DE44-4547-A0D8-178F4BB34BD7}" srcId="{21B366BF-1BE2-324C-B349-22DD79D62E38}" destId="{F2319BE8-2531-5742-8344-43CE4CF9888D}" srcOrd="4" destOrd="0" parTransId="{183F7EF1-AC6C-FB48-BBAB-1511BF0AB3C2}" sibTransId="{10E8AFE2-442C-5A43-BD88-00AA83FF4247}"/>
    <dgm:cxn modelId="{A6746746-0271-9D4E-8E7A-42C14E7A3230}" srcId="{21B366BF-1BE2-324C-B349-22DD79D62E38}" destId="{5F18E191-C35F-8541-B3F9-4B9BFC348C56}" srcOrd="2" destOrd="0" parTransId="{4098B530-8079-E94B-9C22-082450D7623A}" sibTransId="{953BB099-3BF9-264C-9129-0FC0EE42950C}"/>
    <dgm:cxn modelId="{1D4B385E-503D-2F4E-BC90-DC60F5383E90}" type="presOf" srcId="{5F18E191-C35F-8541-B3F9-4B9BFC348C56}" destId="{02E16D6D-A080-CB46-8201-861E5E0608FB}" srcOrd="0" destOrd="0" presId="urn:microsoft.com/office/officeart/2005/8/layout/chevron1"/>
    <dgm:cxn modelId="{1AC36262-4126-844F-ADA2-2995C40EC285}" srcId="{21B366BF-1BE2-324C-B349-22DD79D62E38}" destId="{CE1246E0-26A8-494D-BA95-842B32EEA784}" srcOrd="0" destOrd="0" parTransId="{3E82AC3F-C7BC-064E-9C22-0A3F8AB86BCF}" sibTransId="{C4CBF0CE-0A08-0B4B-A794-E6C4A0152034}"/>
    <dgm:cxn modelId="{F4E6936A-5798-644A-BC04-F23A0DE352BB}" type="presOf" srcId="{21B366BF-1BE2-324C-B349-22DD79D62E38}" destId="{72ED98DD-CE1E-294A-92D9-DF18375E5C5F}" srcOrd="0" destOrd="0" presId="urn:microsoft.com/office/officeart/2005/8/layout/chevron1"/>
    <dgm:cxn modelId="{1E8CD9A5-086F-774A-94DF-409086AE9918}" type="presOf" srcId="{BC723431-D3E7-6B4B-9104-48E2AF430E5E}" destId="{AB5B65F9-18B4-BE49-9636-9B80FED5921C}" srcOrd="0" destOrd="0" presId="urn:microsoft.com/office/officeart/2005/8/layout/chevron1"/>
    <dgm:cxn modelId="{C9F5B7B7-3320-7349-B5E1-F687A8B4CAA8}" srcId="{21B366BF-1BE2-324C-B349-22DD79D62E38}" destId="{BC723431-D3E7-6B4B-9104-48E2AF430E5E}" srcOrd="5" destOrd="0" parTransId="{DA99540B-771C-4C40-989C-5C4B6D7F5E42}" sibTransId="{C9F7DE46-CDD5-B241-A0F0-B93356E735F3}"/>
    <dgm:cxn modelId="{FCEC8EC1-825E-274B-B89B-B3C2135BEF41}" type="presOf" srcId="{CE1246E0-26A8-494D-BA95-842B32EEA784}" destId="{ED17E8E3-D427-BC4D-9458-0F74F05BDB4D}" srcOrd="0" destOrd="0" presId="urn:microsoft.com/office/officeart/2005/8/layout/chevron1"/>
    <dgm:cxn modelId="{5FADE8C5-995A-3240-B1D8-BD447282345B}" srcId="{21B366BF-1BE2-324C-B349-22DD79D62E38}" destId="{69DA2174-4EC9-DE44-85ED-0EDD5CC47D9F}" srcOrd="1" destOrd="0" parTransId="{7CA73BFC-55B7-AF42-A434-F28FACF3BDD7}" sibTransId="{0D53BA44-5C9C-A049-A98C-99DE1444608A}"/>
    <dgm:cxn modelId="{7978EFCA-6E1E-9B4A-ACA1-A89F46C098B2}" srcId="{CE1246E0-26A8-494D-BA95-842B32EEA784}" destId="{00185B85-0E44-E942-B2E1-DFB0FA297607}" srcOrd="0" destOrd="0" parTransId="{3879AD7F-C5D0-FD46-9313-0D3A4FB62C0B}" sibTransId="{2E8C3247-7B4B-6040-A4AC-ED5FF6732055}"/>
    <dgm:cxn modelId="{8BFA31ED-FA3A-CD4C-8346-337A4D452B52}" type="presOf" srcId="{00185B85-0E44-E942-B2E1-DFB0FA297607}" destId="{D1788DD4-118B-9C46-BD6B-A923D193EFD2}" srcOrd="0" destOrd="0" presId="urn:microsoft.com/office/officeart/2005/8/layout/chevron1"/>
    <dgm:cxn modelId="{A4AD6EF8-C954-8C41-9579-2ABEF667A416}" srcId="{21B366BF-1BE2-324C-B349-22DD79D62E38}" destId="{2A73B644-96ED-FE40-9C92-7FF2D57B68E1}" srcOrd="3" destOrd="0" parTransId="{E397DC47-3D41-9B47-8C6D-D09FA528DD95}" sibTransId="{6BF819D5-D753-0243-B14B-3732DDD849EF}"/>
    <dgm:cxn modelId="{BE717ACF-D22A-F24C-9E22-493AE9DC9D10}" type="presParOf" srcId="{72ED98DD-CE1E-294A-92D9-DF18375E5C5F}" destId="{610BB785-B6F5-CD4B-AE36-90DEF966060A}" srcOrd="0" destOrd="0" presId="urn:microsoft.com/office/officeart/2005/8/layout/chevron1"/>
    <dgm:cxn modelId="{24AFB9A0-4E6A-D943-82F1-932249D3B3BC}" type="presParOf" srcId="{610BB785-B6F5-CD4B-AE36-90DEF966060A}" destId="{ED17E8E3-D427-BC4D-9458-0F74F05BDB4D}" srcOrd="0" destOrd="0" presId="urn:microsoft.com/office/officeart/2005/8/layout/chevron1"/>
    <dgm:cxn modelId="{E0D26430-FC1E-B74B-BBCF-ABD5FA247562}" type="presParOf" srcId="{610BB785-B6F5-CD4B-AE36-90DEF966060A}" destId="{D1788DD4-118B-9C46-BD6B-A923D193EFD2}" srcOrd="1" destOrd="0" presId="urn:microsoft.com/office/officeart/2005/8/layout/chevron1"/>
    <dgm:cxn modelId="{3B516E5E-E412-A145-B1D9-28E702A9FDC0}" type="presParOf" srcId="{72ED98DD-CE1E-294A-92D9-DF18375E5C5F}" destId="{4A46B9B9-E080-A049-851C-4B601CE0DE0C}" srcOrd="1" destOrd="0" presId="urn:microsoft.com/office/officeart/2005/8/layout/chevron1"/>
    <dgm:cxn modelId="{16505B6F-6E60-9C48-BE07-0E83B3D17529}" type="presParOf" srcId="{72ED98DD-CE1E-294A-92D9-DF18375E5C5F}" destId="{29672B9F-ADEF-7543-85C1-3326F188FA59}" srcOrd="2" destOrd="0" presId="urn:microsoft.com/office/officeart/2005/8/layout/chevron1"/>
    <dgm:cxn modelId="{DF7EA361-70EC-8247-A23B-E90906FD5C13}" type="presParOf" srcId="{29672B9F-ADEF-7543-85C1-3326F188FA59}" destId="{BEFF03E4-54E0-984D-ABC0-A52796BE3DD0}" srcOrd="0" destOrd="0" presId="urn:microsoft.com/office/officeart/2005/8/layout/chevron1"/>
    <dgm:cxn modelId="{346AB901-6CC8-6941-902E-F67DC68768BB}" type="presParOf" srcId="{29672B9F-ADEF-7543-85C1-3326F188FA59}" destId="{7C1EA31D-7F3F-444B-B4D6-6DE15F2DADB8}" srcOrd="1" destOrd="0" presId="urn:microsoft.com/office/officeart/2005/8/layout/chevron1"/>
    <dgm:cxn modelId="{A5D88AC9-B91C-094A-A896-C637C3501F55}" type="presParOf" srcId="{72ED98DD-CE1E-294A-92D9-DF18375E5C5F}" destId="{7E4576B4-ED92-3F45-AFF3-00180013241B}" srcOrd="3" destOrd="0" presId="urn:microsoft.com/office/officeart/2005/8/layout/chevron1"/>
    <dgm:cxn modelId="{CB217C94-81C7-AB48-A97B-D6F8A7145C24}" type="presParOf" srcId="{72ED98DD-CE1E-294A-92D9-DF18375E5C5F}" destId="{A448ED50-4868-5D45-BFB8-468DA91EB665}" srcOrd="4" destOrd="0" presId="urn:microsoft.com/office/officeart/2005/8/layout/chevron1"/>
    <dgm:cxn modelId="{DE8007A5-52F2-A342-864C-F04D1FEE663B}" type="presParOf" srcId="{A448ED50-4868-5D45-BFB8-468DA91EB665}" destId="{02E16D6D-A080-CB46-8201-861E5E0608FB}" srcOrd="0" destOrd="0" presId="urn:microsoft.com/office/officeart/2005/8/layout/chevron1"/>
    <dgm:cxn modelId="{2D44344C-FE85-9744-89FC-0E7F721CE1BE}" type="presParOf" srcId="{A448ED50-4868-5D45-BFB8-468DA91EB665}" destId="{A290E4AC-CE2E-7C48-ACBB-8D8798D7896A}" srcOrd="1" destOrd="0" presId="urn:microsoft.com/office/officeart/2005/8/layout/chevron1"/>
    <dgm:cxn modelId="{B7203A25-D20A-C748-AC42-B49B35DFBADE}" type="presParOf" srcId="{72ED98DD-CE1E-294A-92D9-DF18375E5C5F}" destId="{217778A9-C750-E940-9CCF-4F2DE436BE38}" srcOrd="5" destOrd="0" presId="urn:microsoft.com/office/officeart/2005/8/layout/chevron1"/>
    <dgm:cxn modelId="{DCF611EB-024F-1949-9CC4-84B2BC15FE5E}" type="presParOf" srcId="{72ED98DD-CE1E-294A-92D9-DF18375E5C5F}" destId="{75CDE751-D5AF-714E-88FF-7440F6EDC417}" srcOrd="6" destOrd="0" presId="urn:microsoft.com/office/officeart/2005/8/layout/chevron1"/>
    <dgm:cxn modelId="{C1045A2B-70E6-5B49-9B9B-370C33289FB7}" type="presParOf" srcId="{75CDE751-D5AF-714E-88FF-7440F6EDC417}" destId="{AEB54C1F-8690-314D-8411-2F0F5BD8B32F}" srcOrd="0" destOrd="0" presId="urn:microsoft.com/office/officeart/2005/8/layout/chevron1"/>
    <dgm:cxn modelId="{6B3D6348-27FF-0D45-853D-AC6D0B2A184A}" type="presParOf" srcId="{75CDE751-D5AF-714E-88FF-7440F6EDC417}" destId="{83CD2C13-7A99-5345-BB48-0AF191A44284}" srcOrd="1" destOrd="0" presId="urn:microsoft.com/office/officeart/2005/8/layout/chevron1"/>
    <dgm:cxn modelId="{6E1BBED9-15DB-DE48-B3F2-0A09B6755B41}" type="presParOf" srcId="{72ED98DD-CE1E-294A-92D9-DF18375E5C5F}" destId="{2A51AACC-9DA0-FB40-8F24-7835722EC861}" srcOrd="7" destOrd="0" presId="urn:microsoft.com/office/officeart/2005/8/layout/chevron1"/>
    <dgm:cxn modelId="{38337136-CF27-4742-AD78-7D2D1D007300}" type="presParOf" srcId="{72ED98DD-CE1E-294A-92D9-DF18375E5C5F}" destId="{497DBE39-256D-0A43-A6D6-FA9E74DBA2BB}" srcOrd="8" destOrd="0" presId="urn:microsoft.com/office/officeart/2005/8/layout/chevron1"/>
    <dgm:cxn modelId="{4BED436A-5249-6A4E-8EA2-BBAFAC7AE199}" type="presParOf" srcId="{497DBE39-256D-0A43-A6D6-FA9E74DBA2BB}" destId="{6750AAA9-5A43-574D-8A7E-833B3CBD97F8}" srcOrd="0" destOrd="0" presId="urn:microsoft.com/office/officeart/2005/8/layout/chevron1"/>
    <dgm:cxn modelId="{815AE431-2BAA-0A41-8C58-7F5807227B5E}" type="presParOf" srcId="{497DBE39-256D-0A43-A6D6-FA9E74DBA2BB}" destId="{D6D2E2FF-632A-A047-865C-8DDAF6F17600}" srcOrd="1" destOrd="0" presId="urn:microsoft.com/office/officeart/2005/8/layout/chevron1"/>
    <dgm:cxn modelId="{8EE8AB0C-257F-944D-89F1-E77A2767A67D}" type="presParOf" srcId="{72ED98DD-CE1E-294A-92D9-DF18375E5C5F}" destId="{CAAFC2F9-9E47-2C4F-BCEB-04E2B08E1FEA}" srcOrd="9" destOrd="0" presId="urn:microsoft.com/office/officeart/2005/8/layout/chevron1"/>
    <dgm:cxn modelId="{F024C200-EA06-4741-8D9E-4F43B783F0DE}" type="presParOf" srcId="{72ED98DD-CE1E-294A-92D9-DF18375E5C5F}" destId="{8FE7723F-A560-424D-B765-F8C976D55A52}" srcOrd="10" destOrd="0" presId="urn:microsoft.com/office/officeart/2005/8/layout/chevron1"/>
    <dgm:cxn modelId="{9FD23133-A6BD-244B-BACE-56BE6618285B}" type="presParOf" srcId="{8FE7723F-A560-424D-B765-F8C976D55A52}" destId="{AB5B65F9-18B4-BE49-9636-9B80FED5921C}" srcOrd="0" destOrd="0" presId="urn:microsoft.com/office/officeart/2005/8/layout/chevron1"/>
    <dgm:cxn modelId="{2A682A38-4880-604C-BDAD-FB515636B8A8}" type="presParOf" srcId="{8FE7723F-A560-424D-B765-F8C976D55A52}" destId="{E90EFA0C-A1C9-D543-9489-1C0B4091D772}" srcOrd="1" destOrd="0" presId="urn:microsoft.com/office/officeart/2005/8/layout/chevron1"/>
  </dgm:cxnLst>
  <dgm:bg/>
  <dgm:whole>
    <a:ln w="38100">
      <a:extLst>
        <a:ext uri="{C807C97D-BFC1-408E-A445-0C87EB9F89A2}">
          <ask:lineSketchStyleProps xmlns:ask="http://schemas.microsoft.com/office/drawing/2018/sketchyshapes">
            <ask:type>
              <ask:lineSketchCurved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B366BF-1BE2-324C-B349-22DD79D62E38}" type="doc">
      <dgm:prSet loTypeId="urn:microsoft.com/office/officeart/2005/8/layout/chevron1" loCatId="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E1246E0-26A8-494D-BA95-842B32EEA784}">
      <dgm:prSet phldrT="[Текст]" custT="1"/>
      <dgm:spPr>
        <a:solidFill>
          <a:schemeClr val="bg1"/>
        </a:solidFill>
        <a:ln w="19050"/>
      </dgm:spPr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Концепция</a:t>
          </a:r>
        </a:p>
      </dgm:t>
    </dgm:pt>
    <dgm:pt modelId="{3E82AC3F-C7BC-064E-9C22-0A3F8AB86BCF}" type="parTrans" cxnId="{1AC36262-4126-844F-ADA2-2995C40EC285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CBF0CE-0A08-0B4B-A794-E6C4A0152034}" type="sibTrans" cxnId="{1AC36262-4126-844F-ADA2-2995C40EC285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A2174-4EC9-DE44-85ED-0EDD5CC47D9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400" b="0" i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рынка</a:t>
          </a:r>
          <a:endParaRPr lang="ru-RU" sz="1400" b="0" i="0" dirty="0">
            <a:solidFill>
              <a:srgbClr val="00367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73BFC-55B7-AF42-A434-F28FACF3BDD7}" type="parTrans" cxnId="{5FADE8C5-995A-3240-B1D8-BD447282345B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53BA44-5C9C-A049-A98C-99DE1444608A}" type="sibTrans" cxnId="{5FADE8C5-995A-3240-B1D8-BD447282345B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8E191-C35F-8541-B3F9-4B9BFC348C56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раздел БП</a:t>
          </a:r>
        </a:p>
      </dgm:t>
    </dgm:pt>
    <dgm:pt modelId="{4098B530-8079-E94B-9C22-082450D7623A}" type="parTrans" cxnId="{A6746746-0271-9D4E-8E7A-42C14E7A3230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BB099-3BF9-264C-9129-0FC0EE42950C}" type="sibTrans" cxnId="{A6746746-0271-9D4E-8E7A-42C14E7A3230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73B644-96ED-FE40-9C92-7FF2D57B68E1}">
      <dgm:prSet custT="1"/>
      <dgm:spPr>
        <a:solidFill>
          <a:schemeClr val="bg1"/>
        </a:solidFill>
      </dgm:spPr>
      <dgm:t>
        <a:bodyPr/>
        <a:lstStyle/>
        <a:p>
          <a:r>
            <a:rPr lang="ru-RU" sz="1400" b="0" i="0" dirty="0">
              <a:solidFill>
                <a:srgbClr val="1E4174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Операционный и Финансовый разделы БП</a:t>
          </a:r>
        </a:p>
      </dgm:t>
    </dgm:pt>
    <dgm:pt modelId="{E397DC47-3D41-9B47-8C6D-D09FA528DD95}" type="parTrans" cxnId="{A4AD6EF8-C954-8C41-9579-2ABEF667A416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819D5-D753-0243-B14B-3732DDD849EF}" type="sibTrans" cxnId="{A4AD6EF8-C954-8C41-9579-2ABEF667A416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19BE8-2531-5742-8344-43CE4CF9888D}">
      <dgm:prSet custT="1"/>
      <dgm:spPr>
        <a:solidFill>
          <a:srgbClr val="1E4174"/>
        </a:solidFill>
      </dgm:spPr>
      <dgm:t>
        <a:bodyPr/>
        <a:lstStyle/>
        <a:p>
          <a:r>
            <a:rPr lang="ru-RU" sz="14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Рекомендации</a:t>
          </a:r>
        </a:p>
      </dgm:t>
    </dgm:pt>
    <dgm:pt modelId="{183F7EF1-AC6C-FB48-BBAB-1511BF0AB3C2}" type="parTrans" cxnId="{73D19444-DE44-4547-A0D8-178F4BB34BD7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8AFE2-442C-5A43-BD88-00AA83FF4247}" type="sibTrans" cxnId="{73D19444-DE44-4547-A0D8-178F4BB34BD7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23431-D3E7-6B4B-9104-48E2AF430E5E}">
      <dgm:prSet custT="1"/>
      <dgm:spPr/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Экономический эффект</a:t>
          </a:r>
        </a:p>
      </dgm:t>
    </dgm:pt>
    <dgm:pt modelId="{DA99540B-771C-4C40-989C-5C4B6D7F5E42}" type="parTrans" cxnId="{C9F5B7B7-3320-7349-B5E1-F687A8B4CAA8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7DE46-CDD5-B241-A0F0-B93356E735F3}" type="sibTrans" cxnId="{C9F5B7B7-3320-7349-B5E1-F687A8B4CAA8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85B85-0E44-E942-B2E1-DFB0FA297607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9AD7F-C5D0-FD46-9313-0D3A4FB62C0B}" type="parTrans" cxnId="{7978EFCA-6E1E-9B4A-ACA1-A89F46C098B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C3247-7B4B-6040-A4AC-ED5FF6732055}" type="sibTrans" cxnId="{7978EFCA-6E1E-9B4A-ACA1-A89F46C098B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D98DD-CE1E-294A-92D9-DF18375E5C5F}" type="pres">
      <dgm:prSet presAssocID="{21B366BF-1BE2-324C-B349-22DD79D62E38}" presName="Name0" presStyleCnt="0">
        <dgm:presLayoutVars>
          <dgm:dir/>
          <dgm:animLvl val="lvl"/>
          <dgm:resizeHandles val="exact"/>
        </dgm:presLayoutVars>
      </dgm:prSet>
      <dgm:spPr/>
    </dgm:pt>
    <dgm:pt modelId="{610BB785-B6F5-CD4B-AE36-90DEF966060A}" type="pres">
      <dgm:prSet presAssocID="{CE1246E0-26A8-494D-BA95-842B32EEA784}" presName="composite" presStyleCnt="0"/>
      <dgm:spPr/>
    </dgm:pt>
    <dgm:pt modelId="{ED17E8E3-D427-BC4D-9458-0F74F05BDB4D}" type="pres">
      <dgm:prSet presAssocID="{CE1246E0-26A8-494D-BA95-842B32EEA784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1788DD4-118B-9C46-BD6B-A923D193EFD2}" type="pres">
      <dgm:prSet presAssocID="{CE1246E0-26A8-494D-BA95-842B32EEA784}" presName="desTx" presStyleLbl="revTx" presStyleIdx="0" presStyleCnt="1">
        <dgm:presLayoutVars>
          <dgm:bulletEnabled val="1"/>
        </dgm:presLayoutVars>
      </dgm:prSet>
      <dgm:spPr/>
    </dgm:pt>
    <dgm:pt modelId="{4A46B9B9-E080-A049-851C-4B601CE0DE0C}" type="pres">
      <dgm:prSet presAssocID="{C4CBF0CE-0A08-0B4B-A794-E6C4A0152034}" presName="space" presStyleCnt="0"/>
      <dgm:spPr/>
    </dgm:pt>
    <dgm:pt modelId="{29672B9F-ADEF-7543-85C1-3326F188FA59}" type="pres">
      <dgm:prSet presAssocID="{69DA2174-4EC9-DE44-85ED-0EDD5CC47D9F}" presName="composite" presStyleCnt="0"/>
      <dgm:spPr/>
    </dgm:pt>
    <dgm:pt modelId="{BEFF03E4-54E0-984D-ABC0-A52796BE3DD0}" type="pres">
      <dgm:prSet presAssocID="{69DA2174-4EC9-DE44-85ED-0EDD5CC47D9F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C1EA31D-7F3F-444B-B4D6-6DE15F2DADB8}" type="pres">
      <dgm:prSet presAssocID="{69DA2174-4EC9-DE44-85ED-0EDD5CC47D9F}" presName="desTx" presStyleLbl="revTx" presStyleIdx="0" presStyleCnt="1">
        <dgm:presLayoutVars>
          <dgm:bulletEnabled val="1"/>
        </dgm:presLayoutVars>
      </dgm:prSet>
      <dgm:spPr/>
    </dgm:pt>
    <dgm:pt modelId="{7E4576B4-ED92-3F45-AFF3-00180013241B}" type="pres">
      <dgm:prSet presAssocID="{0D53BA44-5C9C-A049-A98C-99DE1444608A}" presName="space" presStyleCnt="0"/>
      <dgm:spPr/>
    </dgm:pt>
    <dgm:pt modelId="{A448ED50-4868-5D45-BFB8-468DA91EB665}" type="pres">
      <dgm:prSet presAssocID="{5F18E191-C35F-8541-B3F9-4B9BFC348C56}" presName="composite" presStyleCnt="0"/>
      <dgm:spPr/>
    </dgm:pt>
    <dgm:pt modelId="{02E16D6D-A080-CB46-8201-861E5E0608FB}" type="pres">
      <dgm:prSet presAssocID="{5F18E191-C35F-8541-B3F9-4B9BFC348C56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290E4AC-CE2E-7C48-ACBB-8D8798D7896A}" type="pres">
      <dgm:prSet presAssocID="{5F18E191-C35F-8541-B3F9-4B9BFC348C56}" presName="desTx" presStyleLbl="revTx" presStyleIdx="0" presStyleCnt="1">
        <dgm:presLayoutVars>
          <dgm:bulletEnabled val="1"/>
        </dgm:presLayoutVars>
      </dgm:prSet>
      <dgm:spPr/>
    </dgm:pt>
    <dgm:pt modelId="{217778A9-C750-E940-9CCF-4F2DE436BE38}" type="pres">
      <dgm:prSet presAssocID="{953BB099-3BF9-264C-9129-0FC0EE42950C}" presName="space" presStyleCnt="0"/>
      <dgm:spPr/>
    </dgm:pt>
    <dgm:pt modelId="{75CDE751-D5AF-714E-88FF-7440F6EDC417}" type="pres">
      <dgm:prSet presAssocID="{2A73B644-96ED-FE40-9C92-7FF2D57B68E1}" presName="composite" presStyleCnt="0"/>
      <dgm:spPr/>
    </dgm:pt>
    <dgm:pt modelId="{AEB54C1F-8690-314D-8411-2F0F5BD8B32F}" type="pres">
      <dgm:prSet presAssocID="{2A73B644-96ED-FE40-9C92-7FF2D57B68E1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3CD2C13-7A99-5345-BB48-0AF191A44284}" type="pres">
      <dgm:prSet presAssocID="{2A73B644-96ED-FE40-9C92-7FF2D57B68E1}" presName="desTx" presStyleLbl="revTx" presStyleIdx="0" presStyleCnt="1">
        <dgm:presLayoutVars>
          <dgm:bulletEnabled val="1"/>
        </dgm:presLayoutVars>
      </dgm:prSet>
      <dgm:spPr/>
    </dgm:pt>
    <dgm:pt modelId="{2A51AACC-9DA0-FB40-8F24-7835722EC861}" type="pres">
      <dgm:prSet presAssocID="{6BF819D5-D753-0243-B14B-3732DDD849EF}" presName="space" presStyleCnt="0"/>
      <dgm:spPr/>
    </dgm:pt>
    <dgm:pt modelId="{497DBE39-256D-0A43-A6D6-FA9E74DBA2BB}" type="pres">
      <dgm:prSet presAssocID="{F2319BE8-2531-5742-8344-43CE4CF9888D}" presName="composite" presStyleCnt="0"/>
      <dgm:spPr/>
    </dgm:pt>
    <dgm:pt modelId="{6750AAA9-5A43-574D-8A7E-833B3CBD97F8}" type="pres">
      <dgm:prSet presAssocID="{F2319BE8-2531-5742-8344-43CE4CF9888D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6D2E2FF-632A-A047-865C-8DDAF6F17600}" type="pres">
      <dgm:prSet presAssocID="{F2319BE8-2531-5742-8344-43CE4CF9888D}" presName="desTx" presStyleLbl="revTx" presStyleIdx="0" presStyleCnt="1">
        <dgm:presLayoutVars>
          <dgm:bulletEnabled val="1"/>
        </dgm:presLayoutVars>
      </dgm:prSet>
      <dgm:spPr/>
    </dgm:pt>
    <dgm:pt modelId="{CAAFC2F9-9E47-2C4F-BCEB-04E2B08E1FEA}" type="pres">
      <dgm:prSet presAssocID="{10E8AFE2-442C-5A43-BD88-00AA83FF4247}" presName="space" presStyleCnt="0"/>
      <dgm:spPr/>
    </dgm:pt>
    <dgm:pt modelId="{8FE7723F-A560-424D-B765-F8C976D55A52}" type="pres">
      <dgm:prSet presAssocID="{BC723431-D3E7-6B4B-9104-48E2AF430E5E}" presName="composite" presStyleCnt="0"/>
      <dgm:spPr/>
    </dgm:pt>
    <dgm:pt modelId="{AB5B65F9-18B4-BE49-9636-9B80FED5921C}" type="pres">
      <dgm:prSet presAssocID="{BC723431-D3E7-6B4B-9104-48E2AF430E5E}" presName="par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E90EFA0C-A1C9-D543-9489-1C0B4091D772}" type="pres">
      <dgm:prSet presAssocID="{BC723431-D3E7-6B4B-9104-48E2AF430E5E}" presName="desTx" presStyleLbl="revTx" presStyleIdx="0" presStyleCnt="1">
        <dgm:presLayoutVars>
          <dgm:bulletEnabled val="1"/>
        </dgm:presLayoutVars>
      </dgm:prSet>
      <dgm:spPr/>
    </dgm:pt>
  </dgm:ptLst>
  <dgm:cxnLst>
    <dgm:cxn modelId="{6E425D01-0322-AF4F-8847-17923DDE16A9}" type="presOf" srcId="{69DA2174-4EC9-DE44-85ED-0EDD5CC47D9F}" destId="{BEFF03E4-54E0-984D-ABC0-A52796BE3DD0}" srcOrd="0" destOrd="0" presId="urn:microsoft.com/office/officeart/2005/8/layout/chevron1"/>
    <dgm:cxn modelId="{6C071740-E527-644A-B842-ADB0FE73AA94}" type="presOf" srcId="{2A73B644-96ED-FE40-9C92-7FF2D57B68E1}" destId="{AEB54C1F-8690-314D-8411-2F0F5BD8B32F}" srcOrd="0" destOrd="0" presId="urn:microsoft.com/office/officeart/2005/8/layout/chevron1"/>
    <dgm:cxn modelId="{E9766E41-ECE8-244A-B435-84DE9F683390}" type="presOf" srcId="{F2319BE8-2531-5742-8344-43CE4CF9888D}" destId="{6750AAA9-5A43-574D-8A7E-833B3CBD97F8}" srcOrd="0" destOrd="0" presId="urn:microsoft.com/office/officeart/2005/8/layout/chevron1"/>
    <dgm:cxn modelId="{73D19444-DE44-4547-A0D8-178F4BB34BD7}" srcId="{21B366BF-1BE2-324C-B349-22DD79D62E38}" destId="{F2319BE8-2531-5742-8344-43CE4CF9888D}" srcOrd="4" destOrd="0" parTransId="{183F7EF1-AC6C-FB48-BBAB-1511BF0AB3C2}" sibTransId="{10E8AFE2-442C-5A43-BD88-00AA83FF4247}"/>
    <dgm:cxn modelId="{A6746746-0271-9D4E-8E7A-42C14E7A3230}" srcId="{21B366BF-1BE2-324C-B349-22DD79D62E38}" destId="{5F18E191-C35F-8541-B3F9-4B9BFC348C56}" srcOrd="2" destOrd="0" parTransId="{4098B530-8079-E94B-9C22-082450D7623A}" sibTransId="{953BB099-3BF9-264C-9129-0FC0EE42950C}"/>
    <dgm:cxn modelId="{1D4B385E-503D-2F4E-BC90-DC60F5383E90}" type="presOf" srcId="{5F18E191-C35F-8541-B3F9-4B9BFC348C56}" destId="{02E16D6D-A080-CB46-8201-861E5E0608FB}" srcOrd="0" destOrd="0" presId="urn:microsoft.com/office/officeart/2005/8/layout/chevron1"/>
    <dgm:cxn modelId="{1AC36262-4126-844F-ADA2-2995C40EC285}" srcId="{21B366BF-1BE2-324C-B349-22DD79D62E38}" destId="{CE1246E0-26A8-494D-BA95-842B32EEA784}" srcOrd="0" destOrd="0" parTransId="{3E82AC3F-C7BC-064E-9C22-0A3F8AB86BCF}" sibTransId="{C4CBF0CE-0A08-0B4B-A794-E6C4A0152034}"/>
    <dgm:cxn modelId="{F4E6936A-5798-644A-BC04-F23A0DE352BB}" type="presOf" srcId="{21B366BF-1BE2-324C-B349-22DD79D62E38}" destId="{72ED98DD-CE1E-294A-92D9-DF18375E5C5F}" srcOrd="0" destOrd="0" presId="urn:microsoft.com/office/officeart/2005/8/layout/chevron1"/>
    <dgm:cxn modelId="{1E8CD9A5-086F-774A-94DF-409086AE9918}" type="presOf" srcId="{BC723431-D3E7-6B4B-9104-48E2AF430E5E}" destId="{AB5B65F9-18B4-BE49-9636-9B80FED5921C}" srcOrd="0" destOrd="0" presId="urn:microsoft.com/office/officeart/2005/8/layout/chevron1"/>
    <dgm:cxn modelId="{C9F5B7B7-3320-7349-B5E1-F687A8B4CAA8}" srcId="{21B366BF-1BE2-324C-B349-22DD79D62E38}" destId="{BC723431-D3E7-6B4B-9104-48E2AF430E5E}" srcOrd="5" destOrd="0" parTransId="{DA99540B-771C-4C40-989C-5C4B6D7F5E42}" sibTransId="{C9F7DE46-CDD5-B241-A0F0-B93356E735F3}"/>
    <dgm:cxn modelId="{FCEC8EC1-825E-274B-B89B-B3C2135BEF41}" type="presOf" srcId="{CE1246E0-26A8-494D-BA95-842B32EEA784}" destId="{ED17E8E3-D427-BC4D-9458-0F74F05BDB4D}" srcOrd="0" destOrd="0" presId="urn:microsoft.com/office/officeart/2005/8/layout/chevron1"/>
    <dgm:cxn modelId="{5FADE8C5-995A-3240-B1D8-BD447282345B}" srcId="{21B366BF-1BE2-324C-B349-22DD79D62E38}" destId="{69DA2174-4EC9-DE44-85ED-0EDD5CC47D9F}" srcOrd="1" destOrd="0" parTransId="{7CA73BFC-55B7-AF42-A434-F28FACF3BDD7}" sibTransId="{0D53BA44-5C9C-A049-A98C-99DE1444608A}"/>
    <dgm:cxn modelId="{7978EFCA-6E1E-9B4A-ACA1-A89F46C098B2}" srcId="{CE1246E0-26A8-494D-BA95-842B32EEA784}" destId="{00185B85-0E44-E942-B2E1-DFB0FA297607}" srcOrd="0" destOrd="0" parTransId="{3879AD7F-C5D0-FD46-9313-0D3A4FB62C0B}" sibTransId="{2E8C3247-7B4B-6040-A4AC-ED5FF6732055}"/>
    <dgm:cxn modelId="{8BFA31ED-FA3A-CD4C-8346-337A4D452B52}" type="presOf" srcId="{00185B85-0E44-E942-B2E1-DFB0FA297607}" destId="{D1788DD4-118B-9C46-BD6B-A923D193EFD2}" srcOrd="0" destOrd="0" presId="urn:microsoft.com/office/officeart/2005/8/layout/chevron1"/>
    <dgm:cxn modelId="{A4AD6EF8-C954-8C41-9579-2ABEF667A416}" srcId="{21B366BF-1BE2-324C-B349-22DD79D62E38}" destId="{2A73B644-96ED-FE40-9C92-7FF2D57B68E1}" srcOrd="3" destOrd="0" parTransId="{E397DC47-3D41-9B47-8C6D-D09FA528DD95}" sibTransId="{6BF819D5-D753-0243-B14B-3732DDD849EF}"/>
    <dgm:cxn modelId="{BE717ACF-D22A-F24C-9E22-493AE9DC9D10}" type="presParOf" srcId="{72ED98DD-CE1E-294A-92D9-DF18375E5C5F}" destId="{610BB785-B6F5-CD4B-AE36-90DEF966060A}" srcOrd="0" destOrd="0" presId="urn:microsoft.com/office/officeart/2005/8/layout/chevron1"/>
    <dgm:cxn modelId="{24AFB9A0-4E6A-D943-82F1-932249D3B3BC}" type="presParOf" srcId="{610BB785-B6F5-CD4B-AE36-90DEF966060A}" destId="{ED17E8E3-D427-BC4D-9458-0F74F05BDB4D}" srcOrd="0" destOrd="0" presId="urn:microsoft.com/office/officeart/2005/8/layout/chevron1"/>
    <dgm:cxn modelId="{E0D26430-FC1E-B74B-BBCF-ABD5FA247562}" type="presParOf" srcId="{610BB785-B6F5-CD4B-AE36-90DEF966060A}" destId="{D1788DD4-118B-9C46-BD6B-A923D193EFD2}" srcOrd="1" destOrd="0" presId="urn:microsoft.com/office/officeart/2005/8/layout/chevron1"/>
    <dgm:cxn modelId="{3B516E5E-E412-A145-B1D9-28E702A9FDC0}" type="presParOf" srcId="{72ED98DD-CE1E-294A-92D9-DF18375E5C5F}" destId="{4A46B9B9-E080-A049-851C-4B601CE0DE0C}" srcOrd="1" destOrd="0" presId="urn:microsoft.com/office/officeart/2005/8/layout/chevron1"/>
    <dgm:cxn modelId="{16505B6F-6E60-9C48-BE07-0E83B3D17529}" type="presParOf" srcId="{72ED98DD-CE1E-294A-92D9-DF18375E5C5F}" destId="{29672B9F-ADEF-7543-85C1-3326F188FA59}" srcOrd="2" destOrd="0" presId="urn:microsoft.com/office/officeart/2005/8/layout/chevron1"/>
    <dgm:cxn modelId="{DF7EA361-70EC-8247-A23B-E90906FD5C13}" type="presParOf" srcId="{29672B9F-ADEF-7543-85C1-3326F188FA59}" destId="{BEFF03E4-54E0-984D-ABC0-A52796BE3DD0}" srcOrd="0" destOrd="0" presId="urn:microsoft.com/office/officeart/2005/8/layout/chevron1"/>
    <dgm:cxn modelId="{346AB901-6CC8-6941-902E-F67DC68768BB}" type="presParOf" srcId="{29672B9F-ADEF-7543-85C1-3326F188FA59}" destId="{7C1EA31D-7F3F-444B-B4D6-6DE15F2DADB8}" srcOrd="1" destOrd="0" presId="urn:microsoft.com/office/officeart/2005/8/layout/chevron1"/>
    <dgm:cxn modelId="{A5D88AC9-B91C-094A-A896-C637C3501F55}" type="presParOf" srcId="{72ED98DD-CE1E-294A-92D9-DF18375E5C5F}" destId="{7E4576B4-ED92-3F45-AFF3-00180013241B}" srcOrd="3" destOrd="0" presId="urn:microsoft.com/office/officeart/2005/8/layout/chevron1"/>
    <dgm:cxn modelId="{CB217C94-81C7-AB48-A97B-D6F8A7145C24}" type="presParOf" srcId="{72ED98DD-CE1E-294A-92D9-DF18375E5C5F}" destId="{A448ED50-4868-5D45-BFB8-468DA91EB665}" srcOrd="4" destOrd="0" presId="urn:microsoft.com/office/officeart/2005/8/layout/chevron1"/>
    <dgm:cxn modelId="{DE8007A5-52F2-A342-864C-F04D1FEE663B}" type="presParOf" srcId="{A448ED50-4868-5D45-BFB8-468DA91EB665}" destId="{02E16D6D-A080-CB46-8201-861E5E0608FB}" srcOrd="0" destOrd="0" presId="urn:microsoft.com/office/officeart/2005/8/layout/chevron1"/>
    <dgm:cxn modelId="{2D44344C-FE85-9744-89FC-0E7F721CE1BE}" type="presParOf" srcId="{A448ED50-4868-5D45-BFB8-468DA91EB665}" destId="{A290E4AC-CE2E-7C48-ACBB-8D8798D7896A}" srcOrd="1" destOrd="0" presId="urn:microsoft.com/office/officeart/2005/8/layout/chevron1"/>
    <dgm:cxn modelId="{B7203A25-D20A-C748-AC42-B49B35DFBADE}" type="presParOf" srcId="{72ED98DD-CE1E-294A-92D9-DF18375E5C5F}" destId="{217778A9-C750-E940-9CCF-4F2DE436BE38}" srcOrd="5" destOrd="0" presId="urn:microsoft.com/office/officeart/2005/8/layout/chevron1"/>
    <dgm:cxn modelId="{DCF611EB-024F-1949-9CC4-84B2BC15FE5E}" type="presParOf" srcId="{72ED98DD-CE1E-294A-92D9-DF18375E5C5F}" destId="{75CDE751-D5AF-714E-88FF-7440F6EDC417}" srcOrd="6" destOrd="0" presId="urn:microsoft.com/office/officeart/2005/8/layout/chevron1"/>
    <dgm:cxn modelId="{C1045A2B-70E6-5B49-9B9B-370C33289FB7}" type="presParOf" srcId="{75CDE751-D5AF-714E-88FF-7440F6EDC417}" destId="{AEB54C1F-8690-314D-8411-2F0F5BD8B32F}" srcOrd="0" destOrd="0" presId="urn:microsoft.com/office/officeart/2005/8/layout/chevron1"/>
    <dgm:cxn modelId="{6B3D6348-27FF-0D45-853D-AC6D0B2A184A}" type="presParOf" srcId="{75CDE751-D5AF-714E-88FF-7440F6EDC417}" destId="{83CD2C13-7A99-5345-BB48-0AF191A44284}" srcOrd="1" destOrd="0" presId="urn:microsoft.com/office/officeart/2005/8/layout/chevron1"/>
    <dgm:cxn modelId="{6E1BBED9-15DB-DE48-B3F2-0A09B6755B41}" type="presParOf" srcId="{72ED98DD-CE1E-294A-92D9-DF18375E5C5F}" destId="{2A51AACC-9DA0-FB40-8F24-7835722EC861}" srcOrd="7" destOrd="0" presId="urn:microsoft.com/office/officeart/2005/8/layout/chevron1"/>
    <dgm:cxn modelId="{38337136-CF27-4742-AD78-7D2D1D007300}" type="presParOf" srcId="{72ED98DD-CE1E-294A-92D9-DF18375E5C5F}" destId="{497DBE39-256D-0A43-A6D6-FA9E74DBA2BB}" srcOrd="8" destOrd="0" presId="urn:microsoft.com/office/officeart/2005/8/layout/chevron1"/>
    <dgm:cxn modelId="{4BED436A-5249-6A4E-8EA2-BBAFAC7AE199}" type="presParOf" srcId="{497DBE39-256D-0A43-A6D6-FA9E74DBA2BB}" destId="{6750AAA9-5A43-574D-8A7E-833B3CBD97F8}" srcOrd="0" destOrd="0" presId="urn:microsoft.com/office/officeart/2005/8/layout/chevron1"/>
    <dgm:cxn modelId="{815AE431-2BAA-0A41-8C58-7F5807227B5E}" type="presParOf" srcId="{497DBE39-256D-0A43-A6D6-FA9E74DBA2BB}" destId="{D6D2E2FF-632A-A047-865C-8DDAF6F17600}" srcOrd="1" destOrd="0" presId="urn:microsoft.com/office/officeart/2005/8/layout/chevron1"/>
    <dgm:cxn modelId="{8EE8AB0C-257F-944D-89F1-E77A2767A67D}" type="presParOf" srcId="{72ED98DD-CE1E-294A-92D9-DF18375E5C5F}" destId="{CAAFC2F9-9E47-2C4F-BCEB-04E2B08E1FEA}" srcOrd="9" destOrd="0" presId="urn:microsoft.com/office/officeart/2005/8/layout/chevron1"/>
    <dgm:cxn modelId="{F024C200-EA06-4741-8D9E-4F43B783F0DE}" type="presParOf" srcId="{72ED98DD-CE1E-294A-92D9-DF18375E5C5F}" destId="{8FE7723F-A560-424D-B765-F8C976D55A52}" srcOrd="10" destOrd="0" presId="urn:microsoft.com/office/officeart/2005/8/layout/chevron1"/>
    <dgm:cxn modelId="{9FD23133-A6BD-244B-BACE-56BE6618285B}" type="presParOf" srcId="{8FE7723F-A560-424D-B765-F8C976D55A52}" destId="{AB5B65F9-18B4-BE49-9636-9B80FED5921C}" srcOrd="0" destOrd="0" presId="urn:microsoft.com/office/officeart/2005/8/layout/chevron1"/>
    <dgm:cxn modelId="{2A682A38-4880-604C-BDAD-FB515636B8A8}" type="presParOf" srcId="{8FE7723F-A560-424D-B765-F8C976D55A52}" destId="{E90EFA0C-A1C9-D543-9489-1C0B4091D772}" srcOrd="1" destOrd="0" presId="urn:microsoft.com/office/officeart/2005/8/layout/chevron1"/>
  </dgm:cxnLst>
  <dgm:bg/>
  <dgm:whole>
    <a:ln w="38100">
      <a:extLst>
        <a:ext uri="{C807C97D-BFC1-408E-A445-0C87EB9F89A2}">
          <ask:lineSketchStyleProps xmlns:ask="http://schemas.microsoft.com/office/drawing/2018/sketchyshapes">
            <ask:type>
              <ask:lineSketchCurved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B366BF-1BE2-324C-B349-22DD79D62E38}" type="doc">
      <dgm:prSet loTypeId="urn:microsoft.com/office/officeart/2005/8/layout/chevron1" loCatId="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E1246E0-26A8-494D-BA95-842B32EEA784}">
      <dgm:prSet phldrT="[Текст]" custT="1"/>
      <dgm:spPr>
        <a:solidFill>
          <a:schemeClr val="bg1"/>
        </a:solidFill>
        <a:ln w="19050"/>
      </dgm:spPr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Концепция</a:t>
          </a:r>
        </a:p>
      </dgm:t>
    </dgm:pt>
    <dgm:pt modelId="{3E82AC3F-C7BC-064E-9C22-0A3F8AB86BCF}" type="parTrans" cxnId="{1AC36262-4126-844F-ADA2-2995C40EC285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CBF0CE-0A08-0B4B-A794-E6C4A0152034}" type="sibTrans" cxnId="{1AC36262-4126-844F-ADA2-2995C40EC285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A2174-4EC9-DE44-85ED-0EDD5CC47D9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400" b="0" i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рынка</a:t>
          </a:r>
          <a:endParaRPr lang="ru-RU" sz="1400" b="0" i="0" dirty="0">
            <a:solidFill>
              <a:srgbClr val="00367C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73BFC-55B7-AF42-A434-F28FACF3BDD7}" type="parTrans" cxnId="{5FADE8C5-995A-3240-B1D8-BD447282345B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53BA44-5C9C-A049-A98C-99DE1444608A}" type="sibTrans" cxnId="{5FADE8C5-995A-3240-B1D8-BD447282345B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8E191-C35F-8541-B3F9-4B9BFC348C56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раздел БП</a:t>
          </a:r>
        </a:p>
      </dgm:t>
    </dgm:pt>
    <dgm:pt modelId="{4098B530-8079-E94B-9C22-082450D7623A}" type="parTrans" cxnId="{A6746746-0271-9D4E-8E7A-42C14E7A3230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BB099-3BF9-264C-9129-0FC0EE42950C}" type="sibTrans" cxnId="{A6746746-0271-9D4E-8E7A-42C14E7A3230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73B644-96ED-FE40-9C92-7FF2D57B68E1}">
      <dgm:prSet custT="1"/>
      <dgm:spPr>
        <a:solidFill>
          <a:schemeClr val="bg1"/>
        </a:solidFill>
      </dgm:spPr>
      <dgm:t>
        <a:bodyPr/>
        <a:lstStyle/>
        <a:p>
          <a:r>
            <a:rPr lang="ru-RU" sz="1400" b="0" i="0" dirty="0">
              <a:solidFill>
                <a:srgbClr val="1E4174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Операционный и Финансовый разделы БП</a:t>
          </a:r>
        </a:p>
      </dgm:t>
    </dgm:pt>
    <dgm:pt modelId="{E397DC47-3D41-9B47-8C6D-D09FA528DD95}" type="parTrans" cxnId="{A4AD6EF8-C954-8C41-9579-2ABEF667A416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819D5-D753-0243-B14B-3732DDD849EF}" type="sibTrans" cxnId="{A4AD6EF8-C954-8C41-9579-2ABEF667A416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19BE8-2531-5742-8344-43CE4CF9888D}">
      <dgm:prSet custT="1"/>
      <dgm:spPr/>
      <dgm:t>
        <a:bodyPr/>
        <a:lstStyle/>
        <a:p>
          <a:r>
            <a:rPr lang="ru-RU" sz="1400" b="0" i="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Рекомендации</a:t>
          </a:r>
        </a:p>
      </dgm:t>
    </dgm:pt>
    <dgm:pt modelId="{183F7EF1-AC6C-FB48-BBAB-1511BF0AB3C2}" type="parTrans" cxnId="{73D19444-DE44-4547-A0D8-178F4BB34BD7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8AFE2-442C-5A43-BD88-00AA83FF4247}" type="sibTrans" cxnId="{73D19444-DE44-4547-A0D8-178F4BB34BD7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23431-D3E7-6B4B-9104-48E2AF430E5E}">
      <dgm:prSet custT="1"/>
      <dgm:spPr>
        <a:solidFill>
          <a:srgbClr val="1E4174"/>
        </a:solidFill>
      </dgm:spPr>
      <dgm:t>
        <a:bodyPr/>
        <a:lstStyle/>
        <a:p>
          <a:r>
            <a:rPr lang="ru-RU" sz="14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Экономический эффект</a:t>
          </a:r>
        </a:p>
      </dgm:t>
    </dgm:pt>
    <dgm:pt modelId="{DA99540B-771C-4C40-989C-5C4B6D7F5E42}" type="parTrans" cxnId="{C9F5B7B7-3320-7349-B5E1-F687A8B4CAA8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7DE46-CDD5-B241-A0F0-B93356E735F3}" type="sibTrans" cxnId="{C9F5B7B7-3320-7349-B5E1-F687A8B4CAA8}">
      <dgm:prSet/>
      <dgm:spPr/>
      <dgm:t>
        <a:bodyPr/>
        <a:lstStyle/>
        <a:p>
          <a:endParaRPr lang="ru-RU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85B85-0E44-E942-B2E1-DFB0FA297607}">
      <dgm:prSet custT="1"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9AD7F-C5D0-FD46-9313-0D3A4FB62C0B}" type="parTrans" cxnId="{7978EFCA-6E1E-9B4A-ACA1-A89F46C098B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8C3247-7B4B-6040-A4AC-ED5FF6732055}" type="sibTrans" cxnId="{7978EFCA-6E1E-9B4A-ACA1-A89F46C098B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D98DD-CE1E-294A-92D9-DF18375E5C5F}" type="pres">
      <dgm:prSet presAssocID="{21B366BF-1BE2-324C-B349-22DD79D62E38}" presName="Name0" presStyleCnt="0">
        <dgm:presLayoutVars>
          <dgm:dir/>
          <dgm:animLvl val="lvl"/>
          <dgm:resizeHandles val="exact"/>
        </dgm:presLayoutVars>
      </dgm:prSet>
      <dgm:spPr/>
    </dgm:pt>
    <dgm:pt modelId="{610BB785-B6F5-CD4B-AE36-90DEF966060A}" type="pres">
      <dgm:prSet presAssocID="{CE1246E0-26A8-494D-BA95-842B32EEA784}" presName="composite" presStyleCnt="0"/>
      <dgm:spPr/>
    </dgm:pt>
    <dgm:pt modelId="{ED17E8E3-D427-BC4D-9458-0F74F05BDB4D}" type="pres">
      <dgm:prSet presAssocID="{CE1246E0-26A8-494D-BA95-842B32EEA784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1788DD4-118B-9C46-BD6B-A923D193EFD2}" type="pres">
      <dgm:prSet presAssocID="{CE1246E0-26A8-494D-BA95-842B32EEA784}" presName="desTx" presStyleLbl="revTx" presStyleIdx="0" presStyleCnt="1">
        <dgm:presLayoutVars>
          <dgm:bulletEnabled val="1"/>
        </dgm:presLayoutVars>
      </dgm:prSet>
      <dgm:spPr/>
    </dgm:pt>
    <dgm:pt modelId="{4A46B9B9-E080-A049-851C-4B601CE0DE0C}" type="pres">
      <dgm:prSet presAssocID="{C4CBF0CE-0A08-0B4B-A794-E6C4A0152034}" presName="space" presStyleCnt="0"/>
      <dgm:spPr/>
    </dgm:pt>
    <dgm:pt modelId="{29672B9F-ADEF-7543-85C1-3326F188FA59}" type="pres">
      <dgm:prSet presAssocID="{69DA2174-4EC9-DE44-85ED-0EDD5CC47D9F}" presName="composite" presStyleCnt="0"/>
      <dgm:spPr/>
    </dgm:pt>
    <dgm:pt modelId="{BEFF03E4-54E0-984D-ABC0-A52796BE3DD0}" type="pres">
      <dgm:prSet presAssocID="{69DA2174-4EC9-DE44-85ED-0EDD5CC47D9F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C1EA31D-7F3F-444B-B4D6-6DE15F2DADB8}" type="pres">
      <dgm:prSet presAssocID="{69DA2174-4EC9-DE44-85ED-0EDD5CC47D9F}" presName="desTx" presStyleLbl="revTx" presStyleIdx="0" presStyleCnt="1">
        <dgm:presLayoutVars>
          <dgm:bulletEnabled val="1"/>
        </dgm:presLayoutVars>
      </dgm:prSet>
      <dgm:spPr/>
    </dgm:pt>
    <dgm:pt modelId="{7E4576B4-ED92-3F45-AFF3-00180013241B}" type="pres">
      <dgm:prSet presAssocID="{0D53BA44-5C9C-A049-A98C-99DE1444608A}" presName="space" presStyleCnt="0"/>
      <dgm:spPr/>
    </dgm:pt>
    <dgm:pt modelId="{A448ED50-4868-5D45-BFB8-468DA91EB665}" type="pres">
      <dgm:prSet presAssocID="{5F18E191-C35F-8541-B3F9-4B9BFC348C56}" presName="composite" presStyleCnt="0"/>
      <dgm:spPr/>
    </dgm:pt>
    <dgm:pt modelId="{02E16D6D-A080-CB46-8201-861E5E0608FB}" type="pres">
      <dgm:prSet presAssocID="{5F18E191-C35F-8541-B3F9-4B9BFC348C56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290E4AC-CE2E-7C48-ACBB-8D8798D7896A}" type="pres">
      <dgm:prSet presAssocID="{5F18E191-C35F-8541-B3F9-4B9BFC348C56}" presName="desTx" presStyleLbl="revTx" presStyleIdx="0" presStyleCnt="1">
        <dgm:presLayoutVars>
          <dgm:bulletEnabled val="1"/>
        </dgm:presLayoutVars>
      </dgm:prSet>
      <dgm:spPr/>
    </dgm:pt>
    <dgm:pt modelId="{217778A9-C750-E940-9CCF-4F2DE436BE38}" type="pres">
      <dgm:prSet presAssocID="{953BB099-3BF9-264C-9129-0FC0EE42950C}" presName="space" presStyleCnt="0"/>
      <dgm:spPr/>
    </dgm:pt>
    <dgm:pt modelId="{75CDE751-D5AF-714E-88FF-7440F6EDC417}" type="pres">
      <dgm:prSet presAssocID="{2A73B644-96ED-FE40-9C92-7FF2D57B68E1}" presName="composite" presStyleCnt="0"/>
      <dgm:spPr/>
    </dgm:pt>
    <dgm:pt modelId="{AEB54C1F-8690-314D-8411-2F0F5BD8B32F}" type="pres">
      <dgm:prSet presAssocID="{2A73B644-96ED-FE40-9C92-7FF2D57B68E1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3CD2C13-7A99-5345-BB48-0AF191A44284}" type="pres">
      <dgm:prSet presAssocID="{2A73B644-96ED-FE40-9C92-7FF2D57B68E1}" presName="desTx" presStyleLbl="revTx" presStyleIdx="0" presStyleCnt="1">
        <dgm:presLayoutVars>
          <dgm:bulletEnabled val="1"/>
        </dgm:presLayoutVars>
      </dgm:prSet>
      <dgm:spPr/>
    </dgm:pt>
    <dgm:pt modelId="{2A51AACC-9DA0-FB40-8F24-7835722EC861}" type="pres">
      <dgm:prSet presAssocID="{6BF819D5-D753-0243-B14B-3732DDD849EF}" presName="space" presStyleCnt="0"/>
      <dgm:spPr/>
    </dgm:pt>
    <dgm:pt modelId="{497DBE39-256D-0A43-A6D6-FA9E74DBA2BB}" type="pres">
      <dgm:prSet presAssocID="{F2319BE8-2531-5742-8344-43CE4CF9888D}" presName="composite" presStyleCnt="0"/>
      <dgm:spPr/>
    </dgm:pt>
    <dgm:pt modelId="{6750AAA9-5A43-574D-8A7E-833B3CBD97F8}" type="pres">
      <dgm:prSet presAssocID="{F2319BE8-2531-5742-8344-43CE4CF9888D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6D2E2FF-632A-A047-865C-8DDAF6F17600}" type="pres">
      <dgm:prSet presAssocID="{F2319BE8-2531-5742-8344-43CE4CF9888D}" presName="desTx" presStyleLbl="revTx" presStyleIdx="0" presStyleCnt="1">
        <dgm:presLayoutVars>
          <dgm:bulletEnabled val="1"/>
        </dgm:presLayoutVars>
      </dgm:prSet>
      <dgm:spPr/>
    </dgm:pt>
    <dgm:pt modelId="{CAAFC2F9-9E47-2C4F-BCEB-04E2B08E1FEA}" type="pres">
      <dgm:prSet presAssocID="{10E8AFE2-442C-5A43-BD88-00AA83FF4247}" presName="space" presStyleCnt="0"/>
      <dgm:spPr/>
    </dgm:pt>
    <dgm:pt modelId="{8FE7723F-A560-424D-B765-F8C976D55A52}" type="pres">
      <dgm:prSet presAssocID="{BC723431-D3E7-6B4B-9104-48E2AF430E5E}" presName="composite" presStyleCnt="0"/>
      <dgm:spPr/>
    </dgm:pt>
    <dgm:pt modelId="{AB5B65F9-18B4-BE49-9636-9B80FED5921C}" type="pres">
      <dgm:prSet presAssocID="{BC723431-D3E7-6B4B-9104-48E2AF430E5E}" presName="par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E90EFA0C-A1C9-D543-9489-1C0B4091D772}" type="pres">
      <dgm:prSet presAssocID="{BC723431-D3E7-6B4B-9104-48E2AF430E5E}" presName="desTx" presStyleLbl="revTx" presStyleIdx="0" presStyleCnt="1">
        <dgm:presLayoutVars>
          <dgm:bulletEnabled val="1"/>
        </dgm:presLayoutVars>
      </dgm:prSet>
      <dgm:spPr/>
    </dgm:pt>
  </dgm:ptLst>
  <dgm:cxnLst>
    <dgm:cxn modelId="{6E425D01-0322-AF4F-8847-17923DDE16A9}" type="presOf" srcId="{69DA2174-4EC9-DE44-85ED-0EDD5CC47D9F}" destId="{BEFF03E4-54E0-984D-ABC0-A52796BE3DD0}" srcOrd="0" destOrd="0" presId="urn:microsoft.com/office/officeart/2005/8/layout/chevron1"/>
    <dgm:cxn modelId="{6C071740-E527-644A-B842-ADB0FE73AA94}" type="presOf" srcId="{2A73B644-96ED-FE40-9C92-7FF2D57B68E1}" destId="{AEB54C1F-8690-314D-8411-2F0F5BD8B32F}" srcOrd="0" destOrd="0" presId="urn:microsoft.com/office/officeart/2005/8/layout/chevron1"/>
    <dgm:cxn modelId="{E9766E41-ECE8-244A-B435-84DE9F683390}" type="presOf" srcId="{F2319BE8-2531-5742-8344-43CE4CF9888D}" destId="{6750AAA9-5A43-574D-8A7E-833B3CBD97F8}" srcOrd="0" destOrd="0" presId="urn:microsoft.com/office/officeart/2005/8/layout/chevron1"/>
    <dgm:cxn modelId="{73D19444-DE44-4547-A0D8-178F4BB34BD7}" srcId="{21B366BF-1BE2-324C-B349-22DD79D62E38}" destId="{F2319BE8-2531-5742-8344-43CE4CF9888D}" srcOrd="4" destOrd="0" parTransId="{183F7EF1-AC6C-FB48-BBAB-1511BF0AB3C2}" sibTransId="{10E8AFE2-442C-5A43-BD88-00AA83FF4247}"/>
    <dgm:cxn modelId="{A6746746-0271-9D4E-8E7A-42C14E7A3230}" srcId="{21B366BF-1BE2-324C-B349-22DD79D62E38}" destId="{5F18E191-C35F-8541-B3F9-4B9BFC348C56}" srcOrd="2" destOrd="0" parTransId="{4098B530-8079-E94B-9C22-082450D7623A}" sibTransId="{953BB099-3BF9-264C-9129-0FC0EE42950C}"/>
    <dgm:cxn modelId="{1D4B385E-503D-2F4E-BC90-DC60F5383E90}" type="presOf" srcId="{5F18E191-C35F-8541-B3F9-4B9BFC348C56}" destId="{02E16D6D-A080-CB46-8201-861E5E0608FB}" srcOrd="0" destOrd="0" presId="urn:microsoft.com/office/officeart/2005/8/layout/chevron1"/>
    <dgm:cxn modelId="{1AC36262-4126-844F-ADA2-2995C40EC285}" srcId="{21B366BF-1BE2-324C-B349-22DD79D62E38}" destId="{CE1246E0-26A8-494D-BA95-842B32EEA784}" srcOrd="0" destOrd="0" parTransId="{3E82AC3F-C7BC-064E-9C22-0A3F8AB86BCF}" sibTransId="{C4CBF0CE-0A08-0B4B-A794-E6C4A0152034}"/>
    <dgm:cxn modelId="{F4E6936A-5798-644A-BC04-F23A0DE352BB}" type="presOf" srcId="{21B366BF-1BE2-324C-B349-22DD79D62E38}" destId="{72ED98DD-CE1E-294A-92D9-DF18375E5C5F}" srcOrd="0" destOrd="0" presId="urn:microsoft.com/office/officeart/2005/8/layout/chevron1"/>
    <dgm:cxn modelId="{1E8CD9A5-086F-774A-94DF-409086AE9918}" type="presOf" srcId="{BC723431-D3E7-6B4B-9104-48E2AF430E5E}" destId="{AB5B65F9-18B4-BE49-9636-9B80FED5921C}" srcOrd="0" destOrd="0" presId="urn:microsoft.com/office/officeart/2005/8/layout/chevron1"/>
    <dgm:cxn modelId="{C9F5B7B7-3320-7349-B5E1-F687A8B4CAA8}" srcId="{21B366BF-1BE2-324C-B349-22DD79D62E38}" destId="{BC723431-D3E7-6B4B-9104-48E2AF430E5E}" srcOrd="5" destOrd="0" parTransId="{DA99540B-771C-4C40-989C-5C4B6D7F5E42}" sibTransId="{C9F7DE46-CDD5-B241-A0F0-B93356E735F3}"/>
    <dgm:cxn modelId="{FCEC8EC1-825E-274B-B89B-B3C2135BEF41}" type="presOf" srcId="{CE1246E0-26A8-494D-BA95-842B32EEA784}" destId="{ED17E8E3-D427-BC4D-9458-0F74F05BDB4D}" srcOrd="0" destOrd="0" presId="urn:microsoft.com/office/officeart/2005/8/layout/chevron1"/>
    <dgm:cxn modelId="{5FADE8C5-995A-3240-B1D8-BD447282345B}" srcId="{21B366BF-1BE2-324C-B349-22DD79D62E38}" destId="{69DA2174-4EC9-DE44-85ED-0EDD5CC47D9F}" srcOrd="1" destOrd="0" parTransId="{7CA73BFC-55B7-AF42-A434-F28FACF3BDD7}" sibTransId="{0D53BA44-5C9C-A049-A98C-99DE1444608A}"/>
    <dgm:cxn modelId="{7978EFCA-6E1E-9B4A-ACA1-A89F46C098B2}" srcId="{CE1246E0-26A8-494D-BA95-842B32EEA784}" destId="{00185B85-0E44-E942-B2E1-DFB0FA297607}" srcOrd="0" destOrd="0" parTransId="{3879AD7F-C5D0-FD46-9313-0D3A4FB62C0B}" sibTransId="{2E8C3247-7B4B-6040-A4AC-ED5FF6732055}"/>
    <dgm:cxn modelId="{8BFA31ED-FA3A-CD4C-8346-337A4D452B52}" type="presOf" srcId="{00185B85-0E44-E942-B2E1-DFB0FA297607}" destId="{D1788DD4-118B-9C46-BD6B-A923D193EFD2}" srcOrd="0" destOrd="0" presId="urn:microsoft.com/office/officeart/2005/8/layout/chevron1"/>
    <dgm:cxn modelId="{A4AD6EF8-C954-8C41-9579-2ABEF667A416}" srcId="{21B366BF-1BE2-324C-B349-22DD79D62E38}" destId="{2A73B644-96ED-FE40-9C92-7FF2D57B68E1}" srcOrd="3" destOrd="0" parTransId="{E397DC47-3D41-9B47-8C6D-D09FA528DD95}" sibTransId="{6BF819D5-D753-0243-B14B-3732DDD849EF}"/>
    <dgm:cxn modelId="{BE717ACF-D22A-F24C-9E22-493AE9DC9D10}" type="presParOf" srcId="{72ED98DD-CE1E-294A-92D9-DF18375E5C5F}" destId="{610BB785-B6F5-CD4B-AE36-90DEF966060A}" srcOrd="0" destOrd="0" presId="urn:microsoft.com/office/officeart/2005/8/layout/chevron1"/>
    <dgm:cxn modelId="{24AFB9A0-4E6A-D943-82F1-932249D3B3BC}" type="presParOf" srcId="{610BB785-B6F5-CD4B-AE36-90DEF966060A}" destId="{ED17E8E3-D427-BC4D-9458-0F74F05BDB4D}" srcOrd="0" destOrd="0" presId="urn:microsoft.com/office/officeart/2005/8/layout/chevron1"/>
    <dgm:cxn modelId="{E0D26430-FC1E-B74B-BBCF-ABD5FA247562}" type="presParOf" srcId="{610BB785-B6F5-CD4B-AE36-90DEF966060A}" destId="{D1788DD4-118B-9C46-BD6B-A923D193EFD2}" srcOrd="1" destOrd="0" presId="urn:microsoft.com/office/officeart/2005/8/layout/chevron1"/>
    <dgm:cxn modelId="{3B516E5E-E412-A145-B1D9-28E702A9FDC0}" type="presParOf" srcId="{72ED98DD-CE1E-294A-92D9-DF18375E5C5F}" destId="{4A46B9B9-E080-A049-851C-4B601CE0DE0C}" srcOrd="1" destOrd="0" presId="urn:microsoft.com/office/officeart/2005/8/layout/chevron1"/>
    <dgm:cxn modelId="{16505B6F-6E60-9C48-BE07-0E83B3D17529}" type="presParOf" srcId="{72ED98DD-CE1E-294A-92D9-DF18375E5C5F}" destId="{29672B9F-ADEF-7543-85C1-3326F188FA59}" srcOrd="2" destOrd="0" presId="urn:microsoft.com/office/officeart/2005/8/layout/chevron1"/>
    <dgm:cxn modelId="{DF7EA361-70EC-8247-A23B-E90906FD5C13}" type="presParOf" srcId="{29672B9F-ADEF-7543-85C1-3326F188FA59}" destId="{BEFF03E4-54E0-984D-ABC0-A52796BE3DD0}" srcOrd="0" destOrd="0" presId="urn:microsoft.com/office/officeart/2005/8/layout/chevron1"/>
    <dgm:cxn modelId="{346AB901-6CC8-6941-902E-F67DC68768BB}" type="presParOf" srcId="{29672B9F-ADEF-7543-85C1-3326F188FA59}" destId="{7C1EA31D-7F3F-444B-B4D6-6DE15F2DADB8}" srcOrd="1" destOrd="0" presId="urn:microsoft.com/office/officeart/2005/8/layout/chevron1"/>
    <dgm:cxn modelId="{A5D88AC9-B91C-094A-A896-C637C3501F55}" type="presParOf" srcId="{72ED98DD-CE1E-294A-92D9-DF18375E5C5F}" destId="{7E4576B4-ED92-3F45-AFF3-00180013241B}" srcOrd="3" destOrd="0" presId="urn:microsoft.com/office/officeart/2005/8/layout/chevron1"/>
    <dgm:cxn modelId="{CB217C94-81C7-AB48-A97B-D6F8A7145C24}" type="presParOf" srcId="{72ED98DD-CE1E-294A-92D9-DF18375E5C5F}" destId="{A448ED50-4868-5D45-BFB8-468DA91EB665}" srcOrd="4" destOrd="0" presId="urn:microsoft.com/office/officeart/2005/8/layout/chevron1"/>
    <dgm:cxn modelId="{DE8007A5-52F2-A342-864C-F04D1FEE663B}" type="presParOf" srcId="{A448ED50-4868-5D45-BFB8-468DA91EB665}" destId="{02E16D6D-A080-CB46-8201-861E5E0608FB}" srcOrd="0" destOrd="0" presId="urn:microsoft.com/office/officeart/2005/8/layout/chevron1"/>
    <dgm:cxn modelId="{2D44344C-FE85-9744-89FC-0E7F721CE1BE}" type="presParOf" srcId="{A448ED50-4868-5D45-BFB8-468DA91EB665}" destId="{A290E4AC-CE2E-7C48-ACBB-8D8798D7896A}" srcOrd="1" destOrd="0" presId="urn:microsoft.com/office/officeart/2005/8/layout/chevron1"/>
    <dgm:cxn modelId="{B7203A25-D20A-C748-AC42-B49B35DFBADE}" type="presParOf" srcId="{72ED98DD-CE1E-294A-92D9-DF18375E5C5F}" destId="{217778A9-C750-E940-9CCF-4F2DE436BE38}" srcOrd="5" destOrd="0" presId="urn:microsoft.com/office/officeart/2005/8/layout/chevron1"/>
    <dgm:cxn modelId="{DCF611EB-024F-1949-9CC4-84B2BC15FE5E}" type="presParOf" srcId="{72ED98DD-CE1E-294A-92D9-DF18375E5C5F}" destId="{75CDE751-D5AF-714E-88FF-7440F6EDC417}" srcOrd="6" destOrd="0" presId="urn:microsoft.com/office/officeart/2005/8/layout/chevron1"/>
    <dgm:cxn modelId="{C1045A2B-70E6-5B49-9B9B-370C33289FB7}" type="presParOf" srcId="{75CDE751-D5AF-714E-88FF-7440F6EDC417}" destId="{AEB54C1F-8690-314D-8411-2F0F5BD8B32F}" srcOrd="0" destOrd="0" presId="urn:microsoft.com/office/officeart/2005/8/layout/chevron1"/>
    <dgm:cxn modelId="{6B3D6348-27FF-0D45-853D-AC6D0B2A184A}" type="presParOf" srcId="{75CDE751-D5AF-714E-88FF-7440F6EDC417}" destId="{83CD2C13-7A99-5345-BB48-0AF191A44284}" srcOrd="1" destOrd="0" presId="urn:microsoft.com/office/officeart/2005/8/layout/chevron1"/>
    <dgm:cxn modelId="{6E1BBED9-15DB-DE48-B3F2-0A09B6755B41}" type="presParOf" srcId="{72ED98DD-CE1E-294A-92D9-DF18375E5C5F}" destId="{2A51AACC-9DA0-FB40-8F24-7835722EC861}" srcOrd="7" destOrd="0" presId="urn:microsoft.com/office/officeart/2005/8/layout/chevron1"/>
    <dgm:cxn modelId="{38337136-CF27-4742-AD78-7D2D1D007300}" type="presParOf" srcId="{72ED98DD-CE1E-294A-92D9-DF18375E5C5F}" destId="{497DBE39-256D-0A43-A6D6-FA9E74DBA2BB}" srcOrd="8" destOrd="0" presId="urn:microsoft.com/office/officeart/2005/8/layout/chevron1"/>
    <dgm:cxn modelId="{4BED436A-5249-6A4E-8EA2-BBAFAC7AE199}" type="presParOf" srcId="{497DBE39-256D-0A43-A6D6-FA9E74DBA2BB}" destId="{6750AAA9-5A43-574D-8A7E-833B3CBD97F8}" srcOrd="0" destOrd="0" presId="urn:microsoft.com/office/officeart/2005/8/layout/chevron1"/>
    <dgm:cxn modelId="{815AE431-2BAA-0A41-8C58-7F5807227B5E}" type="presParOf" srcId="{497DBE39-256D-0A43-A6D6-FA9E74DBA2BB}" destId="{D6D2E2FF-632A-A047-865C-8DDAF6F17600}" srcOrd="1" destOrd="0" presId="urn:microsoft.com/office/officeart/2005/8/layout/chevron1"/>
    <dgm:cxn modelId="{8EE8AB0C-257F-944D-89F1-E77A2767A67D}" type="presParOf" srcId="{72ED98DD-CE1E-294A-92D9-DF18375E5C5F}" destId="{CAAFC2F9-9E47-2C4F-BCEB-04E2B08E1FEA}" srcOrd="9" destOrd="0" presId="urn:microsoft.com/office/officeart/2005/8/layout/chevron1"/>
    <dgm:cxn modelId="{F024C200-EA06-4741-8D9E-4F43B783F0DE}" type="presParOf" srcId="{72ED98DD-CE1E-294A-92D9-DF18375E5C5F}" destId="{8FE7723F-A560-424D-B765-F8C976D55A52}" srcOrd="10" destOrd="0" presId="urn:microsoft.com/office/officeart/2005/8/layout/chevron1"/>
    <dgm:cxn modelId="{9FD23133-A6BD-244B-BACE-56BE6618285B}" type="presParOf" srcId="{8FE7723F-A560-424D-B765-F8C976D55A52}" destId="{AB5B65F9-18B4-BE49-9636-9B80FED5921C}" srcOrd="0" destOrd="0" presId="urn:microsoft.com/office/officeart/2005/8/layout/chevron1"/>
    <dgm:cxn modelId="{2A682A38-4880-604C-BDAD-FB515636B8A8}" type="presParOf" srcId="{8FE7723F-A560-424D-B765-F8C976D55A52}" destId="{E90EFA0C-A1C9-D543-9489-1C0B4091D772}" srcOrd="1" destOrd="0" presId="urn:microsoft.com/office/officeart/2005/8/layout/chevron1"/>
  </dgm:cxnLst>
  <dgm:bg/>
  <dgm:whole>
    <a:ln w="38100">
      <a:extLst>
        <a:ext uri="{C807C97D-BFC1-408E-A445-0C87EB9F89A2}">
          <ask:lineSketchStyleProps xmlns:ask="http://schemas.microsoft.com/office/drawing/2018/sketchyshapes">
            <ask:type>
              <ask:lineSketchCurved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7E8E3-D427-BC4D-9458-0F74F05BDB4D}">
      <dsp:nvSpPr>
        <dsp:cNvPr id="0" name=""/>
        <dsp:cNvSpPr/>
      </dsp:nvSpPr>
      <dsp:spPr>
        <a:xfrm>
          <a:off x="7319" y="4727"/>
          <a:ext cx="2186637" cy="597995"/>
        </a:xfrm>
        <a:prstGeom prst="chevron">
          <a:avLst/>
        </a:prstGeom>
        <a:solidFill>
          <a:srgbClr val="00367C"/>
        </a:solidFill>
        <a:ln w="1905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Концепция</a:t>
          </a:r>
        </a:p>
      </dsp:txBody>
      <dsp:txXfrm>
        <a:off x="306317" y="4727"/>
        <a:ext cx="1588642" cy="597995"/>
      </dsp:txXfrm>
    </dsp:sp>
    <dsp:sp modelId="{D1788DD4-118B-9C46-BD6B-A923D193EFD2}">
      <dsp:nvSpPr>
        <dsp:cNvPr id="0" name=""/>
        <dsp:cNvSpPr/>
      </dsp:nvSpPr>
      <dsp:spPr>
        <a:xfrm>
          <a:off x="7319" y="677472"/>
          <a:ext cx="1749310" cy="1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9" y="677472"/>
        <a:ext cx="1749310" cy="144000"/>
      </dsp:txXfrm>
    </dsp:sp>
    <dsp:sp modelId="{BEFF03E4-54E0-984D-ABC0-A52796BE3DD0}">
      <dsp:nvSpPr>
        <dsp:cNvPr id="0" name=""/>
        <dsp:cNvSpPr/>
      </dsp:nvSpPr>
      <dsp:spPr>
        <a:xfrm>
          <a:off x="1977957" y="4727"/>
          <a:ext cx="2186637" cy="597995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</a:t>
          </a:r>
          <a:r>
            <a:rPr lang="ru-RU" sz="1400" b="0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рынка</a:t>
          </a:r>
        </a:p>
      </dsp:txBody>
      <dsp:txXfrm>
        <a:off x="2276955" y="4727"/>
        <a:ext cx="1588642" cy="597995"/>
      </dsp:txXfrm>
    </dsp:sp>
    <dsp:sp modelId="{02E16D6D-A080-CB46-8201-861E5E0608FB}">
      <dsp:nvSpPr>
        <dsp:cNvPr id="0" name=""/>
        <dsp:cNvSpPr/>
      </dsp:nvSpPr>
      <dsp:spPr>
        <a:xfrm>
          <a:off x="3948595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раздел БП</a:t>
          </a:r>
        </a:p>
      </dsp:txBody>
      <dsp:txXfrm>
        <a:off x="4247593" y="4727"/>
        <a:ext cx="1588642" cy="597995"/>
      </dsp:txXfrm>
    </dsp:sp>
    <dsp:sp modelId="{AEB54C1F-8690-314D-8411-2F0F5BD8B32F}">
      <dsp:nvSpPr>
        <dsp:cNvPr id="0" name=""/>
        <dsp:cNvSpPr/>
      </dsp:nvSpPr>
      <dsp:spPr>
        <a:xfrm>
          <a:off x="5919233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1E4174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Операционный и Финансовый разделы БП</a:t>
          </a:r>
          <a:endParaRPr lang="ru-RU" sz="1400" b="0" i="0" kern="1200" dirty="0">
            <a:solidFill>
              <a:srgbClr val="00367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8231" y="4727"/>
        <a:ext cx="1588642" cy="597995"/>
      </dsp:txXfrm>
    </dsp:sp>
    <dsp:sp modelId="{6750AAA9-5A43-574D-8A7E-833B3CBD97F8}">
      <dsp:nvSpPr>
        <dsp:cNvPr id="0" name=""/>
        <dsp:cNvSpPr/>
      </dsp:nvSpPr>
      <dsp:spPr>
        <a:xfrm>
          <a:off x="7889871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Рекомендации</a:t>
          </a:r>
        </a:p>
      </dsp:txBody>
      <dsp:txXfrm>
        <a:off x="8188869" y="4727"/>
        <a:ext cx="1588642" cy="597995"/>
      </dsp:txXfrm>
    </dsp:sp>
    <dsp:sp modelId="{AB5B65F9-18B4-BE49-9636-9B80FED5921C}">
      <dsp:nvSpPr>
        <dsp:cNvPr id="0" name=""/>
        <dsp:cNvSpPr/>
      </dsp:nvSpPr>
      <dsp:spPr>
        <a:xfrm>
          <a:off x="9860509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Экономический эффект</a:t>
          </a:r>
        </a:p>
      </dsp:txBody>
      <dsp:txXfrm>
        <a:off x="10159507" y="4727"/>
        <a:ext cx="1588642" cy="597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7E8E3-D427-BC4D-9458-0F74F05BDB4D}">
      <dsp:nvSpPr>
        <dsp:cNvPr id="0" name=""/>
        <dsp:cNvSpPr/>
      </dsp:nvSpPr>
      <dsp:spPr>
        <a:xfrm>
          <a:off x="7319" y="4727"/>
          <a:ext cx="2186637" cy="597995"/>
        </a:xfrm>
        <a:prstGeom prst="chevron">
          <a:avLst/>
        </a:prstGeom>
        <a:solidFill>
          <a:schemeClr val="bg1"/>
        </a:solidFill>
        <a:ln w="1905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Концепция</a:t>
          </a:r>
        </a:p>
      </dsp:txBody>
      <dsp:txXfrm>
        <a:off x="306317" y="4727"/>
        <a:ext cx="1588642" cy="597995"/>
      </dsp:txXfrm>
    </dsp:sp>
    <dsp:sp modelId="{D1788DD4-118B-9C46-BD6B-A923D193EFD2}">
      <dsp:nvSpPr>
        <dsp:cNvPr id="0" name=""/>
        <dsp:cNvSpPr/>
      </dsp:nvSpPr>
      <dsp:spPr>
        <a:xfrm>
          <a:off x="7319" y="677472"/>
          <a:ext cx="1749310" cy="1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9" y="677472"/>
        <a:ext cx="1749310" cy="144000"/>
      </dsp:txXfrm>
    </dsp:sp>
    <dsp:sp modelId="{BEFF03E4-54E0-984D-ABC0-A52796BE3DD0}">
      <dsp:nvSpPr>
        <dsp:cNvPr id="0" name=""/>
        <dsp:cNvSpPr/>
      </dsp:nvSpPr>
      <dsp:spPr>
        <a:xfrm>
          <a:off x="1977957" y="4727"/>
          <a:ext cx="2186637" cy="597995"/>
        </a:xfrm>
        <a:prstGeom prst="chevron">
          <a:avLst/>
        </a:prstGeom>
        <a:solidFill>
          <a:srgbClr val="00367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рынка</a:t>
          </a:r>
          <a:endParaRPr lang="ru-RU" sz="1400" b="0" i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6955" y="4727"/>
        <a:ext cx="1588642" cy="597995"/>
      </dsp:txXfrm>
    </dsp:sp>
    <dsp:sp modelId="{02E16D6D-A080-CB46-8201-861E5E0608FB}">
      <dsp:nvSpPr>
        <dsp:cNvPr id="0" name=""/>
        <dsp:cNvSpPr/>
      </dsp:nvSpPr>
      <dsp:spPr>
        <a:xfrm>
          <a:off x="3948595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раздел БП</a:t>
          </a:r>
        </a:p>
      </dsp:txBody>
      <dsp:txXfrm>
        <a:off x="4247593" y="4727"/>
        <a:ext cx="1588642" cy="597995"/>
      </dsp:txXfrm>
    </dsp:sp>
    <dsp:sp modelId="{AEB54C1F-8690-314D-8411-2F0F5BD8B32F}">
      <dsp:nvSpPr>
        <dsp:cNvPr id="0" name=""/>
        <dsp:cNvSpPr/>
      </dsp:nvSpPr>
      <dsp:spPr>
        <a:xfrm>
          <a:off x="5919233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1E4174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Операционный и Финансовый разделы БП</a:t>
          </a:r>
          <a:endParaRPr lang="ru-RU" sz="1400" b="0" i="0" kern="1200" dirty="0">
            <a:solidFill>
              <a:srgbClr val="00367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8231" y="4727"/>
        <a:ext cx="1588642" cy="597995"/>
      </dsp:txXfrm>
    </dsp:sp>
    <dsp:sp modelId="{6750AAA9-5A43-574D-8A7E-833B3CBD97F8}">
      <dsp:nvSpPr>
        <dsp:cNvPr id="0" name=""/>
        <dsp:cNvSpPr/>
      </dsp:nvSpPr>
      <dsp:spPr>
        <a:xfrm>
          <a:off x="7889871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Рекомендации</a:t>
          </a:r>
        </a:p>
      </dsp:txBody>
      <dsp:txXfrm>
        <a:off x="8188869" y="4727"/>
        <a:ext cx="1588642" cy="597995"/>
      </dsp:txXfrm>
    </dsp:sp>
    <dsp:sp modelId="{AB5B65F9-18B4-BE49-9636-9B80FED5921C}">
      <dsp:nvSpPr>
        <dsp:cNvPr id="0" name=""/>
        <dsp:cNvSpPr/>
      </dsp:nvSpPr>
      <dsp:spPr>
        <a:xfrm>
          <a:off x="9860509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Экономический эффект</a:t>
          </a:r>
        </a:p>
      </dsp:txBody>
      <dsp:txXfrm>
        <a:off x="10159507" y="4727"/>
        <a:ext cx="1588642" cy="597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7E8E3-D427-BC4D-9458-0F74F05BDB4D}">
      <dsp:nvSpPr>
        <dsp:cNvPr id="0" name=""/>
        <dsp:cNvSpPr/>
      </dsp:nvSpPr>
      <dsp:spPr>
        <a:xfrm>
          <a:off x="7319" y="4727"/>
          <a:ext cx="2186637" cy="597995"/>
        </a:xfrm>
        <a:prstGeom prst="chevron">
          <a:avLst/>
        </a:prstGeom>
        <a:solidFill>
          <a:schemeClr val="bg1"/>
        </a:solidFill>
        <a:ln w="1905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Концепция</a:t>
          </a:r>
        </a:p>
      </dsp:txBody>
      <dsp:txXfrm>
        <a:off x="306317" y="4727"/>
        <a:ext cx="1588642" cy="597995"/>
      </dsp:txXfrm>
    </dsp:sp>
    <dsp:sp modelId="{D1788DD4-118B-9C46-BD6B-A923D193EFD2}">
      <dsp:nvSpPr>
        <dsp:cNvPr id="0" name=""/>
        <dsp:cNvSpPr/>
      </dsp:nvSpPr>
      <dsp:spPr>
        <a:xfrm>
          <a:off x="7319" y="677472"/>
          <a:ext cx="1749310" cy="1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9" y="677472"/>
        <a:ext cx="1749310" cy="144000"/>
      </dsp:txXfrm>
    </dsp:sp>
    <dsp:sp modelId="{BEFF03E4-54E0-984D-ABC0-A52796BE3DD0}">
      <dsp:nvSpPr>
        <dsp:cNvPr id="0" name=""/>
        <dsp:cNvSpPr/>
      </dsp:nvSpPr>
      <dsp:spPr>
        <a:xfrm>
          <a:off x="1977957" y="4727"/>
          <a:ext cx="2186637" cy="597995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рынка</a:t>
          </a:r>
          <a:endParaRPr lang="ru-RU" sz="1400" b="0" i="0" kern="1200" dirty="0">
            <a:solidFill>
              <a:srgbClr val="00367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6955" y="4727"/>
        <a:ext cx="1588642" cy="597995"/>
      </dsp:txXfrm>
    </dsp:sp>
    <dsp:sp modelId="{02E16D6D-A080-CB46-8201-861E5E0608FB}">
      <dsp:nvSpPr>
        <dsp:cNvPr id="0" name=""/>
        <dsp:cNvSpPr/>
      </dsp:nvSpPr>
      <dsp:spPr>
        <a:xfrm>
          <a:off x="3948595" y="4727"/>
          <a:ext cx="2186637" cy="597995"/>
        </a:xfrm>
        <a:prstGeom prst="chevron">
          <a:avLst/>
        </a:prstGeom>
        <a:solidFill>
          <a:srgbClr val="00367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раздел БП</a:t>
          </a:r>
        </a:p>
      </dsp:txBody>
      <dsp:txXfrm>
        <a:off x="4247593" y="4727"/>
        <a:ext cx="1588642" cy="597995"/>
      </dsp:txXfrm>
    </dsp:sp>
    <dsp:sp modelId="{AEB54C1F-8690-314D-8411-2F0F5BD8B32F}">
      <dsp:nvSpPr>
        <dsp:cNvPr id="0" name=""/>
        <dsp:cNvSpPr/>
      </dsp:nvSpPr>
      <dsp:spPr>
        <a:xfrm>
          <a:off x="5919233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1E4174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Операционный и Финансовый разделы БП</a:t>
          </a:r>
          <a:endParaRPr lang="ru-RU" sz="1400" b="0" i="0" kern="1200" dirty="0">
            <a:solidFill>
              <a:srgbClr val="00367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8231" y="4727"/>
        <a:ext cx="1588642" cy="597995"/>
      </dsp:txXfrm>
    </dsp:sp>
    <dsp:sp modelId="{6750AAA9-5A43-574D-8A7E-833B3CBD97F8}">
      <dsp:nvSpPr>
        <dsp:cNvPr id="0" name=""/>
        <dsp:cNvSpPr/>
      </dsp:nvSpPr>
      <dsp:spPr>
        <a:xfrm>
          <a:off x="7889871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Рекомендации</a:t>
          </a:r>
        </a:p>
      </dsp:txBody>
      <dsp:txXfrm>
        <a:off x="8188869" y="4727"/>
        <a:ext cx="1588642" cy="597995"/>
      </dsp:txXfrm>
    </dsp:sp>
    <dsp:sp modelId="{AB5B65F9-18B4-BE49-9636-9B80FED5921C}">
      <dsp:nvSpPr>
        <dsp:cNvPr id="0" name=""/>
        <dsp:cNvSpPr/>
      </dsp:nvSpPr>
      <dsp:spPr>
        <a:xfrm>
          <a:off x="9860509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Экономический эффект</a:t>
          </a:r>
        </a:p>
      </dsp:txBody>
      <dsp:txXfrm>
        <a:off x="10159507" y="4727"/>
        <a:ext cx="1588642" cy="597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7E8E3-D427-BC4D-9458-0F74F05BDB4D}">
      <dsp:nvSpPr>
        <dsp:cNvPr id="0" name=""/>
        <dsp:cNvSpPr/>
      </dsp:nvSpPr>
      <dsp:spPr>
        <a:xfrm>
          <a:off x="7319" y="4727"/>
          <a:ext cx="2186637" cy="597995"/>
        </a:xfrm>
        <a:prstGeom prst="chevron">
          <a:avLst/>
        </a:prstGeom>
        <a:solidFill>
          <a:schemeClr val="bg1"/>
        </a:solidFill>
        <a:ln w="1905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Концепция</a:t>
          </a:r>
        </a:p>
      </dsp:txBody>
      <dsp:txXfrm>
        <a:off x="306317" y="4727"/>
        <a:ext cx="1588642" cy="597995"/>
      </dsp:txXfrm>
    </dsp:sp>
    <dsp:sp modelId="{D1788DD4-118B-9C46-BD6B-A923D193EFD2}">
      <dsp:nvSpPr>
        <dsp:cNvPr id="0" name=""/>
        <dsp:cNvSpPr/>
      </dsp:nvSpPr>
      <dsp:spPr>
        <a:xfrm>
          <a:off x="7319" y="677472"/>
          <a:ext cx="1749310" cy="1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9" y="677472"/>
        <a:ext cx="1749310" cy="144000"/>
      </dsp:txXfrm>
    </dsp:sp>
    <dsp:sp modelId="{BEFF03E4-54E0-984D-ABC0-A52796BE3DD0}">
      <dsp:nvSpPr>
        <dsp:cNvPr id="0" name=""/>
        <dsp:cNvSpPr/>
      </dsp:nvSpPr>
      <dsp:spPr>
        <a:xfrm>
          <a:off x="1977957" y="4727"/>
          <a:ext cx="2186637" cy="597995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рынка</a:t>
          </a:r>
          <a:endParaRPr lang="ru-RU" sz="1400" b="0" i="0" kern="1200" dirty="0">
            <a:solidFill>
              <a:srgbClr val="00367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6955" y="4727"/>
        <a:ext cx="1588642" cy="597995"/>
      </dsp:txXfrm>
    </dsp:sp>
    <dsp:sp modelId="{02E16D6D-A080-CB46-8201-861E5E0608FB}">
      <dsp:nvSpPr>
        <dsp:cNvPr id="0" name=""/>
        <dsp:cNvSpPr/>
      </dsp:nvSpPr>
      <dsp:spPr>
        <a:xfrm>
          <a:off x="3948595" y="4727"/>
          <a:ext cx="2186637" cy="597995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раздел БП</a:t>
          </a:r>
        </a:p>
      </dsp:txBody>
      <dsp:txXfrm>
        <a:off x="4247593" y="4727"/>
        <a:ext cx="1588642" cy="597995"/>
      </dsp:txXfrm>
    </dsp:sp>
    <dsp:sp modelId="{AEB54C1F-8690-314D-8411-2F0F5BD8B32F}">
      <dsp:nvSpPr>
        <dsp:cNvPr id="0" name=""/>
        <dsp:cNvSpPr/>
      </dsp:nvSpPr>
      <dsp:spPr>
        <a:xfrm>
          <a:off x="5919233" y="4727"/>
          <a:ext cx="2186637" cy="597995"/>
        </a:xfrm>
        <a:prstGeom prst="chevron">
          <a:avLst/>
        </a:prstGeom>
        <a:solidFill>
          <a:srgbClr val="00367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Операционный и Финансовый разделы БП</a:t>
          </a:r>
        </a:p>
      </dsp:txBody>
      <dsp:txXfrm>
        <a:off x="6218231" y="4727"/>
        <a:ext cx="1588642" cy="597995"/>
      </dsp:txXfrm>
    </dsp:sp>
    <dsp:sp modelId="{6750AAA9-5A43-574D-8A7E-833B3CBD97F8}">
      <dsp:nvSpPr>
        <dsp:cNvPr id="0" name=""/>
        <dsp:cNvSpPr/>
      </dsp:nvSpPr>
      <dsp:spPr>
        <a:xfrm>
          <a:off x="7889871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Рекомендации</a:t>
          </a:r>
        </a:p>
      </dsp:txBody>
      <dsp:txXfrm>
        <a:off x="8188869" y="4727"/>
        <a:ext cx="1588642" cy="597995"/>
      </dsp:txXfrm>
    </dsp:sp>
    <dsp:sp modelId="{AB5B65F9-18B4-BE49-9636-9B80FED5921C}">
      <dsp:nvSpPr>
        <dsp:cNvPr id="0" name=""/>
        <dsp:cNvSpPr/>
      </dsp:nvSpPr>
      <dsp:spPr>
        <a:xfrm>
          <a:off x="9860509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Экономический эффект</a:t>
          </a:r>
        </a:p>
      </dsp:txBody>
      <dsp:txXfrm>
        <a:off x="10159507" y="4727"/>
        <a:ext cx="1588642" cy="5979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7E8E3-D427-BC4D-9458-0F74F05BDB4D}">
      <dsp:nvSpPr>
        <dsp:cNvPr id="0" name=""/>
        <dsp:cNvSpPr/>
      </dsp:nvSpPr>
      <dsp:spPr>
        <a:xfrm>
          <a:off x="7319" y="4727"/>
          <a:ext cx="2186637" cy="597995"/>
        </a:xfrm>
        <a:prstGeom prst="chevron">
          <a:avLst/>
        </a:prstGeom>
        <a:solidFill>
          <a:schemeClr val="bg1"/>
        </a:solidFill>
        <a:ln w="1905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Концепция</a:t>
          </a:r>
        </a:p>
      </dsp:txBody>
      <dsp:txXfrm>
        <a:off x="306317" y="4727"/>
        <a:ext cx="1588642" cy="597995"/>
      </dsp:txXfrm>
    </dsp:sp>
    <dsp:sp modelId="{D1788DD4-118B-9C46-BD6B-A923D193EFD2}">
      <dsp:nvSpPr>
        <dsp:cNvPr id="0" name=""/>
        <dsp:cNvSpPr/>
      </dsp:nvSpPr>
      <dsp:spPr>
        <a:xfrm>
          <a:off x="7319" y="677472"/>
          <a:ext cx="1749310" cy="1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9" y="677472"/>
        <a:ext cx="1749310" cy="144000"/>
      </dsp:txXfrm>
    </dsp:sp>
    <dsp:sp modelId="{BEFF03E4-54E0-984D-ABC0-A52796BE3DD0}">
      <dsp:nvSpPr>
        <dsp:cNvPr id="0" name=""/>
        <dsp:cNvSpPr/>
      </dsp:nvSpPr>
      <dsp:spPr>
        <a:xfrm>
          <a:off x="1977957" y="4727"/>
          <a:ext cx="2186637" cy="597995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рынка</a:t>
          </a:r>
          <a:endParaRPr lang="ru-RU" sz="1400" b="0" i="0" kern="1200" dirty="0">
            <a:solidFill>
              <a:srgbClr val="00367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6955" y="4727"/>
        <a:ext cx="1588642" cy="597995"/>
      </dsp:txXfrm>
    </dsp:sp>
    <dsp:sp modelId="{02E16D6D-A080-CB46-8201-861E5E0608FB}">
      <dsp:nvSpPr>
        <dsp:cNvPr id="0" name=""/>
        <dsp:cNvSpPr/>
      </dsp:nvSpPr>
      <dsp:spPr>
        <a:xfrm>
          <a:off x="3948595" y="4727"/>
          <a:ext cx="2186637" cy="597995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раздел БП</a:t>
          </a:r>
        </a:p>
      </dsp:txBody>
      <dsp:txXfrm>
        <a:off x="4247593" y="4727"/>
        <a:ext cx="1588642" cy="597995"/>
      </dsp:txXfrm>
    </dsp:sp>
    <dsp:sp modelId="{AEB54C1F-8690-314D-8411-2F0F5BD8B32F}">
      <dsp:nvSpPr>
        <dsp:cNvPr id="0" name=""/>
        <dsp:cNvSpPr/>
      </dsp:nvSpPr>
      <dsp:spPr>
        <a:xfrm>
          <a:off x="5919233" y="4727"/>
          <a:ext cx="2186637" cy="597995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1E4174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Операционный и Финансовый разделы БП</a:t>
          </a:r>
        </a:p>
      </dsp:txBody>
      <dsp:txXfrm>
        <a:off x="6218231" y="4727"/>
        <a:ext cx="1588642" cy="597995"/>
      </dsp:txXfrm>
    </dsp:sp>
    <dsp:sp modelId="{6750AAA9-5A43-574D-8A7E-833B3CBD97F8}">
      <dsp:nvSpPr>
        <dsp:cNvPr id="0" name=""/>
        <dsp:cNvSpPr/>
      </dsp:nvSpPr>
      <dsp:spPr>
        <a:xfrm>
          <a:off x="7889871" y="4727"/>
          <a:ext cx="2186637" cy="597995"/>
        </a:xfrm>
        <a:prstGeom prst="chevron">
          <a:avLst/>
        </a:prstGeom>
        <a:solidFill>
          <a:srgbClr val="1E417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Рекомендации</a:t>
          </a:r>
        </a:p>
      </dsp:txBody>
      <dsp:txXfrm>
        <a:off x="8188869" y="4727"/>
        <a:ext cx="1588642" cy="597995"/>
      </dsp:txXfrm>
    </dsp:sp>
    <dsp:sp modelId="{AB5B65F9-18B4-BE49-9636-9B80FED5921C}">
      <dsp:nvSpPr>
        <dsp:cNvPr id="0" name=""/>
        <dsp:cNvSpPr/>
      </dsp:nvSpPr>
      <dsp:spPr>
        <a:xfrm>
          <a:off x="9860509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Экономический эффект</a:t>
          </a:r>
        </a:p>
      </dsp:txBody>
      <dsp:txXfrm>
        <a:off x="10159507" y="4727"/>
        <a:ext cx="1588642" cy="5979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7E8E3-D427-BC4D-9458-0F74F05BDB4D}">
      <dsp:nvSpPr>
        <dsp:cNvPr id="0" name=""/>
        <dsp:cNvSpPr/>
      </dsp:nvSpPr>
      <dsp:spPr>
        <a:xfrm>
          <a:off x="7319" y="4727"/>
          <a:ext cx="2186637" cy="597995"/>
        </a:xfrm>
        <a:prstGeom prst="chevron">
          <a:avLst/>
        </a:prstGeom>
        <a:solidFill>
          <a:schemeClr val="bg1"/>
        </a:solidFill>
        <a:ln w="1905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Концепция</a:t>
          </a:r>
        </a:p>
      </dsp:txBody>
      <dsp:txXfrm>
        <a:off x="306317" y="4727"/>
        <a:ext cx="1588642" cy="597995"/>
      </dsp:txXfrm>
    </dsp:sp>
    <dsp:sp modelId="{D1788DD4-118B-9C46-BD6B-A923D193EFD2}">
      <dsp:nvSpPr>
        <dsp:cNvPr id="0" name=""/>
        <dsp:cNvSpPr/>
      </dsp:nvSpPr>
      <dsp:spPr>
        <a:xfrm>
          <a:off x="7319" y="677472"/>
          <a:ext cx="1749310" cy="1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9" y="677472"/>
        <a:ext cx="1749310" cy="144000"/>
      </dsp:txXfrm>
    </dsp:sp>
    <dsp:sp modelId="{BEFF03E4-54E0-984D-ABC0-A52796BE3DD0}">
      <dsp:nvSpPr>
        <dsp:cNvPr id="0" name=""/>
        <dsp:cNvSpPr/>
      </dsp:nvSpPr>
      <dsp:spPr>
        <a:xfrm>
          <a:off x="1977957" y="4727"/>
          <a:ext cx="2186637" cy="597995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рынка</a:t>
          </a:r>
          <a:endParaRPr lang="ru-RU" sz="1400" b="0" i="0" kern="1200" dirty="0">
            <a:solidFill>
              <a:srgbClr val="00367C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6955" y="4727"/>
        <a:ext cx="1588642" cy="597995"/>
      </dsp:txXfrm>
    </dsp:sp>
    <dsp:sp modelId="{02E16D6D-A080-CB46-8201-861E5E0608FB}">
      <dsp:nvSpPr>
        <dsp:cNvPr id="0" name=""/>
        <dsp:cNvSpPr/>
      </dsp:nvSpPr>
      <dsp:spPr>
        <a:xfrm>
          <a:off x="3948595" y="4727"/>
          <a:ext cx="2186637" cy="597995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раздел БП</a:t>
          </a:r>
        </a:p>
      </dsp:txBody>
      <dsp:txXfrm>
        <a:off x="4247593" y="4727"/>
        <a:ext cx="1588642" cy="597995"/>
      </dsp:txXfrm>
    </dsp:sp>
    <dsp:sp modelId="{AEB54C1F-8690-314D-8411-2F0F5BD8B32F}">
      <dsp:nvSpPr>
        <dsp:cNvPr id="0" name=""/>
        <dsp:cNvSpPr/>
      </dsp:nvSpPr>
      <dsp:spPr>
        <a:xfrm>
          <a:off x="5919233" y="4727"/>
          <a:ext cx="2186637" cy="597995"/>
        </a:xfrm>
        <a:prstGeom prst="chevron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1E4174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Операционный и Финансовый разделы БП</a:t>
          </a:r>
        </a:p>
      </dsp:txBody>
      <dsp:txXfrm>
        <a:off x="6218231" y="4727"/>
        <a:ext cx="1588642" cy="597995"/>
      </dsp:txXfrm>
    </dsp:sp>
    <dsp:sp modelId="{6750AAA9-5A43-574D-8A7E-833B3CBD97F8}">
      <dsp:nvSpPr>
        <dsp:cNvPr id="0" name=""/>
        <dsp:cNvSpPr/>
      </dsp:nvSpPr>
      <dsp:spPr>
        <a:xfrm>
          <a:off x="7889871" y="4727"/>
          <a:ext cx="2186637" cy="597995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rgbClr val="00367C"/>
              </a:solidFill>
              <a:latin typeface="Arial" panose="020B0604020202020204" pitchFamily="34" charset="0"/>
              <a:cs typeface="Arial" panose="020B0604020202020204" pitchFamily="34" charset="0"/>
            </a:rPr>
            <a:t>Рекомендации</a:t>
          </a:r>
        </a:p>
      </dsp:txBody>
      <dsp:txXfrm>
        <a:off x="8188869" y="4727"/>
        <a:ext cx="1588642" cy="597995"/>
      </dsp:txXfrm>
    </dsp:sp>
    <dsp:sp modelId="{AB5B65F9-18B4-BE49-9636-9B80FED5921C}">
      <dsp:nvSpPr>
        <dsp:cNvPr id="0" name=""/>
        <dsp:cNvSpPr/>
      </dsp:nvSpPr>
      <dsp:spPr>
        <a:xfrm>
          <a:off x="9860509" y="4727"/>
          <a:ext cx="2186637" cy="597995"/>
        </a:xfrm>
        <a:prstGeom prst="chevron">
          <a:avLst/>
        </a:prstGeom>
        <a:solidFill>
          <a:srgbClr val="1E417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Экономический эффект</a:t>
          </a:r>
        </a:p>
      </dsp:txBody>
      <dsp:txXfrm>
        <a:off x="10159507" y="4727"/>
        <a:ext cx="1588642" cy="597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C657C-9319-434E-828C-BA1E65368169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13541-1017-4B03-A0E0-F42364979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1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268-19B9-4351-9DD4-7E55310151E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A41-6A5F-4636-8B23-EDD99F45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268-19B9-4351-9DD4-7E55310151E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A41-6A5F-4636-8B23-EDD99F45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4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268-19B9-4351-9DD4-7E55310151E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A41-6A5F-4636-8B23-EDD99F45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2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268-19B9-4351-9DD4-7E55310151E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A41-6A5F-4636-8B23-EDD99F45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8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268-19B9-4351-9DD4-7E55310151E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A41-6A5F-4636-8B23-EDD99F45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0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268-19B9-4351-9DD4-7E55310151E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A41-6A5F-4636-8B23-EDD99F45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268-19B9-4351-9DD4-7E55310151E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A41-6A5F-4636-8B23-EDD99F45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7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268-19B9-4351-9DD4-7E55310151E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A41-6A5F-4636-8B23-EDD99F45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3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268-19B9-4351-9DD4-7E55310151E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A41-6A5F-4636-8B23-EDD99F45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4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268-19B9-4351-9DD4-7E55310151E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A41-6A5F-4636-8B23-EDD99F45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6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3268-19B9-4351-9DD4-7E55310151E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CA41-6A5F-4636-8B23-EDD99F45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9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083268-19B9-4351-9DD4-7E55310151E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BCA41-6A5F-4636-8B23-EDD99F45B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4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s://www.arendator.ru/data/photos/offers/1259/1259548/abc-photo-136707402_552x300.jp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6.jpeg"/><Relationship Id="rId18" Type="http://schemas.openxmlformats.org/officeDocument/2006/relationships/image" Target="../media/image11.png"/><Relationship Id="rId3" Type="http://schemas.openxmlformats.org/officeDocument/2006/relationships/diagramData" Target="../diagrams/data2.xml"/><Relationship Id="rId21" Type="http://schemas.openxmlformats.org/officeDocument/2006/relationships/image" Target="../media/image14.png"/><Relationship Id="rId7" Type="http://schemas.microsoft.com/office/2007/relationships/diagramDrawing" Target="../diagrams/drawing2.xml"/><Relationship Id="rId12" Type="http://schemas.openxmlformats.org/officeDocument/2006/relationships/image" Target="../media/image5.jpeg"/><Relationship Id="rId17" Type="http://schemas.openxmlformats.org/officeDocument/2006/relationships/image" Target="../media/image10.png"/><Relationship Id="rId2" Type="http://schemas.openxmlformats.org/officeDocument/2006/relationships/image" Target="../media/image4.jpeg"/><Relationship Id="rId16" Type="http://schemas.openxmlformats.org/officeDocument/2006/relationships/image" Target="../media/image9.jpe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chart" Target="../charts/chart4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8.png"/><Relationship Id="rId10" Type="http://schemas.openxmlformats.org/officeDocument/2006/relationships/chart" Target="../charts/chart3.xml"/><Relationship Id="rId19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chart" Target="../charts/chart2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Layout" Target="../diagrams/layout4.xml"/><Relationship Id="rId7" Type="http://schemas.openxmlformats.org/officeDocument/2006/relationships/chart" Target="../charts/char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chart" Target="../charts/chart8.xml"/><Relationship Id="rId4" Type="http://schemas.openxmlformats.org/officeDocument/2006/relationships/diagramQuickStyle" Target="../diagrams/quickStyle4.xml"/><Relationship Id="rId9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8784B-835B-D5E1-2364-DA9508796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1375427-F7B0-6E04-0BFD-7976977918DA}"/>
              </a:ext>
            </a:extLst>
          </p:cNvPr>
          <p:cNvSpPr txBox="1">
            <a:spLocks/>
          </p:cNvSpPr>
          <p:nvPr/>
        </p:nvSpPr>
        <p:spPr>
          <a:xfrm>
            <a:off x="-1110084" y="2218689"/>
            <a:ext cx="9737376" cy="2056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</a:rPr>
              <a:t>МИНИСТЕРСТВО НАУКИ И ВЫСШЕГО ОБРАЗОВАНИЯ РОССИЙСКОЙ ФЕДЕРАЦИИ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367C"/>
                </a:solidFill>
                <a:latin typeface="Arial"/>
                <a:ea typeface="+mn-ea"/>
                <a:cs typeface="Arial"/>
              </a:rPr>
              <a:t>Smart Home Store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367C"/>
                </a:solidFill>
                <a:latin typeface="Arial"/>
                <a:ea typeface="+mn-ea"/>
                <a:cs typeface="Arial"/>
              </a:rPr>
              <a:t>Стартап-проект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rgbClr val="00367C"/>
              </a:solidFill>
              <a:latin typeface="Arial"/>
              <a:ea typeface="+mn-ea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367C"/>
                </a:solidFill>
                <a:latin typeface="Arial"/>
                <a:ea typeface="+mn-ea"/>
                <a:cs typeface="Arial"/>
              </a:rPr>
              <a:t>By </a:t>
            </a:r>
            <a:r>
              <a:rPr lang="ru-RU" sz="2000" b="1" dirty="0">
                <a:solidFill>
                  <a:srgbClr val="00367C"/>
                </a:solidFill>
                <a:latin typeface="Arial"/>
                <a:ea typeface="+mn-ea"/>
                <a:cs typeface="Arial"/>
              </a:rPr>
              <a:t>Русак Екатерина Николаевна</a:t>
            </a:r>
          </a:p>
          <a:p>
            <a:pPr marL="12700" algn="r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2A58F5B6-E3EA-5873-1512-DA8B3495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635" y="6351545"/>
            <a:ext cx="611046" cy="365125"/>
          </a:xfrm>
        </p:spPr>
        <p:txBody>
          <a:bodyPr/>
          <a:lstStyle/>
          <a:p>
            <a:fld id="{8004FF5B-EC31-4260-BC73-B698F9B6DD2F}" type="slidenum">
              <a:rPr lang="ru-RU" smtClean="0"/>
              <a:t>1</a:t>
            </a:fld>
            <a:endParaRPr lang="ru-RU" dirty="0"/>
          </a:p>
        </p:txBody>
      </p:sp>
      <p:pic>
        <p:nvPicPr>
          <p:cNvPr id="3" name="Рисунок 2" descr="Изображение выглядит как текст, снимок экрана, дизайн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77BE8EB-285B-9D17-866F-2DB7BEC75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330" y="1289050"/>
            <a:ext cx="42291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5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50359EE3-01CD-F249-8E30-2DCE6106F29C}"/>
              </a:ext>
            </a:extLst>
          </p:cNvPr>
          <p:cNvSpPr txBox="1"/>
          <p:nvPr/>
        </p:nvSpPr>
        <p:spPr>
          <a:xfrm>
            <a:off x="582905" y="626231"/>
            <a:ext cx="6028101" cy="175605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spcBef>
                <a:spcPts val="865"/>
              </a:spcBef>
              <a:buClr>
                <a:schemeClr val="tx1"/>
              </a:buClr>
              <a:tabLst>
                <a:tab pos="297815" algn="l"/>
                <a:tab pos="298450" algn="l"/>
              </a:tabLst>
            </a:pPr>
            <a:r>
              <a:rPr lang="ru-RU" b="1" dirty="0">
                <a:solidFill>
                  <a:srgbClr val="00367C"/>
                </a:solidFill>
                <a:latin typeface="Arial"/>
                <a:cs typeface="Arial"/>
              </a:rPr>
              <a:t>Цель ВКРС</a:t>
            </a:r>
          </a:p>
          <a:p>
            <a:pPr marL="12700">
              <a:lnSpc>
                <a:spcPct val="150000"/>
              </a:lnSpc>
              <a:spcBef>
                <a:spcPts val="865"/>
              </a:spcBef>
              <a:buClr>
                <a:schemeClr val="tx1"/>
              </a:buClr>
              <a:tabLst>
                <a:tab pos="297815" algn="l"/>
                <a:tab pos="298450" algn="l"/>
              </a:tabLst>
            </a:pPr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Основная цель  ВКРС – разработка бизнес-плана по созданию </a:t>
            </a:r>
            <a:r>
              <a:rPr lang="ru-RU" sz="1400" dirty="0" err="1">
                <a:solidFill>
                  <a:srgbClr val="00367C"/>
                </a:solidFill>
                <a:latin typeface="Arial"/>
                <a:cs typeface="Arial"/>
              </a:rPr>
              <a:t>омниканального</a:t>
            </a:r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 ритейл-проекта в сегменте товаров для дома и мебели с применением инновационных технологий и финансовой модели его реализации, и оценка ее эффективности для инвесторов.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D6490D4-249E-9775-7945-88E9E1DC54FD}"/>
              </a:ext>
            </a:extLst>
          </p:cNvPr>
          <p:cNvSpPr txBox="1"/>
          <p:nvPr/>
        </p:nvSpPr>
        <p:spPr>
          <a:xfrm>
            <a:off x="668602" y="2886786"/>
            <a:ext cx="6495967" cy="221150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buClr>
                <a:schemeClr val="tx1"/>
              </a:buClr>
              <a:tabLst>
                <a:tab pos="297815" algn="l"/>
                <a:tab pos="298450" algn="l"/>
              </a:tabLst>
            </a:pPr>
            <a:r>
              <a:rPr lang="ru-RU" b="1" dirty="0">
                <a:solidFill>
                  <a:schemeClr val="accent1"/>
                </a:solidFill>
                <a:latin typeface="Arial"/>
                <a:cs typeface="Arial"/>
              </a:rPr>
              <a:t>Задачи ВКРС</a:t>
            </a:r>
          </a:p>
          <a:p>
            <a:pPr marL="12700" algn="just">
              <a:spcBef>
                <a:spcPts val="865"/>
              </a:spcBef>
              <a:buClr>
                <a:schemeClr val="tx1"/>
              </a:buClr>
              <a:tabLst>
                <a:tab pos="297815" algn="l"/>
                <a:tab pos="298450" algn="l"/>
              </a:tabLst>
            </a:pPr>
            <a:r>
              <a:rPr lang="ru-RU" sz="1600" dirty="0"/>
              <a:t>- </a:t>
            </a:r>
            <a:r>
              <a:rPr lang="ru-RU" sz="1300" dirty="0">
                <a:solidFill>
                  <a:srgbClr val="00367C"/>
                </a:solidFill>
                <a:latin typeface="Arial"/>
                <a:cs typeface="Arial"/>
              </a:rPr>
              <a:t>исследовать теоретические основы бизнес-планирования стартап-проекта</a:t>
            </a:r>
          </a:p>
          <a:p>
            <a:pPr marL="12700" algn="just">
              <a:spcBef>
                <a:spcPts val="865"/>
              </a:spcBef>
              <a:buClr>
                <a:schemeClr val="tx1"/>
              </a:buClr>
              <a:tabLst>
                <a:tab pos="297815" algn="l"/>
                <a:tab pos="298450" algn="l"/>
              </a:tabLst>
            </a:pPr>
            <a:r>
              <a:rPr lang="ru-RU" sz="1300" dirty="0">
                <a:solidFill>
                  <a:srgbClr val="00367C"/>
                </a:solidFill>
                <a:latin typeface="Arial"/>
                <a:cs typeface="Arial"/>
              </a:rPr>
              <a:t>- провести анализ рынка и конкурентной среды</a:t>
            </a:r>
          </a:p>
          <a:p>
            <a:pPr marL="12700" algn="just">
              <a:spcBef>
                <a:spcPts val="865"/>
              </a:spcBef>
              <a:buClr>
                <a:schemeClr val="tx1"/>
              </a:buClr>
              <a:tabLst>
                <a:tab pos="297815" algn="l"/>
                <a:tab pos="298450" algn="l"/>
              </a:tabLst>
            </a:pPr>
            <a:r>
              <a:rPr lang="ru-RU" sz="1300" dirty="0">
                <a:solidFill>
                  <a:srgbClr val="00367C"/>
                </a:solidFill>
                <a:latin typeface="Arial"/>
                <a:cs typeface="Arial"/>
              </a:rPr>
              <a:t>- разработать концепцию </a:t>
            </a:r>
            <a:r>
              <a:rPr lang="ru-RU" sz="1300" dirty="0" err="1">
                <a:solidFill>
                  <a:srgbClr val="00367C"/>
                </a:solidFill>
                <a:latin typeface="Arial"/>
                <a:cs typeface="Arial"/>
              </a:rPr>
              <a:t>омниканального</a:t>
            </a:r>
            <a:r>
              <a:rPr lang="ru-RU" sz="1300" dirty="0">
                <a:solidFill>
                  <a:srgbClr val="00367C"/>
                </a:solidFill>
                <a:latin typeface="Arial"/>
                <a:cs typeface="Arial"/>
              </a:rPr>
              <a:t> магазина с интеграцией AR-технологий</a:t>
            </a:r>
          </a:p>
          <a:p>
            <a:pPr marL="12700" algn="just">
              <a:spcBef>
                <a:spcPts val="865"/>
              </a:spcBef>
              <a:buClr>
                <a:schemeClr val="tx1"/>
              </a:buClr>
              <a:tabLst>
                <a:tab pos="297815" algn="l"/>
                <a:tab pos="298450" algn="l"/>
              </a:tabLst>
            </a:pPr>
            <a:r>
              <a:rPr lang="ru-RU" sz="1300" dirty="0">
                <a:solidFill>
                  <a:srgbClr val="00367C"/>
                </a:solidFill>
                <a:latin typeface="Arial"/>
                <a:cs typeface="Arial"/>
              </a:rPr>
              <a:t>- построить финансовую модель проекта и оценить ее эффективность</a:t>
            </a:r>
          </a:p>
          <a:p>
            <a:pPr marL="12700" algn="just">
              <a:spcBef>
                <a:spcPts val="865"/>
              </a:spcBef>
              <a:buClr>
                <a:schemeClr val="tx1"/>
              </a:buClr>
              <a:tabLst>
                <a:tab pos="297815" algn="l"/>
                <a:tab pos="298450" algn="l"/>
              </a:tabLst>
            </a:pPr>
            <a:r>
              <a:rPr lang="ru-RU" sz="1300" dirty="0">
                <a:solidFill>
                  <a:srgbClr val="00367C"/>
                </a:solidFill>
                <a:latin typeface="Arial"/>
                <a:cs typeface="Arial"/>
              </a:rPr>
              <a:t>- разработать рекомендации по оптимизации параметров финансирования стартап-проекта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834A8231-73E1-5146-5B4F-1E366E797E92}"/>
              </a:ext>
            </a:extLst>
          </p:cNvPr>
          <p:cNvSpPr/>
          <p:nvPr/>
        </p:nvSpPr>
        <p:spPr>
          <a:xfrm>
            <a:off x="411955" y="626231"/>
            <a:ext cx="6466365" cy="1993411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D39DA909-3C9A-AB1B-A5FF-1EE7806B3012}"/>
              </a:ext>
            </a:extLst>
          </p:cNvPr>
          <p:cNvSpPr/>
          <p:nvPr/>
        </p:nvSpPr>
        <p:spPr>
          <a:xfrm>
            <a:off x="411955" y="2719268"/>
            <a:ext cx="6923566" cy="2688557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5824750-27BD-478D-4250-92E889E0E6DA}"/>
              </a:ext>
            </a:extLst>
          </p:cNvPr>
          <p:cNvSpPr/>
          <p:nvPr/>
        </p:nvSpPr>
        <p:spPr>
          <a:xfrm>
            <a:off x="411954" y="5558138"/>
            <a:ext cx="6466365" cy="1035268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6CF9B-B8B2-D3EC-1C85-338A910CB241}"/>
              </a:ext>
            </a:extLst>
          </p:cNvPr>
          <p:cNvSpPr txBox="1"/>
          <p:nvPr/>
        </p:nvSpPr>
        <p:spPr>
          <a:xfrm>
            <a:off x="582906" y="5624620"/>
            <a:ext cx="617349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/>
                <a:cs typeface="Arial"/>
              </a:rPr>
              <a:t>Объект исследования </a:t>
            </a:r>
          </a:p>
          <a:p>
            <a:pPr>
              <a:lnSpc>
                <a:spcPct val="50000"/>
              </a:lnSpc>
            </a:pPr>
            <a:endParaRPr lang="ru-RU" b="1" dirty="0">
              <a:solidFill>
                <a:srgbClr val="00367C"/>
              </a:solidFill>
              <a:latin typeface="Arial"/>
              <a:cs typeface="Arial"/>
            </a:endParaRPr>
          </a:p>
          <a:p>
            <a:r>
              <a:rPr lang="ru-RU" sz="1400" dirty="0" err="1">
                <a:solidFill>
                  <a:srgbClr val="00367C"/>
                </a:solidFill>
                <a:latin typeface="Arial"/>
                <a:cs typeface="Arial"/>
              </a:rPr>
              <a:t>Омниканальный</a:t>
            </a:r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 ритейл-проект в сегменте товаров для дома и мебели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72F02-C663-DF1F-2A4A-8DA192170A9F}"/>
              </a:ext>
            </a:extLst>
          </p:cNvPr>
          <p:cNvSpPr txBox="1"/>
          <p:nvPr/>
        </p:nvSpPr>
        <p:spPr>
          <a:xfrm>
            <a:off x="7533298" y="920859"/>
            <a:ext cx="4075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67C"/>
                </a:solidFill>
                <a:latin typeface="Arial"/>
                <a:cs typeface="Arial"/>
              </a:rPr>
              <a:t>Ключевые разделы бизнес-плана</a:t>
            </a:r>
          </a:p>
          <a:p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EE92E3C-7616-661E-F811-259B7710DC76}"/>
              </a:ext>
            </a:extLst>
          </p:cNvPr>
          <p:cNvSpPr/>
          <p:nvPr/>
        </p:nvSpPr>
        <p:spPr>
          <a:xfrm>
            <a:off x="8361680" y="1634841"/>
            <a:ext cx="2184400" cy="108442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E2A639-4195-B70D-1ABC-DA8BE1395C73}"/>
              </a:ext>
            </a:extLst>
          </p:cNvPr>
          <p:cNvSpPr txBox="1"/>
          <p:nvPr/>
        </p:nvSpPr>
        <p:spPr>
          <a:xfrm>
            <a:off x="8302536" y="2023165"/>
            <a:ext cx="320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Описание и цели бизнеса</a:t>
            </a:r>
            <a:endParaRPr lang="ru-RU" sz="140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F74A2C3-5098-4415-6508-C44021E5D4C7}"/>
              </a:ext>
            </a:extLst>
          </p:cNvPr>
          <p:cNvSpPr/>
          <p:nvPr/>
        </p:nvSpPr>
        <p:spPr>
          <a:xfrm>
            <a:off x="8361680" y="2886786"/>
            <a:ext cx="2184400" cy="108442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34BA32F-934A-2869-CB1C-3EDD9496DF76}"/>
              </a:ext>
            </a:extLst>
          </p:cNvPr>
          <p:cNvSpPr/>
          <p:nvPr/>
        </p:nvSpPr>
        <p:spPr>
          <a:xfrm>
            <a:off x="8361680" y="4138731"/>
            <a:ext cx="2184400" cy="108442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6A73031-C154-E1EE-4128-ACF769527AA5}"/>
              </a:ext>
            </a:extLst>
          </p:cNvPr>
          <p:cNvSpPr/>
          <p:nvPr/>
        </p:nvSpPr>
        <p:spPr>
          <a:xfrm>
            <a:off x="8361680" y="5409171"/>
            <a:ext cx="2184400" cy="108442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EAD48B-20C0-616A-B631-108D8532B0F1}"/>
              </a:ext>
            </a:extLst>
          </p:cNvPr>
          <p:cNvSpPr txBox="1"/>
          <p:nvPr/>
        </p:nvSpPr>
        <p:spPr>
          <a:xfrm>
            <a:off x="8473487" y="4527055"/>
            <a:ext cx="320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Операционный раздел</a:t>
            </a:r>
            <a:endParaRPr lang="ru-RU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64542C-A2DA-23CE-499D-E80E512BB0EF}"/>
              </a:ext>
            </a:extLst>
          </p:cNvPr>
          <p:cNvSpPr txBox="1"/>
          <p:nvPr/>
        </p:nvSpPr>
        <p:spPr>
          <a:xfrm>
            <a:off x="8292376" y="3315384"/>
            <a:ext cx="320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Организационный раздел</a:t>
            </a:r>
            <a:endParaRPr lang="ru-RU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D6EABC-266E-705F-FC16-9050B4D4F284}"/>
              </a:ext>
            </a:extLst>
          </p:cNvPr>
          <p:cNvSpPr txBox="1"/>
          <p:nvPr/>
        </p:nvSpPr>
        <p:spPr>
          <a:xfrm>
            <a:off x="8473487" y="5797495"/>
            <a:ext cx="320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Финансовый раздел</a:t>
            </a:r>
            <a:endParaRPr lang="ru-RU" sz="1400" dirty="0"/>
          </a:p>
        </p:txBody>
      </p:sp>
      <p:sp>
        <p:nvSpPr>
          <p:cNvPr id="28" name="Дуга 27">
            <a:extLst>
              <a:ext uri="{FF2B5EF4-FFF2-40B4-BE49-F238E27FC236}">
                <a16:creationId xmlns:a16="http://schemas.microsoft.com/office/drawing/2014/main" id="{F264ED07-8933-9CF4-3D78-77B804FA0A80}"/>
              </a:ext>
            </a:extLst>
          </p:cNvPr>
          <p:cNvSpPr/>
          <p:nvPr/>
        </p:nvSpPr>
        <p:spPr>
          <a:xfrm rot="2555275">
            <a:off x="9699552" y="2435157"/>
            <a:ext cx="782320" cy="797791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>
            <a:extLst>
              <a:ext uri="{FF2B5EF4-FFF2-40B4-BE49-F238E27FC236}">
                <a16:creationId xmlns:a16="http://schemas.microsoft.com/office/drawing/2014/main" id="{93D85B9C-F6DB-6F6A-202C-F7EE81A00EC1}"/>
              </a:ext>
            </a:extLst>
          </p:cNvPr>
          <p:cNvSpPr/>
          <p:nvPr/>
        </p:nvSpPr>
        <p:spPr>
          <a:xfrm rot="2555275">
            <a:off x="9699551" y="3680241"/>
            <a:ext cx="782320" cy="797791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>
            <a:extLst>
              <a:ext uri="{FF2B5EF4-FFF2-40B4-BE49-F238E27FC236}">
                <a16:creationId xmlns:a16="http://schemas.microsoft.com/office/drawing/2014/main" id="{02615695-F975-6A1F-D22E-99BB905CCEB8}"/>
              </a:ext>
            </a:extLst>
          </p:cNvPr>
          <p:cNvSpPr/>
          <p:nvPr/>
        </p:nvSpPr>
        <p:spPr>
          <a:xfrm rot="2555275">
            <a:off x="9710360" y="4964537"/>
            <a:ext cx="782320" cy="797791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Номер слайда 1">
            <a:extLst>
              <a:ext uri="{FF2B5EF4-FFF2-40B4-BE49-F238E27FC236}">
                <a16:creationId xmlns:a16="http://schemas.microsoft.com/office/drawing/2014/main" id="{F91D1ED6-CBDA-2039-0C48-4412B2DC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635" y="6351545"/>
            <a:ext cx="611046" cy="365125"/>
          </a:xfrm>
        </p:spPr>
        <p:txBody>
          <a:bodyPr/>
          <a:lstStyle/>
          <a:p>
            <a:fld id="{8004FF5B-EC31-4260-BC73-B698F9B6DD2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1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1C9E98-DE7E-B4F9-DFC3-1135A28150AC}"/>
              </a:ext>
            </a:extLst>
          </p:cNvPr>
          <p:cNvSpPr txBox="1">
            <a:spLocks/>
          </p:cNvSpPr>
          <p:nvPr/>
        </p:nvSpPr>
        <p:spPr bwMode="auto">
          <a:xfrm>
            <a:off x="235488" y="266134"/>
            <a:ext cx="5356930" cy="5422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08000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SUMMARY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BBB57-5381-F44C-BE6B-43F6AA803B7E}"/>
              </a:ext>
            </a:extLst>
          </p:cNvPr>
          <p:cNvSpPr txBox="1"/>
          <p:nvPr/>
        </p:nvSpPr>
        <p:spPr>
          <a:xfrm>
            <a:off x="447071" y="1459293"/>
            <a:ext cx="321747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  <a:t>Цель: </a:t>
            </a: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создание нового формата магазина в сфере ритейла с интеграцией офлайн и онлайн каналов продаж с годовым оборотом к 2028 году более 200 млн рублей объема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DDBB43-A80A-FF15-C48F-9621D430053C}"/>
              </a:ext>
            </a:extLst>
          </p:cNvPr>
          <p:cNvSpPr txBox="1"/>
          <p:nvPr/>
        </p:nvSpPr>
        <p:spPr>
          <a:xfrm>
            <a:off x="5540504" y="1459293"/>
            <a:ext cx="1705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/>
                <a:cs typeface="Arial"/>
              </a:rPr>
              <a:t>Решение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258D7-0664-4994-C8D1-F99490E80CE8}"/>
              </a:ext>
            </a:extLst>
          </p:cNvPr>
          <p:cNvSpPr txBox="1"/>
          <p:nvPr/>
        </p:nvSpPr>
        <p:spPr>
          <a:xfrm>
            <a:off x="9527535" y="1465940"/>
            <a:ext cx="1705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/>
                <a:cs typeface="Arial"/>
              </a:rPr>
              <a:t>Результат</a:t>
            </a:r>
            <a:endParaRPr lang="ru-RU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0997FAD4-E0AE-E4BD-6629-8560168B8351}"/>
              </a:ext>
            </a:extLst>
          </p:cNvPr>
          <p:cNvSpPr/>
          <p:nvPr/>
        </p:nvSpPr>
        <p:spPr>
          <a:xfrm>
            <a:off x="3913477" y="864877"/>
            <a:ext cx="7952701" cy="5872254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1147748A-480C-3482-1D94-E780B0321EDE}"/>
              </a:ext>
            </a:extLst>
          </p:cNvPr>
          <p:cNvSpPr/>
          <p:nvPr/>
        </p:nvSpPr>
        <p:spPr>
          <a:xfrm>
            <a:off x="411955" y="864191"/>
            <a:ext cx="3287709" cy="1746322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A8831B1-F6CD-23CF-F404-AC194B7DAA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636257"/>
              </p:ext>
            </p:extLst>
          </p:nvPr>
        </p:nvGraphicFramePr>
        <p:xfrm>
          <a:off x="83520" y="20344"/>
          <a:ext cx="12054467" cy="82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F9D138-9EFD-E958-DAD8-2013D028EE30}"/>
              </a:ext>
            </a:extLst>
          </p:cNvPr>
          <p:cNvSpPr txBox="1"/>
          <p:nvPr/>
        </p:nvSpPr>
        <p:spPr>
          <a:xfrm>
            <a:off x="447071" y="996136"/>
            <a:ext cx="3153109" cy="369375"/>
          </a:xfrm>
          <a:prstGeom prst="rect">
            <a:avLst/>
          </a:prstGeom>
          <a:ln>
            <a:noFill/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67C"/>
                </a:solidFill>
                <a:latin typeface="Arial"/>
                <a:cs typeface="Arial"/>
              </a:rPr>
              <a:t>ООО «</a:t>
            </a:r>
            <a:r>
              <a:rPr lang="en-US" b="1" dirty="0">
                <a:solidFill>
                  <a:srgbClr val="00367C"/>
                </a:solidFill>
                <a:latin typeface="Arial"/>
                <a:cs typeface="Arial"/>
              </a:rPr>
              <a:t>Smart Home Store</a:t>
            </a:r>
            <a:r>
              <a:rPr lang="ru-RU" b="1" dirty="0">
                <a:solidFill>
                  <a:srgbClr val="00367C"/>
                </a:solidFill>
                <a:latin typeface="Arial"/>
                <a:cs typeface="Arial"/>
              </a:rPr>
              <a:t>»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056BF5E-0038-2647-DE76-DCC780257A88}"/>
              </a:ext>
            </a:extLst>
          </p:cNvPr>
          <p:cNvSpPr/>
          <p:nvPr/>
        </p:nvSpPr>
        <p:spPr>
          <a:xfrm>
            <a:off x="411955" y="2798077"/>
            <a:ext cx="3287709" cy="1789373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A682BF-0924-E076-80F6-F3DDBE6CB445}"/>
              </a:ext>
            </a:extLst>
          </p:cNvPr>
          <p:cNvSpPr txBox="1"/>
          <p:nvPr/>
        </p:nvSpPr>
        <p:spPr>
          <a:xfrm>
            <a:off x="447071" y="2842743"/>
            <a:ext cx="3073895" cy="1744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  <a:t>   Задачи: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внедрить </a:t>
            </a:r>
            <a:r>
              <a:rPr lang="en-US" sz="1200" dirty="0">
                <a:solidFill>
                  <a:srgbClr val="00367C"/>
                </a:solidFill>
                <a:latin typeface="Arial"/>
                <a:cs typeface="Arial"/>
              </a:rPr>
              <a:t>AR-</a:t>
            </a: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технологии в проект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создать персонализированный подход к клиентам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выстроить результативную систему продаж </a:t>
            </a:r>
            <a:r>
              <a:rPr lang="ru-RU" sz="1200" dirty="0" err="1">
                <a:solidFill>
                  <a:srgbClr val="00367C"/>
                </a:solidFill>
                <a:latin typeface="Arial"/>
                <a:cs typeface="Arial"/>
              </a:rPr>
              <a:t>омниканального</a:t>
            </a: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 формата</a:t>
            </a:r>
          </a:p>
        </p:txBody>
      </p:sp>
      <p:pic>
        <p:nvPicPr>
          <p:cNvPr id="23" name="Рисунок 1">
            <a:extLst>
              <a:ext uri="{FF2B5EF4-FFF2-40B4-BE49-F238E27FC236}">
                <a16:creationId xmlns:a16="http://schemas.microsoft.com/office/drawing/2014/main" id="{06353F23-4C66-8615-9DC1-7C6AB57A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8" y="4775014"/>
            <a:ext cx="3073896" cy="18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97309C4E-99CC-4F49-519B-F8ECE4159115}"/>
              </a:ext>
            </a:extLst>
          </p:cNvPr>
          <p:cNvSpPr/>
          <p:nvPr/>
        </p:nvSpPr>
        <p:spPr>
          <a:xfrm>
            <a:off x="411955" y="4775013"/>
            <a:ext cx="3287709" cy="1962118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AC8636-05D5-0DF2-E810-2CBAF7F58EB8}"/>
              </a:ext>
            </a:extLst>
          </p:cNvPr>
          <p:cNvSpPr txBox="1"/>
          <p:nvPr/>
        </p:nvSpPr>
        <p:spPr>
          <a:xfrm>
            <a:off x="1046816" y="6442073"/>
            <a:ext cx="2017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/>
                <a:cs typeface="Arial"/>
              </a:rPr>
              <a:t>Новая Москва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401FEED-D522-2687-E93E-43C7859892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854" y="1365511"/>
            <a:ext cx="4826194" cy="27751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5548373-5376-F852-DF83-138FDCF53CB5}"/>
              </a:ext>
            </a:extLst>
          </p:cNvPr>
          <p:cNvSpPr txBox="1"/>
          <p:nvPr/>
        </p:nvSpPr>
        <p:spPr>
          <a:xfrm>
            <a:off x="4311094" y="1689276"/>
            <a:ext cx="25626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>
                <a:solidFill>
                  <a:srgbClr val="C00000"/>
                </a:solidFill>
                <a:latin typeface="Arial"/>
                <a:cs typeface="Arial"/>
              </a:rPr>
              <a:t>Актуальность </a:t>
            </a:r>
          </a:p>
          <a:p>
            <a:pPr algn="just"/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 </a:t>
            </a:r>
          </a:p>
          <a:p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необходимость создания современного торгового предприятия, отвечающего запросам цифровой экономики и изменившимся потребительским предпочтениям </a:t>
            </a:r>
            <a:endParaRPr lang="ru-RU" sz="1200" dirty="0">
              <a:solidFill>
                <a:srgbClr val="00367C"/>
              </a:solidFill>
              <a:latin typeface="Arial"/>
              <a:cs typeface="Arial"/>
            </a:endParaRP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FB5755B9-C4EA-EE1A-B0F0-5B188104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635" y="6351545"/>
            <a:ext cx="611046" cy="365125"/>
          </a:xfrm>
        </p:spPr>
        <p:txBody>
          <a:bodyPr/>
          <a:lstStyle/>
          <a:p>
            <a:fld id="{8004FF5B-EC31-4260-BC73-B698F9B6DD2F}" type="slidenum">
              <a:rPr lang="ru-RU" smtClean="0"/>
              <a:t>3</a:t>
            </a:fld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1D1BE8-D0C6-679E-91E7-C54C209A3C89}"/>
              </a:ext>
            </a:extLst>
          </p:cNvPr>
          <p:cNvSpPr txBox="1"/>
          <p:nvPr/>
        </p:nvSpPr>
        <p:spPr>
          <a:xfrm>
            <a:off x="4131130" y="4216222"/>
            <a:ext cx="761379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  <a:latin typeface="Arial"/>
                <a:cs typeface="Arial"/>
              </a:rPr>
              <a:t>Уникальность</a:t>
            </a:r>
          </a:p>
          <a:p>
            <a:pPr algn="just"/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Офлайн магазин планируется оснастить полками с экранами, на которых будет отображаться вся информация о товаре</a:t>
            </a:r>
          </a:p>
          <a:p>
            <a:pPr algn="just"/>
            <a:endParaRPr lang="ru-RU" sz="1400" dirty="0">
              <a:solidFill>
                <a:srgbClr val="00367C"/>
              </a:solidFill>
              <a:latin typeface="Arial"/>
              <a:cs typeface="Arial"/>
            </a:endParaRPr>
          </a:p>
          <a:p>
            <a:pPr algn="just"/>
            <a:r>
              <a:rPr lang="ru-RU" sz="1400" dirty="0" err="1">
                <a:solidFill>
                  <a:srgbClr val="00367C"/>
                </a:solidFill>
                <a:latin typeface="Arial"/>
                <a:cs typeface="Arial"/>
              </a:rPr>
              <a:t>Q</a:t>
            </a:r>
            <a:r>
              <a:rPr lang="en-US" sz="1400" dirty="0">
                <a:solidFill>
                  <a:srgbClr val="00367C"/>
                </a:solidFill>
                <a:latin typeface="Arial"/>
                <a:cs typeface="Arial"/>
              </a:rPr>
              <a:t>r</a:t>
            </a:r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-код, который перенаправляет клиента на сайт, где с помощью дополненной реальности товар можно разместить в своем интерьере</a:t>
            </a:r>
          </a:p>
          <a:p>
            <a:pPr algn="just"/>
            <a:endParaRPr lang="ru-RU" sz="1400" dirty="0">
              <a:solidFill>
                <a:srgbClr val="00367C"/>
              </a:solidFill>
              <a:latin typeface="Arial"/>
              <a:cs typeface="Arial"/>
            </a:endParaRPr>
          </a:p>
          <a:p>
            <a:pPr algn="just"/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Встроенный </a:t>
            </a:r>
            <a:r>
              <a:rPr lang="en-US" sz="1400" dirty="0">
                <a:solidFill>
                  <a:srgbClr val="00367C"/>
                </a:solidFill>
                <a:latin typeface="Arial"/>
                <a:cs typeface="Arial"/>
              </a:rPr>
              <a:t>AI</a:t>
            </a:r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 подбирает аналогичные товары если необходимых нет в наличии</a:t>
            </a:r>
          </a:p>
        </p:txBody>
      </p:sp>
    </p:spTree>
    <p:extLst>
      <p:ext uri="{BB962C8B-B14F-4D97-AF65-F5344CB8AC3E}">
        <p14:creationId xmlns:p14="http://schemas.microsoft.com/office/powerpoint/2010/main" val="167987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AE99A-28FF-139F-7ED0-476F6B82A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Picture background">
            <a:extLst>
              <a:ext uri="{FF2B5EF4-FFF2-40B4-BE49-F238E27FC236}">
                <a16:creationId xmlns:a16="http://schemas.microsoft.com/office/drawing/2014/main" id="{231A3A10-3903-B333-27CA-ECF93E599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300" y="1861536"/>
            <a:ext cx="982791" cy="8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ED6F2B-3689-221D-D973-846AEA280C39}"/>
              </a:ext>
            </a:extLst>
          </p:cNvPr>
          <p:cNvSpPr txBox="1">
            <a:spLocks/>
          </p:cNvSpPr>
          <p:nvPr/>
        </p:nvSpPr>
        <p:spPr bwMode="auto">
          <a:xfrm>
            <a:off x="235488" y="266134"/>
            <a:ext cx="5356930" cy="5422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08000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SUMMARY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59CB515-E3CB-8069-D6C0-17A19AB8B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687105"/>
              </p:ext>
            </p:extLst>
          </p:nvPr>
        </p:nvGraphicFramePr>
        <p:xfrm>
          <a:off x="83520" y="20344"/>
          <a:ext cx="12054467" cy="82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AAFF94B-7845-2D4D-A033-B078786A99B2}"/>
              </a:ext>
            </a:extLst>
          </p:cNvPr>
          <p:cNvSpPr txBox="1"/>
          <p:nvPr/>
        </p:nvSpPr>
        <p:spPr>
          <a:xfrm>
            <a:off x="6096000" y="728671"/>
            <a:ext cx="2034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67C"/>
                </a:solidFill>
                <a:latin typeface="Arial"/>
                <a:cs typeface="Arial"/>
              </a:rPr>
              <a:t>Россия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175C9897-E251-C56C-C731-A81ED98344F3}"/>
              </a:ext>
            </a:extLst>
          </p:cNvPr>
          <p:cNvSpPr/>
          <p:nvPr/>
        </p:nvSpPr>
        <p:spPr>
          <a:xfrm>
            <a:off x="1173865" y="728672"/>
            <a:ext cx="2432845" cy="380134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688ABD-F599-24B7-9C4F-8C2BCD07943B}"/>
              </a:ext>
            </a:extLst>
          </p:cNvPr>
          <p:cNvSpPr txBox="1"/>
          <p:nvPr/>
        </p:nvSpPr>
        <p:spPr>
          <a:xfrm>
            <a:off x="1292670" y="739473"/>
            <a:ext cx="2201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67C"/>
                </a:solidFill>
                <a:latin typeface="Arial"/>
                <a:cs typeface="Arial"/>
              </a:rPr>
              <a:t>Мировой рынок</a:t>
            </a:r>
            <a:endParaRPr lang="ru-RU" sz="1800" b="1" dirty="0">
              <a:solidFill>
                <a:srgbClr val="00367C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AB409-76A6-FFAD-A428-88026E8EF788}"/>
              </a:ext>
            </a:extLst>
          </p:cNvPr>
          <p:cNvSpPr txBox="1"/>
          <p:nvPr/>
        </p:nvSpPr>
        <p:spPr>
          <a:xfrm>
            <a:off x="9779764" y="720818"/>
            <a:ext cx="2034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67C"/>
                </a:solidFill>
                <a:latin typeface="Arial"/>
                <a:cs typeface="Arial"/>
              </a:rPr>
              <a:t>Конкуренты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AD274920-62E7-2B1B-948A-8D0BA121EBC7}"/>
              </a:ext>
            </a:extLst>
          </p:cNvPr>
          <p:cNvSpPr/>
          <p:nvPr/>
        </p:nvSpPr>
        <p:spPr>
          <a:xfrm>
            <a:off x="195227" y="1308235"/>
            <a:ext cx="4244693" cy="5427845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1E28284-2F84-7DAC-5D96-98796A7D5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516388"/>
              </p:ext>
            </p:extLst>
          </p:nvPr>
        </p:nvGraphicFramePr>
        <p:xfrm>
          <a:off x="235488" y="2021408"/>
          <a:ext cx="4112992" cy="2159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1DC03B4-7321-DABC-DA38-6BCA41AFE19B}"/>
              </a:ext>
            </a:extLst>
          </p:cNvPr>
          <p:cNvSpPr txBox="1"/>
          <p:nvPr/>
        </p:nvSpPr>
        <p:spPr>
          <a:xfrm>
            <a:off x="334316" y="1583428"/>
            <a:ext cx="4014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67C"/>
                </a:solidFill>
                <a:latin typeface="Arial"/>
                <a:cs typeface="Arial"/>
              </a:rPr>
              <a:t>Мировой рынок товаров для дома за 2017-2024 и прогнозный 2030 гг., млрд </a:t>
            </a:r>
            <a:r>
              <a:rPr lang="en-US" sz="1200" b="1" dirty="0">
                <a:solidFill>
                  <a:srgbClr val="00367C"/>
                </a:solidFill>
                <a:latin typeface="Arial"/>
                <a:cs typeface="Arial"/>
              </a:rPr>
              <a:t>$</a:t>
            </a:r>
            <a:endParaRPr lang="ru-RU" sz="1200" b="1" dirty="0">
              <a:solidFill>
                <a:srgbClr val="00367C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9DE45F-6EC1-6CCD-D8A8-EB4479CB09C3}"/>
              </a:ext>
            </a:extLst>
          </p:cNvPr>
          <p:cNvSpPr txBox="1"/>
          <p:nvPr/>
        </p:nvSpPr>
        <p:spPr>
          <a:xfrm>
            <a:off x="649679" y="1988546"/>
            <a:ext cx="1872801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Тпр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 = 4,8%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CBC9FA7B-D780-6E51-4974-542F7151DCA0}"/>
              </a:ext>
            </a:extLst>
          </p:cNvPr>
          <p:cNvSpPr/>
          <p:nvPr/>
        </p:nvSpPr>
        <p:spPr>
          <a:xfrm>
            <a:off x="5439949" y="728671"/>
            <a:ext cx="2319270" cy="380134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9AF182A3-CB73-A9C9-DF39-8E8F20A78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182862"/>
              </p:ext>
            </p:extLst>
          </p:nvPr>
        </p:nvGraphicFramePr>
        <p:xfrm>
          <a:off x="538538" y="4619856"/>
          <a:ext cx="3403542" cy="203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D86CE520-1EFB-A776-02B5-9F1702D41244}"/>
              </a:ext>
            </a:extLst>
          </p:cNvPr>
          <p:cNvSpPr txBox="1"/>
          <p:nvPr/>
        </p:nvSpPr>
        <p:spPr>
          <a:xfrm>
            <a:off x="354636" y="4213539"/>
            <a:ext cx="4014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67C"/>
                </a:solidFill>
                <a:latin typeface="Arial"/>
                <a:cs typeface="Arial"/>
              </a:rPr>
              <a:t>Мировой рынок </a:t>
            </a:r>
            <a:r>
              <a:rPr lang="en-US" sz="1200" b="1" dirty="0">
                <a:solidFill>
                  <a:srgbClr val="00367C"/>
                </a:solidFill>
                <a:latin typeface="Arial"/>
                <a:cs typeface="Arial"/>
              </a:rPr>
              <a:t>AR/VR</a:t>
            </a:r>
            <a:r>
              <a:rPr lang="ru-RU" sz="1200" b="1" dirty="0">
                <a:solidFill>
                  <a:srgbClr val="00367C"/>
                </a:solidFill>
                <a:latin typeface="Arial"/>
                <a:cs typeface="Arial"/>
              </a:rPr>
              <a:t>-технологий за 20</a:t>
            </a:r>
            <a:r>
              <a:rPr lang="en-US" sz="1200" b="1" dirty="0">
                <a:solidFill>
                  <a:srgbClr val="00367C"/>
                </a:solidFill>
                <a:latin typeface="Arial"/>
                <a:cs typeface="Arial"/>
              </a:rPr>
              <a:t>23</a:t>
            </a:r>
            <a:r>
              <a:rPr lang="ru-RU" sz="1200" b="1" dirty="0">
                <a:solidFill>
                  <a:srgbClr val="00367C"/>
                </a:solidFill>
                <a:latin typeface="Arial"/>
                <a:cs typeface="Arial"/>
              </a:rPr>
              <a:t>-2024 и прогнозные 2025-2026 и 2030 гг., млрд </a:t>
            </a:r>
            <a:r>
              <a:rPr lang="en-US" sz="1200" b="1" dirty="0">
                <a:solidFill>
                  <a:srgbClr val="00367C"/>
                </a:solidFill>
                <a:latin typeface="Arial"/>
                <a:cs typeface="Arial"/>
              </a:rPr>
              <a:t>$</a:t>
            </a:r>
            <a:endParaRPr lang="ru-RU" sz="1200" b="1" dirty="0">
              <a:solidFill>
                <a:srgbClr val="00367C"/>
              </a:solidFill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B1B79F-4D2A-760F-55A2-25D8869EEAA8}"/>
              </a:ext>
            </a:extLst>
          </p:cNvPr>
          <p:cNvSpPr txBox="1"/>
          <p:nvPr/>
        </p:nvSpPr>
        <p:spPr>
          <a:xfrm>
            <a:off x="649679" y="4659907"/>
            <a:ext cx="1872801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Тпр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 = 12%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4ACC7B5F-48EA-F580-D5C8-63E7429A4F0E}"/>
              </a:ext>
            </a:extLst>
          </p:cNvPr>
          <p:cNvSpPr/>
          <p:nvPr/>
        </p:nvSpPr>
        <p:spPr>
          <a:xfrm>
            <a:off x="4579009" y="1308235"/>
            <a:ext cx="4244693" cy="5427845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80166702-8C8E-DA4E-8EAA-B1635D0D2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233493"/>
              </p:ext>
            </p:extLst>
          </p:nvPr>
        </p:nvGraphicFramePr>
        <p:xfrm>
          <a:off x="4667145" y="2045093"/>
          <a:ext cx="4068419" cy="223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CFCE8971-15FA-DD58-6455-D3EBA01BA2C2}"/>
              </a:ext>
            </a:extLst>
          </p:cNvPr>
          <p:cNvSpPr txBox="1"/>
          <p:nvPr/>
        </p:nvSpPr>
        <p:spPr>
          <a:xfrm>
            <a:off x="4809536" y="1664564"/>
            <a:ext cx="4014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67C"/>
                </a:solidFill>
                <a:latin typeface="Arial"/>
                <a:cs typeface="Arial"/>
              </a:rPr>
              <a:t>Российский рынок товаров для дома за 2019-2024 и прогнозный 2025,2028 гг., трлн руб.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965358-8761-DE1E-3830-810D5D7C35F6}"/>
              </a:ext>
            </a:extLst>
          </p:cNvPr>
          <p:cNvSpPr txBox="1"/>
          <p:nvPr/>
        </p:nvSpPr>
        <p:spPr>
          <a:xfrm>
            <a:off x="5163935" y="2325659"/>
            <a:ext cx="1875633" cy="384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sz="14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Тпр</a:t>
            </a:r>
            <a:r>
              <a:rPr lang="ru-RU" sz="1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= 8,3%</a:t>
            </a:r>
          </a:p>
        </p:txBody>
      </p:sp>
      <p:sp>
        <p:nvSpPr>
          <p:cNvPr id="45" name="Полилиния 44">
            <a:extLst>
              <a:ext uri="{FF2B5EF4-FFF2-40B4-BE49-F238E27FC236}">
                <a16:creationId xmlns:a16="http://schemas.microsoft.com/office/drawing/2014/main" id="{CA546A4E-E56E-1C48-3BC1-8CA6DF6F8338}"/>
              </a:ext>
            </a:extLst>
          </p:cNvPr>
          <p:cNvSpPr/>
          <p:nvPr/>
        </p:nvSpPr>
        <p:spPr>
          <a:xfrm>
            <a:off x="5166911" y="2695965"/>
            <a:ext cx="1861850" cy="509943"/>
          </a:xfrm>
          <a:custGeom>
            <a:avLst/>
            <a:gdLst>
              <a:gd name="connsiteX0" fmla="*/ 0 w 1861850"/>
              <a:gd name="connsiteY0" fmla="*/ 509943 h 509943"/>
              <a:gd name="connsiteX1" fmla="*/ 870332 w 1861850"/>
              <a:gd name="connsiteY1" fmla="*/ 3168 h 509943"/>
              <a:gd name="connsiteX2" fmla="*/ 1861850 w 1861850"/>
              <a:gd name="connsiteY2" fmla="*/ 333674 h 50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1850" h="509943">
                <a:moveTo>
                  <a:pt x="0" y="509943"/>
                </a:moveTo>
                <a:cubicBezTo>
                  <a:pt x="280012" y="271244"/>
                  <a:pt x="560024" y="32546"/>
                  <a:pt x="870332" y="3168"/>
                </a:cubicBezTo>
                <a:cubicBezTo>
                  <a:pt x="1180640" y="-26210"/>
                  <a:pt x="1521245" y="153732"/>
                  <a:pt x="1861850" y="333674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>
            <a:extLst>
              <a:ext uri="{FF2B5EF4-FFF2-40B4-BE49-F238E27FC236}">
                <a16:creationId xmlns:a16="http://schemas.microsoft.com/office/drawing/2014/main" id="{A4050EFA-4B6F-ED25-2B2A-1616A6FD3ADE}"/>
              </a:ext>
            </a:extLst>
          </p:cNvPr>
          <p:cNvSpPr/>
          <p:nvPr/>
        </p:nvSpPr>
        <p:spPr>
          <a:xfrm>
            <a:off x="7425369" y="2269475"/>
            <a:ext cx="837282" cy="627961"/>
          </a:xfrm>
          <a:custGeom>
            <a:avLst/>
            <a:gdLst>
              <a:gd name="connsiteX0" fmla="*/ 0 w 837282"/>
              <a:gd name="connsiteY0" fmla="*/ 627961 h 627961"/>
              <a:gd name="connsiteX1" fmla="*/ 330506 w 837282"/>
              <a:gd name="connsiteY1" fmla="*/ 143219 h 627961"/>
              <a:gd name="connsiteX2" fmla="*/ 837282 w 837282"/>
              <a:gd name="connsiteY2" fmla="*/ 0 h 62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7282" h="627961">
                <a:moveTo>
                  <a:pt x="0" y="627961"/>
                </a:moveTo>
                <a:cubicBezTo>
                  <a:pt x="95479" y="437920"/>
                  <a:pt x="190959" y="247879"/>
                  <a:pt x="330506" y="143219"/>
                </a:cubicBezTo>
                <a:cubicBezTo>
                  <a:pt x="470053" y="38559"/>
                  <a:pt x="653667" y="19279"/>
                  <a:pt x="837282" y="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428201-DFDB-43AB-2668-021683FE0222}"/>
              </a:ext>
            </a:extLst>
          </p:cNvPr>
          <p:cNvSpPr txBox="1"/>
          <p:nvPr/>
        </p:nvSpPr>
        <p:spPr>
          <a:xfrm>
            <a:off x="6701354" y="2277923"/>
            <a:ext cx="1875633" cy="384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sz="14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Тпр</a:t>
            </a:r>
            <a:r>
              <a:rPr lang="ru-RU" sz="1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= 16%</a:t>
            </a:r>
          </a:p>
        </p:txBody>
      </p: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7448BEB2-3751-DC63-0183-82F586CF1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566474"/>
              </p:ext>
            </p:extLst>
          </p:nvPr>
        </p:nvGraphicFramePr>
        <p:xfrm>
          <a:off x="5092321" y="4700954"/>
          <a:ext cx="3218065" cy="187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3D1CABDB-54B2-77E2-FFD2-F2897896B3DB}"/>
              </a:ext>
            </a:extLst>
          </p:cNvPr>
          <p:cNvSpPr txBox="1"/>
          <p:nvPr/>
        </p:nvSpPr>
        <p:spPr>
          <a:xfrm>
            <a:off x="4752028" y="4295285"/>
            <a:ext cx="4014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67C"/>
                </a:solidFill>
                <a:latin typeface="Arial"/>
                <a:cs typeface="Arial"/>
              </a:rPr>
              <a:t>Российский рынок </a:t>
            </a:r>
            <a:r>
              <a:rPr lang="en-US" sz="1200" b="1" dirty="0">
                <a:solidFill>
                  <a:srgbClr val="00367C"/>
                </a:solidFill>
                <a:latin typeface="Arial"/>
                <a:cs typeface="Arial"/>
              </a:rPr>
              <a:t>AR/VR</a:t>
            </a:r>
            <a:r>
              <a:rPr lang="ru-RU" sz="1200" b="1" dirty="0">
                <a:solidFill>
                  <a:srgbClr val="00367C"/>
                </a:solidFill>
                <a:latin typeface="Arial"/>
                <a:cs typeface="Arial"/>
              </a:rPr>
              <a:t>-технологий за 2020 и прогнозный 2025 гг., млрд руб.</a:t>
            </a: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AF851F88-17C3-1978-DE8A-D5BC6DD3337A}"/>
              </a:ext>
            </a:extLst>
          </p:cNvPr>
          <p:cNvSpPr/>
          <p:nvPr/>
        </p:nvSpPr>
        <p:spPr>
          <a:xfrm>
            <a:off x="9356189" y="728671"/>
            <a:ext cx="2319270" cy="380134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12C03BE6-B323-121F-EB44-43CA93CD4C55}"/>
              </a:ext>
            </a:extLst>
          </p:cNvPr>
          <p:cNvSpPr/>
          <p:nvPr/>
        </p:nvSpPr>
        <p:spPr>
          <a:xfrm>
            <a:off x="8908583" y="1308235"/>
            <a:ext cx="3088190" cy="2120765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3488D2F-C4AC-A37B-B3ED-4E785093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757" y="1411365"/>
            <a:ext cx="714864" cy="7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73C0EDD3-2D56-C7E5-33A7-37AA684B6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201" y="2175705"/>
            <a:ext cx="663975" cy="6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BCB455C7-58E5-21E9-0D5E-88C79279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757" y="2799307"/>
            <a:ext cx="1549278" cy="6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74920A1A-72C3-2BA6-044F-37D59852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772" y="2529474"/>
            <a:ext cx="1027239" cy="8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utoShape 14" descr="Picture background">
            <a:extLst>
              <a:ext uri="{FF2B5EF4-FFF2-40B4-BE49-F238E27FC236}">
                <a16:creationId xmlns:a16="http://schemas.microsoft.com/office/drawing/2014/main" id="{E69CB8E0-C491-D3B9-9416-A9878421B9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Picture background">
            <a:extLst>
              <a:ext uri="{FF2B5EF4-FFF2-40B4-BE49-F238E27FC236}">
                <a16:creationId xmlns:a16="http://schemas.microsoft.com/office/drawing/2014/main" id="{2C2190A2-12B4-A0E1-0F20-6E03F1DE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45" y="1500993"/>
            <a:ext cx="1769065" cy="4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9AD8354-1831-29D4-C0C3-315D8C6092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47555" y="2067511"/>
            <a:ext cx="760852" cy="790515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D7453980-60CE-07B7-14EA-548F8FB34270}"/>
              </a:ext>
            </a:extLst>
          </p:cNvPr>
          <p:cNvSpPr/>
          <p:nvPr/>
        </p:nvSpPr>
        <p:spPr>
          <a:xfrm>
            <a:off x="8996721" y="4160796"/>
            <a:ext cx="3000052" cy="2575284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074B2B77-3B74-5A67-8D7C-EFA946C3E4F0}"/>
              </a:ext>
            </a:extLst>
          </p:cNvPr>
          <p:cNvSpPr/>
          <p:nvPr/>
        </p:nvSpPr>
        <p:spPr>
          <a:xfrm>
            <a:off x="9356189" y="3623788"/>
            <a:ext cx="2319270" cy="380134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35AD47-D30E-5604-827C-1C119E87C8AA}"/>
              </a:ext>
            </a:extLst>
          </p:cNvPr>
          <p:cNvSpPr txBox="1"/>
          <p:nvPr/>
        </p:nvSpPr>
        <p:spPr>
          <a:xfrm>
            <a:off x="9962544" y="3645832"/>
            <a:ext cx="2034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67C"/>
                </a:solidFill>
                <a:latin typeface="Arial"/>
                <a:cs typeface="Arial"/>
              </a:rPr>
              <a:t>Тренды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530AE4D-CDE8-1975-A3B2-35A976AEF6E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2477" r="6672"/>
          <a:stretch>
            <a:fillRect/>
          </a:stretch>
        </p:blipFill>
        <p:spPr>
          <a:xfrm>
            <a:off x="9349679" y="4411628"/>
            <a:ext cx="1037625" cy="100790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2C4C3B3-7144-04FD-88FC-FFE9BE555B4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08264" y="4414616"/>
            <a:ext cx="1043022" cy="106553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05CEB03-B302-7FF8-D9DF-7212B279C59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85645" y="5607985"/>
            <a:ext cx="823300" cy="89307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DC71FD2-69C6-5064-8ABE-8C683479F42B}"/>
              </a:ext>
            </a:extLst>
          </p:cNvPr>
          <p:cNvSpPr/>
          <p:nvPr/>
        </p:nvSpPr>
        <p:spPr>
          <a:xfrm flipH="1">
            <a:off x="10304740" y="6315247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82C3686-A3FF-4851-70C5-D65A12CDF4A0}"/>
              </a:ext>
            </a:extLst>
          </p:cNvPr>
          <p:cNvSpPr/>
          <p:nvPr/>
        </p:nvSpPr>
        <p:spPr>
          <a:xfrm flipH="1">
            <a:off x="9321238" y="4300947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364FE97-47F0-4F2A-054B-A9B23E778BC6}"/>
              </a:ext>
            </a:extLst>
          </p:cNvPr>
          <p:cNvSpPr/>
          <p:nvPr/>
        </p:nvSpPr>
        <p:spPr>
          <a:xfrm flipH="1">
            <a:off x="9302064" y="5327896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5" name="Рисунок 1024">
            <a:extLst>
              <a:ext uri="{FF2B5EF4-FFF2-40B4-BE49-F238E27FC236}">
                <a16:creationId xmlns:a16="http://schemas.microsoft.com/office/drawing/2014/main" id="{5717EA0A-3E87-2DFE-E41E-FB8337DE6F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182" y="5629378"/>
            <a:ext cx="582567" cy="582567"/>
          </a:xfrm>
          <a:prstGeom prst="rect">
            <a:avLst/>
          </a:prstGeom>
        </p:spPr>
      </p:pic>
      <p:sp>
        <p:nvSpPr>
          <p:cNvPr id="1027" name="TextBox 1026">
            <a:extLst>
              <a:ext uri="{FF2B5EF4-FFF2-40B4-BE49-F238E27FC236}">
                <a16:creationId xmlns:a16="http://schemas.microsoft.com/office/drawing/2014/main" id="{6735F934-DF65-2967-76E6-6EEDF177A3B7}"/>
              </a:ext>
            </a:extLst>
          </p:cNvPr>
          <p:cNvSpPr txBox="1"/>
          <p:nvPr/>
        </p:nvSpPr>
        <p:spPr>
          <a:xfrm>
            <a:off x="10197551" y="6223795"/>
            <a:ext cx="1667287" cy="28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Персонализация</a:t>
            </a:r>
          </a:p>
        </p:txBody>
      </p:sp>
      <p:sp>
        <p:nvSpPr>
          <p:cNvPr id="1029" name="Полилиния 1028">
            <a:extLst>
              <a:ext uri="{FF2B5EF4-FFF2-40B4-BE49-F238E27FC236}">
                <a16:creationId xmlns:a16="http://schemas.microsoft.com/office/drawing/2014/main" id="{8A972A96-E1C8-9996-6A91-3DAC6505EDF9}"/>
              </a:ext>
            </a:extLst>
          </p:cNvPr>
          <p:cNvSpPr/>
          <p:nvPr/>
        </p:nvSpPr>
        <p:spPr>
          <a:xfrm>
            <a:off x="6043448" y="5076497"/>
            <a:ext cx="1103586" cy="861848"/>
          </a:xfrm>
          <a:custGeom>
            <a:avLst/>
            <a:gdLst>
              <a:gd name="connsiteX0" fmla="*/ 0 w 1103586"/>
              <a:gd name="connsiteY0" fmla="*/ 861848 h 861848"/>
              <a:gd name="connsiteX1" fmla="*/ 357352 w 1103586"/>
              <a:gd name="connsiteY1" fmla="*/ 357351 h 861848"/>
              <a:gd name="connsiteX2" fmla="*/ 1103586 w 1103586"/>
              <a:gd name="connsiteY2" fmla="*/ 0 h 861848"/>
              <a:gd name="connsiteX3" fmla="*/ 1103586 w 1103586"/>
              <a:gd name="connsiteY3" fmla="*/ 0 h 86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586" h="861848">
                <a:moveTo>
                  <a:pt x="0" y="861848"/>
                </a:moveTo>
                <a:cubicBezTo>
                  <a:pt x="86710" y="681420"/>
                  <a:pt x="173421" y="500992"/>
                  <a:pt x="357352" y="357351"/>
                </a:cubicBezTo>
                <a:cubicBezTo>
                  <a:pt x="541283" y="213710"/>
                  <a:pt x="1103586" y="0"/>
                  <a:pt x="1103586" y="0"/>
                </a:cubicBezTo>
                <a:lnTo>
                  <a:pt x="1103586" y="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0E24C721-C328-B14F-BC83-35A224479218}"/>
              </a:ext>
            </a:extLst>
          </p:cNvPr>
          <p:cNvSpPr txBox="1"/>
          <p:nvPr/>
        </p:nvSpPr>
        <p:spPr>
          <a:xfrm>
            <a:off x="5737801" y="5015083"/>
            <a:ext cx="1103587" cy="384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en-US" sz="1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5x</a:t>
            </a:r>
            <a:endParaRPr lang="ru-RU" sz="14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033" name="Номер слайда 1">
            <a:extLst>
              <a:ext uri="{FF2B5EF4-FFF2-40B4-BE49-F238E27FC236}">
                <a16:creationId xmlns:a16="http://schemas.microsoft.com/office/drawing/2014/main" id="{A4F7744B-7372-03ED-9303-D4C22E8D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635" y="6351545"/>
            <a:ext cx="611046" cy="365125"/>
          </a:xfrm>
        </p:spPr>
        <p:txBody>
          <a:bodyPr/>
          <a:lstStyle/>
          <a:p>
            <a:fld id="{8004FF5B-EC31-4260-BC73-B698F9B6DD2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90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E8130-6BD5-FA4D-7FD5-97211A344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EA6DAE-3CCA-515B-DCCE-8EED1D0B8BC7}"/>
              </a:ext>
            </a:extLst>
          </p:cNvPr>
          <p:cNvSpPr txBox="1">
            <a:spLocks/>
          </p:cNvSpPr>
          <p:nvPr/>
        </p:nvSpPr>
        <p:spPr bwMode="auto">
          <a:xfrm>
            <a:off x="235488" y="266134"/>
            <a:ext cx="5356930" cy="5422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08000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SUMMARY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2C07CCD-7CEE-E46B-E35D-17133C251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008040"/>
              </p:ext>
            </p:extLst>
          </p:nvPr>
        </p:nvGraphicFramePr>
        <p:xfrm>
          <a:off x="83520" y="20344"/>
          <a:ext cx="12054467" cy="82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93CD96-99B2-E965-5FF8-0A1F666F7CD1}"/>
              </a:ext>
            </a:extLst>
          </p:cNvPr>
          <p:cNvSpPr txBox="1"/>
          <p:nvPr/>
        </p:nvSpPr>
        <p:spPr>
          <a:xfrm>
            <a:off x="4884822" y="787367"/>
            <a:ext cx="29265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67C"/>
                </a:solidFill>
                <a:latin typeface="Arial"/>
                <a:cs typeface="Arial"/>
              </a:rPr>
              <a:t>Маркетинговая стратегия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E160A5E-3E15-334F-3D6D-C0139A5577C4}"/>
              </a:ext>
            </a:extLst>
          </p:cNvPr>
          <p:cNvSpPr/>
          <p:nvPr/>
        </p:nvSpPr>
        <p:spPr>
          <a:xfrm>
            <a:off x="599521" y="728671"/>
            <a:ext cx="3376294" cy="394872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5DF485-041A-A0F5-F169-3A0723998B23}"/>
              </a:ext>
            </a:extLst>
          </p:cNvPr>
          <p:cNvSpPr txBox="1"/>
          <p:nvPr/>
        </p:nvSpPr>
        <p:spPr>
          <a:xfrm>
            <a:off x="483319" y="784463"/>
            <a:ext cx="3529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67C"/>
                </a:solidFill>
                <a:latin typeface="Arial"/>
                <a:cs typeface="Arial"/>
              </a:rPr>
              <a:t>Портрет целевой аудитории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47D51-D9B2-CBE2-5AEA-21C0E0CEEF3D}"/>
              </a:ext>
            </a:extLst>
          </p:cNvPr>
          <p:cNvSpPr txBox="1"/>
          <p:nvPr/>
        </p:nvSpPr>
        <p:spPr>
          <a:xfrm>
            <a:off x="9187629" y="746626"/>
            <a:ext cx="2034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67C"/>
                </a:solidFill>
                <a:latin typeface="Arial"/>
                <a:cs typeface="Arial"/>
              </a:rPr>
              <a:t>SWOT</a:t>
            </a:r>
            <a:r>
              <a:rPr lang="ru-RU" b="1" dirty="0">
                <a:solidFill>
                  <a:srgbClr val="00367C"/>
                </a:solidFill>
                <a:latin typeface="Arial"/>
                <a:cs typeface="Arial"/>
              </a:rPr>
              <a:t>-анализ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4DC44103-C4C4-FA20-8056-897BCBCB5DE9}"/>
              </a:ext>
            </a:extLst>
          </p:cNvPr>
          <p:cNvSpPr/>
          <p:nvPr/>
        </p:nvSpPr>
        <p:spPr>
          <a:xfrm>
            <a:off x="195227" y="1308236"/>
            <a:ext cx="4244693" cy="2987050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2685F4-A8D0-0FA3-18E7-69903922EDCE}"/>
              </a:ext>
            </a:extLst>
          </p:cNvPr>
          <p:cNvSpPr txBox="1"/>
          <p:nvPr/>
        </p:nvSpPr>
        <p:spPr>
          <a:xfrm>
            <a:off x="1318081" y="1852072"/>
            <a:ext cx="28422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Молодые люди в возрасте 25-40 лет со средним и выше среднего уровнем дохода, проживающие в крупных городах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CF2DAD-BEF4-22C8-ABFF-C864541EB9BE}"/>
              </a:ext>
            </a:extLst>
          </p:cNvPr>
          <p:cNvSpPr txBox="1"/>
          <p:nvPr/>
        </p:nvSpPr>
        <p:spPr>
          <a:xfrm>
            <a:off x="966355" y="1318669"/>
            <a:ext cx="3383204" cy="42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Первичная аудитория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D351B97-CFCA-B6C7-BF1C-CEC70DC068D3}"/>
              </a:ext>
            </a:extLst>
          </p:cNvPr>
          <p:cNvSpPr/>
          <p:nvPr/>
        </p:nvSpPr>
        <p:spPr>
          <a:xfrm>
            <a:off x="4847425" y="719543"/>
            <a:ext cx="2801949" cy="474203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86670ADF-1531-3CDC-C33E-6CEA756016E6}"/>
              </a:ext>
            </a:extLst>
          </p:cNvPr>
          <p:cNvSpPr/>
          <p:nvPr/>
        </p:nvSpPr>
        <p:spPr>
          <a:xfrm>
            <a:off x="4579009" y="1308236"/>
            <a:ext cx="3421545" cy="2987050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9232FA-B671-AA10-72D2-232B52A75C42}"/>
              </a:ext>
            </a:extLst>
          </p:cNvPr>
          <p:cNvSpPr txBox="1"/>
          <p:nvPr/>
        </p:nvSpPr>
        <p:spPr>
          <a:xfrm>
            <a:off x="262564" y="4479979"/>
            <a:ext cx="4014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67C"/>
                </a:solidFill>
                <a:latin typeface="Arial"/>
                <a:cs typeface="Arial"/>
              </a:rPr>
              <a:t>Способы доставки</a:t>
            </a: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C9E17A0C-C99E-3172-5E77-9C70476400CD}"/>
              </a:ext>
            </a:extLst>
          </p:cNvPr>
          <p:cNvSpPr/>
          <p:nvPr/>
        </p:nvSpPr>
        <p:spPr>
          <a:xfrm>
            <a:off x="8988272" y="727970"/>
            <a:ext cx="2319270" cy="380134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8C7F9E6C-4BBD-39C1-F90C-D237F303C5A8}"/>
              </a:ext>
            </a:extLst>
          </p:cNvPr>
          <p:cNvSpPr/>
          <p:nvPr/>
        </p:nvSpPr>
        <p:spPr>
          <a:xfrm>
            <a:off x="8217019" y="1308235"/>
            <a:ext cx="3779754" cy="5187981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AutoShape 14" descr="Picture background">
            <a:extLst>
              <a:ext uri="{FF2B5EF4-FFF2-40B4-BE49-F238E27FC236}">
                <a16:creationId xmlns:a16="http://schemas.microsoft.com/office/drawing/2014/main" id="{260E19F5-6400-9D0A-41AA-B42C2190D3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631172E-B466-D8FA-9873-4AE5372F09F3}"/>
              </a:ext>
            </a:extLst>
          </p:cNvPr>
          <p:cNvSpPr/>
          <p:nvPr/>
        </p:nvSpPr>
        <p:spPr>
          <a:xfrm flipH="1">
            <a:off x="10304740" y="6315247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CCDC144-2396-8799-FF9F-ABB64FFBD51A}"/>
              </a:ext>
            </a:extLst>
          </p:cNvPr>
          <p:cNvSpPr/>
          <p:nvPr/>
        </p:nvSpPr>
        <p:spPr>
          <a:xfrm flipH="1">
            <a:off x="9321238" y="4300947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21E7539-9E31-AB2F-42EF-B218AE122C30}"/>
              </a:ext>
            </a:extLst>
          </p:cNvPr>
          <p:cNvSpPr/>
          <p:nvPr/>
        </p:nvSpPr>
        <p:spPr>
          <a:xfrm flipH="1">
            <a:off x="9302064" y="5327896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Номер слайда 1">
            <a:extLst>
              <a:ext uri="{FF2B5EF4-FFF2-40B4-BE49-F238E27FC236}">
                <a16:creationId xmlns:a16="http://schemas.microsoft.com/office/drawing/2014/main" id="{12186D0E-FC18-7F8C-EC94-C1D17C33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635" y="6351545"/>
            <a:ext cx="611046" cy="365125"/>
          </a:xfrm>
        </p:spPr>
        <p:txBody>
          <a:bodyPr/>
          <a:lstStyle/>
          <a:p>
            <a:fld id="{8004FF5B-EC31-4260-BC73-B698F9B6DD2F}" type="slidenum">
              <a:rPr lang="ru-RU" smtClean="0"/>
              <a:t>5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BAF3C7-BDE6-CFF7-201B-AC90A0293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19" y="1934627"/>
            <a:ext cx="635000" cy="635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04FF02-7CA0-58C8-7AB4-FD0424CD3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60" y="3403932"/>
            <a:ext cx="635000" cy="63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DD3185-8328-AECE-0385-9F3F3C623CC5}"/>
              </a:ext>
            </a:extLst>
          </p:cNvPr>
          <p:cNvSpPr txBox="1"/>
          <p:nvPr/>
        </p:nvSpPr>
        <p:spPr>
          <a:xfrm>
            <a:off x="1081561" y="2769866"/>
            <a:ext cx="3161518" cy="42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Вторичная аудитория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590BB-0066-A703-1192-33C52555131B}"/>
              </a:ext>
            </a:extLst>
          </p:cNvPr>
          <p:cNvSpPr txBox="1"/>
          <p:nvPr/>
        </p:nvSpPr>
        <p:spPr>
          <a:xfrm>
            <a:off x="1333481" y="3305934"/>
            <a:ext cx="29095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Дизайнеры интерьера, владельцы малого бизнеса (</a:t>
            </a:r>
            <a:r>
              <a:rPr lang="en-US" sz="1200" dirty="0">
                <a:solidFill>
                  <a:srgbClr val="00367C"/>
                </a:solidFill>
                <a:latin typeface="Arial"/>
                <a:cs typeface="Arial"/>
              </a:rPr>
              <a:t>HORECA</a:t>
            </a: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), также люди 40-55 лет со средним и высоким доходом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31EC14-00DD-BA4B-8B7C-57BD46701D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247" r="49585"/>
          <a:stretch>
            <a:fillRect/>
          </a:stretch>
        </p:blipFill>
        <p:spPr bwMode="auto">
          <a:xfrm>
            <a:off x="599520" y="4836760"/>
            <a:ext cx="3340252" cy="1659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D89CE0-31FE-E900-627E-3C6A7A487FAF}"/>
              </a:ext>
            </a:extLst>
          </p:cNvPr>
          <p:cNvSpPr txBox="1"/>
          <p:nvPr/>
        </p:nvSpPr>
        <p:spPr>
          <a:xfrm>
            <a:off x="4566024" y="1719028"/>
            <a:ext cx="3521058" cy="2274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таргетированную реклама в социальных сетях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контекстная реклама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SEO-продвижение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коллаборации с дизайнерами и блогерами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00367C"/>
                </a:solidFill>
                <a:latin typeface="Arial"/>
                <a:cs typeface="Arial"/>
              </a:rPr>
              <a:t>email</a:t>
            </a: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-маркетинг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партнерские программы с производителями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6FF1C3-8D7C-05DD-2EB7-1D8E2E0EB137}"/>
              </a:ext>
            </a:extLst>
          </p:cNvPr>
          <p:cNvSpPr txBox="1"/>
          <p:nvPr/>
        </p:nvSpPr>
        <p:spPr>
          <a:xfrm>
            <a:off x="8402884" y="1410315"/>
            <a:ext cx="3723826" cy="1166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200" b="1" dirty="0">
                <a:solidFill>
                  <a:srgbClr val="C00000"/>
                </a:solidFill>
                <a:latin typeface="Arial"/>
                <a:cs typeface="Arial"/>
              </a:rPr>
              <a:t>Strengths</a:t>
            </a:r>
            <a:r>
              <a:rPr lang="ru-RU" sz="1200" b="1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00367C"/>
                </a:solidFill>
                <a:latin typeface="Arial"/>
                <a:cs typeface="Arial"/>
              </a:rPr>
              <a:t>омниканальность</a:t>
            </a: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персонализация предложений для клиентов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использование </a:t>
            </a:r>
            <a:r>
              <a:rPr lang="en-US" sz="1200" dirty="0">
                <a:solidFill>
                  <a:srgbClr val="00367C"/>
                </a:solidFill>
                <a:latin typeface="Arial"/>
                <a:cs typeface="Arial"/>
              </a:rPr>
              <a:t>AR</a:t>
            </a: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256E29-6C02-F312-5DB4-2F80E29E9A9D}"/>
              </a:ext>
            </a:extLst>
          </p:cNvPr>
          <p:cNvSpPr txBox="1"/>
          <p:nvPr/>
        </p:nvSpPr>
        <p:spPr>
          <a:xfrm>
            <a:off x="8402884" y="2672541"/>
            <a:ext cx="3723826" cy="1350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Arial"/>
                <a:cs typeface="Arial"/>
              </a:rPr>
              <a:t>Weaknesses</a:t>
            </a:r>
            <a:r>
              <a:rPr lang="ru-RU" sz="1200" b="1" dirty="0">
                <a:solidFill>
                  <a:schemeClr val="accent1"/>
                </a:solidFill>
                <a:latin typeface="Arial"/>
                <a:cs typeface="Arial"/>
              </a:rPr>
              <a:t>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требуются инвестиции для встраивания дополненной реальности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сложность в интеграции умных полок в арендном помещении.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23DD98-CCC0-6940-D014-754F8DEA42C4}"/>
              </a:ext>
            </a:extLst>
          </p:cNvPr>
          <p:cNvSpPr txBox="1"/>
          <p:nvPr/>
        </p:nvSpPr>
        <p:spPr>
          <a:xfrm>
            <a:off x="8489412" y="4081564"/>
            <a:ext cx="3723826" cy="1073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1FE"/>
                </a:solidFill>
                <a:latin typeface="Arial"/>
                <a:cs typeface="Arial"/>
              </a:rPr>
              <a:t>Opportunities</a:t>
            </a:r>
            <a:r>
              <a:rPr lang="ru-RU" sz="1200" b="1" dirty="0">
                <a:solidFill>
                  <a:srgbClr val="0091FE"/>
                </a:solidFill>
                <a:latin typeface="Arial"/>
                <a:cs typeface="Arial"/>
              </a:rPr>
              <a:t>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рост рынка ритейла и </a:t>
            </a:r>
            <a:r>
              <a:rPr lang="en-US" sz="1200" dirty="0">
                <a:solidFill>
                  <a:srgbClr val="00367C"/>
                </a:solidFill>
                <a:latin typeface="Arial"/>
                <a:cs typeface="Arial"/>
              </a:rPr>
              <a:t>AR</a:t>
            </a: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/</a:t>
            </a:r>
            <a:r>
              <a:rPr lang="en-US" sz="1200" dirty="0">
                <a:solidFill>
                  <a:srgbClr val="00367C"/>
                </a:solidFill>
                <a:latin typeface="Arial"/>
                <a:cs typeface="Arial"/>
              </a:rPr>
              <a:t>VR</a:t>
            </a: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 технологий.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возможность масштабирования через партнерства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F6EAC5-3FB9-BC3B-4F56-63C15034A165}"/>
              </a:ext>
            </a:extLst>
          </p:cNvPr>
          <p:cNvSpPr txBox="1"/>
          <p:nvPr/>
        </p:nvSpPr>
        <p:spPr>
          <a:xfrm>
            <a:off x="8520326" y="5213589"/>
            <a:ext cx="3723826" cy="1166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1E4174"/>
                </a:solidFill>
                <a:latin typeface="Arial"/>
                <a:cs typeface="Arial"/>
              </a:rPr>
              <a:t>Threats</a:t>
            </a:r>
            <a:r>
              <a:rPr lang="ru-RU" sz="1200" b="1" dirty="0">
                <a:solidFill>
                  <a:srgbClr val="1E4174"/>
                </a:solidFill>
                <a:latin typeface="Arial"/>
                <a:cs typeface="Arial"/>
              </a:rPr>
              <a:t>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высокая конкуренция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быстро меняющиеся тренды рынка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67C"/>
                </a:solidFill>
                <a:latin typeface="Arial"/>
                <a:cs typeface="Arial"/>
              </a:rPr>
              <a:t>проблемы с конфиденциальностью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5B329F-5F80-4DB1-F890-0046722BABCE}"/>
              </a:ext>
            </a:extLst>
          </p:cNvPr>
          <p:cNvSpPr txBox="1"/>
          <p:nvPr/>
        </p:nvSpPr>
        <p:spPr>
          <a:xfrm>
            <a:off x="4956210" y="4674270"/>
            <a:ext cx="29265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67C"/>
                </a:solidFill>
                <a:latin typeface="Arial"/>
                <a:cs typeface="Arial"/>
              </a:rPr>
              <a:t>Штат сотрудников: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1A400B1-CC73-013B-00C7-E1AEB2096A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6371" y="4578589"/>
            <a:ext cx="635000" cy="635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0093759-CAAC-6169-CF8E-91A95D08DD8B}"/>
              </a:ext>
            </a:extLst>
          </p:cNvPr>
          <p:cNvSpPr txBox="1"/>
          <p:nvPr/>
        </p:nvSpPr>
        <p:spPr>
          <a:xfrm>
            <a:off x="5207499" y="5166334"/>
            <a:ext cx="2501273" cy="1076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srgbClr val="00367C"/>
                </a:solidFill>
                <a:latin typeface="Arial"/>
                <a:cs typeface="Arial"/>
              </a:rPr>
              <a:t>5 сотрудников магазина</a:t>
            </a:r>
          </a:p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srgbClr val="00367C"/>
                </a:solidFill>
                <a:latin typeface="Arial"/>
                <a:cs typeface="Arial"/>
              </a:rPr>
              <a:t>2 охранника</a:t>
            </a:r>
          </a:p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srgbClr val="00367C"/>
                </a:solidFill>
                <a:latin typeface="Arial"/>
                <a:cs typeface="Arial"/>
              </a:rPr>
              <a:t>1 управляющий</a:t>
            </a:r>
          </a:p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srgbClr val="00367C"/>
                </a:solidFill>
                <a:latin typeface="Arial"/>
                <a:cs typeface="Arial"/>
              </a:rPr>
              <a:t>Услуги аутсорса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4E57DDD4-AF21-DEAC-DCD2-F8BCF0DA1AAE}"/>
              </a:ext>
            </a:extLst>
          </p:cNvPr>
          <p:cNvCxnSpPr>
            <a:cxnSpLocks/>
          </p:cNvCxnSpPr>
          <p:nvPr/>
        </p:nvCxnSpPr>
        <p:spPr>
          <a:xfrm>
            <a:off x="5040351" y="5155319"/>
            <a:ext cx="0" cy="1159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04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34A9E-9CA5-2422-4CF9-13D66B6B2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376FFC-B6EA-A482-37A7-2A67C706BA2B}"/>
              </a:ext>
            </a:extLst>
          </p:cNvPr>
          <p:cNvSpPr txBox="1">
            <a:spLocks/>
          </p:cNvSpPr>
          <p:nvPr/>
        </p:nvSpPr>
        <p:spPr bwMode="auto">
          <a:xfrm>
            <a:off x="235488" y="266134"/>
            <a:ext cx="5356930" cy="5422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08000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SUMMARY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81A4B35-CEEA-2748-1A8F-564F11FCB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573954"/>
              </p:ext>
            </p:extLst>
          </p:nvPr>
        </p:nvGraphicFramePr>
        <p:xfrm>
          <a:off x="83520" y="20344"/>
          <a:ext cx="12054467" cy="82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B781F6B-C1DA-7925-E3A5-E8275EB27405}"/>
              </a:ext>
            </a:extLst>
          </p:cNvPr>
          <p:cNvSpPr txBox="1"/>
          <p:nvPr/>
        </p:nvSpPr>
        <p:spPr>
          <a:xfrm>
            <a:off x="5332477" y="762196"/>
            <a:ext cx="25562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67C"/>
                </a:solidFill>
                <a:latin typeface="Arial"/>
                <a:cs typeface="Arial"/>
              </a:rPr>
              <a:t>Расходы и Активы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BF69B09D-6B3E-32AF-63A8-D6A83518E65C}"/>
              </a:ext>
            </a:extLst>
          </p:cNvPr>
          <p:cNvSpPr/>
          <p:nvPr/>
        </p:nvSpPr>
        <p:spPr>
          <a:xfrm>
            <a:off x="1316722" y="739473"/>
            <a:ext cx="2432845" cy="517050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DC0188-62EF-A327-088E-C8C5F66A863F}"/>
              </a:ext>
            </a:extLst>
          </p:cNvPr>
          <p:cNvSpPr txBox="1"/>
          <p:nvPr/>
        </p:nvSpPr>
        <p:spPr>
          <a:xfrm>
            <a:off x="1257414" y="750275"/>
            <a:ext cx="2418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67C"/>
                </a:solidFill>
                <a:latin typeface="Arial"/>
                <a:cs typeface="Arial"/>
              </a:rPr>
              <a:t>Прогнозная выручка и себестоимость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EC0F9-1176-6A4C-852F-0A0BCD5F03E0}"/>
              </a:ext>
            </a:extLst>
          </p:cNvPr>
          <p:cNvSpPr txBox="1"/>
          <p:nvPr/>
        </p:nvSpPr>
        <p:spPr>
          <a:xfrm>
            <a:off x="9628545" y="750275"/>
            <a:ext cx="2034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67C"/>
                </a:solidFill>
                <a:latin typeface="Arial"/>
                <a:cs typeface="Arial"/>
              </a:rPr>
              <a:t>ОФР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2572CCA-56D8-C3F8-0181-CADF81117031}"/>
              </a:ext>
            </a:extLst>
          </p:cNvPr>
          <p:cNvSpPr/>
          <p:nvPr/>
        </p:nvSpPr>
        <p:spPr>
          <a:xfrm>
            <a:off x="235487" y="1308235"/>
            <a:ext cx="4410463" cy="5427845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AD7CC4FA-961C-3197-4C7A-155FFB86B80A}"/>
              </a:ext>
            </a:extLst>
          </p:cNvPr>
          <p:cNvSpPr/>
          <p:nvPr/>
        </p:nvSpPr>
        <p:spPr>
          <a:xfrm>
            <a:off x="5259156" y="729485"/>
            <a:ext cx="2319270" cy="380134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D57FCC1F-F634-F7DF-B138-1CCE69D6EE33}"/>
              </a:ext>
            </a:extLst>
          </p:cNvPr>
          <p:cNvSpPr/>
          <p:nvPr/>
        </p:nvSpPr>
        <p:spPr>
          <a:xfrm>
            <a:off x="4748659" y="1308234"/>
            <a:ext cx="3196650" cy="5427845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D53EC848-88ED-B02B-BE65-DDE388CD02ED}"/>
              </a:ext>
            </a:extLst>
          </p:cNvPr>
          <p:cNvSpPr/>
          <p:nvPr/>
        </p:nvSpPr>
        <p:spPr>
          <a:xfrm>
            <a:off x="8734914" y="750275"/>
            <a:ext cx="2319270" cy="380134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7B4EF878-C1CA-63B5-DDB4-0E68883D8A82}"/>
              </a:ext>
            </a:extLst>
          </p:cNvPr>
          <p:cNvSpPr/>
          <p:nvPr/>
        </p:nvSpPr>
        <p:spPr>
          <a:xfrm>
            <a:off x="8066441" y="1308236"/>
            <a:ext cx="3930332" cy="2711796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AutoShape 14" descr="Picture background">
            <a:extLst>
              <a:ext uri="{FF2B5EF4-FFF2-40B4-BE49-F238E27FC236}">
                <a16:creationId xmlns:a16="http://schemas.microsoft.com/office/drawing/2014/main" id="{D4FEC21E-7504-A07C-E876-C27B9EF9A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BFCE867-2F65-1D49-05CD-76D63F11BE3A}"/>
              </a:ext>
            </a:extLst>
          </p:cNvPr>
          <p:cNvSpPr/>
          <p:nvPr/>
        </p:nvSpPr>
        <p:spPr>
          <a:xfrm flipH="1">
            <a:off x="10304740" y="6315247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F8F0F3B-B102-6637-CF76-7C4CFCE09473}"/>
              </a:ext>
            </a:extLst>
          </p:cNvPr>
          <p:cNvSpPr/>
          <p:nvPr/>
        </p:nvSpPr>
        <p:spPr>
          <a:xfrm flipH="1">
            <a:off x="9321238" y="4300947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7372D43-7DF7-35EA-D012-6357CE75B044}"/>
              </a:ext>
            </a:extLst>
          </p:cNvPr>
          <p:cNvSpPr/>
          <p:nvPr/>
        </p:nvSpPr>
        <p:spPr>
          <a:xfrm flipH="1">
            <a:off x="9302064" y="5327896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Номер слайда 1">
            <a:extLst>
              <a:ext uri="{FF2B5EF4-FFF2-40B4-BE49-F238E27FC236}">
                <a16:creationId xmlns:a16="http://schemas.microsoft.com/office/drawing/2014/main" id="{9D8B2E5B-1496-B51D-6745-166518B0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635" y="6351545"/>
            <a:ext cx="611046" cy="365125"/>
          </a:xfrm>
        </p:spPr>
        <p:txBody>
          <a:bodyPr/>
          <a:lstStyle/>
          <a:p>
            <a:fld id="{8004FF5B-EC31-4260-BC73-B698F9B6DD2F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5386123-A2DA-40D4-3915-DF34B063CB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875911"/>
              </p:ext>
            </p:extLst>
          </p:nvPr>
        </p:nvGraphicFramePr>
        <p:xfrm>
          <a:off x="4575757" y="1682208"/>
          <a:ext cx="3686068" cy="264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5FFABE-7672-88A2-51F3-3344065977AA}"/>
              </a:ext>
            </a:extLst>
          </p:cNvPr>
          <p:cNvSpPr txBox="1"/>
          <p:nvPr/>
        </p:nvSpPr>
        <p:spPr>
          <a:xfrm>
            <a:off x="4714437" y="1562440"/>
            <a:ext cx="31966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67C"/>
                </a:solidFill>
                <a:latin typeface="Arial"/>
                <a:cs typeface="Arial"/>
              </a:rPr>
              <a:t>Структура постоянных расходов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C07AF2C1-1970-24C7-EBF2-DDC98CE9B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158356"/>
              </p:ext>
            </p:extLst>
          </p:nvPr>
        </p:nvGraphicFramePr>
        <p:xfrm>
          <a:off x="4680173" y="4230806"/>
          <a:ext cx="3564011" cy="250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BAEF838-6F48-F0E6-8E98-DB4C7CA9D6D3}"/>
              </a:ext>
            </a:extLst>
          </p:cNvPr>
          <p:cNvSpPr txBox="1"/>
          <p:nvPr/>
        </p:nvSpPr>
        <p:spPr>
          <a:xfrm>
            <a:off x="4305680" y="4136533"/>
            <a:ext cx="40141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367C"/>
                </a:solidFill>
                <a:latin typeface="Arial"/>
                <a:cs typeface="Arial"/>
              </a:rPr>
              <a:t>Структура внеоборотных активов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D6BEA82-1B87-BBA4-B70F-CD4A86F50E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306789"/>
              </p:ext>
            </p:extLst>
          </p:nvPr>
        </p:nvGraphicFramePr>
        <p:xfrm>
          <a:off x="8195882" y="1256523"/>
          <a:ext cx="3800891" cy="2626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B7098A42-C651-B739-7A9B-7AE54682C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37735"/>
              </p:ext>
            </p:extLst>
          </p:nvPr>
        </p:nvGraphicFramePr>
        <p:xfrm>
          <a:off x="8138230" y="5424640"/>
          <a:ext cx="3999757" cy="6830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18756">
                  <a:extLst>
                    <a:ext uri="{9D8B030D-6E8A-4147-A177-3AD203B41FA5}">
                      <a16:colId xmlns:a16="http://schemas.microsoft.com/office/drawing/2014/main" val="2075757655"/>
                    </a:ext>
                  </a:extLst>
                </a:gridCol>
                <a:gridCol w="1259330">
                  <a:extLst>
                    <a:ext uri="{9D8B030D-6E8A-4147-A177-3AD203B41FA5}">
                      <a16:colId xmlns:a16="http://schemas.microsoft.com/office/drawing/2014/main" val="3684980120"/>
                    </a:ext>
                  </a:extLst>
                </a:gridCol>
                <a:gridCol w="942517">
                  <a:extLst>
                    <a:ext uri="{9D8B030D-6E8A-4147-A177-3AD203B41FA5}">
                      <a16:colId xmlns:a16="http://schemas.microsoft.com/office/drawing/2014/main" val="3197553090"/>
                    </a:ext>
                  </a:extLst>
                </a:gridCol>
                <a:gridCol w="879154">
                  <a:extLst>
                    <a:ext uri="{9D8B030D-6E8A-4147-A177-3AD203B41FA5}">
                      <a16:colId xmlns:a16="http://schemas.microsoft.com/office/drawing/2014/main" val="3622943517"/>
                    </a:ext>
                  </a:extLst>
                </a:gridCol>
              </a:tblGrid>
              <a:tr h="521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367C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36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367C"/>
                          </a:solidFill>
                          <a:effectLst/>
                        </a:rPr>
                        <a:t> Аннуитетный платеж </a:t>
                      </a:r>
                      <a:endParaRPr lang="ru-RU" sz="1000" b="0" i="0" u="none" strike="noStrike" dirty="0">
                        <a:solidFill>
                          <a:srgbClr val="0036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367C"/>
                          </a:solidFill>
                          <a:effectLst/>
                        </a:rPr>
                        <a:t>Выплата %</a:t>
                      </a:r>
                      <a:endParaRPr lang="ru-RU" sz="1000" b="0" i="0" u="none" strike="noStrike" dirty="0">
                        <a:solidFill>
                          <a:srgbClr val="0036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367C"/>
                          </a:solidFill>
                          <a:effectLst/>
                        </a:rPr>
                        <a:t>Выплата основного долга</a:t>
                      </a:r>
                      <a:endParaRPr lang="ru-RU" sz="1000" b="0" i="0" u="none" strike="noStrike" dirty="0">
                        <a:solidFill>
                          <a:srgbClr val="0036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2280367"/>
                  </a:ext>
                </a:extLst>
              </a:tr>
              <a:tr h="161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367C"/>
                          </a:solidFill>
                          <a:effectLst/>
                        </a:rPr>
                        <a:t>Сумма выплат</a:t>
                      </a:r>
                      <a:endParaRPr lang="ru-RU" sz="1000" b="0" i="0" u="none" strike="noStrike">
                        <a:solidFill>
                          <a:srgbClr val="0036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367C"/>
                          </a:solidFill>
                          <a:effectLst/>
                        </a:rPr>
                        <a:t>                7 767 350,77 </a:t>
                      </a:r>
                      <a:endParaRPr lang="ru-RU" sz="1000" b="0" i="0" u="none" strike="noStrike">
                        <a:solidFill>
                          <a:srgbClr val="0036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367C"/>
                          </a:solidFill>
                          <a:effectLst/>
                        </a:rPr>
                        <a:t>      3 267 350,77 </a:t>
                      </a:r>
                      <a:endParaRPr lang="ru-RU" sz="1000" b="0" i="0" u="none" strike="noStrike">
                        <a:solidFill>
                          <a:srgbClr val="0036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367C"/>
                          </a:solidFill>
                          <a:effectLst/>
                        </a:rPr>
                        <a:t>    4 500 000,00 </a:t>
                      </a:r>
                      <a:endParaRPr lang="ru-RU" sz="1000" b="0" i="0" u="none" strike="noStrike" dirty="0">
                        <a:solidFill>
                          <a:srgbClr val="00367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442352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B119A84-7785-2DDF-9040-77E35BF31916}"/>
              </a:ext>
            </a:extLst>
          </p:cNvPr>
          <p:cNvSpPr txBox="1"/>
          <p:nvPr/>
        </p:nvSpPr>
        <p:spPr>
          <a:xfrm>
            <a:off x="8462469" y="4950061"/>
            <a:ext cx="3351277" cy="42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sz="1600" b="1" dirty="0">
                <a:solidFill>
                  <a:srgbClr val="1E4174"/>
                </a:solidFill>
                <a:cs typeface="Times New Roman" panose="02020603050405020304" pitchFamily="18" charset="0"/>
              </a:rPr>
              <a:t>Долгосрочный кредит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2B983D-A613-1430-EB7F-F8A447AE65AB}"/>
              </a:ext>
            </a:extLst>
          </p:cNvPr>
          <p:cNvSpPr txBox="1"/>
          <p:nvPr/>
        </p:nvSpPr>
        <p:spPr>
          <a:xfrm>
            <a:off x="8515447" y="6139597"/>
            <a:ext cx="3351277" cy="42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Переплата: 3,265 млн руб.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C4C907-B592-2BFE-E12A-2C7618F4D890}"/>
              </a:ext>
            </a:extLst>
          </p:cNvPr>
          <p:cNvSpPr txBox="1"/>
          <p:nvPr/>
        </p:nvSpPr>
        <p:spPr>
          <a:xfrm>
            <a:off x="8420688" y="4263529"/>
            <a:ext cx="3351277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indent="450215"/>
            <a:r>
              <a:rPr lang="ru-RU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15</a:t>
            </a:r>
            <a:r>
              <a:rPr lang="ru-RU" sz="1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млн акций </a:t>
            </a:r>
          </a:p>
          <a:p>
            <a:pPr indent="450215"/>
            <a:r>
              <a:rPr lang="ru-RU" sz="1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по закрытой подписке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91E1BB8C-8F98-FFB6-3FA6-D3D9853A02FF}"/>
              </a:ext>
            </a:extLst>
          </p:cNvPr>
          <p:cNvSpPr/>
          <p:nvPr/>
        </p:nvSpPr>
        <p:spPr>
          <a:xfrm>
            <a:off x="8568408" y="4203143"/>
            <a:ext cx="3118187" cy="805698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6722AB92-F1B6-BE9A-3A7D-45648A6D6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681070"/>
              </p:ext>
            </p:extLst>
          </p:nvPr>
        </p:nvGraphicFramePr>
        <p:xfrm>
          <a:off x="94207" y="2446874"/>
          <a:ext cx="4555245" cy="271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27543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CE90-C34B-EE1F-525E-1D25A3E38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045A8A-E51C-7BA3-F3F9-67D14664D667}"/>
              </a:ext>
            </a:extLst>
          </p:cNvPr>
          <p:cNvSpPr txBox="1">
            <a:spLocks/>
          </p:cNvSpPr>
          <p:nvPr/>
        </p:nvSpPr>
        <p:spPr bwMode="auto">
          <a:xfrm>
            <a:off x="235488" y="266134"/>
            <a:ext cx="5356930" cy="5422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08000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SUMMARY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0394B6AA-8BDC-5B6B-6AAC-48CEE3DF9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345347"/>
              </p:ext>
            </p:extLst>
          </p:nvPr>
        </p:nvGraphicFramePr>
        <p:xfrm>
          <a:off x="83520" y="20344"/>
          <a:ext cx="12054467" cy="82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D4E2993B-1E64-1A65-44E3-210463062979}"/>
              </a:ext>
            </a:extLst>
          </p:cNvPr>
          <p:cNvSpPr/>
          <p:nvPr/>
        </p:nvSpPr>
        <p:spPr>
          <a:xfrm>
            <a:off x="1307580" y="827205"/>
            <a:ext cx="2316480" cy="470804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7D715AF-2DBB-064B-2CF5-7CA14959BAD5}"/>
              </a:ext>
            </a:extLst>
          </p:cNvPr>
          <p:cNvSpPr/>
          <p:nvPr/>
        </p:nvSpPr>
        <p:spPr>
          <a:xfrm flipH="1">
            <a:off x="10304740" y="6315247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053616A-4464-754B-57C8-061FDE8AA099}"/>
              </a:ext>
            </a:extLst>
          </p:cNvPr>
          <p:cNvSpPr/>
          <p:nvPr/>
        </p:nvSpPr>
        <p:spPr>
          <a:xfrm flipH="1">
            <a:off x="9321238" y="4300947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40A219D-7210-9E76-654E-0EB30DEED1BD}"/>
              </a:ext>
            </a:extLst>
          </p:cNvPr>
          <p:cNvSpPr/>
          <p:nvPr/>
        </p:nvSpPr>
        <p:spPr>
          <a:xfrm flipH="1">
            <a:off x="9302064" y="5327896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Номер слайда 1">
            <a:extLst>
              <a:ext uri="{FF2B5EF4-FFF2-40B4-BE49-F238E27FC236}">
                <a16:creationId xmlns:a16="http://schemas.microsoft.com/office/drawing/2014/main" id="{7E24D9C4-1B02-998E-A0C2-EA10D2EC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635" y="6351545"/>
            <a:ext cx="611046" cy="365125"/>
          </a:xfrm>
        </p:spPr>
        <p:txBody>
          <a:bodyPr/>
          <a:lstStyle/>
          <a:p>
            <a:fld id="{8004FF5B-EC31-4260-BC73-B698F9B6DD2F}" type="slidenum">
              <a:rPr lang="ru-RU" smtClean="0"/>
              <a:t>7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9AFC5-658C-28D1-57BA-C7D532DEE308}"/>
              </a:ext>
            </a:extLst>
          </p:cNvPr>
          <p:cNvSpPr txBox="1"/>
          <p:nvPr/>
        </p:nvSpPr>
        <p:spPr>
          <a:xfrm>
            <a:off x="857848" y="888944"/>
            <a:ext cx="3196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67C"/>
                </a:solidFill>
                <a:latin typeface="Arial"/>
                <a:cs typeface="Arial"/>
              </a:rPr>
              <a:t>Предложения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89B144-FE84-BBE4-369E-F9C7F4345E45}"/>
              </a:ext>
            </a:extLst>
          </p:cNvPr>
          <p:cNvSpPr txBox="1"/>
          <p:nvPr/>
        </p:nvSpPr>
        <p:spPr>
          <a:xfrm>
            <a:off x="6225815" y="887108"/>
            <a:ext cx="4014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67C"/>
                </a:solidFill>
                <a:latin typeface="Arial"/>
                <a:cs typeface="Arial"/>
              </a:rPr>
              <a:t>Результаты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C02FA954-F6F9-26C8-E37F-0EA52EF22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428233"/>
              </p:ext>
            </p:extLst>
          </p:nvPr>
        </p:nvGraphicFramePr>
        <p:xfrm>
          <a:off x="3246469" y="4141938"/>
          <a:ext cx="5443330" cy="247916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42640">
                  <a:extLst>
                    <a:ext uri="{9D8B030D-6E8A-4147-A177-3AD203B41FA5}">
                      <a16:colId xmlns:a16="http://schemas.microsoft.com/office/drawing/2014/main" val="2525568957"/>
                    </a:ext>
                  </a:extLst>
                </a:gridCol>
                <a:gridCol w="1299867">
                  <a:extLst>
                    <a:ext uri="{9D8B030D-6E8A-4147-A177-3AD203B41FA5}">
                      <a16:colId xmlns:a16="http://schemas.microsoft.com/office/drawing/2014/main" val="2245284197"/>
                    </a:ext>
                  </a:extLst>
                </a:gridCol>
                <a:gridCol w="1300956">
                  <a:extLst>
                    <a:ext uri="{9D8B030D-6E8A-4147-A177-3AD203B41FA5}">
                      <a16:colId xmlns:a16="http://schemas.microsoft.com/office/drawing/2014/main" val="2058876975"/>
                    </a:ext>
                  </a:extLst>
                </a:gridCol>
                <a:gridCol w="1299867">
                  <a:extLst>
                    <a:ext uri="{9D8B030D-6E8A-4147-A177-3AD203B41FA5}">
                      <a16:colId xmlns:a16="http://schemas.microsoft.com/office/drawing/2014/main" val="287212407"/>
                    </a:ext>
                  </a:extLst>
                </a:gridCol>
              </a:tblGrid>
              <a:tr h="239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kern="100" dirty="0">
                          <a:effectLst/>
                        </a:rPr>
                        <a:t>Показатель</a:t>
                      </a:r>
                      <a:endParaRPr lang="ru-RU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050" kern="100" dirty="0">
                          <a:effectLst/>
                        </a:rPr>
                        <a:t>Сбербанк Лизинг</a:t>
                      </a:r>
                      <a:endParaRPr lang="ru-RU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050" kern="100" dirty="0" err="1">
                          <a:effectLst/>
                        </a:rPr>
                        <a:t>Альфабанк</a:t>
                      </a:r>
                      <a:r>
                        <a:rPr lang="ru-RU" sz="1050" kern="100" dirty="0">
                          <a:effectLst/>
                        </a:rPr>
                        <a:t> Лизинг</a:t>
                      </a:r>
                      <a:endParaRPr lang="ru-RU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050" kern="100">
                          <a:effectLst/>
                        </a:rPr>
                        <a:t>Европлан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6264832"/>
                  </a:ext>
                </a:extLst>
              </a:tr>
              <a:tr h="239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kern="100">
                          <a:effectLst/>
                        </a:rPr>
                        <a:t>Стоимость объекта лизинга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 dirty="0">
                          <a:effectLst/>
                        </a:rPr>
                        <a:t>5 млн руб.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 dirty="0">
                          <a:effectLst/>
                        </a:rPr>
                        <a:t>5 млн руб.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5 млн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0543962"/>
                  </a:ext>
                </a:extLst>
              </a:tr>
              <a:tr h="239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kern="100">
                          <a:effectLst/>
                        </a:rPr>
                        <a:t>Первоначальный взнос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 dirty="0">
                          <a:effectLst/>
                        </a:rPr>
                        <a:t>500 тыс. руб.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500 тыс.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500 тыс.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1036027"/>
                  </a:ext>
                </a:extLst>
              </a:tr>
              <a:tr h="239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kern="100">
                          <a:effectLst/>
                        </a:rPr>
                        <a:t>Срок</a:t>
                      </a:r>
                      <a:endParaRPr lang="ru-RU" sz="105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48 мес.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 dirty="0">
                          <a:effectLst/>
                        </a:rPr>
                        <a:t>48 мес.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48 мес.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0197070"/>
                  </a:ext>
                </a:extLst>
              </a:tr>
              <a:tr h="239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kern="100" dirty="0">
                          <a:effectLst/>
                        </a:rPr>
                        <a:t>Ежемесячный платеж</a:t>
                      </a:r>
                      <a:endParaRPr lang="ru-RU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153287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 dirty="0">
                          <a:effectLst/>
                        </a:rPr>
                        <a:t>160867 руб.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171588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223448"/>
                  </a:ext>
                </a:extLst>
              </a:tr>
              <a:tr h="239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kern="100" dirty="0">
                          <a:effectLst/>
                        </a:rPr>
                        <a:t>Сумма договора</a:t>
                      </a:r>
                      <a:endParaRPr lang="ru-RU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7,8 млн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8,2 млн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8,7 млн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6698563"/>
                  </a:ext>
                </a:extLst>
              </a:tr>
              <a:tr h="239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kern="100" dirty="0">
                          <a:effectLst/>
                        </a:rPr>
                        <a:t>Экономия по налогам</a:t>
                      </a:r>
                      <a:endParaRPr lang="ru-RU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2,9 млн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 dirty="0">
                          <a:effectLst/>
                        </a:rPr>
                        <a:t>2,7 млн руб.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3,2 млн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149994"/>
                  </a:ext>
                </a:extLst>
              </a:tr>
              <a:tr h="239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kern="100" dirty="0">
                          <a:effectLst/>
                        </a:rPr>
                        <a:t>Затраты</a:t>
                      </a:r>
                      <a:endParaRPr lang="ru-RU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4,9 млн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5,48 млн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5,55 млн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4129738"/>
                  </a:ext>
                </a:extLst>
              </a:tr>
              <a:tr h="2398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50" kern="100" dirty="0">
                          <a:effectLst/>
                        </a:rPr>
                        <a:t>Дисконтированные затраты</a:t>
                      </a:r>
                      <a:endParaRPr lang="ru-RU" sz="105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4,0 млн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>
                          <a:effectLst/>
                        </a:rPr>
                        <a:t>4,45 млн руб.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kern="100" dirty="0">
                          <a:effectLst/>
                        </a:rPr>
                        <a:t>4,5 млн руб.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147513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81837D41-5D9D-5A9A-A928-5BA0477691F6}"/>
              </a:ext>
            </a:extLst>
          </p:cNvPr>
          <p:cNvSpPr txBox="1"/>
          <p:nvPr/>
        </p:nvSpPr>
        <p:spPr>
          <a:xfrm>
            <a:off x="958467" y="1548000"/>
            <a:ext cx="3827780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150"/>
              </a:spcBef>
              <a:spcAft>
                <a:spcPts val="150"/>
              </a:spcAft>
              <a:buFont typeface="Wingdings" pitchFamily="2" charset="2"/>
              <a:buChar char="v"/>
            </a:pPr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Внедрить систему </a:t>
            </a:r>
            <a:r>
              <a:rPr lang="en-US" sz="1400" dirty="0">
                <a:solidFill>
                  <a:srgbClr val="00367C"/>
                </a:solidFill>
                <a:latin typeface="Arial"/>
                <a:cs typeface="Arial"/>
              </a:rPr>
              <a:t>Just in time</a:t>
            </a:r>
            <a:endParaRPr lang="ru-RU" sz="1400" dirty="0">
              <a:solidFill>
                <a:srgbClr val="00367C"/>
              </a:solidFill>
              <a:latin typeface="Arial"/>
              <a:cs typeface="Arial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4F86C1DD-116D-1018-3EBF-18C36BF76735}"/>
              </a:ext>
            </a:extLst>
          </p:cNvPr>
          <p:cNvSpPr/>
          <p:nvPr/>
        </p:nvSpPr>
        <p:spPr>
          <a:xfrm>
            <a:off x="7074657" y="820983"/>
            <a:ext cx="2316480" cy="470804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>
            <a:extLst>
              <a:ext uri="{FF2B5EF4-FFF2-40B4-BE49-F238E27FC236}">
                <a16:creationId xmlns:a16="http://schemas.microsoft.com/office/drawing/2014/main" id="{484D761F-DE31-B797-7E36-B7E9A3D201B2}"/>
              </a:ext>
            </a:extLst>
          </p:cNvPr>
          <p:cNvSpPr/>
          <p:nvPr/>
        </p:nvSpPr>
        <p:spPr>
          <a:xfrm>
            <a:off x="4901538" y="1681072"/>
            <a:ext cx="690880" cy="1895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E2940-FF04-5E85-437D-BB7D34837DCB}"/>
              </a:ext>
            </a:extLst>
          </p:cNvPr>
          <p:cNvSpPr txBox="1"/>
          <p:nvPr/>
        </p:nvSpPr>
        <p:spPr>
          <a:xfrm>
            <a:off x="5943600" y="1552717"/>
            <a:ext cx="5978442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dirty="0">
                <a:solidFill>
                  <a:srgbClr val="C00000"/>
                </a:solidFill>
                <a:latin typeface="Arial"/>
                <a:cs typeface="Arial"/>
              </a:rPr>
              <a:t>Сокращение продолжительности оборотов запасов с 30 до 25 дней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D9E921-94CF-FBCC-B04B-97A05B9C27C5}"/>
              </a:ext>
            </a:extLst>
          </p:cNvPr>
          <p:cNvSpPr txBox="1"/>
          <p:nvPr/>
        </p:nvSpPr>
        <p:spPr>
          <a:xfrm>
            <a:off x="958467" y="2150170"/>
            <a:ext cx="3096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Wingdings" pitchFamily="2" charset="2"/>
              <a:buChar char="v"/>
            </a:pPr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Найти поставщиков с отсрочкой платежа</a:t>
            </a:r>
          </a:p>
        </p:txBody>
      </p:sp>
      <p:sp>
        <p:nvSpPr>
          <p:cNvPr id="37" name="Стрелка вправо 36">
            <a:extLst>
              <a:ext uri="{FF2B5EF4-FFF2-40B4-BE49-F238E27FC236}">
                <a16:creationId xmlns:a16="http://schemas.microsoft.com/office/drawing/2014/main" id="{A6577A6A-89C2-3A41-F7F4-523956EAC722}"/>
              </a:ext>
            </a:extLst>
          </p:cNvPr>
          <p:cNvSpPr/>
          <p:nvPr/>
        </p:nvSpPr>
        <p:spPr>
          <a:xfrm>
            <a:off x="4901538" y="2203603"/>
            <a:ext cx="690880" cy="1895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E21702-29CF-07AD-742D-FE40EAC7A92A}"/>
              </a:ext>
            </a:extLst>
          </p:cNvPr>
          <p:cNvSpPr txBox="1"/>
          <p:nvPr/>
        </p:nvSpPr>
        <p:spPr>
          <a:xfrm>
            <a:off x="209946" y="5048390"/>
            <a:ext cx="2793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Wingdings" pitchFamily="2" charset="2"/>
              <a:buChar char="v"/>
            </a:pPr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Использовать для финансирования части инвестиций вместо кредита </a:t>
            </a:r>
            <a:r>
              <a:rPr lang="ru-RU" sz="1400" b="1" dirty="0">
                <a:solidFill>
                  <a:srgbClr val="00367C"/>
                </a:solidFill>
                <a:latin typeface="Arial"/>
                <a:cs typeface="Arial"/>
              </a:rPr>
              <a:t>ЛИЗИНГ</a:t>
            </a:r>
          </a:p>
        </p:txBody>
      </p:sp>
      <p:sp>
        <p:nvSpPr>
          <p:cNvPr id="39" name="Стрелка вправо 38">
            <a:extLst>
              <a:ext uri="{FF2B5EF4-FFF2-40B4-BE49-F238E27FC236}">
                <a16:creationId xmlns:a16="http://schemas.microsoft.com/office/drawing/2014/main" id="{B970F1F5-0886-58C1-8DE4-0F44A68B0054}"/>
              </a:ext>
            </a:extLst>
          </p:cNvPr>
          <p:cNvSpPr/>
          <p:nvPr/>
        </p:nvSpPr>
        <p:spPr>
          <a:xfrm>
            <a:off x="4901538" y="2801920"/>
            <a:ext cx="690880" cy="1895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906F75-4EED-AF2B-B2A6-1E1CD6C11AE7}"/>
              </a:ext>
            </a:extLst>
          </p:cNvPr>
          <p:cNvSpPr txBox="1"/>
          <p:nvPr/>
        </p:nvSpPr>
        <p:spPr>
          <a:xfrm>
            <a:off x="5943600" y="2124310"/>
            <a:ext cx="5978442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dirty="0">
                <a:solidFill>
                  <a:srgbClr val="C00000"/>
                </a:solidFill>
                <a:latin typeface="Arial"/>
                <a:cs typeface="Arial"/>
              </a:rPr>
              <a:t>Увеличение операционного денежного потока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44F84B-6498-D35C-1714-86B7046A005C}"/>
              </a:ext>
            </a:extLst>
          </p:cNvPr>
          <p:cNvSpPr txBox="1"/>
          <p:nvPr/>
        </p:nvSpPr>
        <p:spPr>
          <a:xfrm>
            <a:off x="958466" y="2729849"/>
            <a:ext cx="3096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Wingdings" pitchFamily="2" charset="2"/>
              <a:buChar char="v"/>
            </a:pPr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Перенести выплату дивидендов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849DD0-9B27-2407-7A90-63CFA15B2DFD}"/>
              </a:ext>
            </a:extLst>
          </p:cNvPr>
          <p:cNvSpPr txBox="1"/>
          <p:nvPr/>
        </p:nvSpPr>
        <p:spPr>
          <a:xfrm>
            <a:off x="5968134" y="2660470"/>
            <a:ext cx="5978442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dirty="0">
                <a:solidFill>
                  <a:srgbClr val="C00000"/>
                </a:solidFill>
                <a:latin typeface="Arial"/>
                <a:cs typeface="Arial"/>
              </a:rPr>
              <a:t>Направить 5 млн рублей на масштабирование бизнеса</a:t>
            </a:r>
          </a:p>
        </p:txBody>
      </p:sp>
      <p:sp>
        <p:nvSpPr>
          <p:cNvPr id="43" name="Стрелка вправо 42">
            <a:extLst>
              <a:ext uri="{FF2B5EF4-FFF2-40B4-BE49-F238E27FC236}">
                <a16:creationId xmlns:a16="http://schemas.microsoft.com/office/drawing/2014/main" id="{9270BA35-E273-A28C-FF5D-6B72A5614B93}"/>
              </a:ext>
            </a:extLst>
          </p:cNvPr>
          <p:cNvSpPr/>
          <p:nvPr/>
        </p:nvSpPr>
        <p:spPr>
          <a:xfrm>
            <a:off x="4901538" y="3391364"/>
            <a:ext cx="690880" cy="1895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59E1D8-8A5A-9932-1836-7A2A04AD55C0}"/>
              </a:ext>
            </a:extLst>
          </p:cNvPr>
          <p:cNvSpPr txBox="1"/>
          <p:nvPr/>
        </p:nvSpPr>
        <p:spPr>
          <a:xfrm>
            <a:off x="8689799" y="5156278"/>
            <a:ext cx="5978442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b="1" dirty="0">
                <a:solidFill>
                  <a:srgbClr val="C00000"/>
                </a:solidFill>
                <a:latin typeface="Arial"/>
                <a:cs typeface="Arial"/>
              </a:rPr>
              <a:t>Снижение затрат на 2,3 млн рублей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6D7B99-6F95-D947-25DF-A776AC641818}"/>
              </a:ext>
            </a:extLst>
          </p:cNvPr>
          <p:cNvSpPr txBox="1"/>
          <p:nvPr/>
        </p:nvSpPr>
        <p:spPr>
          <a:xfrm>
            <a:off x="934378" y="3282385"/>
            <a:ext cx="3096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Wingdings" pitchFamily="2" charset="2"/>
              <a:buChar char="v"/>
            </a:pPr>
            <a:r>
              <a:rPr lang="ru-RU" sz="1400" dirty="0">
                <a:solidFill>
                  <a:srgbClr val="00367C"/>
                </a:solidFill>
                <a:latin typeface="Arial"/>
                <a:cs typeface="Arial"/>
              </a:rPr>
              <a:t>Запустить услугу дизайн-проектов с ИИ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377400-766F-6967-0906-82283F449796}"/>
              </a:ext>
            </a:extLst>
          </p:cNvPr>
          <p:cNvSpPr txBox="1"/>
          <p:nvPr/>
        </p:nvSpPr>
        <p:spPr>
          <a:xfrm>
            <a:off x="5968134" y="3266102"/>
            <a:ext cx="5978442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1400" dirty="0">
                <a:solidFill>
                  <a:srgbClr val="C00000"/>
                </a:solidFill>
                <a:latin typeface="Arial"/>
                <a:cs typeface="Arial"/>
              </a:rPr>
              <a:t>Дополнительный доход в размере 6 млн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4855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0456E-9DBF-0F3C-77AA-DD5B49275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4F29DC-861E-129A-B4FC-A53DF72EAFF2}"/>
              </a:ext>
            </a:extLst>
          </p:cNvPr>
          <p:cNvSpPr txBox="1">
            <a:spLocks/>
          </p:cNvSpPr>
          <p:nvPr/>
        </p:nvSpPr>
        <p:spPr bwMode="auto">
          <a:xfrm>
            <a:off x="235488" y="266134"/>
            <a:ext cx="5356930" cy="5422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080000" algn="l"/>
              </a:tabLst>
              <a:defRPr/>
            </a:pP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  <a:cs typeface="Arial"/>
              </a:rPr>
              <a:t>SUMMARY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3226495-C9CB-13F1-1CF4-B8E11912B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878567"/>
              </p:ext>
            </p:extLst>
          </p:nvPr>
        </p:nvGraphicFramePr>
        <p:xfrm>
          <a:off x="83520" y="20344"/>
          <a:ext cx="12054467" cy="82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0CFD0F7E-F23C-664D-CC1A-74DE54380720}"/>
              </a:ext>
            </a:extLst>
          </p:cNvPr>
          <p:cNvSpPr/>
          <p:nvPr/>
        </p:nvSpPr>
        <p:spPr>
          <a:xfrm>
            <a:off x="6518814" y="4300947"/>
            <a:ext cx="5477960" cy="2126885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AutoShape 14" descr="Picture background">
            <a:extLst>
              <a:ext uri="{FF2B5EF4-FFF2-40B4-BE49-F238E27FC236}">
                <a16:creationId xmlns:a16="http://schemas.microsoft.com/office/drawing/2014/main" id="{B4C44389-9131-6F9F-2EFA-3ECBC6EBF4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F6D8371-62C9-1B9A-D9AC-70B074A157F1}"/>
              </a:ext>
            </a:extLst>
          </p:cNvPr>
          <p:cNvSpPr/>
          <p:nvPr/>
        </p:nvSpPr>
        <p:spPr>
          <a:xfrm flipH="1">
            <a:off x="10304740" y="6315247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CB37F1D6-A7D6-E352-0D63-037A1262A590}"/>
              </a:ext>
            </a:extLst>
          </p:cNvPr>
          <p:cNvSpPr/>
          <p:nvPr/>
        </p:nvSpPr>
        <p:spPr>
          <a:xfrm flipH="1">
            <a:off x="9321238" y="4300947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DB774F6D-5543-81E1-E414-1785715B436A}"/>
              </a:ext>
            </a:extLst>
          </p:cNvPr>
          <p:cNvSpPr/>
          <p:nvPr/>
        </p:nvSpPr>
        <p:spPr>
          <a:xfrm flipH="1">
            <a:off x="9302064" y="5327896"/>
            <a:ext cx="69899" cy="22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Номер слайда 1">
            <a:extLst>
              <a:ext uri="{FF2B5EF4-FFF2-40B4-BE49-F238E27FC236}">
                <a16:creationId xmlns:a16="http://schemas.microsoft.com/office/drawing/2014/main" id="{0EDCB194-0BAB-143E-BD58-7D1DC3F9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635" y="6351545"/>
            <a:ext cx="611046" cy="365125"/>
          </a:xfrm>
        </p:spPr>
        <p:txBody>
          <a:bodyPr/>
          <a:lstStyle/>
          <a:p>
            <a:fld id="{8004FF5B-EC31-4260-BC73-B698F9B6DD2F}" type="slidenum">
              <a:rPr lang="ru-RU" smtClean="0"/>
              <a:t>8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1C8EF9-5CA1-66A0-9E40-46E28D861821}"/>
              </a:ext>
            </a:extLst>
          </p:cNvPr>
          <p:cNvSpPr txBox="1"/>
          <p:nvPr/>
        </p:nvSpPr>
        <p:spPr>
          <a:xfrm>
            <a:off x="5822487" y="1228978"/>
            <a:ext cx="68020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67C"/>
                </a:solidFill>
                <a:latin typeface="Arial"/>
                <a:cs typeface="Arial"/>
              </a:rPr>
              <a:t>Показатели эффективности ООО «</a:t>
            </a:r>
            <a:r>
              <a:rPr lang="en-US" sz="1400" b="1" dirty="0">
                <a:solidFill>
                  <a:srgbClr val="00367C"/>
                </a:solidFill>
                <a:latin typeface="Arial"/>
                <a:cs typeface="Arial"/>
              </a:rPr>
              <a:t>SHS</a:t>
            </a:r>
            <a:r>
              <a:rPr lang="ru-RU" sz="1400" b="1" dirty="0">
                <a:solidFill>
                  <a:srgbClr val="00367C"/>
                </a:solidFill>
                <a:latin typeface="Arial"/>
                <a:cs typeface="Arial"/>
              </a:rPr>
              <a:t>» после оптимизации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34CDC-CC82-A0E8-3D93-02F2902B8A81}"/>
              </a:ext>
            </a:extLst>
          </p:cNvPr>
          <p:cNvSpPr txBox="1"/>
          <p:nvPr/>
        </p:nvSpPr>
        <p:spPr>
          <a:xfrm>
            <a:off x="6856732" y="4437789"/>
            <a:ext cx="4890663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367C"/>
                </a:solidFill>
                <a:latin typeface="Arial"/>
                <a:cs typeface="Arial"/>
              </a:rPr>
              <a:t>Разработанные рекомендации способствуют увеличению </a:t>
            </a:r>
            <a:r>
              <a:rPr lang="en-US" sz="1600" b="1" dirty="0">
                <a:solidFill>
                  <a:srgbClr val="00367C"/>
                </a:solidFill>
                <a:latin typeface="Arial"/>
                <a:cs typeface="Arial"/>
              </a:rPr>
              <a:t>NPV</a:t>
            </a:r>
            <a:r>
              <a:rPr lang="ru-RU" sz="1600" b="1" dirty="0">
                <a:solidFill>
                  <a:srgbClr val="00367C"/>
                </a:solidFill>
                <a:latin typeface="Arial"/>
                <a:cs typeface="Arial"/>
              </a:rPr>
              <a:t> проекта в 1,6 раза и сокращению срока его окупаемости на 8%, что свидетельствует о целесообразности реализации стартап-проекта 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8FEEF6FC-AE38-FFAE-B6EA-91A8D2F9F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369422"/>
              </p:ext>
            </p:extLst>
          </p:nvPr>
        </p:nvGraphicFramePr>
        <p:xfrm>
          <a:off x="6749194" y="1885225"/>
          <a:ext cx="5105739" cy="212688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89988">
                  <a:extLst>
                    <a:ext uri="{9D8B030D-6E8A-4147-A177-3AD203B41FA5}">
                      <a16:colId xmlns:a16="http://schemas.microsoft.com/office/drawing/2014/main" val="2809873306"/>
                    </a:ext>
                  </a:extLst>
                </a:gridCol>
                <a:gridCol w="1395712">
                  <a:extLst>
                    <a:ext uri="{9D8B030D-6E8A-4147-A177-3AD203B41FA5}">
                      <a16:colId xmlns:a16="http://schemas.microsoft.com/office/drawing/2014/main" val="3353744648"/>
                    </a:ext>
                  </a:extLst>
                </a:gridCol>
                <a:gridCol w="1292850">
                  <a:extLst>
                    <a:ext uri="{9D8B030D-6E8A-4147-A177-3AD203B41FA5}">
                      <a16:colId xmlns:a16="http://schemas.microsoft.com/office/drawing/2014/main" val="2746026568"/>
                    </a:ext>
                  </a:extLst>
                </a:gridCol>
                <a:gridCol w="1227189">
                  <a:extLst>
                    <a:ext uri="{9D8B030D-6E8A-4147-A177-3AD203B41FA5}">
                      <a16:colId xmlns:a16="http://schemas.microsoft.com/office/drawing/2014/main" val="1006521586"/>
                    </a:ext>
                  </a:extLst>
                </a:gridCol>
              </a:tblGrid>
              <a:tr h="6858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Показатель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 err="1">
                          <a:effectLst/>
                        </a:rPr>
                        <a:t>Первоначаль-ное</a:t>
                      </a:r>
                      <a:r>
                        <a:rPr lang="ru-RU" sz="1200" kern="100" dirty="0">
                          <a:effectLst/>
                        </a:rPr>
                        <a:t> значение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 err="1">
                          <a:effectLst/>
                        </a:rPr>
                        <a:t>Промежу</a:t>
                      </a:r>
                      <a:r>
                        <a:rPr lang="ru-RU" sz="1200" kern="100" dirty="0">
                          <a:effectLst/>
                        </a:rPr>
                        <a:t>-точное значение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Итоговое значение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387799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NPV, млн руб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</a:rPr>
                        <a:t>4,3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6,2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10 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3397577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IRR,  %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30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38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7225208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PP, лет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solidFill>
                            <a:srgbClr val="000000"/>
                          </a:solidFill>
                          <a:effectLst/>
                        </a:rPr>
                        <a:t>3,9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3,9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3,6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1273874"/>
                  </a:ext>
                </a:extLst>
              </a:tr>
              <a:tr h="3602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 err="1">
                          <a:effectLst/>
                        </a:rPr>
                        <a:t>dPP</a:t>
                      </a:r>
                      <a:r>
                        <a:rPr lang="ru-RU" sz="1200" kern="100" dirty="0">
                          <a:effectLst/>
                        </a:rPr>
                        <a:t>, лет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solidFill>
                            <a:srgbClr val="000000"/>
                          </a:solidFill>
                          <a:effectLst/>
                        </a:rPr>
                        <a:t>5,2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5,0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4,4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1908763"/>
                  </a:ext>
                </a:extLst>
              </a:tr>
            </a:tbl>
          </a:graphicData>
        </a:graphic>
      </p:graphicFrame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DCFF3F3-06A3-5182-B738-76FFD8407825}"/>
              </a:ext>
            </a:extLst>
          </p:cNvPr>
          <p:cNvSpPr/>
          <p:nvPr/>
        </p:nvSpPr>
        <p:spPr>
          <a:xfrm>
            <a:off x="6484509" y="1140568"/>
            <a:ext cx="5477960" cy="458534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64BC06D4-1D1F-18AE-E644-20FF8317A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520734"/>
              </p:ext>
            </p:extLst>
          </p:nvPr>
        </p:nvGraphicFramePr>
        <p:xfrm>
          <a:off x="707332" y="2141101"/>
          <a:ext cx="5194414" cy="116621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7948">
                  <a:extLst>
                    <a:ext uri="{9D8B030D-6E8A-4147-A177-3AD203B41FA5}">
                      <a16:colId xmlns:a16="http://schemas.microsoft.com/office/drawing/2014/main" val="334030275"/>
                    </a:ext>
                  </a:extLst>
                </a:gridCol>
                <a:gridCol w="682191">
                  <a:extLst>
                    <a:ext uri="{9D8B030D-6E8A-4147-A177-3AD203B41FA5}">
                      <a16:colId xmlns:a16="http://schemas.microsoft.com/office/drawing/2014/main" val="947932597"/>
                    </a:ext>
                  </a:extLst>
                </a:gridCol>
                <a:gridCol w="723063">
                  <a:extLst>
                    <a:ext uri="{9D8B030D-6E8A-4147-A177-3AD203B41FA5}">
                      <a16:colId xmlns:a16="http://schemas.microsoft.com/office/drawing/2014/main" val="1068446570"/>
                    </a:ext>
                  </a:extLst>
                </a:gridCol>
                <a:gridCol w="723063">
                  <a:extLst>
                    <a:ext uri="{9D8B030D-6E8A-4147-A177-3AD203B41FA5}">
                      <a16:colId xmlns:a16="http://schemas.microsoft.com/office/drawing/2014/main" val="2705407565"/>
                    </a:ext>
                  </a:extLst>
                </a:gridCol>
                <a:gridCol w="723063">
                  <a:extLst>
                    <a:ext uri="{9D8B030D-6E8A-4147-A177-3AD203B41FA5}">
                      <a16:colId xmlns:a16="http://schemas.microsoft.com/office/drawing/2014/main" val="25177549"/>
                    </a:ext>
                  </a:extLst>
                </a:gridCol>
                <a:gridCol w="723063">
                  <a:extLst>
                    <a:ext uri="{9D8B030D-6E8A-4147-A177-3AD203B41FA5}">
                      <a16:colId xmlns:a16="http://schemas.microsoft.com/office/drawing/2014/main" val="787961229"/>
                    </a:ext>
                  </a:extLst>
                </a:gridCol>
                <a:gridCol w="722023">
                  <a:extLst>
                    <a:ext uri="{9D8B030D-6E8A-4147-A177-3AD203B41FA5}">
                      <a16:colId xmlns:a16="http://schemas.microsoft.com/office/drawing/2014/main" val="586923336"/>
                    </a:ext>
                  </a:extLst>
                </a:gridCol>
              </a:tblGrid>
              <a:tr h="3369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kern="100" dirty="0">
                          <a:effectLst/>
                        </a:rPr>
                        <a:t>Показа-</a:t>
                      </a:r>
                      <a:r>
                        <a:rPr lang="ru-RU" sz="1200" kern="100" dirty="0" err="1">
                          <a:effectLst/>
                        </a:rPr>
                        <a:t>тель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2026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2027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2028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2029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2030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2031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0337465"/>
                  </a:ext>
                </a:extLst>
              </a:tr>
              <a:tr h="251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kern="100">
                          <a:effectLst/>
                        </a:rPr>
                        <a:t>FCF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(23,5)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(2,6)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13,1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19,0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18,9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18,6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647817"/>
                  </a:ext>
                </a:extLst>
              </a:tr>
              <a:tr h="5003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kern="100" dirty="0">
                          <a:effectLst/>
                        </a:rPr>
                        <a:t>FCF накоплен-</a:t>
                      </a:r>
                      <a:r>
                        <a:rPr lang="ru-RU" sz="1200" kern="100" dirty="0" err="1">
                          <a:effectLst/>
                        </a:rPr>
                        <a:t>ный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(23,5)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(26,1)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(13,1)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5,9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24,8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43,4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419537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9BE200B3-38E9-717B-091D-C2EC91B04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86121"/>
              </p:ext>
            </p:extLst>
          </p:nvPr>
        </p:nvGraphicFramePr>
        <p:xfrm>
          <a:off x="707332" y="4661460"/>
          <a:ext cx="5194412" cy="117458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97948">
                  <a:extLst>
                    <a:ext uri="{9D8B030D-6E8A-4147-A177-3AD203B41FA5}">
                      <a16:colId xmlns:a16="http://schemas.microsoft.com/office/drawing/2014/main" val="3164156878"/>
                    </a:ext>
                  </a:extLst>
                </a:gridCol>
                <a:gridCol w="681154">
                  <a:extLst>
                    <a:ext uri="{9D8B030D-6E8A-4147-A177-3AD203B41FA5}">
                      <a16:colId xmlns:a16="http://schemas.microsoft.com/office/drawing/2014/main" val="2201813687"/>
                    </a:ext>
                  </a:extLst>
                </a:gridCol>
                <a:gridCol w="723062">
                  <a:extLst>
                    <a:ext uri="{9D8B030D-6E8A-4147-A177-3AD203B41FA5}">
                      <a16:colId xmlns:a16="http://schemas.microsoft.com/office/drawing/2014/main" val="2523761069"/>
                    </a:ext>
                  </a:extLst>
                </a:gridCol>
                <a:gridCol w="723062">
                  <a:extLst>
                    <a:ext uri="{9D8B030D-6E8A-4147-A177-3AD203B41FA5}">
                      <a16:colId xmlns:a16="http://schemas.microsoft.com/office/drawing/2014/main" val="3621630216"/>
                    </a:ext>
                  </a:extLst>
                </a:gridCol>
                <a:gridCol w="723062">
                  <a:extLst>
                    <a:ext uri="{9D8B030D-6E8A-4147-A177-3AD203B41FA5}">
                      <a16:colId xmlns:a16="http://schemas.microsoft.com/office/drawing/2014/main" val="3927918219"/>
                    </a:ext>
                  </a:extLst>
                </a:gridCol>
                <a:gridCol w="723062">
                  <a:extLst>
                    <a:ext uri="{9D8B030D-6E8A-4147-A177-3AD203B41FA5}">
                      <a16:colId xmlns:a16="http://schemas.microsoft.com/office/drawing/2014/main" val="623371230"/>
                    </a:ext>
                  </a:extLst>
                </a:gridCol>
                <a:gridCol w="723062">
                  <a:extLst>
                    <a:ext uri="{9D8B030D-6E8A-4147-A177-3AD203B41FA5}">
                      <a16:colId xmlns:a16="http://schemas.microsoft.com/office/drawing/2014/main" val="3498694758"/>
                    </a:ext>
                  </a:extLst>
                </a:gridCol>
              </a:tblGrid>
              <a:tr h="376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kern="100" dirty="0">
                          <a:effectLst/>
                        </a:rPr>
                        <a:t>Показа-</a:t>
                      </a:r>
                      <a:r>
                        <a:rPr lang="ru-RU" sz="1200" kern="100" dirty="0" err="1">
                          <a:effectLst/>
                        </a:rPr>
                        <a:t>тель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2026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2027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2028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2029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2030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2031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1312550"/>
                  </a:ext>
                </a:extLst>
              </a:tr>
              <a:tr h="23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kern="100">
                          <a:effectLst/>
                        </a:rPr>
                        <a:t>FCF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(21,0)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(2,7)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13,0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18,9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18,8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18,6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126721"/>
                  </a:ext>
                </a:extLst>
              </a:tr>
              <a:tr h="5640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kern="100" dirty="0">
                          <a:effectLst/>
                        </a:rPr>
                        <a:t>FCF накоплен-</a:t>
                      </a:r>
                      <a:r>
                        <a:rPr lang="ru-RU" sz="1200" kern="100" dirty="0" err="1">
                          <a:effectLst/>
                        </a:rPr>
                        <a:t>ный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(21,0)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(23,7)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(10,8)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8,1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>
                          <a:effectLst/>
                        </a:rPr>
                        <a:t>26,9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kern="100" dirty="0">
                          <a:effectLst/>
                        </a:rPr>
                        <a:t>45,4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775800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35B5BF6-0CC8-270D-FED0-C54355F2E826}"/>
              </a:ext>
            </a:extLst>
          </p:cNvPr>
          <p:cNvSpPr txBox="1"/>
          <p:nvPr/>
        </p:nvSpPr>
        <p:spPr>
          <a:xfrm>
            <a:off x="1170627" y="1463336"/>
            <a:ext cx="5203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67C"/>
                </a:solidFill>
                <a:latin typeface="Arial"/>
                <a:cs typeface="Arial"/>
              </a:rPr>
              <a:t>Свободный денежный поток до оптимизации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D6D0FB-3AF0-D39F-4DF7-FB27F5BCCD80}"/>
              </a:ext>
            </a:extLst>
          </p:cNvPr>
          <p:cNvSpPr txBox="1"/>
          <p:nvPr/>
        </p:nvSpPr>
        <p:spPr>
          <a:xfrm>
            <a:off x="892096" y="3967542"/>
            <a:ext cx="5203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67C"/>
                </a:solidFill>
                <a:latin typeface="Arial"/>
                <a:cs typeface="Arial"/>
              </a:rPr>
              <a:t>Свободный денежный поток после оптимизации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C81229F8-2B55-6A2B-E9C3-A2779CB77796}"/>
              </a:ext>
            </a:extLst>
          </p:cNvPr>
          <p:cNvSpPr/>
          <p:nvPr/>
        </p:nvSpPr>
        <p:spPr>
          <a:xfrm>
            <a:off x="565559" y="3892163"/>
            <a:ext cx="5477960" cy="458534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0E8EF04A-F560-DB1A-3F7A-1F17A15A7A2B}"/>
              </a:ext>
            </a:extLst>
          </p:cNvPr>
          <p:cNvSpPr/>
          <p:nvPr/>
        </p:nvSpPr>
        <p:spPr>
          <a:xfrm>
            <a:off x="565559" y="1381044"/>
            <a:ext cx="5477960" cy="458534"/>
          </a:xfrm>
          <a:prstGeom prst="roundRect">
            <a:avLst/>
          </a:prstGeom>
          <a:noFill/>
          <a:ln>
            <a:solidFill>
              <a:srgbClr val="38BE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82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2749</TotalTime>
  <Words>920</Words>
  <Application>Microsoft Macintosh PowerPoint</Application>
  <PresentationFormat>Широкоэкранный</PresentationFormat>
  <Paragraphs>269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Arial Black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ОБРАЗЕЦ ЗАГОЛОВКА</dc:title>
  <dc:creator>Mary Miy</dc:creator>
  <cp:lastModifiedBy>Katsiaryna Rusak</cp:lastModifiedBy>
  <cp:revision>79</cp:revision>
  <dcterms:created xsi:type="dcterms:W3CDTF">2024-04-03T14:06:59Z</dcterms:created>
  <dcterms:modified xsi:type="dcterms:W3CDTF">2025-06-09T12:25:58Z</dcterms:modified>
</cp:coreProperties>
</file>