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C7BA9025-79E7-4498-AB50-AD60F1717F13}" type="datetimeFigureOut">
              <a:rPr lang="ru-RU" smtClean="0"/>
              <a:pPr/>
              <a:t>19.10.2023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4F075AA-CE63-4397-9A87-D6EAF9DF316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ДРОН-ХУДОЖНИК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8130" name="Picture 2" descr="https://sun9-33.userapi.com/impg/eW-R1UAM0aw3Pwk7YtX0s-znayrWv6uNIzQxQg/52QSmPAcDIU.jpg?size=1280x855&amp;quality=95&amp;sign=b1b21e8e757e49d520f30efa92f22519&amp;c_uniq_tag=HLcWfDugrAqlfqI5l63cLEeo_iqT8XXhY2CB9W-TLRc&amp;type=alb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620688"/>
            <a:ext cx="6625578" cy="44256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Актуальность проекта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Дрон-художник</a:t>
            </a:r>
            <a:r>
              <a:rPr lang="ru-RU" dirty="0" smtClean="0"/>
              <a:t> предлагает художникам возможность работать в новом формате и экспериментировать с различными стилями, перспективами и областями искусства. Это может помочь художникам развивать свои навыки, расширять границы своего творчества и создавать уникальные произведения искусства.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Проблема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Проблема заключается в  создании </a:t>
            </a:r>
            <a:r>
              <a:rPr lang="ru-RU" dirty="0" err="1" smtClean="0"/>
              <a:t>дрона-художника</a:t>
            </a:r>
            <a:r>
              <a:rPr lang="ru-RU" dirty="0" smtClean="0"/>
              <a:t>, который будет наносить рисунок на вертикальные поверхности, доход от которого возможно получать от продажи </a:t>
            </a:r>
            <a:r>
              <a:rPr lang="ru-RU" dirty="0" err="1" smtClean="0"/>
              <a:t>дронов</a:t>
            </a:r>
            <a:r>
              <a:rPr lang="ru-RU" dirty="0" smtClean="0"/>
              <a:t> строительным компаниям, компаниям, занимающимся отделочными работами художественным студиям, аренды </a:t>
            </a:r>
            <a:r>
              <a:rPr lang="ru-RU" dirty="0" err="1" smtClean="0"/>
              <a:t>дронов</a:t>
            </a:r>
            <a:r>
              <a:rPr lang="ru-RU" dirty="0" smtClean="0"/>
              <a:t>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Проблема реализации проекта может быть решена несколькими способами, включая сокращение издержек, поиск новых рынков сбыта и способов привлечения клиентов. Одним из способов решения проблемы реализации проекта является оптимизация процессов производства и сокращение издержек, себестоимости изделия. Оптимизация процессов производства может включать в себя внедрение новых технологий и другие меры. Сокращение издержек может быть достигнуто путем оптимизации затрат на материалы,  оплату труда, аренду помещений и другое. 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Рынок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Потенциальные потребители - строительные организации и творческие студии, расположение клиентов, потребителей, рынок B2C.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Бизнес-модель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Для создания ценности используются научно-технические решения отрасли беспилотных авиационных систем. Для получения прибыли будет осуществляться продажа </a:t>
            </a:r>
            <a:r>
              <a:rPr lang="ru-RU" dirty="0" err="1" smtClean="0"/>
              <a:t>дронов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Взаимоотношения с потребителями и поставщиками будут осуществляться  на условиях сотрудничества.</a:t>
            </a:r>
          </a:p>
          <a:p>
            <a:r>
              <a:rPr lang="ru-RU" dirty="0" smtClean="0"/>
              <a:t>Способы привлечения финансовых ресурсов: бюджетное финансирование, гранты, инвесторы, спонсоры. Каналы продвижения и сбыта: Интернет, СМИ, рекламные кампании, участие в конференциях, форумах, выставках.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Текущие результаты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Участие в художественных проектах. </a:t>
            </a:r>
            <a:r>
              <a:rPr lang="ru-RU" dirty="0" err="1" smtClean="0"/>
              <a:t>Дрон-художник</a:t>
            </a:r>
            <a:r>
              <a:rPr lang="ru-RU" dirty="0" smtClean="0"/>
              <a:t> приглашается для участия в художественных проектах или коллективных выставках, где его работы представляют совместно с работами других художников.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Планы развития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600200"/>
            <a:ext cx="8964488" cy="5069160"/>
          </a:xfrm>
        </p:spPr>
        <p:txBody>
          <a:bodyPr>
            <a:noAutofit/>
          </a:bodyPr>
          <a:lstStyle/>
          <a:p>
            <a:r>
              <a:rPr lang="ru-RU" sz="1400" dirty="0" smtClean="0"/>
              <a:t>1. Формулирование идеи проекта;</a:t>
            </a:r>
          </a:p>
          <a:p>
            <a:r>
              <a:rPr lang="ru-RU" sz="1400" dirty="0" smtClean="0"/>
              <a:t>2. Маркетинговые исследования: Провести исследование рынка, чтобы определить потенциальную целевую аудиторию для нашего продукта. Выяснить, какие виды художественных работ наиболее востребованы и какие конкуренты уже предлагают подобные услуги.</a:t>
            </a:r>
          </a:p>
          <a:p>
            <a:r>
              <a:rPr lang="ru-RU" sz="1400" dirty="0" smtClean="0"/>
              <a:t>3. Усовершенствование технологии: Работа над усовершенствованием </a:t>
            </a:r>
            <a:r>
              <a:rPr lang="ru-RU" sz="1400" dirty="0" err="1" smtClean="0"/>
              <a:t>дрона</a:t>
            </a:r>
            <a:r>
              <a:rPr lang="ru-RU" sz="1400" dirty="0" smtClean="0"/>
              <a:t>, чтобы он мог создавать более сложные и качественные художественные произведения. Использование передовых технологий и алгоритмов для обработки данных, чтобы </a:t>
            </a:r>
            <a:r>
              <a:rPr lang="ru-RU" sz="1400" dirty="0" err="1" smtClean="0"/>
              <a:t>дрон</a:t>
            </a:r>
            <a:r>
              <a:rPr lang="ru-RU" sz="1400" dirty="0" smtClean="0"/>
              <a:t> мог точно передавать задуманную картину.</a:t>
            </a:r>
          </a:p>
          <a:p>
            <a:r>
              <a:rPr lang="ru-RU" sz="1400" dirty="0" smtClean="0"/>
              <a:t>4. Создание уникального предложения: Определить, что делает нашего </a:t>
            </a:r>
            <a:r>
              <a:rPr lang="ru-RU" sz="1400" dirty="0" err="1" smtClean="0"/>
              <a:t>дрона-художника</a:t>
            </a:r>
            <a:r>
              <a:rPr lang="ru-RU" sz="1400" dirty="0" smtClean="0"/>
              <a:t> уникальным. Установить ценность нашего продукта и использовать ее в маркетинговых материалах.</a:t>
            </a:r>
          </a:p>
          <a:p>
            <a:r>
              <a:rPr lang="ru-RU" sz="1400" dirty="0" smtClean="0"/>
              <a:t>5. Разработка сайта и </a:t>
            </a:r>
            <a:r>
              <a:rPr lang="ru-RU" sz="1400" dirty="0" err="1" smtClean="0"/>
              <a:t>онлайн-платформы</a:t>
            </a:r>
            <a:r>
              <a:rPr lang="ru-RU" sz="1400" dirty="0" smtClean="0"/>
              <a:t>: Создание удобного и легкодоступного </a:t>
            </a:r>
            <a:r>
              <a:rPr lang="ru-RU" sz="1400" dirty="0" err="1" smtClean="0"/>
              <a:t>веб-сайта</a:t>
            </a:r>
            <a:r>
              <a:rPr lang="ru-RU" sz="1400" dirty="0" smtClean="0"/>
              <a:t>, где клиенты смогут просмотреть работы </a:t>
            </a:r>
            <a:r>
              <a:rPr lang="ru-RU" sz="1400" dirty="0" err="1" smtClean="0"/>
              <a:t>дрона</a:t>
            </a:r>
            <a:r>
              <a:rPr lang="ru-RU" sz="1400" dirty="0" smtClean="0"/>
              <a:t>, оформить заказ и связаться с нами. Рассмотреть возможность создания системы </a:t>
            </a:r>
            <a:r>
              <a:rPr lang="ru-RU" sz="1400" dirty="0" err="1" smtClean="0"/>
              <a:t>онлайн-платформы</a:t>
            </a:r>
            <a:r>
              <a:rPr lang="ru-RU" sz="1400" dirty="0" smtClean="0"/>
              <a:t>, где художники и клиенты могут соединяться непосредственно.</a:t>
            </a:r>
          </a:p>
          <a:p>
            <a:r>
              <a:rPr lang="ru-RU" sz="1400" dirty="0" smtClean="0"/>
              <a:t>6. Расширение рынка: После того, как наш </a:t>
            </a:r>
            <a:r>
              <a:rPr lang="ru-RU" sz="1400" dirty="0" err="1" smtClean="0"/>
              <a:t>дрон-художник</a:t>
            </a:r>
            <a:r>
              <a:rPr lang="ru-RU" sz="1400" dirty="0" smtClean="0"/>
              <a:t> будет успешно функционировать, рассмотрим возможность расширения свей деятельности на другие рынки или регионы. Исследовать возможности экспорта своих услуг или создания франшизы, чтобы привлечь новых клиентов.</a:t>
            </a:r>
          </a:p>
          <a:p>
            <a:r>
              <a:rPr lang="ru-RU" sz="1400" dirty="0" smtClean="0"/>
              <a:t>7. Установление партнерств: Поиск возможности для сотрудничества с другими художниками, художественными галереями или организациями, чтобы продвинуть наш продукт и расширить свою клиентскую базу. Партнерства могут помочь нам получить больше видимости и достигнуть новых аудиторий.</a:t>
            </a:r>
          </a:p>
          <a:p>
            <a:r>
              <a:rPr lang="ru-RU" sz="1400" dirty="0" smtClean="0"/>
              <a:t>8. Обратная связь клиентов: Важно учесть отзывы и рекомендации наших клиентов. Постоянное взаимодействие с клиентами поможет нам улучшить нашу услугу, а также установить лояльность к нашему бренду. </a:t>
            </a:r>
            <a:endParaRPr lang="ru-RU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102</TotalTime>
  <Words>469</Words>
  <Application>Microsoft Office PowerPoint</Application>
  <PresentationFormat>Экран (4:3)</PresentationFormat>
  <Paragraphs>24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Обычная</vt:lpstr>
      <vt:lpstr>ДРОН-ХУДОЖНИК</vt:lpstr>
      <vt:lpstr>Актуальность проекта </vt:lpstr>
      <vt:lpstr>Проблема</vt:lpstr>
      <vt:lpstr>Решение</vt:lpstr>
      <vt:lpstr>Рынок</vt:lpstr>
      <vt:lpstr>Бизнес-модель</vt:lpstr>
      <vt:lpstr>Текущие результаты</vt:lpstr>
      <vt:lpstr>Планы развития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ДРОН-ХУДОЖНИК</dc:title>
  <dc:creator>User</dc:creator>
  <cp:lastModifiedBy>User</cp:lastModifiedBy>
  <cp:revision>11</cp:revision>
  <dcterms:created xsi:type="dcterms:W3CDTF">2023-10-19T10:05:18Z</dcterms:created>
  <dcterms:modified xsi:type="dcterms:W3CDTF">2023-10-19T14:16:30Z</dcterms:modified>
</cp:coreProperties>
</file>