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4"/>
  </p:normalViewPr>
  <p:slideViewPr>
    <p:cSldViewPr snapToGrid="0" snapToObjects="1">
      <p:cViewPr>
        <p:scale>
          <a:sx n="77" d="100"/>
          <a:sy n="77" d="100"/>
        </p:scale>
        <p:origin x="712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0191D7-78F5-E34E-BF69-9B0419C45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005CFF3-FFD3-E34E-A25C-B8430CFC07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F003F4-EAB2-444F-9BCC-018829550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478C-EC42-154A-AB61-30E37421DC7C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17D3DF-CAE3-674A-8BBC-9ABDA6154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0D7595-E6F2-A243-A004-18481701A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ABCFC-EC13-A345-BA41-5011BFE12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210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EDD10F-69D3-DA41-91B8-150F8A43D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78F16AE-535F-0848-ACB3-8AE2072689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10B4CD-3B6B-8A48-8C23-31A290568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478C-EC42-154A-AB61-30E37421DC7C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EF24A7-D18F-BC46-A745-00283F58C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269BAF-B18A-8D43-BA5F-7C2DB99E5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ABCFC-EC13-A345-BA41-5011BFE12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40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90277-E718-454B-AFE7-5F101B653B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D8E7B2E-6620-9346-872C-A8F689DE7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346A7B-6D84-F745-9996-AFA4037B7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478C-EC42-154A-AB61-30E37421DC7C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1EC1B8-2C6E-EF42-9786-F56DCC1AF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B5FBF5-AEB2-AF4E-8E9D-7700C1CF5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ABCFC-EC13-A345-BA41-5011BFE12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401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432345-E8F0-694D-9748-B38940A11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3C1522-2A32-FB48-AC4B-F891CC07F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1831E5-2C59-BF48-8388-4898D7946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478C-EC42-154A-AB61-30E37421DC7C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E6EB6C-FA34-CA40-81C8-557C650B1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9FC87A-DFC0-E148-86CA-A6D1A428B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ABCFC-EC13-A345-BA41-5011BFE12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427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10500C-BCD3-4E4D-A97B-9FD959CF9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B2846A-04D1-6843-A8EB-E03573660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702E6C-F1D2-AA41-92F4-4A41DB671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478C-EC42-154A-AB61-30E37421DC7C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57C908-44D0-EF42-A91A-848DB3FC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598462-9B66-8F4A-BEE7-430AD922E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ABCFC-EC13-A345-BA41-5011BFE12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695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A5180D-FEE7-154A-AE92-A9E30A98C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ED165C-C670-6644-B439-A11DF9B797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17A857-4342-9A41-B933-0E782D6B5D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86FF1DB-B965-9E47-BF0C-83BF1B12E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478C-EC42-154A-AB61-30E37421DC7C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DC067E-9BCB-7941-8F7D-4709AB26B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805ED1-F326-1F46-9B0E-B6C22F3B2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ABCFC-EC13-A345-BA41-5011BFE12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618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5D1D40-7212-C34E-9871-E63CB3EBC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4BF0BC-EC94-124E-99B7-4ED476AC6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BF6797D-F90C-9F4F-B227-29545BBAC8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B5646D7-C32B-B844-9FA9-5BFAD7EE3B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0F5E8E6-7947-7140-A4C7-FBBBF3FF1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F24658D-764D-214E-AA22-9667735DA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478C-EC42-154A-AB61-30E37421DC7C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C9C4F66-DDBC-494D-A3E2-27FDB39D4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2341021-23BB-3A4A-BBF3-B860B113F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ABCFC-EC13-A345-BA41-5011BFE12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906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9A90EB-C585-0D41-BEF6-5C9664C97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D4EFD0A-7C0B-F746-9CAC-B45742FCC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478C-EC42-154A-AB61-30E37421DC7C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51CD4F-603C-C242-874D-3442B0418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63A308-8625-B44F-82B8-3199130E0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ABCFC-EC13-A345-BA41-5011BFE12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000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202CDC4-DAEF-F741-9A1A-18FBAE591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478C-EC42-154A-AB61-30E37421DC7C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73FF504-7BA3-8246-8F41-EF01B9C27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99F768F-8A04-464D-90C3-AAA9674E9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ABCFC-EC13-A345-BA41-5011BFE12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662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F03E58-EB2C-A644-8A98-BCB2B643D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108959-ED58-C74B-9E97-7301EE67A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C0DCEA-1379-3040-8F21-5AF2BA5E62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7B71F7-6EB5-E64C-A4B3-F49E140C4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478C-EC42-154A-AB61-30E37421DC7C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D93C07-278D-3B4F-9644-A458146DA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E67F85-042C-E84E-9DE5-A5D985DB0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ABCFC-EC13-A345-BA41-5011BFE12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275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F6C191-506A-7446-9F17-DF012AC7C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C583B68-F585-D443-AC9E-0B161EE363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8ABB8F-D998-B64D-A454-175D2050A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AB631E-CFD7-7F43-BCB5-3AD6AFFB9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478C-EC42-154A-AB61-30E37421DC7C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6A0F0D-7E99-834E-ACD2-362F6B52D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2E4666-A10E-7645-A0C8-8E50E6521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ABCFC-EC13-A345-BA41-5011BFE12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125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D4DC42-A640-F34C-8EA1-969862B92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D48D97-2B15-5446-9A30-3EA335464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04A809-7273-8647-9DAF-F6C908A6C1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5478C-EC42-154A-AB61-30E37421DC7C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4344C4-7649-0A41-9D2D-89DF70DFAB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7CA1AA-2D27-EE43-BD18-1A8CCA2FE6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ABCFC-EC13-A345-BA41-5011BFE12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22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6B4198-AE9E-864E-9416-0E07DE7C8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28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CD67E1-3058-5042-8E68-4047D50E4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7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102EC5-163C-2A48-AF81-D1FC2A81F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35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E68E70-348B-A049-A3EA-10D204F80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87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61A358-589B-5843-87AF-EC125CE76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EE88C4-8EE0-8249-8E51-B9B466756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9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302D3F-925C-E741-812A-A3C3B6693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443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3DB413-823A-F14D-897C-FA8DDEC77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377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5252A2-02E8-DA4F-A8BB-3E07D92A6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91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F78835-8ADC-844D-A662-8822EC5EB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45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19EB0C-ADFD-7A47-B440-80C7A92CF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127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Macintosh PowerPoint</Application>
  <PresentationFormat>Широкоэкранный</PresentationFormat>
  <Paragraphs>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Медведева</dc:creator>
  <cp:lastModifiedBy>Екатерина Медведева</cp:lastModifiedBy>
  <cp:revision>2</cp:revision>
  <dcterms:created xsi:type="dcterms:W3CDTF">2023-10-20T12:41:39Z</dcterms:created>
  <dcterms:modified xsi:type="dcterms:W3CDTF">2023-10-20T12:58:40Z</dcterms:modified>
</cp:coreProperties>
</file>