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51FD-50D3-4B3C-8FAC-3CC5CF1E9AA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293D-BEB3-4C8B-AFFC-B8D0669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6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1A0-5FAA-424F-B885-4BD7FB1F7824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165D-A57A-4F06-B1FF-960CD1F46142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3BC0-8248-453D-905B-6061C7AB8D5D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C454-68FE-44DF-A54E-3939A027E3C0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7C81-8020-499A-8601-FED735C0A88B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62F-02D0-4A46-BF82-B71C3B6B1DC3}" type="datetime1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206-A8AC-4778-A2A0-6D8E88FEE21B}" type="datetime1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4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1342-A14A-44C6-B775-D2C853050AEC}" type="datetime1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D5B1-9796-4DE0-A078-4CC8DE954A13}" type="datetime1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2AF8-F4B2-4CB7-9CF9-43E7AF0F98BF}" type="datetime1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A4E1-90F0-47E1-BC89-97F7643ED091}" type="datetime1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6D2B-09A8-4A57-9933-E67D931D0AF0}" type="datetime1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1" y="267854"/>
            <a:ext cx="1169323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143000" algn="l"/>
                <a:tab pos="1371600" algn="l"/>
              </a:tabLst>
            </a:pPr>
            <a:r>
              <a:rPr lang="x-none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>
              <a:spcAft>
                <a:spcPts val="0"/>
              </a:spcAft>
            </a:pPr>
            <a:r>
              <a:rPr lang="ru-RU" sz="1600" spc="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>
              <a:spcAft>
                <a:spcPts val="0"/>
              </a:spcAft>
            </a:pPr>
            <a:r>
              <a:rPr lang="ru-RU" sz="1600" spc="4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образования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x-none" sz="16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«РОССИЙСКИЙ ЭКОНОМИЧЕСКИЙ УНИВЕРСИТЕТ ИМЕНИ Г.В. ПЛЕХАНОВА»</a:t>
            </a:r>
            <a:endParaRPr lang="ru-RU" sz="1600" b="1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71600" algn="l"/>
                <a:tab pos="5372100" algn="l"/>
              </a:tabLst>
            </a:pPr>
            <a:r>
              <a:rPr lang="x-none" sz="1600" b="1" cap="all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Оренбургский филиал РЭУ им. Г.В. Плеханова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ФИНАНСОВ И МЕНЕДЖМЕНТА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ДЕМОНСТРАЦИОННЫЙ МАТЕРИАЛ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докладу по выпускной квалификационной работе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развлечений и аттракционов «Веселый пингвин»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Хачатрян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Артура Рашидовича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выпускной квалификационной работы: Реброва Татьяна Александровна, к.э.н., доцент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2024 г.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09" y="267854"/>
            <a:ext cx="6483927" cy="619892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54" y="59712"/>
            <a:ext cx="4673600" cy="666176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27" y="0"/>
            <a:ext cx="5865091" cy="68524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37" y="90090"/>
            <a:ext cx="4747490" cy="676791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6" y="0"/>
            <a:ext cx="4934526" cy="6750976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0"/>
            <a:ext cx="5183909" cy="681141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36" y="136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окончен!</a:t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82" y="2963925"/>
            <a:ext cx="7047314" cy="3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8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957"/>
            <a:ext cx="5745017" cy="658304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691" y="74989"/>
            <a:ext cx="4932218" cy="678301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8" y="211434"/>
            <a:ext cx="6606675" cy="2947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5" y="3278449"/>
            <a:ext cx="6275778" cy="32604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10" y="3454720"/>
            <a:ext cx="6381570" cy="3266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4" y="350982"/>
            <a:ext cx="5688001" cy="311515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995684"/>
            <a:ext cx="6593549" cy="3360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26" y="158176"/>
            <a:ext cx="5034465" cy="34624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5" y="518029"/>
            <a:ext cx="9519197" cy="633997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54" y="-240146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4" y="775855"/>
            <a:ext cx="11628105" cy="5495636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902" y="2798618"/>
            <a:ext cx="5603154" cy="3557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915"/>
            <a:ext cx="6474691" cy="3842124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Доклад окончен!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REU</dc:creator>
  <cp:lastModifiedBy>REU</cp:lastModifiedBy>
  <cp:revision>7</cp:revision>
  <dcterms:created xsi:type="dcterms:W3CDTF">2024-06-15T12:39:06Z</dcterms:created>
  <dcterms:modified xsi:type="dcterms:W3CDTF">2024-06-18T18:26:08Z</dcterms:modified>
</cp:coreProperties>
</file>