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72" r:id="rId2"/>
    <p:sldId id="1075" r:id="rId3"/>
    <p:sldId id="1078" r:id="rId4"/>
    <p:sldId id="1080" r:id="rId5"/>
    <p:sldId id="1083" r:id="rId6"/>
    <p:sldId id="1010" r:id="rId7"/>
    <p:sldId id="1066" r:id="rId8"/>
    <p:sldId id="1061" r:id="rId9"/>
    <p:sldId id="1074" r:id="rId10"/>
    <p:sldId id="1086" r:id="rId11"/>
    <p:sldId id="1088" r:id="rId12"/>
    <p:sldId id="1087" r:id="rId13"/>
    <p:sldId id="1073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swald" panose="00000500000000000000" pitchFamily="2" charset="-52"/>
      <p:regular r:id="rId21"/>
      <p:bold r:id="rId22"/>
    </p:embeddedFont>
    <p:embeddedFont>
      <p:font typeface="Oswald Light" panose="00000400000000000000" pitchFamily="2" charset="-52"/>
      <p:regular r:id="rId23"/>
    </p:embeddedFont>
    <p:embeddedFont>
      <p:font typeface="Oswald Medium" panose="00000600000000000000" pitchFamily="2" charset="-52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pos="8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360" autoAdjust="0"/>
  </p:normalViewPr>
  <p:slideViewPr>
    <p:cSldViewPr snapToGrid="0">
      <p:cViewPr varScale="1">
        <p:scale>
          <a:sx n="79" d="100"/>
          <a:sy n="79" d="100"/>
        </p:scale>
        <p:origin x="1003" y="82"/>
      </p:cViewPr>
      <p:guideLst>
        <p:guide pos="3863"/>
        <p:guide orient="horz" pos="2183"/>
        <p:guide pos="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8637"/>
    </p:cViewPr>
  </p:sorterViewPr>
  <p:notesViewPr>
    <p:cSldViewPr snapToGrid="0">
      <p:cViewPr varScale="1">
        <p:scale>
          <a:sx n="59" d="100"/>
          <a:sy n="59" d="100"/>
        </p:scale>
        <p:origin x="21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57AE-53E9-4F03-BFD2-BA9F9F414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8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9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149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2026 смена движков для ПО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98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Кольцо, которое мы собираемся подключить(районы)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Первый район - </a:t>
            </a:r>
            <a:r>
              <a:rPr lang="ru-RU" dirty="0" err="1"/>
              <a:t>цао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79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60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Заменить комфортно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80D8C2-7AAF-4FA0-957A-2948D4330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12" y="1103505"/>
            <a:ext cx="6771723" cy="718151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AB06AE15-2EAA-4D77-AFC1-56323DCF10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267" y="1800225"/>
            <a:ext cx="6731183" cy="3954271"/>
          </a:xfrm>
          <a:prstGeom prst="roundRect">
            <a:avLst>
              <a:gd name="adj" fmla="val 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00C66AF-DF16-4FDB-932D-36F9CD11C4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-4624347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8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31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5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8" y="337155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id="{C4DFF94C-E145-478A-8203-B269E81912C7}"/>
              </a:ext>
            </a:extLst>
          </p:cNvPr>
          <p:cNvSpPr/>
          <p:nvPr userDrawn="1"/>
        </p:nvSpPr>
        <p:spPr>
          <a:xfrm>
            <a:off x="5751038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57" y="953950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3"/>
            <a:ext cx="5941218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3" y="4576763"/>
            <a:ext cx="3110590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2" y="4341203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D5E299-FA48-80FC-2F7B-26944CEDF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9501" y="3537087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63625772-4B94-463A-AF84-929C60827F5D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id="{DD50784A-8247-4CFA-B5AE-62C819356E14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id="{E168CA1A-1B07-4388-8AF5-C69136B3CD21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8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2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F0B8FE2C-96E3-444B-9949-E1D53543D75F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/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/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80C4BE28-C346-B54D-927C-38644696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63" y="266702"/>
            <a:ext cx="1123327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000" b="1" i="0">
                <a:solidFill>
                  <a:schemeClr val="accent2"/>
                </a:solidFill>
                <a:latin typeface="Oswald Light" pitchFamily="2" charset="-52"/>
                <a:ea typeface="Oswald Light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843F477-DA43-4FFE-A30C-0CA04CAB22CC}"/>
              </a:ext>
            </a:extLst>
          </p:cNvPr>
          <p:cNvSpPr txBox="1">
            <a:spLocks/>
          </p:cNvSpPr>
          <p:nvPr userDrawn="1"/>
        </p:nvSpPr>
        <p:spPr>
          <a:xfrm>
            <a:off x="376529" y="6301367"/>
            <a:ext cx="391834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CA91AF-F5F3-4939-98CE-DF5BF73099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8837" y="146556"/>
            <a:ext cx="1832929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4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id="{58A60FB7-5C04-64C3-CE5A-22E3CCDD544E}"/>
              </a:ext>
            </a:extLst>
          </p:cNvPr>
          <p:cNvSpPr/>
          <p:nvPr userDrawn="1"/>
        </p:nvSpPr>
        <p:spPr>
          <a:xfrm rot="5400000">
            <a:off x="7804306" y="-95855"/>
            <a:ext cx="4290312" cy="4482022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id="{0CD00261-F199-D622-8EBA-8B280205C8F5}"/>
              </a:ext>
            </a:extLst>
          </p:cNvPr>
          <p:cNvSpPr/>
          <p:nvPr userDrawn="1"/>
        </p:nvSpPr>
        <p:spPr>
          <a:xfrm flipH="1">
            <a:off x="-2" y="2162939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9651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1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90" y="1187120"/>
            <a:ext cx="1836002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90" y="4154366"/>
            <a:ext cx="1836002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3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5" y="1952625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1409878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BC11CD-18BC-40A5-9A7C-35E852AE3B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97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id="{4A1744A1-E9BA-46DB-AE1E-F9901F701D85}"/>
              </a:ext>
            </a:extLst>
          </p:cNvPr>
          <p:cNvSpPr/>
          <p:nvPr userDrawn="1"/>
        </p:nvSpPr>
        <p:spPr>
          <a:xfrm>
            <a:off x="5969000" y="-50800"/>
            <a:ext cx="6299200" cy="69530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1" y="1250043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96F624-DDCD-4056-84D4-FE5406A64CE8}"/>
              </a:ext>
            </a:extLst>
          </p:cNvPr>
          <p:cNvSpPr/>
          <p:nvPr userDrawn="1"/>
        </p:nvSpPr>
        <p:spPr>
          <a:xfrm>
            <a:off x="5982510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6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3" y="6301366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2669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  <p:sldLayoutId id="214748368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7DCA78-6213-4EA2-B7A3-E4ACF17BA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27" y="-1526230"/>
            <a:ext cx="7695825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96741D-B7D5-4E38-B0A3-73D1670B8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" y="5734050"/>
            <a:ext cx="12192000" cy="609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59876A-1C1A-22DB-1901-FC004A3C7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7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A58D0F-60C2-9CC3-BA2D-7BA420FC3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7D3545-F8ED-449F-8A8F-0BFC9E48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9</a:t>
            </a:r>
          </a:p>
        </p:txBody>
      </p:sp>
      <p:pic>
        <p:nvPicPr>
          <p:cNvPr id="3074" name="Picture 2" descr="Будущее. Хорошо ли вы знаете, что нас ожидает. Тест Naked Science">
            <a:extLst>
              <a:ext uri="{FF2B5EF4-FFF2-40B4-BE49-F238E27FC236}">
                <a16:creationId xmlns:a16="http://schemas.microsoft.com/office/drawing/2014/main" id="{FD5C14BA-5474-4913-B49C-3F098649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94"/>
            <a:ext cx="12192000" cy="39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F334E6-3A74-4E85-AAD8-254F4A4D3F98}"/>
              </a:ext>
            </a:extLst>
          </p:cNvPr>
          <p:cNvSpPr/>
          <p:nvPr/>
        </p:nvSpPr>
        <p:spPr>
          <a:xfrm>
            <a:off x="0" y="-59749"/>
            <a:ext cx="12192000" cy="4023084"/>
          </a:xfrm>
          <a:prstGeom prst="rect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24">
            <a:extLst>
              <a:ext uri="{FF2B5EF4-FFF2-40B4-BE49-F238E27FC236}">
                <a16:creationId xmlns:a16="http://schemas.microsoft.com/office/drawing/2014/main" id="{6E146940-8177-41F6-983B-FF4C0BF6D526}"/>
              </a:ext>
            </a:extLst>
          </p:cNvPr>
          <p:cNvSpPr txBox="1">
            <a:spLocks/>
          </p:cNvSpPr>
          <p:nvPr/>
        </p:nvSpPr>
        <p:spPr>
          <a:xfrm>
            <a:off x="2240620" y="1613857"/>
            <a:ext cx="9767373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Уровень конкуренции на рынке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E4A61BB-9DE0-4C84-AE89-9B4C55FAC1D0}"/>
              </a:ext>
            </a:extLst>
          </p:cNvPr>
          <p:cNvGrpSpPr/>
          <p:nvPr/>
        </p:nvGrpSpPr>
        <p:grpSpPr>
          <a:xfrm>
            <a:off x="-1450646" y="4198039"/>
            <a:ext cx="13642646" cy="830997"/>
            <a:chOff x="-1450646" y="4198039"/>
            <a:chExt cx="13642646" cy="83099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D2CE873-D672-4662-B986-3F0CBE4BE1D4}"/>
                </a:ext>
              </a:extLst>
            </p:cNvPr>
            <p:cNvSpPr/>
            <p:nvPr/>
          </p:nvSpPr>
          <p:spPr>
            <a:xfrm>
              <a:off x="760525" y="4198039"/>
              <a:ext cx="156004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/>
                <a:t>Рынок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53E0236-1BA2-44CF-9F24-9B132CC8FA00}"/>
                </a:ext>
              </a:extLst>
            </p:cNvPr>
            <p:cNvSpPr/>
            <p:nvPr/>
          </p:nvSpPr>
          <p:spPr>
            <a:xfrm flipV="1">
              <a:off x="2379879" y="4595566"/>
              <a:ext cx="9812121" cy="655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A30E020-66CE-49D7-B426-9FF7B1390C99}"/>
                </a:ext>
              </a:extLst>
            </p:cNvPr>
            <p:cNvSpPr/>
            <p:nvPr/>
          </p:nvSpPr>
          <p:spPr>
            <a:xfrm>
              <a:off x="-1450646" y="4595566"/>
              <a:ext cx="2211171" cy="655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FD4AAE3-BA44-4B73-BFDD-7AD833C6F42A}"/>
              </a:ext>
            </a:extLst>
          </p:cNvPr>
          <p:cNvSpPr txBox="1"/>
          <p:nvPr/>
        </p:nvSpPr>
        <p:spPr>
          <a:xfrm>
            <a:off x="760525" y="5121115"/>
            <a:ext cx="10670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Конкуренция на рынке беспилотных дронов велика, но мы видим свои преимущества в инновационных решениях, которые способны повысить эффективность и снизить затраты для наших клиентов.</a:t>
            </a:r>
          </a:p>
          <a:p>
            <a:r>
              <a:rPr lang="ru-RU" sz="2000" dirty="0">
                <a:latin typeface="+mj-lt"/>
              </a:rPr>
              <a:t>Наш фокус на универсальности и высокой производительности позволяет нам выделиться среди конкурентов.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2537E0-CBE0-4B04-9DC7-CEB18894D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54" y="2512959"/>
            <a:ext cx="2153825" cy="14358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03A94E-8F81-46FE-B5F8-E77B68324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9" y="2545374"/>
            <a:ext cx="1644448" cy="12342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DC9128-CA71-48CE-8ABC-3AF07D15FC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80" y="2063854"/>
            <a:ext cx="2817797" cy="21149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34FFC9-E2D3-4C57-A392-1C2283548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58" y="2410239"/>
            <a:ext cx="2069202" cy="15530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5A4EEB9-CC06-42E3-979C-4BAF959850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44" y="1833556"/>
            <a:ext cx="3740567" cy="28075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3FE73DE-C2EF-4B4C-A176-C959B3B28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79" y="-600354"/>
            <a:ext cx="3442446" cy="25838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BFB046D-932E-4368-B28B-A53550237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11" y="244539"/>
            <a:ext cx="1518153" cy="113949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5B39BDF-3C73-4989-81FB-386D0B21F3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244" y="2292814"/>
            <a:ext cx="2395283" cy="179784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ACBC86B-DF91-459A-BCA0-AFBCA99AD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54" y="1183604"/>
            <a:ext cx="2046927" cy="15363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926A16B-DF83-459C-B615-86BC6E48D9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1" y="1084725"/>
            <a:ext cx="2111249" cy="158465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DD0F46C-8F0D-4052-953A-2E271A898A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52" y="-737555"/>
            <a:ext cx="3669394" cy="275416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76B1BE0-E2BF-41D4-B79F-AD27976F6A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2" y="-81745"/>
            <a:ext cx="1972889" cy="148080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8C5EC06-63AD-428D-BE82-B17A30E6F6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42" y="-959549"/>
            <a:ext cx="5359984" cy="402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8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2" fill="hold" nodeType="withEffect">
                                      <p:stCondLst>
                                        <p:cond delay="16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10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nodeType="withEffect">
                                      <p:stCondLst>
                                        <p:cond delay="15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2" fill="hold" nodeType="withEffect">
                                      <p:stCondLst>
                                        <p:cond delay="16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E1875-0AFC-2A76-8F3C-7008BD25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25" name="Прямоугольник 89">
            <a:extLst>
              <a:ext uri="{FF2B5EF4-FFF2-40B4-BE49-F238E27FC236}">
                <a16:creationId xmlns:a16="http://schemas.microsoft.com/office/drawing/2014/main" id="{D9D26434-EA57-B947-A355-DD9C43A9BF65}"/>
              </a:ext>
            </a:extLst>
          </p:cNvPr>
          <p:cNvSpPr/>
          <p:nvPr/>
        </p:nvSpPr>
        <p:spPr>
          <a:xfrm>
            <a:off x="366079" y="1425785"/>
            <a:ext cx="3342104" cy="30158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0</a:t>
            </a:r>
            <a:r>
              <a:rPr lang="en-US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1</a:t>
            </a:r>
            <a:endParaRPr lang="ru-RU" sz="18998" b="1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id="{1321A889-6000-D44C-81CF-DF77430B04A8}"/>
              </a:ext>
            </a:extLst>
          </p:cNvPr>
          <p:cNvSpPr/>
          <p:nvPr/>
        </p:nvSpPr>
        <p:spPr>
          <a:xfrm>
            <a:off x="6096000" y="1422581"/>
            <a:ext cx="3383403" cy="30158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0</a:t>
            </a:r>
            <a:r>
              <a:rPr lang="en-US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2</a:t>
            </a:r>
            <a:endParaRPr lang="ru-RU" sz="18998" b="1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C3ACB-0164-7845-ADE5-96D3BEC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Наша команда 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C2DFD1A4-A2BA-4131-9143-9C232E6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10</a:t>
            </a:r>
          </a:p>
        </p:txBody>
      </p:sp>
      <p:sp>
        <p:nvSpPr>
          <p:cNvPr id="7" name="Прямоугольник 89">
            <a:extLst>
              <a:ext uri="{FF2B5EF4-FFF2-40B4-BE49-F238E27FC236}">
                <a16:creationId xmlns:a16="http://schemas.microsoft.com/office/drawing/2014/main" id="{46AE3FAF-EA59-4B48-AFFD-61623945DA29}"/>
              </a:ext>
            </a:extLst>
          </p:cNvPr>
          <p:cNvSpPr/>
          <p:nvPr/>
        </p:nvSpPr>
        <p:spPr>
          <a:xfrm>
            <a:off x="1700737" y="4238479"/>
            <a:ext cx="2607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Руслан Хасанов</a:t>
            </a:r>
          </a:p>
        </p:txBody>
      </p:sp>
      <p:sp>
        <p:nvSpPr>
          <p:cNvPr id="8" name="Прямоугольник 112">
            <a:extLst>
              <a:ext uri="{FF2B5EF4-FFF2-40B4-BE49-F238E27FC236}">
                <a16:creationId xmlns:a16="http://schemas.microsoft.com/office/drawing/2014/main" id="{9C8909F7-D927-F740-9836-8F8C8156580D}"/>
              </a:ext>
            </a:extLst>
          </p:cNvPr>
          <p:cNvSpPr/>
          <p:nvPr/>
        </p:nvSpPr>
        <p:spPr>
          <a:xfrm>
            <a:off x="7607994" y="4240392"/>
            <a:ext cx="3013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Владимир Корнеев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8C78E8-FA72-3645-A91E-C516548C12F3}"/>
              </a:ext>
            </a:extLst>
          </p:cNvPr>
          <p:cNvSpPr txBox="1"/>
          <p:nvPr/>
        </p:nvSpPr>
        <p:spPr>
          <a:xfrm>
            <a:off x="1587369" y="4825142"/>
            <a:ext cx="286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Главный исполнительный директор (</a:t>
            </a:r>
            <a:r>
              <a:rPr lang="en-US" sz="2000" dirty="0">
                <a:ea typeface="VTB Group Cond Book" panose="020B0506050504020204" pitchFamily="34" charset="77"/>
              </a:rPr>
              <a:t>CEO)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C1B3-F652-4A42-B12A-A61A8AD117F9}"/>
              </a:ext>
            </a:extLst>
          </p:cNvPr>
          <p:cNvSpPr txBox="1"/>
          <p:nvPr/>
        </p:nvSpPr>
        <p:spPr>
          <a:xfrm>
            <a:off x="7903575" y="4825142"/>
            <a:ext cx="2394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Креативный директор</a:t>
            </a:r>
          </a:p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 и дизайнер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A5459FF9-5852-4461-8485-C62B3F11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2B27CC-B460-475B-93DA-6676528F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432" y="367099"/>
            <a:ext cx="1974655" cy="4936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92EB3D-65D8-4B37-B375-225A3B0999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1013" y="1674382"/>
            <a:ext cx="2387600" cy="238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7279558-422A-44BC-8E99-576AB0BF7D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990" y="1674382"/>
            <a:ext cx="2387600" cy="238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5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A1065-5E41-8D02-938E-A1276C94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25" name="Прямоугольник 89">
            <a:extLst>
              <a:ext uri="{FF2B5EF4-FFF2-40B4-BE49-F238E27FC236}">
                <a16:creationId xmlns:a16="http://schemas.microsoft.com/office/drawing/2014/main" id="{D9D26434-EA57-B947-A355-DD9C43A9BF65}"/>
              </a:ext>
            </a:extLst>
          </p:cNvPr>
          <p:cNvSpPr/>
          <p:nvPr/>
        </p:nvSpPr>
        <p:spPr>
          <a:xfrm>
            <a:off x="366079" y="1425785"/>
            <a:ext cx="3342104" cy="30158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03</a:t>
            </a: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id="{1321A889-6000-D44C-81CF-DF77430B04A8}"/>
              </a:ext>
            </a:extLst>
          </p:cNvPr>
          <p:cNvSpPr/>
          <p:nvPr/>
        </p:nvSpPr>
        <p:spPr>
          <a:xfrm>
            <a:off x="6096000" y="1422581"/>
            <a:ext cx="3383403" cy="30158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99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VTB Group Cond Demi Bold" panose="020B0506050504020204" pitchFamily="34" charset="77"/>
              </a:rPr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4C3ACB-0164-7845-ADE5-96D3BEC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Наша команда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C2DFD1A4-A2BA-4131-9143-9C232E6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11</a:t>
            </a:r>
          </a:p>
        </p:txBody>
      </p:sp>
      <p:sp>
        <p:nvSpPr>
          <p:cNvPr id="7" name="Прямоугольник 89">
            <a:extLst>
              <a:ext uri="{FF2B5EF4-FFF2-40B4-BE49-F238E27FC236}">
                <a16:creationId xmlns:a16="http://schemas.microsoft.com/office/drawing/2014/main" id="{46AE3FAF-EA59-4B48-AFFD-61623945DA29}"/>
              </a:ext>
            </a:extLst>
          </p:cNvPr>
          <p:cNvSpPr/>
          <p:nvPr/>
        </p:nvSpPr>
        <p:spPr>
          <a:xfrm>
            <a:off x="1719603" y="4260766"/>
            <a:ext cx="2607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Егор Чернышев</a:t>
            </a:r>
          </a:p>
        </p:txBody>
      </p:sp>
      <p:sp>
        <p:nvSpPr>
          <p:cNvPr id="8" name="Прямоугольник 112">
            <a:extLst>
              <a:ext uri="{FF2B5EF4-FFF2-40B4-BE49-F238E27FC236}">
                <a16:creationId xmlns:a16="http://schemas.microsoft.com/office/drawing/2014/main" id="{9C8909F7-D927-F740-9836-8F8C8156580D}"/>
              </a:ext>
            </a:extLst>
          </p:cNvPr>
          <p:cNvSpPr/>
          <p:nvPr/>
        </p:nvSpPr>
        <p:spPr>
          <a:xfrm>
            <a:off x="7543531" y="4260765"/>
            <a:ext cx="3013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chemeClr val="accent2"/>
                </a:solidFill>
              </a:rPr>
              <a:t>Линда </a:t>
            </a:r>
            <a:r>
              <a:rPr lang="ru-RU" sz="3200" dirty="0" err="1">
                <a:solidFill>
                  <a:schemeClr val="accent2"/>
                </a:solidFill>
              </a:rPr>
              <a:t>Мярина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8C78E8-FA72-3645-A91E-C516548C12F3}"/>
              </a:ext>
            </a:extLst>
          </p:cNvPr>
          <p:cNvSpPr txBox="1"/>
          <p:nvPr/>
        </p:nvSpPr>
        <p:spPr>
          <a:xfrm>
            <a:off x="1589832" y="4804767"/>
            <a:ext cx="286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Специалист по дронам</a:t>
            </a:r>
          </a:p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 и аналитик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C1B3-F652-4A42-B12A-A61A8AD117F9}"/>
              </a:ext>
            </a:extLst>
          </p:cNvPr>
          <p:cNvSpPr txBox="1"/>
          <p:nvPr/>
        </p:nvSpPr>
        <p:spPr>
          <a:xfrm>
            <a:off x="7673300" y="480476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Системный администратор</a:t>
            </a:r>
          </a:p>
          <a:p>
            <a:pPr algn="ctr" defTabSz="228531"/>
            <a:r>
              <a:rPr lang="ru-RU" sz="2000" dirty="0">
                <a:ea typeface="VTB Group Cond Book" panose="020B0506050504020204" pitchFamily="34" charset="77"/>
              </a:rPr>
              <a:t>и менеджер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id="{A5459FF9-5852-4461-8485-C62B3F11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2B27CC-B460-475B-93DA-6676528FE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432" y="367099"/>
            <a:ext cx="1974655" cy="493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43FF7-9675-41BB-B566-9A2CB18E03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>
          <a:xfrm>
            <a:off x="3137523" y="1674382"/>
            <a:ext cx="2386012" cy="238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F8BA20-831C-4976-A4F2-43B68587C1C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0453" y="1674382"/>
            <a:ext cx="2387600" cy="238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3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3BF627-FA39-DC97-17A2-8DAB9A1A7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B7CABD-F088-714B-B454-FB6F6AC1E2B8}"/>
              </a:ext>
            </a:extLst>
          </p:cNvPr>
          <p:cNvSpPr/>
          <p:nvPr/>
        </p:nvSpPr>
        <p:spPr>
          <a:xfrm>
            <a:off x="8273654" y="447"/>
            <a:ext cx="3918347" cy="6857107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100000">
                <a:schemeClr val="accent3"/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277A50E-D0DD-4F45-899E-BFB3C26738E7}"/>
              </a:ext>
            </a:extLst>
          </p:cNvPr>
          <p:cNvSpPr txBox="1">
            <a:spLocks/>
          </p:cNvSpPr>
          <p:nvPr/>
        </p:nvSpPr>
        <p:spPr>
          <a:xfrm>
            <a:off x="11572138" y="6163987"/>
            <a:ext cx="303351" cy="544669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09">
              <a:lnSpc>
                <a:spcPct val="90000"/>
              </a:lnSpc>
              <a:spcBef>
                <a:spcPct val="0"/>
              </a:spcBef>
            </a:pPr>
            <a:r>
              <a:rPr lang="ru-RU" sz="1000" dirty="0">
                <a:solidFill>
                  <a:schemeClr val="bg1"/>
                </a:solidFill>
                <a:latin typeface="Oswald Light" pitchFamily="2" charset="-52"/>
                <a:ea typeface="VTB Group Cond" panose="020B0506050504020204" pitchFamily="34" charset="0"/>
                <a:cs typeface="+mj-cs"/>
              </a:rPr>
              <a:t>12</a:t>
            </a:r>
            <a:endParaRPr lang="en-US" sz="1000" dirty="0">
              <a:solidFill>
                <a:schemeClr val="bg1"/>
              </a:solidFill>
              <a:latin typeface="Oswald Light" pitchFamily="2" charset="-52"/>
              <a:ea typeface="VTB Group Cond" panose="020B0506050504020204" pitchFamily="34" charset="0"/>
              <a:cs typeface="+mj-cs"/>
            </a:endParaRPr>
          </a:p>
        </p:txBody>
      </p:sp>
      <p:sp>
        <p:nvSpPr>
          <p:cNvPr id="9" name="Rounded Rectangle 106">
            <a:extLst>
              <a:ext uri="{FF2B5EF4-FFF2-40B4-BE49-F238E27FC236}">
                <a16:creationId xmlns:a16="http://schemas.microsoft.com/office/drawing/2014/main" id="{49C16BCE-3450-4037-B46A-5594ED7293BB}"/>
              </a:ext>
            </a:extLst>
          </p:cNvPr>
          <p:cNvSpPr/>
          <p:nvPr/>
        </p:nvSpPr>
        <p:spPr>
          <a:xfrm>
            <a:off x="403685" y="2852084"/>
            <a:ext cx="3006538" cy="61067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3200" dirty="0">
              <a:solidFill>
                <a:srgbClr val="FFFFFF"/>
              </a:solidFill>
              <a:ea typeface="VTB Group Cond Book" panose="020B0506050504020204" pitchFamily="34" charset="-52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0801FFFC-E131-40C1-A96B-77EAE173549F}"/>
              </a:ext>
            </a:extLst>
          </p:cNvPr>
          <p:cNvSpPr txBox="1">
            <a:spLocks/>
          </p:cNvSpPr>
          <p:nvPr/>
        </p:nvSpPr>
        <p:spPr>
          <a:xfrm>
            <a:off x="1277715" y="5122766"/>
            <a:ext cx="3930480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+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7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(495)146</a:t>
            </a: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-</a:t>
            </a:r>
            <a:r>
              <a:rPr lang="ru-RU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50-50</a:t>
            </a:r>
            <a:endParaRPr lang="en-US" sz="3200" dirty="0">
              <a:solidFill>
                <a:schemeClr val="tx1"/>
              </a:solidFill>
              <a:latin typeface="+mn-lt"/>
              <a:ea typeface="VTB Group Cond Book" panose="020B0506050504020204" pitchFamily="34" charset="-52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A5811E1E-3ED8-4B54-8084-5F752C900A64}"/>
              </a:ext>
            </a:extLst>
          </p:cNvPr>
          <p:cNvSpPr/>
          <p:nvPr/>
        </p:nvSpPr>
        <p:spPr>
          <a:xfrm>
            <a:off x="455416" y="5012702"/>
            <a:ext cx="663327" cy="66332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50A436F-1A74-40F5-8C75-60A61B5CFDD6}"/>
              </a:ext>
            </a:extLst>
          </p:cNvPr>
          <p:cNvSpPr txBox="1">
            <a:spLocks/>
          </p:cNvSpPr>
          <p:nvPr/>
        </p:nvSpPr>
        <p:spPr>
          <a:xfrm>
            <a:off x="1265211" y="4213986"/>
            <a:ext cx="407533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VTB Group Cond Book" panose="020B0506050504020204" pitchFamily="34" charset="-52"/>
                <a:cs typeface="+mn-cs"/>
              </a:rPr>
              <a:t>unifly@internet.ru</a:t>
            </a:r>
          </a:p>
        </p:txBody>
      </p:sp>
      <p:sp>
        <p:nvSpPr>
          <p:cNvPr id="22" name="Oval 49">
            <a:extLst>
              <a:ext uri="{FF2B5EF4-FFF2-40B4-BE49-F238E27FC236}">
                <a16:creationId xmlns:a16="http://schemas.microsoft.com/office/drawing/2014/main" id="{ABF111D1-F400-4113-9728-D640F4A0E91C}"/>
              </a:ext>
            </a:extLst>
          </p:cNvPr>
          <p:cNvSpPr/>
          <p:nvPr/>
        </p:nvSpPr>
        <p:spPr>
          <a:xfrm>
            <a:off x="442913" y="4103922"/>
            <a:ext cx="663327" cy="663327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450" b="1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3374021C-2757-409A-9374-C8A4101AFED2}"/>
              </a:ext>
            </a:extLst>
          </p:cNvPr>
          <p:cNvSpPr/>
          <p:nvPr/>
        </p:nvSpPr>
        <p:spPr>
          <a:xfrm>
            <a:off x="661976" y="5164594"/>
            <a:ext cx="250206" cy="359542"/>
          </a:xfrm>
          <a:custGeom>
            <a:avLst/>
            <a:gdLst>
              <a:gd name="connsiteX0" fmla="*/ 237442 w 250206"/>
              <a:gd name="connsiteY0" fmla="*/ 279193 h 359542"/>
              <a:gd name="connsiteX1" fmla="*/ 229943 w 250206"/>
              <a:gd name="connsiteY1" fmla="*/ 266672 h 359542"/>
              <a:gd name="connsiteX2" fmla="*/ 173435 w 250206"/>
              <a:gd name="connsiteY2" fmla="*/ 218919 h 359542"/>
              <a:gd name="connsiteX3" fmla="*/ 159999 w 250206"/>
              <a:gd name="connsiteY3" fmla="*/ 221671 h 359542"/>
              <a:gd name="connsiteX4" fmla="*/ 146897 w 250206"/>
              <a:gd name="connsiteY4" fmla="*/ 227290 h 359542"/>
              <a:gd name="connsiteX5" fmla="*/ 143306 w 250206"/>
              <a:gd name="connsiteY5" fmla="*/ 228949 h 359542"/>
              <a:gd name="connsiteX6" fmla="*/ 132239 w 250206"/>
              <a:gd name="connsiteY6" fmla="*/ 232427 h 359542"/>
              <a:gd name="connsiteX7" fmla="*/ 100765 w 250206"/>
              <a:gd name="connsiteY7" fmla="*/ 197072 h 359542"/>
              <a:gd name="connsiteX8" fmla="*/ 93382 w 250206"/>
              <a:gd name="connsiteY8" fmla="*/ 157062 h 359542"/>
              <a:gd name="connsiteX9" fmla="*/ 108793 w 250206"/>
              <a:gd name="connsiteY9" fmla="*/ 145263 h 359542"/>
              <a:gd name="connsiteX10" fmla="*/ 111351 w 250206"/>
              <a:gd name="connsiteY10" fmla="*/ 144266 h 359542"/>
              <a:gd name="connsiteX11" fmla="*/ 124619 w 250206"/>
              <a:gd name="connsiteY11" fmla="*/ 138679 h 359542"/>
              <a:gd name="connsiteX12" fmla="*/ 142110 w 250206"/>
              <a:gd name="connsiteY12" fmla="*/ 57148 h 359542"/>
              <a:gd name="connsiteX13" fmla="*/ 138534 w 250206"/>
              <a:gd name="connsiteY13" fmla="*/ 42908 h 359542"/>
              <a:gd name="connsiteX14" fmla="*/ 100489 w 250206"/>
              <a:gd name="connsiteY14" fmla="*/ 0 h 359542"/>
              <a:gd name="connsiteX15" fmla="*/ 84714 w 250206"/>
              <a:gd name="connsiteY15" fmla="*/ 3448 h 359542"/>
              <a:gd name="connsiteX16" fmla="*/ 13593 w 250206"/>
              <a:gd name="connsiteY16" fmla="*/ 60652 h 359542"/>
              <a:gd name="connsiteX17" fmla="*/ 25376 w 250206"/>
              <a:gd name="connsiteY17" fmla="*/ 229237 h 359542"/>
              <a:gd name="connsiteX18" fmla="*/ 137365 w 250206"/>
              <a:gd name="connsiteY18" fmla="*/ 355828 h 359542"/>
              <a:gd name="connsiteX19" fmla="*/ 163442 w 250206"/>
              <a:gd name="connsiteY19" fmla="*/ 359543 h 359542"/>
              <a:gd name="connsiteX20" fmla="*/ 163447 w 250206"/>
              <a:gd name="connsiteY20" fmla="*/ 359543 h 359542"/>
              <a:gd name="connsiteX21" fmla="*/ 228009 w 250206"/>
              <a:gd name="connsiteY21" fmla="*/ 345152 h 359542"/>
              <a:gd name="connsiteX22" fmla="*/ 248694 w 250206"/>
              <a:gd name="connsiteY22" fmla="*/ 324546 h 359542"/>
              <a:gd name="connsiteX23" fmla="*/ 237442 w 250206"/>
              <a:gd name="connsiteY23" fmla="*/ 279193 h 359542"/>
              <a:gd name="connsiteX24" fmla="*/ 225555 w 250206"/>
              <a:gd name="connsiteY24" fmla="*/ 317038 h 359542"/>
              <a:gd name="connsiteX25" fmla="*/ 218456 w 250206"/>
              <a:gd name="connsiteY25" fmla="*/ 322782 h 359542"/>
              <a:gd name="connsiteX26" fmla="*/ 218240 w 250206"/>
              <a:gd name="connsiteY26" fmla="*/ 322876 h 359542"/>
              <a:gd name="connsiteX27" fmla="*/ 163440 w 250206"/>
              <a:gd name="connsiteY27" fmla="*/ 335220 h 359542"/>
              <a:gd name="connsiteX28" fmla="*/ 144725 w 250206"/>
              <a:gd name="connsiteY28" fmla="*/ 332645 h 359542"/>
              <a:gd name="connsiteX29" fmla="*/ 47807 w 250206"/>
              <a:gd name="connsiteY29" fmla="*/ 219837 h 359542"/>
              <a:gd name="connsiteX30" fmla="*/ 35293 w 250206"/>
              <a:gd name="connsiteY30" fmla="*/ 71638 h 359542"/>
              <a:gd name="connsiteX31" fmla="*/ 93740 w 250206"/>
              <a:gd name="connsiteY31" fmla="*/ 26035 h 359542"/>
              <a:gd name="connsiteX32" fmla="*/ 93999 w 250206"/>
              <a:gd name="connsiteY32" fmla="*/ 25930 h 359542"/>
              <a:gd name="connsiteX33" fmla="*/ 100489 w 250206"/>
              <a:gd name="connsiteY33" fmla="*/ 24324 h 359542"/>
              <a:gd name="connsiteX34" fmla="*/ 114965 w 250206"/>
              <a:gd name="connsiteY34" fmla="*/ 48929 h 359542"/>
              <a:gd name="connsiteX35" fmla="*/ 118525 w 250206"/>
              <a:gd name="connsiteY35" fmla="*/ 63109 h 359542"/>
              <a:gd name="connsiteX36" fmla="*/ 115204 w 250206"/>
              <a:gd name="connsiteY36" fmla="*/ 116249 h 359542"/>
              <a:gd name="connsiteX37" fmla="*/ 101999 w 250206"/>
              <a:gd name="connsiteY37" fmla="*/ 121811 h 359542"/>
              <a:gd name="connsiteX38" fmla="*/ 100181 w 250206"/>
              <a:gd name="connsiteY38" fmla="*/ 122515 h 359542"/>
              <a:gd name="connsiteX39" fmla="*/ 70844 w 250206"/>
              <a:gd name="connsiteY39" fmla="*/ 147905 h 359542"/>
              <a:gd name="connsiteX40" fmla="*/ 78719 w 250206"/>
              <a:gd name="connsiteY40" fmla="*/ 207366 h 359542"/>
              <a:gd name="connsiteX41" fmla="*/ 132236 w 250206"/>
              <a:gd name="connsiteY41" fmla="*/ 256753 h 359542"/>
              <a:gd name="connsiteX42" fmla="*/ 153938 w 250206"/>
              <a:gd name="connsiteY42" fmla="*/ 250828 h 359542"/>
              <a:gd name="connsiteX43" fmla="*/ 156336 w 250206"/>
              <a:gd name="connsiteY43" fmla="*/ 249710 h 359542"/>
              <a:gd name="connsiteX44" fmla="*/ 169458 w 250206"/>
              <a:gd name="connsiteY44" fmla="*/ 244083 h 359542"/>
              <a:gd name="connsiteX45" fmla="*/ 173433 w 250206"/>
              <a:gd name="connsiteY45" fmla="*/ 243245 h 359542"/>
              <a:gd name="connsiteX46" fmla="*/ 209110 w 250206"/>
              <a:gd name="connsiteY46" fmla="*/ 279230 h 359542"/>
              <a:gd name="connsiteX47" fmla="*/ 216604 w 250206"/>
              <a:gd name="connsiteY47" fmla="*/ 291743 h 359542"/>
              <a:gd name="connsiteX48" fmla="*/ 225555 w 250206"/>
              <a:gd name="connsiteY48" fmla="*/ 317038 h 35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0206" h="359542">
                <a:moveTo>
                  <a:pt x="237442" y="279193"/>
                </a:moveTo>
                <a:lnTo>
                  <a:pt x="229943" y="266672"/>
                </a:lnTo>
                <a:cubicBezTo>
                  <a:pt x="216458" y="244438"/>
                  <a:pt x="197846" y="218919"/>
                  <a:pt x="173435" y="218919"/>
                </a:cubicBezTo>
                <a:cubicBezTo>
                  <a:pt x="168912" y="218919"/>
                  <a:pt x="164433" y="219829"/>
                  <a:pt x="159999" y="221671"/>
                </a:cubicBezTo>
                <a:lnTo>
                  <a:pt x="146897" y="227290"/>
                </a:lnTo>
                <a:cubicBezTo>
                  <a:pt x="145700" y="227786"/>
                  <a:pt x="144537" y="228350"/>
                  <a:pt x="143306" y="228949"/>
                </a:cubicBezTo>
                <a:cubicBezTo>
                  <a:pt x="139953" y="230580"/>
                  <a:pt x="136150" y="232427"/>
                  <a:pt x="132239" y="232427"/>
                </a:cubicBezTo>
                <a:cubicBezTo>
                  <a:pt x="122590" y="232427"/>
                  <a:pt x="111411" y="219871"/>
                  <a:pt x="100765" y="197072"/>
                </a:cubicBezTo>
                <a:cubicBezTo>
                  <a:pt x="90317" y="174696"/>
                  <a:pt x="90983" y="162965"/>
                  <a:pt x="93382" y="157062"/>
                </a:cubicBezTo>
                <a:cubicBezTo>
                  <a:pt x="96028" y="150550"/>
                  <a:pt x="102182" y="147765"/>
                  <a:pt x="108793" y="145263"/>
                </a:cubicBezTo>
                <a:cubicBezTo>
                  <a:pt x="109713" y="144915"/>
                  <a:pt x="110543" y="144598"/>
                  <a:pt x="111351" y="144266"/>
                </a:cubicBezTo>
                <a:lnTo>
                  <a:pt x="124619" y="138679"/>
                </a:lnTo>
                <a:cubicBezTo>
                  <a:pt x="159185" y="124224"/>
                  <a:pt x="146326" y="73709"/>
                  <a:pt x="142110" y="57148"/>
                </a:cubicBezTo>
                <a:lnTo>
                  <a:pt x="138534" y="42908"/>
                </a:lnTo>
                <a:cubicBezTo>
                  <a:pt x="135477" y="31172"/>
                  <a:pt x="127372" y="0"/>
                  <a:pt x="100489" y="0"/>
                </a:cubicBezTo>
                <a:cubicBezTo>
                  <a:pt x="95512" y="0"/>
                  <a:pt x="90203" y="1159"/>
                  <a:pt x="84714" y="3448"/>
                </a:cubicBezTo>
                <a:cubicBezTo>
                  <a:pt x="81112" y="4878"/>
                  <a:pt x="31549" y="25109"/>
                  <a:pt x="13593" y="60652"/>
                </a:cubicBezTo>
                <a:cubicBezTo>
                  <a:pt x="-7868" y="102958"/>
                  <a:pt x="-3900" y="159691"/>
                  <a:pt x="25376" y="229237"/>
                </a:cubicBezTo>
                <a:cubicBezTo>
                  <a:pt x="54432" y="298871"/>
                  <a:pt x="92110" y="341463"/>
                  <a:pt x="137365" y="355828"/>
                </a:cubicBezTo>
                <a:cubicBezTo>
                  <a:pt x="145127" y="358294"/>
                  <a:pt x="153900" y="359543"/>
                  <a:pt x="163442" y="359543"/>
                </a:cubicBezTo>
                <a:cubicBezTo>
                  <a:pt x="163442" y="359543"/>
                  <a:pt x="163445" y="359543"/>
                  <a:pt x="163447" y="359543"/>
                </a:cubicBezTo>
                <a:cubicBezTo>
                  <a:pt x="194678" y="359543"/>
                  <a:pt x="225506" y="346255"/>
                  <a:pt x="228009" y="345152"/>
                </a:cubicBezTo>
                <a:cubicBezTo>
                  <a:pt x="238776" y="340591"/>
                  <a:pt x="245736" y="333658"/>
                  <a:pt x="248694" y="324546"/>
                </a:cubicBezTo>
                <a:cubicBezTo>
                  <a:pt x="253708" y="309094"/>
                  <a:pt x="245297" y="292164"/>
                  <a:pt x="237442" y="279193"/>
                </a:cubicBezTo>
                <a:close/>
                <a:moveTo>
                  <a:pt x="225555" y="317038"/>
                </a:moveTo>
                <a:cubicBezTo>
                  <a:pt x="224867" y="319156"/>
                  <a:pt x="222477" y="321089"/>
                  <a:pt x="218456" y="322782"/>
                </a:cubicBezTo>
                <a:cubicBezTo>
                  <a:pt x="218389" y="322811"/>
                  <a:pt x="218308" y="322845"/>
                  <a:pt x="218240" y="322876"/>
                </a:cubicBezTo>
                <a:cubicBezTo>
                  <a:pt x="217961" y="322999"/>
                  <a:pt x="190056" y="335222"/>
                  <a:pt x="163440" y="335220"/>
                </a:cubicBezTo>
                <a:cubicBezTo>
                  <a:pt x="156399" y="335220"/>
                  <a:pt x="150103" y="334354"/>
                  <a:pt x="144725" y="332645"/>
                </a:cubicBezTo>
                <a:cubicBezTo>
                  <a:pt x="106599" y="320543"/>
                  <a:pt x="73998" y="282602"/>
                  <a:pt x="47807" y="219837"/>
                </a:cubicBezTo>
                <a:cubicBezTo>
                  <a:pt x="21422" y="157150"/>
                  <a:pt x="17206" y="107295"/>
                  <a:pt x="35293" y="71638"/>
                </a:cubicBezTo>
                <a:cubicBezTo>
                  <a:pt x="49338" y="43839"/>
                  <a:pt x="93309" y="26204"/>
                  <a:pt x="93740" y="26035"/>
                </a:cubicBezTo>
                <a:cubicBezTo>
                  <a:pt x="93827" y="25999"/>
                  <a:pt x="93913" y="25965"/>
                  <a:pt x="93999" y="25930"/>
                </a:cubicBezTo>
                <a:cubicBezTo>
                  <a:pt x="96503" y="24879"/>
                  <a:pt x="98747" y="24324"/>
                  <a:pt x="100489" y="24324"/>
                </a:cubicBezTo>
                <a:cubicBezTo>
                  <a:pt x="105849" y="24324"/>
                  <a:pt x="110726" y="32637"/>
                  <a:pt x="114965" y="48929"/>
                </a:cubicBezTo>
                <a:lnTo>
                  <a:pt x="118525" y="63109"/>
                </a:lnTo>
                <a:cubicBezTo>
                  <a:pt x="126205" y="93271"/>
                  <a:pt x="125036" y="112137"/>
                  <a:pt x="115204" y="116249"/>
                </a:cubicBezTo>
                <a:lnTo>
                  <a:pt x="101999" y="121811"/>
                </a:lnTo>
                <a:cubicBezTo>
                  <a:pt x="101473" y="122029"/>
                  <a:pt x="100859" y="122257"/>
                  <a:pt x="100181" y="122515"/>
                </a:cubicBezTo>
                <a:cubicBezTo>
                  <a:pt x="92887" y="125277"/>
                  <a:pt x="77709" y="131021"/>
                  <a:pt x="70844" y="147905"/>
                </a:cubicBezTo>
                <a:cubicBezTo>
                  <a:pt x="64616" y="163226"/>
                  <a:pt x="67194" y="182676"/>
                  <a:pt x="78719" y="207366"/>
                </a:cubicBezTo>
                <a:cubicBezTo>
                  <a:pt x="94241" y="240598"/>
                  <a:pt x="111746" y="256753"/>
                  <a:pt x="132236" y="256753"/>
                </a:cubicBezTo>
                <a:cubicBezTo>
                  <a:pt x="141745" y="256753"/>
                  <a:pt x="149378" y="253043"/>
                  <a:pt x="153938" y="250828"/>
                </a:cubicBezTo>
                <a:cubicBezTo>
                  <a:pt x="154778" y="250419"/>
                  <a:pt x="155529" y="250044"/>
                  <a:pt x="156336" y="249710"/>
                </a:cubicBezTo>
                <a:lnTo>
                  <a:pt x="169458" y="244083"/>
                </a:lnTo>
                <a:cubicBezTo>
                  <a:pt x="170812" y="243519"/>
                  <a:pt x="172113" y="243245"/>
                  <a:pt x="173433" y="243245"/>
                </a:cubicBezTo>
                <a:cubicBezTo>
                  <a:pt x="179749" y="243245"/>
                  <a:pt x="191075" y="249499"/>
                  <a:pt x="209110" y="279230"/>
                </a:cubicBezTo>
                <a:lnTo>
                  <a:pt x="216604" y="291743"/>
                </a:lnTo>
                <a:cubicBezTo>
                  <a:pt x="225839" y="306991"/>
                  <a:pt x="226569" y="313915"/>
                  <a:pt x="225555" y="317038"/>
                </a:cubicBezTo>
                <a:close/>
              </a:path>
            </a:pathLst>
          </a:custGeom>
          <a:solidFill>
            <a:schemeClr val="bg1"/>
          </a:solidFill>
          <a:ln w="1588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D5A61902-905E-4158-8FC2-378ECCDC5176}"/>
              </a:ext>
            </a:extLst>
          </p:cNvPr>
          <p:cNvSpPr/>
          <p:nvPr/>
        </p:nvSpPr>
        <p:spPr>
          <a:xfrm>
            <a:off x="594627" y="4307050"/>
            <a:ext cx="359899" cy="257070"/>
          </a:xfrm>
          <a:custGeom>
            <a:avLst/>
            <a:gdLst>
              <a:gd name="connsiteX0" fmla="*/ 347046 w 359899"/>
              <a:gd name="connsiteY0" fmla="*/ 0 h 257070"/>
              <a:gd name="connsiteX1" fmla="*/ 12854 w 359899"/>
              <a:gd name="connsiteY1" fmla="*/ 0 h 257070"/>
              <a:gd name="connsiteX2" fmla="*/ 0 w 359899"/>
              <a:gd name="connsiteY2" fmla="*/ 12853 h 257070"/>
              <a:gd name="connsiteX3" fmla="*/ 0 w 359899"/>
              <a:gd name="connsiteY3" fmla="*/ 244217 h 257070"/>
              <a:gd name="connsiteX4" fmla="*/ 12854 w 359899"/>
              <a:gd name="connsiteY4" fmla="*/ 257071 h 257070"/>
              <a:gd name="connsiteX5" fmla="*/ 347046 w 359899"/>
              <a:gd name="connsiteY5" fmla="*/ 257071 h 257070"/>
              <a:gd name="connsiteX6" fmla="*/ 359900 w 359899"/>
              <a:gd name="connsiteY6" fmla="*/ 244217 h 257070"/>
              <a:gd name="connsiteX7" fmla="*/ 359900 w 359899"/>
              <a:gd name="connsiteY7" fmla="*/ 12853 h 257070"/>
              <a:gd name="connsiteX8" fmla="*/ 347046 w 359899"/>
              <a:gd name="connsiteY8" fmla="*/ 0 h 257070"/>
              <a:gd name="connsiteX9" fmla="*/ 325966 w 359899"/>
              <a:gd name="connsiteY9" fmla="*/ 25707 h 257070"/>
              <a:gd name="connsiteX10" fmla="*/ 179950 w 359899"/>
              <a:gd name="connsiteY10" fmla="*/ 138022 h 257070"/>
              <a:gd name="connsiteX11" fmla="*/ 33933 w 359899"/>
              <a:gd name="connsiteY11" fmla="*/ 25707 h 257070"/>
              <a:gd name="connsiteX12" fmla="*/ 325966 w 359899"/>
              <a:gd name="connsiteY12" fmla="*/ 25707 h 257070"/>
              <a:gd name="connsiteX13" fmla="*/ 334192 w 359899"/>
              <a:gd name="connsiteY13" fmla="*/ 231364 h 257070"/>
              <a:gd name="connsiteX14" fmla="*/ 25707 w 359899"/>
              <a:gd name="connsiteY14" fmla="*/ 231364 h 257070"/>
              <a:gd name="connsiteX15" fmla="*/ 25707 w 359899"/>
              <a:gd name="connsiteY15" fmla="*/ 51812 h 257070"/>
              <a:gd name="connsiteX16" fmla="*/ 172122 w 359899"/>
              <a:gd name="connsiteY16" fmla="*/ 164435 h 257070"/>
              <a:gd name="connsiteX17" fmla="*/ 187778 w 359899"/>
              <a:gd name="connsiteY17" fmla="*/ 164435 h 257070"/>
              <a:gd name="connsiteX18" fmla="*/ 334192 w 359899"/>
              <a:gd name="connsiteY18" fmla="*/ 51812 h 257070"/>
              <a:gd name="connsiteX19" fmla="*/ 334192 w 359899"/>
              <a:gd name="connsiteY19" fmla="*/ 231364 h 25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9899" h="257070">
                <a:moveTo>
                  <a:pt x="347046" y="0"/>
                </a:moveTo>
                <a:lnTo>
                  <a:pt x="12854" y="0"/>
                </a:lnTo>
                <a:cubicBezTo>
                  <a:pt x="5755" y="0"/>
                  <a:pt x="0" y="5755"/>
                  <a:pt x="0" y="12853"/>
                </a:cubicBezTo>
                <a:lnTo>
                  <a:pt x="0" y="244217"/>
                </a:lnTo>
                <a:cubicBezTo>
                  <a:pt x="0" y="251316"/>
                  <a:pt x="5755" y="257071"/>
                  <a:pt x="12854" y="257071"/>
                </a:cubicBezTo>
                <a:lnTo>
                  <a:pt x="347046" y="257071"/>
                </a:lnTo>
                <a:cubicBezTo>
                  <a:pt x="354145" y="257071"/>
                  <a:pt x="359900" y="251316"/>
                  <a:pt x="359900" y="244217"/>
                </a:cubicBezTo>
                <a:lnTo>
                  <a:pt x="359900" y="12853"/>
                </a:lnTo>
                <a:cubicBezTo>
                  <a:pt x="359900" y="5755"/>
                  <a:pt x="354145" y="0"/>
                  <a:pt x="347046" y="0"/>
                </a:cubicBezTo>
                <a:close/>
                <a:moveTo>
                  <a:pt x="325966" y="25707"/>
                </a:moveTo>
                <a:lnTo>
                  <a:pt x="179950" y="138022"/>
                </a:lnTo>
                <a:lnTo>
                  <a:pt x="33933" y="25707"/>
                </a:lnTo>
                <a:lnTo>
                  <a:pt x="325966" y="25707"/>
                </a:lnTo>
                <a:close/>
                <a:moveTo>
                  <a:pt x="334192" y="231364"/>
                </a:moveTo>
                <a:lnTo>
                  <a:pt x="25707" y="231364"/>
                </a:lnTo>
                <a:lnTo>
                  <a:pt x="25707" y="51812"/>
                </a:lnTo>
                <a:lnTo>
                  <a:pt x="172122" y="164435"/>
                </a:lnTo>
                <a:cubicBezTo>
                  <a:pt x="176739" y="167980"/>
                  <a:pt x="183161" y="167980"/>
                  <a:pt x="187778" y="164435"/>
                </a:cubicBezTo>
                <a:lnTo>
                  <a:pt x="334192" y="51812"/>
                </a:lnTo>
                <a:lnTo>
                  <a:pt x="334192" y="231364"/>
                </a:lnTo>
                <a:close/>
              </a:path>
            </a:pathLst>
          </a:custGeom>
          <a:solidFill>
            <a:schemeClr val="bg1"/>
          </a:solidFill>
          <a:ln w="73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43E25799-9C0C-448D-A976-DB0EE69F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16" y="79880"/>
            <a:ext cx="1833168" cy="9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1367AA-C3B3-4D66-BDBA-B619F6DC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43" y="334439"/>
            <a:ext cx="3010395" cy="4992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ADD82C-05BA-484F-A640-B11D42C48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92" y="1966287"/>
            <a:ext cx="1876323" cy="16720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72D9FA-695F-4238-9530-025F6F4782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66" y="392400"/>
            <a:ext cx="6073200" cy="6073200"/>
          </a:xfrm>
        </p:spPr>
      </p:pic>
      <p:sp>
        <p:nvSpPr>
          <p:cNvPr id="13" name="Oval 7">
            <a:extLst>
              <a:ext uri="{FF2B5EF4-FFF2-40B4-BE49-F238E27FC236}">
                <a16:creationId xmlns:a16="http://schemas.microsoft.com/office/drawing/2014/main" id="{0C367C96-4273-C622-B9F6-FDB956A9C700}"/>
              </a:ext>
            </a:extLst>
          </p:cNvPr>
          <p:cNvSpPr/>
          <p:nvPr/>
        </p:nvSpPr>
        <p:spPr>
          <a:xfrm rot="19392804">
            <a:off x="5353967" y="392801"/>
            <a:ext cx="6072399" cy="6072399"/>
          </a:xfrm>
          <a:prstGeom prst="ellipse">
            <a:avLst/>
          </a:prstGeom>
          <a:gradFill>
            <a:gsLst>
              <a:gs pos="0">
                <a:schemeClr val="accent2">
                  <a:lumMod val="71000"/>
                  <a:lumOff val="29000"/>
                  <a:alpha val="0"/>
                </a:schemeClr>
              </a:gs>
              <a:gs pos="99000">
                <a:schemeClr val="accent2">
                  <a:lumMod val="75000"/>
                  <a:alpha val="3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E7D8A5-CF48-4004-AF29-4EA6CB85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90" y="661092"/>
            <a:ext cx="6371375" cy="2917722"/>
          </a:xfrm>
        </p:spPr>
        <p:txBody>
          <a:bodyPr/>
          <a:lstStyle/>
          <a:p>
            <a:r>
              <a:rPr lang="ru-RU" sz="4000" b="1" dirty="0"/>
              <a:t>Инвестиции в наш проект </a:t>
            </a:r>
            <a:br>
              <a:rPr lang="ru-RU" sz="4000" b="1" dirty="0"/>
            </a:br>
            <a:r>
              <a:rPr lang="ru-RU" sz="4000" b="1"/>
              <a:t>дронов – </a:t>
            </a:r>
            <a:r>
              <a:rPr lang="ru-RU" sz="4000" b="1" dirty="0"/>
              <a:t>это ваш выбор </a:t>
            </a:r>
            <a:br>
              <a:rPr lang="ru-RU" sz="4000" b="1" dirty="0"/>
            </a:br>
            <a:r>
              <a:rPr lang="ru-RU" sz="4000" b="1" dirty="0"/>
              <a:t>для успеха.</a:t>
            </a:r>
            <a:br>
              <a:rPr lang="ru-RU" sz="4000" b="1" dirty="0"/>
            </a:br>
            <a:r>
              <a:rPr lang="ru-RU" sz="4000" b="1" dirty="0"/>
              <a:t> 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266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C1F85CF-B804-3154-7F40-AD755782B811}"/>
              </a:ext>
            </a:extLst>
          </p:cNvPr>
          <p:cNvSpPr txBox="1"/>
          <p:nvPr/>
        </p:nvSpPr>
        <p:spPr>
          <a:xfrm>
            <a:off x="6915954" y="789446"/>
            <a:ext cx="4533933" cy="17235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endParaRPr lang="en-US" sz="52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54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БЕСПИЛОТНЫЕ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83AEEA7-256B-45FC-B48A-49DA26544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5051" y="-1486872"/>
            <a:ext cx="10047180" cy="416771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E354869-4F5B-412F-822C-36E345E9C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141" y="4749090"/>
            <a:ext cx="2539682" cy="25396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0358843-4F50-4CE1-8BF0-8ED03901B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60" y="4638659"/>
            <a:ext cx="2539682" cy="253968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3F25CBC-263E-4EAE-ACC8-B6B444B8C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31" y="4638659"/>
            <a:ext cx="2539682" cy="253968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83984EA-7356-4599-87F7-6A40936E8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11" y="5727996"/>
            <a:ext cx="2539682" cy="253968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0A4732D-7B96-44C7-B3E4-73E5FF678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6" y="5727996"/>
            <a:ext cx="2539682" cy="253968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FE4722F-46BF-4008-BBFD-962AB8A30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78" y="5490594"/>
            <a:ext cx="2539682" cy="25396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2A7C439-6A20-4EE5-9E25-F953DECE0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0048" y="3361585"/>
            <a:ext cx="2539682" cy="253968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AEA440D-9D01-4D29-AE4B-5862AAD03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10" y="3650585"/>
            <a:ext cx="2539682" cy="25396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8C8F02E-3273-4090-95C8-C16C5AEE2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97" y="3659753"/>
            <a:ext cx="2539682" cy="25396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A5178C-0DE5-4389-AF56-36600F4FA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38" y="5278622"/>
            <a:ext cx="2539682" cy="25396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62E1ECD-C89B-499E-BD55-709E08041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899" y="4083083"/>
            <a:ext cx="2539682" cy="25396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6BF374D-E161-410A-9CED-467701677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82" y="4807936"/>
            <a:ext cx="2539682" cy="253968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4E89D3-E950-4701-B6CA-F313AF543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74" y="5908500"/>
            <a:ext cx="2539682" cy="253968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8533AC-097F-4E04-9CF1-70B4FE3E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87" y="5667863"/>
            <a:ext cx="2539682" cy="25396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6D1DE8-C6C2-4C2B-88B9-F2DBB86E0C19}"/>
              </a:ext>
            </a:extLst>
          </p:cNvPr>
          <p:cNvSpPr txBox="1"/>
          <p:nvPr/>
        </p:nvSpPr>
        <p:spPr>
          <a:xfrm>
            <a:off x="6949644" y="2470232"/>
            <a:ext cx="4533933" cy="17235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endParaRPr lang="en-US" sz="52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5400" b="1" dirty="0">
                <a:solidFill>
                  <a:schemeClr val="bg1"/>
                </a:solidFill>
                <a:latin typeface="Oswald" pitchFamily="2" charset="-52"/>
                <a:ea typeface="Roboto Condensed" panose="02000000000000000000" pitchFamily="2" charset="0"/>
                <a:cs typeface="Roboto Condensed" panose="02000000000000000000" pitchFamily="2" charset="0"/>
              </a:rPr>
              <a:t>ДРОНЫ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8EC56-6F8E-4278-ADC3-154769CBC638}"/>
              </a:ext>
            </a:extLst>
          </p:cNvPr>
          <p:cNvSpPr txBox="1"/>
          <p:nvPr/>
        </p:nvSpPr>
        <p:spPr>
          <a:xfrm>
            <a:off x="6915954" y="1638036"/>
            <a:ext cx="5654343" cy="17235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endParaRPr lang="en-US" sz="5200" b="1" dirty="0">
              <a:solidFill>
                <a:schemeClr val="bg1"/>
              </a:solidFill>
              <a:latin typeface="Oswald" pitchFamily="2" charset="-52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r>
              <a:rPr lang="ru-RU" sz="5400" b="1" dirty="0">
                <a:solidFill>
                  <a:schemeClr val="bg1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УНИВЕРСАЛЬНЫЕ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CF5DC4-9A36-41A3-80B5-A9BA5BA8C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91" y="560713"/>
            <a:ext cx="4382225" cy="390514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CBE9D0C-0938-4011-9F4E-4F3AE2FD9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29" y="5278622"/>
            <a:ext cx="2539682" cy="25396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D35B09-0950-4F55-80D3-82A231655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10" y="5352924"/>
            <a:ext cx="2539682" cy="25396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2F0656-51BA-4F79-8C15-8CF7B37E0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91" y="5269498"/>
            <a:ext cx="2539682" cy="25396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74FBB00-9B7C-4837-BF7A-77872709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72" y="5181959"/>
            <a:ext cx="2539682" cy="25396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1BC31D-61F0-4B30-A4BA-C19CC9F23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677" y="4100403"/>
            <a:ext cx="2539682" cy="253968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C9EAA07-A329-4EBE-A6B6-4B1A1F3A4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51" y="4716195"/>
            <a:ext cx="2539682" cy="25396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D3C4C19-D21C-494F-8E3B-A6F3FA2AD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93" y="5969706"/>
            <a:ext cx="2539682" cy="25396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E619E1A-4569-40E0-B04D-217B5742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96" y="4296900"/>
            <a:ext cx="2539682" cy="25396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BA24F5-4C93-43E3-A368-91DC2CF6F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43" y="4083083"/>
            <a:ext cx="2539682" cy="25396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EAA2C7-D674-4DF1-8FAE-62CC88F3A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4" y="3349810"/>
            <a:ext cx="2539682" cy="25396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6366BA4-494D-476D-8ADF-CC7F09570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89" y="3042131"/>
            <a:ext cx="2539682" cy="25396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6E96AB-2EE0-4944-B441-B599937AA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588159"/>
            <a:ext cx="2539682" cy="2539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E31013-343C-4FF4-AE3C-5066DC9BD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86" y="3988827"/>
            <a:ext cx="2651238" cy="265123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45DA393-1472-4782-B637-1FC822EE9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99" y="-79333"/>
            <a:ext cx="7547798" cy="37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8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8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309" y="298638"/>
            <a:ext cx="5374513" cy="1200329"/>
          </a:xfrm>
        </p:spPr>
        <p:txBody>
          <a:bodyPr/>
          <a:lstStyle/>
          <a:p>
            <a:r>
              <a:rPr lang="ru-RU" sz="4000" b="1" dirty="0"/>
              <a:t>Актуальность нашего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3</a:t>
            </a:fld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8A0276-7DB2-4B78-8379-A87480D78226}"/>
              </a:ext>
            </a:extLst>
          </p:cNvPr>
          <p:cNvSpPr txBox="1"/>
          <p:nvPr/>
        </p:nvSpPr>
        <p:spPr>
          <a:xfrm>
            <a:off x="6624918" y="4241724"/>
            <a:ext cx="29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dirty="0">
                <a:latin typeface="Oswald Medium" pitchFamily="2" charset="-52"/>
                <a:ea typeface="VTB Group Cond Book" panose="020B0506050504020204" pitchFamily="34" charset="77"/>
              </a:rPr>
              <a:t>Задачи проекта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8318B1-80E3-4E5D-8678-830FF8FC1250}"/>
              </a:ext>
            </a:extLst>
          </p:cNvPr>
          <p:cNvSpPr txBox="1"/>
          <p:nvPr/>
        </p:nvSpPr>
        <p:spPr>
          <a:xfrm>
            <a:off x="7020687" y="2693333"/>
            <a:ext cx="2867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31"/>
            <a:endParaRPr lang="en-US" sz="2000" dirty="0">
              <a:ea typeface="VTB Group Cond Book" panose="020B0506050504020204" pitchFamily="34" charset="77"/>
            </a:endParaRPr>
          </a:p>
        </p:txBody>
      </p:sp>
      <p:pic>
        <p:nvPicPr>
          <p:cNvPr id="7" name="Рисунок 6" descr="Изображение выглядит как текст, стол, внутренний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6C992415-5967-6845-103C-6BDBA63D23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916998" y="-1577499"/>
            <a:ext cx="10012998" cy="10012998"/>
          </a:xfr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34F6BD54-2398-4261-9F5B-E706E56F9792}"/>
              </a:ext>
            </a:extLst>
          </p:cNvPr>
          <p:cNvSpPr txBox="1">
            <a:spLocks/>
          </p:cNvSpPr>
          <p:nvPr/>
        </p:nvSpPr>
        <p:spPr>
          <a:xfrm>
            <a:off x="6802014" y="4563157"/>
            <a:ext cx="4849395" cy="1492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defRPr/>
            </a:pPr>
            <a:endParaRPr lang="ru-RU" sz="20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  <a:p>
            <a:pPr>
              <a:buClr>
                <a:schemeClr val="accent2"/>
              </a:buClr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Разработка и тестирование беспилотных дронов.</a:t>
            </a:r>
          </a:p>
          <a:p>
            <a:pPr>
              <a:buClr>
                <a:schemeClr val="accent2"/>
              </a:buClr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Поиск партнеров и инвесторов.</a:t>
            </a:r>
          </a:p>
          <a:p>
            <a:pPr>
              <a:buClr>
                <a:schemeClr val="accent2"/>
              </a:buClr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Внедрение и масштабирование.</a:t>
            </a:r>
            <a:endParaRPr lang="en-US" sz="20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1844F4-6069-46C3-BABA-1507979F7FA8}"/>
              </a:ext>
            </a:extLst>
          </p:cNvPr>
          <p:cNvSpPr txBox="1"/>
          <p:nvPr/>
        </p:nvSpPr>
        <p:spPr>
          <a:xfrm>
            <a:off x="6624918" y="1748153"/>
            <a:ext cx="29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dirty="0">
                <a:latin typeface="Oswald Medium" pitchFamily="2" charset="-52"/>
                <a:ea typeface="VTB Group Cond Book" panose="020B0506050504020204" pitchFamily="34" charset="77"/>
              </a:rPr>
              <a:t>Цели проекта 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8BC9CE64-EBA5-4D31-9683-E1F8DE119B4C}"/>
              </a:ext>
            </a:extLst>
          </p:cNvPr>
          <p:cNvSpPr txBox="1">
            <a:spLocks/>
          </p:cNvSpPr>
          <p:nvPr/>
        </p:nvSpPr>
        <p:spPr>
          <a:xfrm>
            <a:off x="6802014" y="2404343"/>
            <a:ext cx="4168013" cy="19184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Создать новый взгляд на оптимизацию бизнеса и улучшить качество доставок.</a:t>
            </a:r>
          </a:p>
          <a:p>
            <a:pPr>
              <a:buClr>
                <a:schemeClr val="accent2"/>
              </a:buClr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Предоставить клиентам инновационные решения, которые сэкономят их время и ресурсы.</a:t>
            </a:r>
          </a:p>
          <a:p>
            <a:pPr>
              <a:buClr>
                <a:schemeClr val="accent2"/>
              </a:buClr>
              <a:defRPr/>
            </a:pPr>
            <a:endParaRPr lang="en-US" sz="20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21583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8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8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2" grpId="0"/>
          <p:bldP spid="13" grpId="0"/>
          <p:bldP spid="14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A5840A-3036-4936-B8FE-F912ACC3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D76AF-6AC1-4D80-93A9-5D0984DF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4</a:t>
            </a:fld>
            <a:endParaRPr lang="ru-RU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7DC50BE-3904-4439-864B-D62E20B8685B}"/>
              </a:ext>
            </a:extLst>
          </p:cNvPr>
          <p:cNvSpPr txBox="1">
            <a:spLocks/>
          </p:cNvSpPr>
          <p:nvPr/>
        </p:nvSpPr>
        <p:spPr>
          <a:xfrm>
            <a:off x="732753" y="3279503"/>
            <a:ext cx="2883047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Ограниченный доступ к удаленным районам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EF51159-21C5-4E5A-A6C4-38ECE0259C8F}"/>
              </a:ext>
            </a:extLst>
          </p:cNvPr>
          <p:cNvGrpSpPr/>
          <p:nvPr/>
        </p:nvGrpSpPr>
        <p:grpSpPr>
          <a:xfrm>
            <a:off x="741554" y="1635209"/>
            <a:ext cx="1402079" cy="1402079"/>
            <a:chOff x="446279" y="1463759"/>
            <a:chExt cx="1402079" cy="1402079"/>
          </a:xfrm>
        </p:grpSpPr>
        <p:sp>
          <p:nvSpPr>
            <p:cNvPr id="27" name="Oval 49">
              <a:extLst>
                <a:ext uri="{FF2B5EF4-FFF2-40B4-BE49-F238E27FC236}">
                  <a16:creationId xmlns:a16="http://schemas.microsoft.com/office/drawing/2014/main" id="{40148CD9-4CE3-4CDD-9B5A-97891EE2DE6C}"/>
                </a:ext>
              </a:extLst>
            </p:cNvPr>
            <p:cNvSpPr/>
            <p:nvPr/>
          </p:nvSpPr>
          <p:spPr>
            <a:xfrm>
              <a:off x="446279" y="1463759"/>
              <a:ext cx="1402079" cy="1402079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15900" dist="139700" dir="6060000" sx="86000" sy="86000" algn="ctr" rotWithShape="0">
                <a:schemeClr val="tx1">
                  <a:lumMod val="75000"/>
                  <a:lumOff val="25000"/>
                  <a:alpha val="4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3200" dirty="0">
                <a:solidFill>
                  <a:srgbClr val="FFFFFF"/>
                </a:solidFill>
                <a:ea typeface="VTB Group Cond Book" panose="020B0506050504020204" pitchFamily="34" charset="-52"/>
              </a:endParaRPr>
            </a:p>
          </p:txBody>
        </p:sp>
        <p:grpSp>
          <p:nvGrpSpPr>
            <p:cNvPr id="3" name="Рисунок 30">
              <a:extLst>
                <a:ext uri="{FF2B5EF4-FFF2-40B4-BE49-F238E27FC236}">
                  <a16:creationId xmlns:a16="http://schemas.microsoft.com/office/drawing/2014/main" id="{9B78991B-2679-41CC-9007-A0B54AD83B1A}"/>
                </a:ext>
              </a:extLst>
            </p:cNvPr>
            <p:cNvGrpSpPr/>
            <p:nvPr/>
          </p:nvGrpSpPr>
          <p:grpSpPr>
            <a:xfrm>
              <a:off x="812816" y="1822306"/>
              <a:ext cx="657458" cy="657459"/>
              <a:chOff x="1837843" y="2152517"/>
              <a:chExt cx="657458" cy="657459"/>
            </a:xfrm>
            <a:solidFill>
              <a:schemeClr val="bg1"/>
            </a:solidFill>
          </p:grpSpPr>
          <p:sp>
            <p:nvSpPr>
              <p:cNvPr id="4" name="Полилиния: фигура 3">
                <a:extLst>
                  <a:ext uri="{FF2B5EF4-FFF2-40B4-BE49-F238E27FC236}">
                    <a16:creationId xmlns:a16="http://schemas.microsoft.com/office/drawing/2014/main" id="{0AA16D44-E0B5-4BFE-BCC9-D9729DFCFCA0}"/>
                  </a:ext>
                </a:extLst>
              </p:cNvPr>
              <p:cNvSpPr/>
              <p:nvPr/>
            </p:nvSpPr>
            <p:spPr>
              <a:xfrm>
                <a:off x="1837843" y="2152517"/>
                <a:ext cx="657458" cy="657459"/>
              </a:xfrm>
              <a:custGeom>
                <a:avLst/>
                <a:gdLst>
                  <a:gd name="connsiteX0" fmla="*/ 582387 w 657458"/>
                  <a:gd name="connsiteY0" fmla="*/ 75179 h 657459"/>
                  <a:gd name="connsiteX1" fmla="*/ 400858 w 657458"/>
                  <a:gd name="connsiteY1" fmla="*/ 0 h 657459"/>
                  <a:gd name="connsiteX2" fmla="*/ 219328 w 657458"/>
                  <a:gd name="connsiteY2" fmla="*/ 75179 h 657459"/>
                  <a:gd name="connsiteX3" fmla="*/ 183236 w 657458"/>
                  <a:gd name="connsiteY3" fmla="*/ 392883 h 657459"/>
                  <a:gd name="connsiteX4" fmla="*/ 16830 w 657458"/>
                  <a:gd name="connsiteY4" fmla="*/ 559260 h 657459"/>
                  <a:gd name="connsiteX5" fmla="*/ 16830 w 657458"/>
                  <a:gd name="connsiteY5" fmla="*/ 640633 h 657459"/>
                  <a:gd name="connsiteX6" fmla="*/ 57523 w 657458"/>
                  <a:gd name="connsiteY6" fmla="*/ 657459 h 657459"/>
                  <a:gd name="connsiteX7" fmla="*/ 98216 w 657458"/>
                  <a:gd name="connsiteY7" fmla="*/ 640633 h 657459"/>
                  <a:gd name="connsiteX8" fmla="*/ 264625 w 657458"/>
                  <a:gd name="connsiteY8" fmla="*/ 474255 h 657459"/>
                  <a:gd name="connsiteX9" fmla="*/ 400859 w 657458"/>
                  <a:gd name="connsiteY9" fmla="*/ 513228 h 657459"/>
                  <a:gd name="connsiteX10" fmla="*/ 582388 w 657458"/>
                  <a:gd name="connsiteY10" fmla="*/ 438169 h 657459"/>
                  <a:gd name="connsiteX11" fmla="*/ 582387 w 657458"/>
                  <a:gd name="connsiteY11" fmla="*/ 75179 h 657459"/>
                  <a:gd name="connsiteX12" fmla="*/ 70971 w 657458"/>
                  <a:gd name="connsiteY12" fmla="*/ 613393 h 657459"/>
                  <a:gd name="connsiteX13" fmla="*/ 44076 w 657458"/>
                  <a:gd name="connsiteY13" fmla="*/ 613393 h 657459"/>
                  <a:gd name="connsiteX14" fmla="*/ 44076 w 657458"/>
                  <a:gd name="connsiteY14" fmla="*/ 586501 h 657459"/>
                  <a:gd name="connsiteX15" fmla="*/ 206381 w 657458"/>
                  <a:gd name="connsiteY15" fmla="*/ 424227 h 657459"/>
                  <a:gd name="connsiteX16" fmla="*/ 219330 w 657458"/>
                  <a:gd name="connsiteY16" fmla="*/ 438171 h 657459"/>
                  <a:gd name="connsiteX17" fmla="*/ 233276 w 657458"/>
                  <a:gd name="connsiteY17" fmla="*/ 451118 h 657459"/>
                  <a:gd name="connsiteX18" fmla="*/ 70971 w 657458"/>
                  <a:gd name="connsiteY18" fmla="*/ 613393 h 657459"/>
                  <a:gd name="connsiteX19" fmla="*/ 555142 w 657458"/>
                  <a:gd name="connsiteY19" fmla="*/ 410930 h 657459"/>
                  <a:gd name="connsiteX20" fmla="*/ 246576 w 657458"/>
                  <a:gd name="connsiteY20" fmla="*/ 410930 h 657459"/>
                  <a:gd name="connsiteX21" fmla="*/ 246576 w 657458"/>
                  <a:gd name="connsiteY21" fmla="*/ 102420 h 657459"/>
                  <a:gd name="connsiteX22" fmla="*/ 400859 w 657458"/>
                  <a:gd name="connsiteY22" fmla="*/ 38524 h 657459"/>
                  <a:gd name="connsiteX23" fmla="*/ 555142 w 657458"/>
                  <a:gd name="connsiteY23" fmla="*/ 102420 h 657459"/>
                  <a:gd name="connsiteX24" fmla="*/ 555142 w 657458"/>
                  <a:gd name="connsiteY24" fmla="*/ 410930 h 65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458" h="657459">
                    <a:moveTo>
                      <a:pt x="582387" y="75179"/>
                    </a:moveTo>
                    <a:cubicBezTo>
                      <a:pt x="533899" y="26699"/>
                      <a:pt x="469431" y="0"/>
                      <a:pt x="400858" y="0"/>
                    </a:cubicBezTo>
                    <a:cubicBezTo>
                      <a:pt x="332286" y="0"/>
                      <a:pt x="267817" y="26699"/>
                      <a:pt x="219328" y="75179"/>
                    </a:cubicBezTo>
                    <a:cubicBezTo>
                      <a:pt x="133219" y="161273"/>
                      <a:pt x="121191" y="293810"/>
                      <a:pt x="183236" y="392883"/>
                    </a:cubicBezTo>
                    <a:lnTo>
                      <a:pt x="16830" y="559260"/>
                    </a:lnTo>
                    <a:cubicBezTo>
                      <a:pt x="-5610" y="581695"/>
                      <a:pt x="-5610" y="618198"/>
                      <a:pt x="16830" y="640633"/>
                    </a:cubicBezTo>
                    <a:cubicBezTo>
                      <a:pt x="28049" y="651851"/>
                      <a:pt x="42785" y="657459"/>
                      <a:pt x="57523" y="657459"/>
                    </a:cubicBezTo>
                    <a:cubicBezTo>
                      <a:pt x="72260" y="657459"/>
                      <a:pt x="86997" y="651851"/>
                      <a:pt x="98216" y="640633"/>
                    </a:cubicBezTo>
                    <a:lnTo>
                      <a:pt x="264625" y="474255"/>
                    </a:lnTo>
                    <a:cubicBezTo>
                      <a:pt x="306123" y="500234"/>
                      <a:pt x="353490" y="513228"/>
                      <a:pt x="400859" y="513228"/>
                    </a:cubicBezTo>
                    <a:cubicBezTo>
                      <a:pt x="466600" y="513228"/>
                      <a:pt x="532341" y="488208"/>
                      <a:pt x="582388" y="438169"/>
                    </a:cubicBezTo>
                    <a:cubicBezTo>
                      <a:pt x="682483" y="338093"/>
                      <a:pt x="682483" y="175256"/>
                      <a:pt x="582387" y="75179"/>
                    </a:cubicBezTo>
                    <a:close/>
                    <a:moveTo>
                      <a:pt x="70971" y="613393"/>
                    </a:moveTo>
                    <a:cubicBezTo>
                      <a:pt x="63557" y="620807"/>
                      <a:pt x="51491" y="620806"/>
                      <a:pt x="44076" y="613393"/>
                    </a:cubicBezTo>
                    <a:cubicBezTo>
                      <a:pt x="36660" y="605978"/>
                      <a:pt x="36660" y="593914"/>
                      <a:pt x="44076" y="586501"/>
                    </a:cubicBezTo>
                    <a:lnTo>
                      <a:pt x="206381" y="424227"/>
                    </a:lnTo>
                    <a:cubicBezTo>
                      <a:pt x="210495" y="428993"/>
                      <a:pt x="214807" y="433648"/>
                      <a:pt x="219330" y="438171"/>
                    </a:cubicBezTo>
                    <a:cubicBezTo>
                      <a:pt x="223854" y="442693"/>
                      <a:pt x="228508" y="447004"/>
                      <a:pt x="233276" y="451118"/>
                    </a:cubicBezTo>
                    <a:lnTo>
                      <a:pt x="70971" y="613393"/>
                    </a:lnTo>
                    <a:close/>
                    <a:moveTo>
                      <a:pt x="555142" y="410930"/>
                    </a:moveTo>
                    <a:cubicBezTo>
                      <a:pt x="470071" y="495983"/>
                      <a:pt x="331649" y="495986"/>
                      <a:pt x="246576" y="410930"/>
                    </a:cubicBezTo>
                    <a:cubicBezTo>
                      <a:pt x="161504" y="325874"/>
                      <a:pt x="161504" y="187476"/>
                      <a:pt x="246576" y="102420"/>
                    </a:cubicBezTo>
                    <a:cubicBezTo>
                      <a:pt x="287786" y="61217"/>
                      <a:pt x="342579" y="38524"/>
                      <a:pt x="400859" y="38524"/>
                    </a:cubicBezTo>
                    <a:cubicBezTo>
                      <a:pt x="459140" y="38524"/>
                      <a:pt x="513932" y="61217"/>
                      <a:pt x="555142" y="102420"/>
                    </a:cubicBezTo>
                    <a:cubicBezTo>
                      <a:pt x="640214" y="187476"/>
                      <a:pt x="640214" y="325874"/>
                      <a:pt x="555142" y="410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" name="Полилиния: фигура 4">
                <a:extLst>
                  <a:ext uri="{FF2B5EF4-FFF2-40B4-BE49-F238E27FC236}">
                    <a16:creationId xmlns:a16="http://schemas.microsoft.com/office/drawing/2014/main" id="{60E78C45-4434-41E2-9F5A-DA8407F61FB2}"/>
                  </a:ext>
                </a:extLst>
              </p:cNvPr>
              <p:cNvSpPr/>
              <p:nvPr/>
            </p:nvSpPr>
            <p:spPr>
              <a:xfrm>
                <a:off x="2107284" y="2391213"/>
                <a:ext cx="258091" cy="38525"/>
              </a:xfrm>
              <a:custGeom>
                <a:avLst/>
                <a:gdLst>
                  <a:gd name="connsiteX0" fmla="*/ 238826 w 258091"/>
                  <a:gd name="connsiteY0" fmla="*/ 0 h 38525"/>
                  <a:gd name="connsiteX1" fmla="*/ 19265 w 258091"/>
                  <a:gd name="connsiteY1" fmla="*/ 0 h 38525"/>
                  <a:gd name="connsiteX2" fmla="*/ 0 w 258091"/>
                  <a:gd name="connsiteY2" fmla="*/ 19263 h 38525"/>
                  <a:gd name="connsiteX3" fmla="*/ 19265 w 258091"/>
                  <a:gd name="connsiteY3" fmla="*/ 38526 h 38525"/>
                  <a:gd name="connsiteX4" fmla="*/ 238826 w 258091"/>
                  <a:gd name="connsiteY4" fmla="*/ 38526 h 38525"/>
                  <a:gd name="connsiteX5" fmla="*/ 258091 w 258091"/>
                  <a:gd name="connsiteY5" fmla="*/ 19263 h 38525"/>
                  <a:gd name="connsiteX6" fmla="*/ 238826 w 258091"/>
                  <a:gd name="connsiteY6" fmla="*/ 0 h 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091" h="38525">
                    <a:moveTo>
                      <a:pt x="238826" y="0"/>
                    </a:moveTo>
                    <a:lnTo>
                      <a:pt x="19265" y="0"/>
                    </a:lnTo>
                    <a:cubicBezTo>
                      <a:pt x="8625" y="0"/>
                      <a:pt x="0" y="8624"/>
                      <a:pt x="0" y="19263"/>
                    </a:cubicBezTo>
                    <a:cubicBezTo>
                      <a:pt x="0" y="29902"/>
                      <a:pt x="8625" y="38526"/>
                      <a:pt x="19265" y="38526"/>
                    </a:cubicBezTo>
                    <a:lnTo>
                      <a:pt x="238826" y="38526"/>
                    </a:lnTo>
                    <a:cubicBezTo>
                      <a:pt x="249466" y="38526"/>
                      <a:pt x="258091" y="29902"/>
                      <a:pt x="258091" y="19263"/>
                    </a:cubicBezTo>
                    <a:cubicBezTo>
                      <a:pt x="258091" y="8624"/>
                      <a:pt x="249466" y="0"/>
                      <a:pt x="23882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369F4B25-273E-466E-BF77-C56252A06C41}"/>
                  </a:ext>
                </a:extLst>
              </p:cNvPr>
              <p:cNvSpPr/>
              <p:nvPr/>
            </p:nvSpPr>
            <p:spPr>
              <a:xfrm>
                <a:off x="2107284" y="2322445"/>
                <a:ext cx="258091" cy="38525"/>
              </a:xfrm>
              <a:custGeom>
                <a:avLst/>
                <a:gdLst>
                  <a:gd name="connsiteX0" fmla="*/ 238826 w 258091"/>
                  <a:gd name="connsiteY0" fmla="*/ 0 h 38525"/>
                  <a:gd name="connsiteX1" fmla="*/ 19265 w 258091"/>
                  <a:gd name="connsiteY1" fmla="*/ 0 h 38525"/>
                  <a:gd name="connsiteX2" fmla="*/ 0 w 258091"/>
                  <a:gd name="connsiteY2" fmla="*/ 19263 h 38525"/>
                  <a:gd name="connsiteX3" fmla="*/ 19265 w 258091"/>
                  <a:gd name="connsiteY3" fmla="*/ 38526 h 38525"/>
                  <a:gd name="connsiteX4" fmla="*/ 238826 w 258091"/>
                  <a:gd name="connsiteY4" fmla="*/ 38526 h 38525"/>
                  <a:gd name="connsiteX5" fmla="*/ 258091 w 258091"/>
                  <a:gd name="connsiteY5" fmla="*/ 19263 h 38525"/>
                  <a:gd name="connsiteX6" fmla="*/ 238826 w 258091"/>
                  <a:gd name="connsiteY6" fmla="*/ 0 h 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091" h="38525">
                    <a:moveTo>
                      <a:pt x="238826" y="0"/>
                    </a:moveTo>
                    <a:lnTo>
                      <a:pt x="19265" y="0"/>
                    </a:lnTo>
                    <a:cubicBezTo>
                      <a:pt x="8625" y="0"/>
                      <a:pt x="0" y="8624"/>
                      <a:pt x="0" y="19263"/>
                    </a:cubicBezTo>
                    <a:cubicBezTo>
                      <a:pt x="0" y="29902"/>
                      <a:pt x="8625" y="38526"/>
                      <a:pt x="19265" y="38526"/>
                    </a:cubicBezTo>
                    <a:lnTo>
                      <a:pt x="238826" y="38526"/>
                    </a:lnTo>
                    <a:cubicBezTo>
                      <a:pt x="249466" y="38526"/>
                      <a:pt x="258091" y="29902"/>
                      <a:pt x="258091" y="19263"/>
                    </a:cubicBezTo>
                    <a:cubicBezTo>
                      <a:pt x="258091" y="8625"/>
                      <a:pt x="249466" y="0"/>
                      <a:pt x="23882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id="{64084864-5C9E-4311-8C61-60F0A6ED6771}"/>
                  </a:ext>
                </a:extLst>
              </p:cNvPr>
              <p:cNvSpPr/>
              <p:nvPr/>
            </p:nvSpPr>
            <p:spPr>
              <a:xfrm>
                <a:off x="2107284" y="2459980"/>
                <a:ext cx="172879" cy="38525"/>
              </a:xfrm>
              <a:custGeom>
                <a:avLst/>
                <a:gdLst>
                  <a:gd name="connsiteX0" fmla="*/ 153614 w 172879"/>
                  <a:gd name="connsiteY0" fmla="*/ 0 h 38525"/>
                  <a:gd name="connsiteX1" fmla="*/ 19265 w 172879"/>
                  <a:gd name="connsiteY1" fmla="*/ 0 h 38525"/>
                  <a:gd name="connsiteX2" fmla="*/ 0 w 172879"/>
                  <a:gd name="connsiteY2" fmla="*/ 19263 h 38525"/>
                  <a:gd name="connsiteX3" fmla="*/ 19265 w 172879"/>
                  <a:gd name="connsiteY3" fmla="*/ 38526 h 38525"/>
                  <a:gd name="connsiteX4" fmla="*/ 153614 w 172879"/>
                  <a:gd name="connsiteY4" fmla="*/ 38526 h 38525"/>
                  <a:gd name="connsiteX5" fmla="*/ 172880 w 172879"/>
                  <a:gd name="connsiteY5" fmla="*/ 19263 h 38525"/>
                  <a:gd name="connsiteX6" fmla="*/ 153614 w 172879"/>
                  <a:gd name="connsiteY6" fmla="*/ 0 h 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879" h="38525">
                    <a:moveTo>
                      <a:pt x="153614" y="0"/>
                    </a:moveTo>
                    <a:lnTo>
                      <a:pt x="19265" y="0"/>
                    </a:lnTo>
                    <a:cubicBezTo>
                      <a:pt x="8625" y="0"/>
                      <a:pt x="0" y="8624"/>
                      <a:pt x="0" y="19263"/>
                    </a:cubicBezTo>
                    <a:cubicBezTo>
                      <a:pt x="0" y="29902"/>
                      <a:pt x="8625" y="38526"/>
                      <a:pt x="19265" y="38526"/>
                    </a:cubicBezTo>
                    <a:lnTo>
                      <a:pt x="153614" y="38526"/>
                    </a:lnTo>
                    <a:cubicBezTo>
                      <a:pt x="164254" y="38526"/>
                      <a:pt x="172880" y="29902"/>
                      <a:pt x="172880" y="19263"/>
                    </a:cubicBezTo>
                    <a:cubicBezTo>
                      <a:pt x="172880" y="8624"/>
                      <a:pt x="164254" y="0"/>
                      <a:pt x="1536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: фигура 36">
                <a:extLst>
                  <a:ext uri="{FF2B5EF4-FFF2-40B4-BE49-F238E27FC236}">
                    <a16:creationId xmlns:a16="http://schemas.microsoft.com/office/drawing/2014/main" id="{9EC2AD4E-2195-4E9E-9545-B46BB08CA853}"/>
                  </a:ext>
                </a:extLst>
              </p:cNvPr>
              <p:cNvSpPr/>
              <p:nvPr/>
            </p:nvSpPr>
            <p:spPr>
              <a:xfrm>
                <a:off x="2309575" y="2459980"/>
                <a:ext cx="55799" cy="38525"/>
              </a:xfrm>
              <a:custGeom>
                <a:avLst/>
                <a:gdLst>
                  <a:gd name="connsiteX0" fmla="*/ 36534 w 55799"/>
                  <a:gd name="connsiteY0" fmla="*/ 0 h 38525"/>
                  <a:gd name="connsiteX1" fmla="*/ 19265 w 55799"/>
                  <a:gd name="connsiteY1" fmla="*/ 0 h 38525"/>
                  <a:gd name="connsiteX2" fmla="*/ 0 w 55799"/>
                  <a:gd name="connsiteY2" fmla="*/ 19263 h 38525"/>
                  <a:gd name="connsiteX3" fmla="*/ 19265 w 55799"/>
                  <a:gd name="connsiteY3" fmla="*/ 38526 h 38525"/>
                  <a:gd name="connsiteX4" fmla="*/ 36534 w 55799"/>
                  <a:gd name="connsiteY4" fmla="*/ 38526 h 38525"/>
                  <a:gd name="connsiteX5" fmla="*/ 55799 w 55799"/>
                  <a:gd name="connsiteY5" fmla="*/ 19263 h 38525"/>
                  <a:gd name="connsiteX6" fmla="*/ 36534 w 55799"/>
                  <a:gd name="connsiteY6" fmla="*/ 0 h 3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99" h="38525">
                    <a:moveTo>
                      <a:pt x="36534" y="0"/>
                    </a:moveTo>
                    <a:lnTo>
                      <a:pt x="19265" y="0"/>
                    </a:lnTo>
                    <a:cubicBezTo>
                      <a:pt x="8625" y="0"/>
                      <a:pt x="0" y="8624"/>
                      <a:pt x="0" y="19263"/>
                    </a:cubicBezTo>
                    <a:cubicBezTo>
                      <a:pt x="0" y="29902"/>
                      <a:pt x="8625" y="38526"/>
                      <a:pt x="19265" y="38526"/>
                    </a:cubicBezTo>
                    <a:lnTo>
                      <a:pt x="36534" y="38526"/>
                    </a:lnTo>
                    <a:cubicBezTo>
                      <a:pt x="47174" y="38526"/>
                      <a:pt x="55799" y="29902"/>
                      <a:pt x="55799" y="19263"/>
                    </a:cubicBezTo>
                    <a:cubicBezTo>
                      <a:pt x="55799" y="8624"/>
                      <a:pt x="47174" y="0"/>
                      <a:pt x="3653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AB61489-A1D4-4128-91DB-0C5B28B74577}"/>
              </a:ext>
            </a:extLst>
          </p:cNvPr>
          <p:cNvSpPr txBox="1">
            <a:spLocks/>
          </p:cNvSpPr>
          <p:nvPr/>
        </p:nvSpPr>
        <p:spPr>
          <a:xfrm>
            <a:off x="4839045" y="3298065"/>
            <a:ext cx="2883048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Слишком долгое время доставки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0ABD471-FDA2-4642-8E8C-BA7CAAAFF91B}"/>
              </a:ext>
            </a:extLst>
          </p:cNvPr>
          <p:cNvGrpSpPr/>
          <p:nvPr/>
        </p:nvGrpSpPr>
        <p:grpSpPr>
          <a:xfrm>
            <a:off x="4839045" y="1635209"/>
            <a:ext cx="1402079" cy="1402079"/>
            <a:chOff x="4543770" y="1463759"/>
            <a:chExt cx="1402079" cy="1402079"/>
          </a:xfrm>
        </p:grpSpPr>
        <p:sp>
          <p:nvSpPr>
            <p:cNvPr id="28" name="Oval 50">
              <a:extLst>
                <a:ext uri="{FF2B5EF4-FFF2-40B4-BE49-F238E27FC236}">
                  <a16:creationId xmlns:a16="http://schemas.microsoft.com/office/drawing/2014/main" id="{1C5B272B-02CB-4F02-B9AE-D115C1C75119}"/>
                </a:ext>
              </a:extLst>
            </p:cNvPr>
            <p:cNvSpPr/>
            <p:nvPr/>
          </p:nvSpPr>
          <p:spPr>
            <a:xfrm>
              <a:off x="4543770" y="1463759"/>
              <a:ext cx="1402079" cy="14020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215900" dist="139700" dir="6060000" sx="86000" sy="86000" algn="ctr" rotWithShape="0">
                <a:schemeClr val="tx1">
                  <a:lumMod val="75000"/>
                  <a:lumOff val="25000"/>
                  <a:alpha val="4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3200">
                <a:solidFill>
                  <a:srgbClr val="FFFFFF"/>
                </a:solidFill>
                <a:ea typeface="VTB Group Cond Book" panose="020B0506050504020204" pitchFamily="34" charset="-52"/>
              </a:endParaRPr>
            </a:p>
          </p:txBody>
        </p:sp>
        <p:grpSp>
          <p:nvGrpSpPr>
            <p:cNvPr id="38" name="Рисунок 31">
              <a:extLst>
                <a:ext uri="{FF2B5EF4-FFF2-40B4-BE49-F238E27FC236}">
                  <a16:creationId xmlns:a16="http://schemas.microsoft.com/office/drawing/2014/main" id="{C4843468-E259-4105-AA61-51CBB633EF18}"/>
                </a:ext>
              </a:extLst>
            </p:cNvPr>
            <p:cNvGrpSpPr/>
            <p:nvPr/>
          </p:nvGrpSpPr>
          <p:grpSpPr>
            <a:xfrm>
              <a:off x="4914474" y="1822306"/>
              <a:ext cx="657459" cy="657459"/>
              <a:chOff x="5765664" y="2152517"/>
              <a:chExt cx="657459" cy="657459"/>
            </a:xfrm>
            <a:solidFill>
              <a:schemeClr val="bg1"/>
            </a:solidFill>
          </p:grpSpPr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E4384F2B-EC5D-4323-82CC-E568798D2EAD}"/>
                  </a:ext>
                </a:extLst>
              </p:cNvPr>
              <p:cNvSpPr/>
              <p:nvPr/>
            </p:nvSpPr>
            <p:spPr>
              <a:xfrm>
                <a:off x="5765963" y="2401018"/>
                <a:ext cx="657139" cy="408957"/>
              </a:xfrm>
              <a:custGeom>
                <a:avLst/>
                <a:gdLst>
                  <a:gd name="connsiteX0" fmla="*/ 592608 w 657139"/>
                  <a:gd name="connsiteY0" fmla="*/ 0 h 408957"/>
                  <a:gd name="connsiteX1" fmla="*/ 64530 w 657139"/>
                  <a:gd name="connsiteY1" fmla="*/ 0 h 408957"/>
                  <a:gd name="connsiteX2" fmla="*/ 0 w 657139"/>
                  <a:gd name="connsiteY2" fmla="*/ 64472 h 408957"/>
                  <a:gd name="connsiteX3" fmla="*/ 0 w 657139"/>
                  <a:gd name="connsiteY3" fmla="*/ 344484 h 408957"/>
                  <a:gd name="connsiteX4" fmla="*/ 64530 w 657139"/>
                  <a:gd name="connsiteY4" fmla="*/ 408957 h 408957"/>
                  <a:gd name="connsiteX5" fmla="*/ 592608 w 657139"/>
                  <a:gd name="connsiteY5" fmla="*/ 408957 h 408957"/>
                  <a:gd name="connsiteX6" fmla="*/ 657139 w 657139"/>
                  <a:gd name="connsiteY6" fmla="*/ 344485 h 408957"/>
                  <a:gd name="connsiteX7" fmla="*/ 657139 w 657139"/>
                  <a:gd name="connsiteY7" fmla="*/ 64472 h 408957"/>
                  <a:gd name="connsiteX8" fmla="*/ 592608 w 657139"/>
                  <a:gd name="connsiteY8" fmla="*/ 0 h 408957"/>
                  <a:gd name="connsiteX9" fmla="*/ 40567 w 657139"/>
                  <a:gd name="connsiteY9" fmla="*/ 54466 h 408957"/>
                  <a:gd name="connsiteX10" fmla="*/ 148398 w 657139"/>
                  <a:gd name="connsiteY10" fmla="*/ 119040 h 408957"/>
                  <a:gd name="connsiteX11" fmla="*/ 38558 w 657139"/>
                  <a:gd name="connsiteY11" fmla="*/ 228978 h 408957"/>
                  <a:gd name="connsiteX12" fmla="*/ 38558 w 657139"/>
                  <a:gd name="connsiteY12" fmla="*/ 64472 h 408957"/>
                  <a:gd name="connsiteX13" fmla="*/ 40567 w 657139"/>
                  <a:gd name="connsiteY13" fmla="*/ 54466 h 408957"/>
                  <a:gd name="connsiteX14" fmla="*/ 88943 w 657139"/>
                  <a:gd name="connsiteY14" fmla="*/ 38523 h 408957"/>
                  <a:gd name="connsiteX15" fmla="*/ 568196 w 657139"/>
                  <a:gd name="connsiteY15" fmla="*/ 38523 h 408957"/>
                  <a:gd name="connsiteX16" fmla="*/ 329219 w 657139"/>
                  <a:gd name="connsiteY16" fmla="*/ 181633 h 408957"/>
                  <a:gd name="connsiteX17" fmla="*/ 327921 w 657139"/>
                  <a:gd name="connsiteY17" fmla="*/ 181633 h 408957"/>
                  <a:gd name="connsiteX18" fmla="*/ 88943 w 657139"/>
                  <a:gd name="connsiteY18" fmla="*/ 38523 h 408957"/>
                  <a:gd name="connsiteX19" fmla="*/ 616573 w 657139"/>
                  <a:gd name="connsiteY19" fmla="*/ 54466 h 408957"/>
                  <a:gd name="connsiteX20" fmla="*/ 618582 w 657139"/>
                  <a:gd name="connsiteY20" fmla="*/ 64472 h 408957"/>
                  <a:gd name="connsiteX21" fmla="*/ 618582 w 657139"/>
                  <a:gd name="connsiteY21" fmla="*/ 229863 h 408957"/>
                  <a:gd name="connsiteX22" fmla="*/ 508189 w 657139"/>
                  <a:gd name="connsiteY22" fmla="*/ 119371 h 408957"/>
                  <a:gd name="connsiteX23" fmla="*/ 616573 w 657139"/>
                  <a:gd name="connsiteY23" fmla="*/ 54466 h 408957"/>
                  <a:gd name="connsiteX24" fmla="*/ 592608 w 657139"/>
                  <a:gd name="connsiteY24" fmla="*/ 370434 h 408957"/>
                  <a:gd name="connsiteX25" fmla="*/ 64530 w 657139"/>
                  <a:gd name="connsiteY25" fmla="*/ 370434 h 408957"/>
                  <a:gd name="connsiteX26" fmla="*/ 38558 w 657139"/>
                  <a:gd name="connsiteY26" fmla="*/ 344485 h 408957"/>
                  <a:gd name="connsiteX27" fmla="*/ 38558 w 657139"/>
                  <a:gd name="connsiteY27" fmla="*/ 283509 h 408957"/>
                  <a:gd name="connsiteX28" fmla="*/ 182483 w 657139"/>
                  <a:gd name="connsiteY28" fmla="*/ 139453 h 408957"/>
                  <a:gd name="connsiteX29" fmla="*/ 308098 w 657139"/>
                  <a:gd name="connsiteY29" fmla="*/ 214676 h 408957"/>
                  <a:gd name="connsiteX30" fmla="*/ 328570 w 657139"/>
                  <a:gd name="connsiteY30" fmla="*/ 220348 h 408957"/>
                  <a:gd name="connsiteX31" fmla="*/ 349043 w 657139"/>
                  <a:gd name="connsiteY31" fmla="*/ 214676 h 408957"/>
                  <a:gd name="connsiteX32" fmla="*/ 474104 w 657139"/>
                  <a:gd name="connsiteY32" fmla="*/ 139785 h 408957"/>
                  <a:gd name="connsiteX33" fmla="*/ 618583 w 657139"/>
                  <a:gd name="connsiteY33" fmla="*/ 284393 h 408957"/>
                  <a:gd name="connsiteX34" fmla="*/ 618583 w 657139"/>
                  <a:gd name="connsiteY34" fmla="*/ 344485 h 408957"/>
                  <a:gd name="connsiteX35" fmla="*/ 592608 w 657139"/>
                  <a:gd name="connsiteY35" fmla="*/ 370434 h 408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57139" h="408957">
                    <a:moveTo>
                      <a:pt x="592608" y="0"/>
                    </a:moveTo>
                    <a:lnTo>
                      <a:pt x="64530" y="0"/>
                    </a:lnTo>
                    <a:cubicBezTo>
                      <a:pt x="28949" y="0"/>
                      <a:pt x="0" y="28922"/>
                      <a:pt x="0" y="64472"/>
                    </a:cubicBezTo>
                    <a:lnTo>
                      <a:pt x="0" y="344484"/>
                    </a:lnTo>
                    <a:cubicBezTo>
                      <a:pt x="0" y="380036"/>
                      <a:pt x="28949" y="408957"/>
                      <a:pt x="64530" y="408957"/>
                    </a:cubicBezTo>
                    <a:lnTo>
                      <a:pt x="592608" y="408957"/>
                    </a:lnTo>
                    <a:cubicBezTo>
                      <a:pt x="628191" y="408957"/>
                      <a:pt x="657139" y="380036"/>
                      <a:pt x="657139" y="344485"/>
                    </a:cubicBezTo>
                    <a:lnTo>
                      <a:pt x="657139" y="64472"/>
                    </a:lnTo>
                    <a:cubicBezTo>
                      <a:pt x="657139" y="28922"/>
                      <a:pt x="628191" y="0"/>
                      <a:pt x="592608" y="0"/>
                    </a:cubicBezTo>
                    <a:close/>
                    <a:moveTo>
                      <a:pt x="40567" y="54466"/>
                    </a:moveTo>
                    <a:lnTo>
                      <a:pt x="148398" y="119040"/>
                    </a:lnTo>
                    <a:lnTo>
                      <a:pt x="38558" y="228978"/>
                    </a:lnTo>
                    <a:lnTo>
                      <a:pt x="38558" y="64472"/>
                    </a:lnTo>
                    <a:cubicBezTo>
                      <a:pt x="38558" y="60928"/>
                      <a:pt x="39273" y="57547"/>
                      <a:pt x="40567" y="54466"/>
                    </a:cubicBezTo>
                    <a:close/>
                    <a:moveTo>
                      <a:pt x="88943" y="38523"/>
                    </a:moveTo>
                    <a:lnTo>
                      <a:pt x="568196" y="38523"/>
                    </a:lnTo>
                    <a:lnTo>
                      <a:pt x="329219" y="181633"/>
                    </a:lnTo>
                    <a:cubicBezTo>
                      <a:pt x="328819" y="181873"/>
                      <a:pt x="328320" y="181873"/>
                      <a:pt x="327921" y="181633"/>
                    </a:cubicBezTo>
                    <a:lnTo>
                      <a:pt x="88943" y="38523"/>
                    </a:lnTo>
                    <a:close/>
                    <a:moveTo>
                      <a:pt x="616573" y="54466"/>
                    </a:moveTo>
                    <a:cubicBezTo>
                      <a:pt x="617866" y="57547"/>
                      <a:pt x="618582" y="60928"/>
                      <a:pt x="618582" y="64472"/>
                    </a:cubicBezTo>
                    <a:lnTo>
                      <a:pt x="618582" y="229863"/>
                    </a:lnTo>
                    <a:lnTo>
                      <a:pt x="508189" y="119371"/>
                    </a:lnTo>
                    <a:lnTo>
                      <a:pt x="616573" y="54466"/>
                    </a:lnTo>
                    <a:close/>
                    <a:moveTo>
                      <a:pt x="592608" y="370434"/>
                    </a:moveTo>
                    <a:lnTo>
                      <a:pt x="64530" y="370434"/>
                    </a:lnTo>
                    <a:cubicBezTo>
                      <a:pt x="50208" y="370434"/>
                      <a:pt x="38558" y="358794"/>
                      <a:pt x="38558" y="344485"/>
                    </a:cubicBezTo>
                    <a:lnTo>
                      <a:pt x="38558" y="283509"/>
                    </a:lnTo>
                    <a:lnTo>
                      <a:pt x="182483" y="139453"/>
                    </a:lnTo>
                    <a:lnTo>
                      <a:pt x="308098" y="214676"/>
                    </a:lnTo>
                    <a:cubicBezTo>
                      <a:pt x="314412" y="218457"/>
                      <a:pt x="321490" y="220348"/>
                      <a:pt x="328570" y="220348"/>
                    </a:cubicBezTo>
                    <a:cubicBezTo>
                      <a:pt x="335650" y="220348"/>
                      <a:pt x="342729" y="218456"/>
                      <a:pt x="349043" y="214676"/>
                    </a:cubicBezTo>
                    <a:lnTo>
                      <a:pt x="474104" y="139785"/>
                    </a:lnTo>
                    <a:lnTo>
                      <a:pt x="618583" y="284393"/>
                    </a:lnTo>
                    <a:lnTo>
                      <a:pt x="618583" y="344485"/>
                    </a:lnTo>
                    <a:cubicBezTo>
                      <a:pt x="618582" y="358794"/>
                      <a:pt x="606930" y="370434"/>
                      <a:pt x="592608" y="3704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4FBDD29C-ECE7-4171-A784-E9B6F025091F}"/>
                  </a:ext>
                </a:extLst>
              </p:cNvPr>
              <p:cNvSpPr/>
              <p:nvPr/>
            </p:nvSpPr>
            <p:spPr>
              <a:xfrm>
                <a:off x="6020855" y="2152517"/>
                <a:ext cx="147354" cy="208251"/>
              </a:xfrm>
              <a:custGeom>
                <a:avLst/>
                <a:gdLst>
                  <a:gd name="connsiteX0" fmla="*/ 8170 w 147354"/>
                  <a:gd name="connsiteY0" fmla="*/ 111045 h 208251"/>
                  <a:gd name="connsiteX1" fmla="*/ 19265 w 147354"/>
                  <a:gd name="connsiteY1" fmla="*/ 114567 h 208251"/>
                  <a:gd name="connsiteX2" fmla="*/ 35036 w 147354"/>
                  <a:gd name="connsiteY2" fmla="*/ 106404 h 208251"/>
                  <a:gd name="connsiteX3" fmla="*/ 54399 w 147354"/>
                  <a:gd name="connsiteY3" fmla="*/ 78971 h 208251"/>
                  <a:gd name="connsiteX4" fmla="*/ 54399 w 147354"/>
                  <a:gd name="connsiteY4" fmla="*/ 188990 h 208251"/>
                  <a:gd name="connsiteX5" fmla="*/ 73677 w 147354"/>
                  <a:gd name="connsiteY5" fmla="*/ 208251 h 208251"/>
                  <a:gd name="connsiteX6" fmla="*/ 92955 w 147354"/>
                  <a:gd name="connsiteY6" fmla="*/ 188990 h 208251"/>
                  <a:gd name="connsiteX7" fmla="*/ 92955 w 147354"/>
                  <a:gd name="connsiteY7" fmla="*/ 78971 h 208251"/>
                  <a:gd name="connsiteX8" fmla="*/ 112318 w 147354"/>
                  <a:gd name="connsiteY8" fmla="*/ 106404 h 208251"/>
                  <a:gd name="connsiteX9" fmla="*/ 139184 w 147354"/>
                  <a:gd name="connsiteY9" fmla="*/ 111045 h 208251"/>
                  <a:gd name="connsiteX10" fmla="*/ 143829 w 147354"/>
                  <a:gd name="connsiteY10" fmla="*/ 84204 h 208251"/>
                  <a:gd name="connsiteX11" fmla="*/ 90577 w 147354"/>
                  <a:gd name="connsiteY11" fmla="*/ 8754 h 208251"/>
                  <a:gd name="connsiteX12" fmla="*/ 74212 w 147354"/>
                  <a:gd name="connsiteY12" fmla="*/ 8 h 208251"/>
                  <a:gd name="connsiteX13" fmla="*/ 74090 w 147354"/>
                  <a:gd name="connsiteY13" fmla="*/ 5 h 208251"/>
                  <a:gd name="connsiteX14" fmla="*/ 73959 w 147354"/>
                  <a:gd name="connsiteY14" fmla="*/ 3 h 208251"/>
                  <a:gd name="connsiteX15" fmla="*/ 73677 w 147354"/>
                  <a:gd name="connsiteY15" fmla="*/ 0 h 208251"/>
                  <a:gd name="connsiteX16" fmla="*/ 73396 w 147354"/>
                  <a:gd name="connsiteY16" fmla="*/ 3 h 208251"/>
                  <a:gd name="connsiteX17" fmla="*/ 73265 w 147354"/>
                  <a:gd name="connsiteY17" fmla="*/ 5 h 208251"/>
                  <a:gd name="connsiteX18" fmla="*/ 73143 w 147354"/>
                  <a:gd name="connsiteY18" fmla="*/ 8 h 208251"/>
                  <a:gd name="connsiteX19" fmla="*/ 56777 w 147354"/>
                  <a:gd name="connsiteY19" fmla="*/ 8755 h 208251"/>
                  <a:gd name="connsiteX20" fmla="*/ 3525 w 147354"/>
                  <a:gd name="connsiteY20" fmla="*/ 84204 h 208251"/>
                  <a:gd name="connsiteX21" fmla="*/ 8170 w 147354"/>
                  <a:gd name="connsiteY21" fmla="*/ 111045 h 20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7354" h="208251">
                    <a:moveTo>
                      <a:pt x="8170" y="111045"/>
                    </a:moveTo>
                    <a:cubicBezTo>
                      <a:pt x="11546" y="113425"/>
                      <a:pt x="15424" y="114567"/>
                      <a:pt x="19265" y="114567"/>
                    </a:cubicBezTo>
                    <a:cubicBezTo>
                      <a:pt x="25319" y="114567"/>
                      <a:pt x="31281" y="111724"/>
                      <a:pt x="35036" y="106404"/>
                    </a:cubicBezTo>
                    <a:lnTo>
                      <a:pt x="54399" y="78971"/>
                    </a:lnTo>
                    <a:lnTo>
                      <a:pt x="54399" y="188990"/>
                    </a:lnTo>
                    <a:cubicBezTo>
                      <a:pt x="54399" y="199627"/>
                      <a:pt x="63031" y="208251"/>
                      <a:pt x="73677" y="208251"/>
                    </a:cubicBezTo>
                    <a:cubicBezTo>
                      <a:pt x="84325" y="208251"/>
                      <a:pt x="92955" y="199627"/>
                      <a:pt x="92955" y="188990"/>
                    </a:cubicBezTo>
                    <a:lnTo>
                      <a:pt x="92955" y="78971"/>
                    </a:lnTo>
                    <a:lnTo>
                      <a:pt x="112318" y="106404"/>
                    </a:lnTo>
                    <a:cubicBezTo>
                      <a:pt x="118454" y="115098"/>
                      <a:pt x="130483" y="117175"/>
                      <a:pt x="139184" y="111045"/>
                    </a:cubicBezTo>
                    <a:cubicBezTo>
                      <a:pt x="147886" y="104915"/>
                      <a:pt x="149965" y="92897"/>
                      <a:pt x="143829" y="84204"/>
                    </a:cubicBezTo>
                    <a:lnTo>
                      <a:pt x="90577" y="8754"/>
                    </a:lnTo>
                    <a:cubicBezTo>
                      <a:pt x="86812" y="3418"/>
                      <a:pt x="80724" y="176"/>
                      <a:pt x="74212" y="8"/>
                    </a:cubicBezTo>
                    <a:cubicBezTo>
                      <a:pt x="74171" y="6"/>
                      <a:pt x="74132" y="5"/>
                      <a:pt x="74090" y="5"/>
                    </a:cubicBezTo>
                    <a:cubicBezTo>
                      <a:pt x="74047" y="4"/>
                      <a:pt x="74003" y="4"/>
                      <a:pt x="73959" y="3"/>
                    </a:cubicBezTo>
                    <a:cubicBezTo>
                      <a:pt x="73866" y="1"/>
                      <a:pt x="73772" y="0"/>
                      <a:pt x="73677" y="0"/>
                    </a:cubicBezTo>
                    <a:cubicBezTo>
                      <a:pt x="73582" y="0"/>
                      <a:pt x="73490" y="1"/>
                      <a:pt x="73396" y="3"/>
                    </a:cubicBezTo>
                    <a:cubicBezTo>
                      <a:pt x="73352" y="3"/>
                      <a:pt x="73308" y="4"/>
                      <a:pt x="73265" y="5"/>
                    </a:cubicBezTo>
                    <a:cubicBezTo>
                      <a:pt x="73224" y="6"/>
                      <a:pt x="73183" y="6"/>
                      <a:pt x="73143" y="8"/>
                    </a:cubicBezTo>
                    <a:cubicBezTo>
                      <a:pt x="66631" y="176"/>
                      <a:pt x="60543" y="3418"/>
                      <a:pt x="56777" y="8755"/>
                    </a:cubicBezTo>
                    <a:lnTo>
                      <a:pt x="3525" y="84204"/>
                    </a:lnTo>
                    <a:cubicBezTo>
                      <a:pt x="-2611" y="92897"/>
                      <a:pt x="-531" y="104915"/>
                      <a:pt x="8170" y="111045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: фигура 40">
                <a:extLst>
                  <a:ext uri="{FF2B5EF4-FFF2-40B4-BE49-F238E27FC236}">
                    <a16:creationId xmlns:a16="http://schemas.microsoft.com/office/drawing/2014/main" id="{C1061AEE-3694-449F-958B-C8F3EDC49222}"/>
                  </a:ext>
                </a:extLst>
              </p:cNvPr>
              <p:cNvSpPr/>
              <p:nvPr/>
            </p:nvSpPr>
            <p:spPr>
              <a:xfrm>
                <a:off x="5765664" y="2201581"/>
                <a:ext cx="158873" cy="158949"/>
              </a:xfrm>
              <a:custGeom>
                <a:avLst/>
                <a:gdLst>
                  <a:gd name="connsiteX0" fmla="*/ 34923 w 158873"/>
                  <a:gd name="connsiteY0" fmla="*/ 131205 h 158949"/>
                  <a:gd name="connsiteX1" fmla="*/ 38209 w 158873"/>
                  <a:gd name="connsiteY1" fmla="*/ 130924 h 158949"/>
                  <a:gd name="connsiteX2" fmla="*/ 53946 w 158873"/>
                  <a:gd name="connsiteY2" fmla="*/ 108681 h 158949"/>
                  <a:gd name="connsiteX3" fmla="*/ 48246 w 158873"/>
                  <a:gd name="connsiteY3" fmla="*/ 75520 h 158949"/>
                  <a:gd name="connsiteX4" fmla="*/ 125950 w 158873"/>
                  <a:gd name="connsiteY4" fmla="*/ 153296 h 158949"/>
                  <a:gd name="connsiteX5" fmla="*/ 139595 w 158873"/>
                  <a:gd name="connsiteY5" fmla="*/ 158950 h 158949"/>
                  <a:gd name="connsiteX6" fmla="*/ 153214 w 158873"/>
                  <a:gd name="connsiteY6" fmla="*/ 153320 h 158949"/>
                  <a:gd name="connsiteX7" fmla="*/ 153240 w 158873"/>
                  <a:gd name="connsiteY7" fmla="*/ 126081 h 158949"/>
                  <a:gd name="connsiteX8" fmla="*/ 75447 w 158873"/>
                  <a:gd name="connsiteY8" fmla="*/ 48215 h 158949"/>
                  <a:gd name="connsiteX9" fmla="*/ 108598 w 158873"/>
                  <a:gd name="connsiteY9" fmla="*/ 53924 h 158949"/>
                  <a:gd name="connsiteX10" fmla="*/ 130872 w 158873"/>
                  <a:gd name="connsiteY10" fmla="*/ 38215 h 158949"/>
                  <a:gd name="connsiteX11" fmla="*/ 115149 w 158873"/>
                  <a:gd name="connsiteY11" fmla="*/ 15961 h 158949"/>
                  <a:gd name="connsiteX12" fmla="*/ 24192 w 158873"/>
                  <a:gd name="connsiteY12" fmla="*/ 299 h 158949"/>
                  <a:gd name="connsiteX13" fmla="*/ 6059 w 158873"/>
                  <a:gd name="connsiteY13" fmla="*/ 6048 h 158949"/>
                  <a:gd name="connsiteX14" fmla="*/ 299 w 158873"/>
                  <a:gd name="connsiteY14" fmla="*/ 24160 h 158949"/>
                  <a:gd name="connsiteX15" fmla="*/ 15947 w 158873"/>
                  <a:gd name="connsiteY15" fmla="*/ 115199 h 158949"/>
                  <a:gd name="connsiteX16" fmla="*/ 34923 w 158873"/>
                  <a:gd name="connsiteY16" fmla="*/ 131205 h 158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873" h="158949">
                    <a:moveTo>
                      <a:pt x="34923" y="131205"/>
                    </a:moveTo>
                    <a:cubicBezTo>
                      <a:pt x="36007" y="131205"/>
                      <a:pt x="37105" y="131114"/>
                      <a:pt x="38209" y="130924"/>
                    </a:cubicBezTo>
                    <a:cubicBezTo>
                      <a:pt x="48702" y="129124"/>
                      <a:pt x="55749" y="119164"/>
                      <a:pt x="53946" y="108681"/>
                    </a:cubicBezTo>
                    <a:lnTo>
                      <a:pt x="48246" y="75520"/>
                    </a:lnTo>
                    <a:lnTo>
                      <a:pt x="125950" y="153296"/>
                    </a:lnTo>
                    <a:cubicBezTo>
                      <a:pt x="129715" y="157065"/>
                      <a:pt x="134654" y="158950"/>
                      <a:pt x="139595" y="158950"/>
                    </a:cubicBezTo>
                    <a:cubicBezTo>
                      <a:pt x="144522" y="158950"/>
                      <a:pt x="149452" y="157074"/>
                      <a:pt x="153214" y="153320"/>
                    </a:cubicBezTo>
                    <a:cubicBezTo>
                      <a:pt x="160750" y="145804"/>
                      <a:pt x="160761" y="133609"/>
                      <a:pt x="153240" y="126081"/>
                    </a:cubicBezTo>
                    <a:lnTo>
                      <a:pt x="75447" y="48215"/>
                    </a:lnTo>
                    <a:lnTo>
                      <a:pt x="108598" y="53924"/>
                    </a:lnTo>
                    <a:cubicBezTo>
                      <a:pt x="119100" y="55732"/>
                      <a:pt x="129063" y="48697"/>
                      <a:pt x="130872" y="38215"/>
                    </a:cubicBezTo>
                    <a:cubicBezTo>
                      <a:pt x="132680" y="27731"/>
                      <a:pt x="125641" y="17768"/>
                      <a:pt x="115149" y="15961"/>
                    </a:cubicBezTo>
                    <a:lnTo>
                      <a:pt x="24192" y="299"/>
                    </a:lnTo>
                    <a:cubicBezTo>
                      <a:pt x="17581" y="-839"/>
                      <a:pt x="10803" y="1310"/>
                      <a:pt x="6059" y="6048"/>
                    </a:cubicBezTo>
                    <a:cubicBezTo>
                      <a:pt x="1314" y="10786"/>
                      <a:pt x="-839" y="17560"/>
                      <a:pt x="299" y="24160"/>
                    </a:cubicBezTo>
                    <a:lnTo>
                      <a:pt x="15947" y="115199"/>
                    </a:lnTo>
                    <a:cubicBezTo>
                      <a:pt x="17557" y="124582"/>
                      <a:pt x="25707" y="131205"/>
                      <a:pt x="34923" y="131205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: фигура 41">
                <a:extLst>
                  <a:ext uri="{FF2B5EF4-FFF2-40B4-BE49-F238E27FC236}">
                    <a16:creationId xmlns:a16="http://schemas.microsoft.com/office/drawing/2014/main" id="{90144EC9-0451-419E-83E8-0D7189E4D7C1}"/>
                  </a:ext>
                </a:extLst>
              </p:cNvPr>
              <p:cNvSpPr/>
              <p:nvPr/>
            </p:nvSpPr>
            <p:spPr>
              <a:xfrm>
                <a:off x="6264248" y="2201767"/>
                <a:ext cx="158875" cy="158952"/>
              </a:xfrm>
              <a:custGeom>
                <a:avLst/>
                <a:gdLst>
                  <a:gd name="connsiteX0" fmla="*/ 19278 w 158875"/>
                  <a:gd name="connsiteY0" fmla="*/ 158953 h 158952"/>
                  <a:gd name="connsiteX1" fmla="*/ 32923 w 158875"/>
                  <a:gd name="connsiteY1" fmla="*/ 153299 h 158952"/>
                  <a:gd name="connsiteX2" fmla="*/ 110629 w 158875"/>
                  <a:gd name="connsiteY2" fmla="*/ 75522 h 158952"/>
                  <a:gd name="connsiteX3" fmla="*/ 104928 w 158875"/>
                  <a:gd name="connsiteY3" fmla="*/ 108683 h 158952"/>
                  <a:gd name="connsiteX4" fmla="*/ 120665 w 158875"/>
                  <a:gd name="connsiteY4" fmla="*/ 130926 h 158952"/>
                  <a:gd name="connsiteX5" fmla="*/ 123951 w 158875"/>
                  <a:gd name="connsiteY5" fmla="*/ 131207 h 158952"/>
                  <a:gd name="connsiteX6" fmla="*/ 142929 w 158875"/>
                  <a:gd name="connsiteY6" fmla="*/ 115202 h 158952"/>
                  <a:gd name="connsiteX7" fmla="*/ 158577 w 158875"/>
                  <a:gd name="connsiteY7" fmla="*/ 24168 h 158952"/>
                  <a:gd name="connsiteX8" fmla="*/ 152816 w 158875"/>
                  <a:gd name="connsiteY8" fmla="*/ 6050 h 158952"/>
                  <a:gd name="connsiteX9" fmla="*/ 134684 w 158875"/>
                  <a:gd name="connsiteY9" fmla="*/ 300 h 158952"/>
                  <a:gd name="connsiteX10" fmla="*/ 43726 w 158875"/>
                  <a:gd name="connsiteY10" fmla="*/ 15962 h 158952"/>
                  <a:gd name="connsiteX11" fmla="*/ 28002 w 158875"/>
                  <a:gd name="connsiteY11" fmla="*/ 38215 h 158952"/>
                  <a:gd name="connsiteX12" fmla="*/ 50276 w 158875"/>
                  <a:gd name="connsiteY12" fmla="*/ 53925 h 158952"/>
                  <a:gd name="connsiteX13" fmla="*/ 83427 w 158875"/>
                  <a:gd name="connsiteY13" fmla="*/ 48216 h 158952"/>
                  <a:gd name="connsiteX14" fmla="*/ 5634 w 158875"/>
                  <a:gd name="connsiteY14" fmla="*/ 126080 h 158952"/>
                  <a:gd name="connsiteX15" fmla="*/ 5660 w 158875"/>
                  <a:gd name="connsiteY15" fmla="*/ 153319 h 158952"/>
                  <a:gd name="connsiteX16" fmla="*/ 19278 w 158875"/>
                  <a:gd name="connsiteY16" fmla="*/ 158953 h 15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875" h="158952">
                    <a:moveTo>
                      <a:pt x="19278" y="158953"/>
                    </a:moveTo>
                    <a:cubicBezTo>
                      <a:pt x="24216" y="158953"/>
                      <a:pt x="29156" y="157068"/>
                      <a:pt x="32923" y="153299"/>
                    </a:cubicBezTo>
                    <a:lnTo>
                      <a:pt x="110629" y="75522"/>
                    </a:lnTo>
                    <a:lnTo>
                      <a:pt x="104928" y="108683"/>
                    </a:lnTo>
                    <a:cubicBezTo>
                      <a:pt x="103126" y="119167"/>
                      <a:pt x="110173" y="129126"/>
                      <a:pt x="120665" y="130926"/>
                    </a:cubicBezTo>
                    <a:cubicBezTo>
                      <a:pt x="121769" y="131115"/>
                      <a:pt x="122867" y="131207"/>
                      <a:pt x="123951" y="131207"/>
                    </a:cubicBezTo>
                    <a:cubicBezTo>
                      <a:pt x="133166" y="131207"/>
                      <a:pt x="141317" y="124584"/>
                      <a:pt x="142929" y="115202"/>
                    </a:cubicBezTo>
                    <a:lnTo>
                      <a:pt x="158577" y="24168"/>
                    </a:lnTo>
                    <a:cubicBezTo>
                      <a:pt x="159715" y="17562"/>
                      <a:pt x="157560" y="10789"/>
                      <a:pt x="152816" y="6050"/>
                    </a:cubicBezTo>
                    <a:cubicBezTo>
                      <a:pt x="148072" y="1311"/>
                      <a:pt x="141295" y="-839"/>
                      <a:pt x="134684" y="300"/>
                    </a:cubicBezTo>
                    <a:lnTo>
                      <a:pt x="43726" y="15962"/>
                    </a:lnTo>
                    <a:cubicBezTo>
                      <a:pt x="33233" y="17768"/>
                      <a:pt x="26193" y="27732"/>
                      <a:pt x="28002" y="38215"/>
                    </a:cubicBezTo>
                    <a:cubicBezTo>
                      <a:pt x="29811" y="48698"/>
                      <a:pt x="39793" y="55734"/>
                      <a:pt x="50276" y="53925"/>
                    </a:cubicBezTo>
                    <a:lnTo>
                      <a:pt x="83427" y="48216"/>
                    </a:lnTo>
                    <a:lnTo>
                      <a:pt x="5634" y="126080"/>
                    </a:lnTo>
                    <a:cubicBezTo>
                      <a:pt x="-1888" y="133608"/>
                      <a:pt x="-1877" y="145805"/>
                      <a:pt x="5660" y="153319"/>
                    </a:cubicBezTo>
                    <a:cubicBezTo>
                      <a:pt x="9422" y="157077"/>
                      <a:pt x="14349" y="158953"/>
                      <a:pt x="19278" y="1589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23" name="Объект 2">
            <a:extLst>
              <a:ext uri="{FF2B5EF4-FFF2-40B4-BE49-F238E27FC236}">
                <a16:creationId xmlns:a16="http://schemas.microsoft.com/office/drawing/2014/main" id="{D3AF69F8-DBF6-46A1-AAA6-C612BA2CF38B}"/>
              </a:ext>
            </a:extLst>
          </p:cNvPr>
          <p:cNvSpPr txBox="1">
            <a:spLocks/>
          </p:cNvSpPr>
          <p:nvPr/>
        </p:nvSpPr>
        <p:spPr>
          <a:xfrm>
            <a:off x="8931259" y="3288628"/>
            <a:ext cx="2743200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None/>
              <a:defRPr sz="3000" b="0" i="0">
                <a:ea typeface="VTB Group Cond Book" panose="020B0506050504020204" pitchFamily="34" charset="77"/>
                <a:cs typeface="VTB Group Cond Light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ru-RU" sz="2400" dirty="0">
                <a:latin typeface="Oswald Medium" pitchFamily="2" charset="-52"/>
              </a:rPr>
              <a:t>Низкая безопасность при доставке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C799DE0-3E03-41D2-83CA-C8C45F72B90E}"/>
              </a:ext>
            </a:extLst>
          </p:cNvPr>
          <p:cNvGrpSpPr/>
          <p:nvPr/>
        </p:nvGrpSpPr>
        <p:grpSpPr>
          <a:xfrm>
            <a:off x="8931259" y="1635209"/>
            <a:ext cx="1402079" cy="1402079"/>
            <a:chOff x="8635984" y="1463759"/>
            <a:chExt cx="1402079" cy="1402079"/>
          </a:xfrm>
        </p:grpSpPr>
        <p:sp>
          <p:nvSpPr>
            <p:cNvPr id="29" name="Oval 51">
              <a:extLst>
                <a:ext uri="{FF2B5EF4-FFF2-40B4-BE49-F238E27FC236}">
                  <a16:creationId xmlns:a16="http://schemas.microsoft.com/office/drawing/2014/main" id="{35B475CE-8B88-47FA-A3C0-4C3CB9C296FC}"/>
                </a:ext>
              </a:extLst>
            </p:cNvPr>
            <p:cNvSpPr/>
            <p:nvPr/>
          </p:nvSpPr>
          <p:spPr>
            <a:xfrm>
              <a:off x="8635984" y="1463759"/>
              <a:ext cx="1402079" cy="1402079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15900" dist="139700" dir="6060000" sx="86000" sy="86000" algn="ctr" rotWithShape="0">
                <a:schemeClr val="tx1">
                  <a:lumMod val="75000"/>
                  <a:lumOff val="25000"/>
                  <a:alpha val="4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3200">
                <a:solidFill>
                  <a:srgbClr val="FFFFFF"/>
                </a:solidFill>
                <a:ea typeface="VTB Group Cond Book" panose="020B0506050504020204" pitchFamily="34" charset="-52"/>
              </a:endParaRPr>
            </a:p>
          </p:txBody>
        </p:sp>
        <p:grpSp>
          <p:nvGrpSpPr>
            <p:cNvPr id="43" name="Рисунок 32">
              <a:extLst>
                <a:ext uri="{FF2B5EF4-FFF2-40B4-BE49-F238E27FC236}">
                  <a16:creationId xmlns:a16="http://schemas.microsoft.com/office/drawing/2014/main" id="{CC2765D7-430D-4ED5-B120-23B554B512C7}"/>
                </a:ext>
              </a:extLst>
            </p:cNvPr>
            <p:cNvGrpSpPr/>
            <p:nvPr/>
          </p:nvGrpSpPr>
          <p:grpSpPr>
            <a:xfrm>
              <a:off x="9003553" y="1822306"/>
              <a:ext cx="657459" cy="657459"/>
              <a:chOff x="9686183" y="2152517"/>
              <a:chExt cx="657459" cy="657459"/>
            </a:xfrm>
            <a:solidFill>
              <a:schemeClr val="bg1"/>
            </a:solidFill>
          </p:grpSpPr>
          <p:sp>
            <p:nvSpPr>
              <p:cNvPr id="44" name="Полилиния: фигура 43">
                <a:extLst>
                  <a:ext uri="{FF2B5EF4-FFF2-40B4-BE49-F238E27FC236}">
                    <a16:creationId xmlns:a16="http://schemas.microsoft.com/office/drawing/2014/main" id="{F1860011-EE2E-4BCA-A8C7-EC7A33E94665}"/>
                  </a:ext>
                </a:extLst>
              </p:cNvPr>
              <p:cNvSpPr/>
              <p:nvPr/>
            </p:nvSpPr>
            <p:spPr>
              <a:xfrm>
                <a:off x="9686183" y="2152517"/>
                <a:ext cx="657459" cy="657459"/>
              </a:xfrm>
              <a:custGeom>
                <a:avLst/>
                <a:gdLst>
                  <a:gd name="connsiteX0" fmla="*/ 591277 w 657459"/>
                  <a:gd name="connsiteY0" fmla="*/ 0 h 657459"/>
                  <a:gd name="connsiteX1" fmla="*/ 66182 w 657459"/>
                  <a:gd name="connsiteY1" fmla="*/ 0 h 657459"/>
                  <a:gd name="connsiteX2" fmla="*/ 0 w 657459"/>
                  <a:gd name="connsiteY2" fmla="*/ 66182 h 657459"/>
                  <a:gd name="connsiteX3" fmla="*/ 0 w 657459"/>
                  <a:gd name="connsiteY3" fmla="*/ 438193 h 657459"/>
                  <a:gd name="connsiteX4" fmla="*/ 66182 w 657459"/>
                  <a:gd name="connsiteY4" fmla="*/ 504375 h 657459"/>
                  <a:gd name="connsiteX5" fmla="*/ 309468 w 657459"/>
                  <a:gd name="connsiteY5" fmla="*/ 504375 h 657459"/>
                  <a:gd name="connsiteX6" fmla="*/ 309468 w 657459"/>
                  <a:gd name="connsiteY6" fmla="*/ 538025 h 657459"/>
                  <a:gd name="connsiteX7" fmla="*/ 259389 w 657459"/>
                  <a:gd name="connsiteY7" fmla="*/ 563397 h 657459"/>
                  <a:gd name="connsiteX8" fmla="*/ 227063 w 657459"/>
                  <a:gd name="connsiteY8" fmla="*/ 629960 h 657459"/>
                  <a:gd name="connsiteX9" fmla="*/ 233738 w 657459"/>
                  <a:gd name="connsiteY9" fmla="*/ 649274 h 657459"/>
                  <a:gd name="connsiteX10" fmla="*/ 252431 w 657459"/>
                  <a:gd name="connsiteY10" fmla="*/ 657459 h 657459"/>
                  <a:gd name="connsiteX11" fmla="*/ 405028 w 657459"/>
                  <a:gd name="connsiteY11" fmla="*/ 657459 h 657459"/>
                  <a:gd name="connsiteX12" fmla="*/ 423721 w 657459"/>
                  <a:gd name="connsiteY12" fmla="*/ 649274 h 657459"/>
                  <a:gd name="connsiteX13" fmla="*/ 430396 w 657459"/>
                  <a:gd name="connsiteY13" fmla="*/ 629957 h 657459"/>
                  <a:gd name="connsiteX14" fmla="*/ 398070 w 657459"/>
                  <a:gd name="connsiteY14" fmla="*/ 563397 h 657459"/>
                  <a:gd name="connsiteX15" fmla="*/ 347991 w 657459"/>
                  <a:gd name="connsiteY15" fmla="*/ 538025 h 657459"/>
                  <a:gd name="connsiteX16" fmla="*/ 347991 w 657459"/>
                  <a:gd name="connsiteY16" fmla="*/ 504375 h 657459"/>
                  <a:gd name="connsiteX17" fmla="*/ 591277 w 657459"/>
                  <a:gd name="connsiteY17" fmla="*/ 504375 h 657459"/>
                  <a:gd name="connsiteX18" fmla="*/ 657459 w 657459"/>
                  <a:gd name="connsiteY18" fmla="*/ 438193 h 657459"/>
                  <a:gd name="connsiteX19" fmla="*/ 657459 w 657459"/>
                  <a:gd name="connsiteY19" fmla="*/ 66182 h 657459"/>
                  <a:gd name="connsiteX20" fmla="*/ 591277 w 657459"/>
                  <a:gd name="connsiteY20" fmla="*/ 0 h 657459"/>
                  <a:gd name="connsiteX21" fmla="*/ 389209 w 657459"/>
                  <a:gd name="connsiteY21" fmla="*/ 618936 h 657459"/>
                  <a:gd name="connsiteX22" fmla="*/ 268251 w 657459"/>
                  <a:gd name="connsiteY22" fmla="*/ 618936 h 657459"/>
                  <a:gd name="connsiteX23" fmla="*/ 328731 w 657459"/>
                  <a:gd name="connsiteY23" fmla="*/ 574726 h 657459"/>
                  <a:gd name="connsiteX24" fmla="*/ 389209 w 657459"/>
                  <a:gd name="connsiteY24" fmla="*/ 618936 h 657459"/>
                  <a:gd name="connsiteX25" fmla="*/ 66182 w 657459"/>
                  <a:gd name="connsiteY25" fmla="*/ 38523 h 657459"/>
                  <a:gd name="connsiteX26" fmla="*/ 591277 w 657459"/>
                  <a:gd name="connsiteY26" fmla="*/ 38523 h 657459"/>
                  <a:gd name="connsiteX27" fmla="*/ 618936 w 657459"/>
                  <a:gd name="connsiteY27" fmla="*/ 66182 h 657459"/>
                  <a:gd name="connsiteX28" fmla="*/ 618936 w 657459"/>
                  <a:gd name="connsiteY28" fmla="*/ 387928 h 657459"/>
                  <a:gd name="connsiteX29" fmla="*/ 38523 w 657459"/>
                  <a:gd name="connsiteY29" fmla="*/ 387928 h 657459"/>
                  <a:gd name="connsiteX30" fmla="*/ 38523 w 657459"/>
                  <a:gd name="connsiteY30" fmla="*/ 66182 h 657459"/>
                  <a:gd name="connsiteX31" fmla="*/ 66182 w 657459"/>
                  <a:gd name="connsiteY31" fmla="*/ 38523 h 657459"/>
                  <a:gd name="connsiteX32" fmla="*/ 591277 w 657459"/>
                  <a:gd name="connsiteY32" fmla="*/ 465852 h 657459"/>
                  <a:gd name="connsiteX33" fmla="*/ 66182 w 657459"/>
                  <a:gd name="connsiteY33" fmla="*/ 465852 h 657459"/>
                  <a:gd name="connsiteX34" fmla="*/ 38523 w 657459"/>
                  <a:gd name="connsiteY34" fmla="*/ 438193 h 657459"/>
                  <a:gd name="connsiteX35" fmla="*/ 38523 w 657459"/>
                  <a:gd name="connsiteY35" fmla="*/ 426450 h 657459"/>
                  <a:gd name="connsiteX36" fmla="*/ 618936 w 657459"/>
                  <a:gd name="connsiteY36" fmla="*/ 426450 h 657459"/>
                  <a:gd name="connsiteX37" fmla="*/ 618936 w 657459"/>
                  <a:gd name="connsiteY37" fmla="*/ 438193 h 657459"/>
                  <a:gd name="connsiteX38" fmla="*/ 591277 w 657459"/>
                  <a:gd name="connsiteY38" fmla="*/ 465852 h 65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57459" h="657459">
                    <a:moveTo>
                      <a:pt x="591277" y="0"/>
                    </a:moveTo>
                    <a:lnTo>
                      <a:pt x="66182" y="0"/>
                    </a:lnTo>
                    <a:cubicBezTo>
                      <a:pt x="29690" y="0"/>
                      <a:pt x="0" y="29690"/>
                      <a:pt x="0" y="66182"/>
                    </a:cubicBezTo>
                    <a:lnTo>
                      <a:pt x="0" y="438193"/>
                    </a:lnTo>
                    <a:cubicBezTo>
                      <a:pt x="0" y="474685"/>
                      <a:pt x="29690" y="504375"/>
                      <a:pt x="66182" y="504375"/>
                    </a:cubicBezTo>
                    <a:lnTo>
                      <a:pt x="309468" y="504375"/>
                    </a:lnTo>
                    <a:lnTo>
                      <a:pt x="309468" y="538025"/>
                    </a:lnTo>
                    <a:cubicBezTo>
                      <a:pt x="290846" y="541587"/>
                      <a:pt x="273522" y="550292"/>
                      <a:pt x="259389" y="563397"/>
                    </a:cubicBezTo>
                    <a:cubicBezTo>
                      <a:pt x="240586" y="580836"/>
                      <a:pt x="229106" y="604473"/>
                      <a:pt x="227063" y="629960"/>
                    </a:cubicBezTo>
                    <a:cubicBezTo>
                      <a:pt x="226498" y="637026"/>
                      <a:pt x="228931" y="644066"/>
                      <a:pt x="233738" y="649274"/>
                    </a:cubicBezTo>
                    <a:cubicBezTo>
                      <a:pt x="238539" y="654475"/>
                      <a:pt x="245353" y="657459"/>
                      <a:pt x="252431" y="657459"/>
                    </a:cubicBezTo>
                    <a:lnTo>
                      <a:pt x="405028" y="657459"/>
                    </a:lnTo>
                    <a:cubicBezTo>
                      <a:pt x="412106" y="657459"/>
                      <a:pt x="418918" y="654476"/>
                      <a:pt x="423721" y="649274"/>
                    </a:cubicBezTo>
                    <a:cubicBezTo>
                      <a:pt x="428528" y="644066"/>
                      <a:pt x="430962" y="637026"/>
                      <a:pt x="430396" y="629957"/>
                    </a:cubicBezTo>
                    <a:cubicBezTo>
                      <a:pt x="428353" y="604472"/>
                      <a:pt x="416873" y="580834"/>
                      <a:pt x="398070" y="563397"/>
                    </a:cubicBezTo>
                    <a:cubicBezTo>
                      <a:pt x="383937" y="550292"/>
                      <a:pt x="366613" y="541587"/>
                      <a:pt x="347991" y="538025"/>
                    </a:cubicBezTo>
                    <a:lnTo>
                      <a:pt x="347991" y="504375"/>
                    </a:lnTo>
                    <a:lnTo>
                      <a:pt x="591277" y="504375"/>
                    </a:lnTo>
                    <a:cubicBezTo>
                      <a:pt x="627769" y="504375"/>
                      <a:pt x="657459" y="474685"/>
                      <a:pt x="657459" y="438193"/>
                    </a:cubicBezTo>
                    <a:lnTo>
                      <a:pt x="657459" y="66182"/>
                    </a:lnTo>
                    <a:cubicBezTo>
                      <a:pt x="657459" y="29690"/>
                      <a:pt x="627769" y="0"/>
                      <a:pt x="591277" y="0"/>
                    </a:cubicBezTo>
                    <a:close/>
                    <a:moveTo>
                      <a:pt x="389209" y="618936"/>
                    </a:moveTo>
                    <a:lnTo>
                      <a:pt x="268251" y="618936"/>
                    </a:lnTo>
                    <a:cubicBezTo>
                      <a:pt x="276488" y="593266"/>
                      <a:pt x="300776" y="574726"/>
                      <a:pt x="328731" y="574726"/>
                    </a:cubicBezTo>
                    <a:cubicBezTo>
                      <a:pt x="356686" y="574726"/>
                      <a:pt x="380972" y="593267"/>
                      <a:pt x="389209" y="618936"/>
                    </a:cubicBezTo>
                    <a:close/>
                    <a:moveTo>
                      <a:pt x="66182" y="38523"/>
                    </a:moveTo>
                    <a:lnTo>
                      <a:pt x="591277" y="38523"/>
                    </a:lnTo>
                    <a:cubicBezTo>
                      <a:pt x="606528" y="38523"/>
                      <a:pt x="618936" y="50931"/>
                      <a:pt x="618936" y="66182"/>
                    </a:cubicBezTo>
                    <a:lnTo>
                      <a:pt x="618936" y="387928"/>
                    </a:lnTo>
                    <a:lnTo>
                      <a:pt x="38523" y="387928"/>
                    </a:lnTo>
                    <a:lnTo>
                      <a:pt x="38523" y="66182"/>
                    </a:lnTo>
                    <a:cubicBezTo>
                      <a:pt x="38523" y="50931"/>
                      <a:pt x="50931" y="38523"/>
                      <a:pt x="66182" y="38523"/>
                    </a:cubicBezTo>
                    <a:close/>
                    <a:moveTo>
                      <a:pt x="591277" y="465852"/>
                    </a:moveTo>
                    <a:lnTo>
                      <a:pt x="66182" y="465852"/>
                    </a:lnTo>
                    <a:cubicBezTo>
                      <a:pt x="50931" y="465852"/>
                      <a:pt x="38523" y="453444"/>
                      <a:pt x="38523" y="438193"/>
                    </a:cubicBezTo>
                    <a:lnTo>
                      <a:pt x="38523" y="426450"/>
                    </a:lnTo>
                    <a:lnTo>
                      <a:pt x="618936" y="426450"/>
                    </a:lnTo>
                    <a:lnTo>
                      <a:pt x="618936" y="438193"/>
                    </a:lnTo>
                    <a:cubicBezTo>
                      <a:pt x="618936" y="453444"/>
                      <a:pt x="606528" y="465852"/>
                      <a:pt x="591277" y="46585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: фигура 44">
                <a:extLst>
                  <a:ext uri="{FF2B5EF4-FFF2-40B4-BE49-F238E27FC236}">
                    <a16:creationId xmlns:a16="http://schemas.microsoft.com/office/drawing/2014/main" id="{6378E765-577C-4961-A33B-A62BECF0C352}"/>
                  </a:ext>
                </a:extLst>
              </p:cNvPr>
              <p:cNvSpPr/>
              <p:nvPr/>
            </p:nvSpPr>
            <p:spPr>
              <a:xfrm>
                <a:off x="9825037" y="2280632"/>
                <a:ext cx="160113" cy="175469"/>
              </a:xfrm>
              <a:custGeom>
                <a:avLst/>
                <a:gdLst>
                  <a:gd name="connsiteX0" fmla="*/ 19263 w 160113"/>
                  <a:gd name="connsiteY0" fmla="*/ 175470 h 175469"/>
                  <a:gd name="connsiteX1" fmla="*/ 38524 w 160113"/>
                  <a:gd name="connsiteY1" fmla="*/ 156208 h 175469"/>
                  <a:gd name="connsiteX2" fmla="*/ 38524 w 160113"/>
                  <a:gd name="connsiteY2" fmla="*/ 131914 h 175469"/>
                  <a:gd name="connsiteX3" fmla="*/ 121590 w 160113"/>
                  <a:gd name="connsiteY3" fmla="*/ 131914 h 175469"/>
                  <a:gd name="connsiteX4" fmla="*/ 121590 w 160113"/>
                  <a:gd name="connsiteY4" fmla="*/ 156208 h 175469"/>
                  <a:gd name="connsiteX5" fmla="*/ 140852 w 160113"/>
                  <a:gd name="connsiteY5" fmla="*/ 175470 h 175469"/>
                  <a:gd name="connsiteX6" fmla="*/ 160113 w 160113"/>
                  <a:gd name="connsiteY6" fmla="*/ 156208 h 175469"/>
                  <a:gd name="connsiteX7" fmla="*/ 160113 w 160113"/>
                  <a:gd name="connsiteY7" fmla="*/ 80057 h 175469"/>
                  <a:gd name="connsiteX8" fmla="*/ 80057 w 160113"/>
                  <a:gd name="connsiteY8" fmla="*/ 0 h 175469"/>
                  <a:gd name="connsiteX9" fmla="*/ 0 w 160113"/>
                  <a:gd name="connsiteY9" fmla="*/ 80057 h 175469"/>
                  <a:gd name="connsiteX10" fmla="*/ 0 w 160113"/>
                  <a:gd name="connsiteY10" fmla="*/ 156208 h 175469"/>
                  <a:gd name="connsiteX11" fmla="*/ 19263 w 160113"/>
                  <a:gd name="connsiteY11" fmla="*/ 175470 h 175469"/>
                  <a:gd name="connsiteX12" fmla="*/ 80057 w 160113"/>
                  <a:gd name="connsiteY12" fmla="*/ 38524 h 175469"/>
                  <a:gd name="connsiteX13" fmla="*/ 121590 w 160113"/>
                  <a:gd name="connsiteY13" fmla="*/ 80058 h 175469"/>
                  <a:gd name="connsiteX14" fmla="*/ 121590 w 160113"/>
                  <a:gd name="connsiteY14" fmla="*/ 93391 h 175469"/>
                  <a:gd name="connsiteX15" fmla="*/ 38524 w 160113"/>
                  <a:gd name="connsiteY15" fmla="*/ 93391 h 175469"/>
                  <a:gd name="connsiteX16" fmla="*/ 38524 w 160113"/>
                  <a:gd name="connsiteY16" fmla="*/ 80058 h 175469"/>
                  <a:gd name="connsiteX17" fmla="*/ 80057 w 160113"/>
                  <a:gd name="connsiteY17" fmla="*/ 38524 h 17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0113" h="175469">
                    <a:moveTo>
                      <a:pt x="19263" y="175470"/>
                    </a:moveTo>
                    <a:cubicBezTo>
                      <a:pt x="29900" y="175470"/>
                      <a:pt x="38524" y="166846"/>
                      <a:pt x="38524" y="156208"/>
                    </a:cubicBezTo>
                    <a:lnTo>
                      <a:pt x="38524" y="131914"/>
                    </a:lnTo>
                    <a:lnTo>
                      <a:pt x="121590" y="131914"/>
                    </a:lnTo>
                    <a:lnTo>
                      <a:pt x="121590" y="156208"/>
                    </a:lnTo>
                    <a:cubicBezTo>
                      <a:pt x="121590" y="166846"/>
                      <a:pt x="130214" y="175470"/>
                      <a:pt x="140852" y="175470"/>
                    </a:cubicBezTo>
                    <a:cubicBezTo>
                      <a:pt x="151489" y="175470"/>
                      <a:pt x="160113" y="166846"/>
                      <a:pt x="160113" y="156208"/>
                    </a:cubicBezTo>
                    <a:lnTo>
                      <a:pt x="160113" y="80057"/>
                    </a:lnTo>
                    <a:cubicBezTo>
                      <a:pt x="160113" y="35914"/>
                      <a:pt x="124201" y="0"/>
                      <a:pt x="80057" y="0"/>
                    </a:cubicBezTo>
                    <a:cubicBezTo>
                      <a:pt x="35914" y="0"/>
                      <a:pt x="0" y="35914"/>
                      <a:pt x="0" y="80057"/>
                    </a:cubicBezTo>
                    <a:lnTo>
                      <a:pt x="0" y="156208"/>
                    </a:lnTo>
                    <a:cubicBezTo>
                      <a:pt x="1" y="166847"/>
                      <a:pt x="8625" y="175470"/>
                      <a:pt x="19263" y="175470"/>
                    </a:cubicBezTo>
                    <a:close/>
                    <a:moveTo>
                      <a:pt x="80057" y="38524"/>
                    </a:moveTo>
                    <a:cubicBezTo>
                      <a:pt x="102958" y="38524"/>
                      <a:pt x="121590" y="57157"/>
                      <a:pt x="121590" y="80058"/>
                    </a:cubicBezTo>
                    <a:lnTo>
                      <a:pt x="121590" y="93391"/>
                    </a:lnTo>
                    <a:lnTo>
                      <a:pt x="38524" y="93391"/>
                    </a:lnTo>
                    <a:lnTo>
                      <a:pt x="38524" y="80058"/>
                    </a:lnTo>
                    <a:cubicBezTo>
                      <a:pt x="38524" y="57157"/>
                      <a:pt x="57157" y="38524"/>
                      <a:pt x="80057" y="385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: фигура 45">
                <a:extLst>
                  <a:ext uri="{FF2B5EF4-FFF2-40B4-BE49-F238E27FC236}">
                    <a16:creationId xmlns:a16="http://schemas.microsoft.com/office/drawing/2014/main" id="{6FB08AD9-3E90-4CFB-BE93-E8B5A5751446}"/>
                  </a:ext>
                </a:extLst>
              </p:cNvPr>
              <p:cNvSpPr/>
              <p:nvPr/>
            </p:nvSpPr>
            <p:spPr>
              <a:xfrm>
                <a:off x="10038762" y="2277108"/>
                <a:ext cx="166023" cy="178994"/>
              </a:xfrm>
              <a:custGeom>
                <a:avLst/>
                <a:gdLst>
                  <a:gd name="connsiteX0" fmla="*/ 22899 w 166023"/>
                  <a:gd name="connsiteY0" fmla="*/ 178995 h 178994"/>
                  <a:gd name="connsiteX1" fmla="*/ 76527 w 166023"/>
                  <a:gd name="connsiteY1" fmla="*/ 178995 h 178994"/>
                  <a:gd name="connsiteX2" fmla="*/ 166024 w 166023"/>
                  <a:gd name="connsiteY2" fmla="*/ 89497 h 178994"/>
                  <a:gd name="connsiteX3" fmla="*/ 76527 w 166023"/>
                  <a:gd name="connsiteY3" fmla="*/ 0 h 178994"/>
                  <a:gd name="connsiteX4" fmla="*/ 22899 w 166023"/>
                  <a:gd name="connsiteY4" fmla="*/ 0 h 178994"/>
                  <a:gd name="connsiteX5" fmla="*/ 0 w 166023"/>
                  <a:gd name="connsiteY5" fmla="*/ 22899 h 178994"/>
                  <a:gd name="connsiteX6" fmla="*/ 0 w 166023"/>
                  <a:gd name="connsiteY6" fmla="*/ 156096 h 178994"/>
                  <a:gd name="connsiteX7" fmla="*/ 22899 w 166023"/>
                  <a:gd name="connsiteY7" fmla="*/ 178995 h 178994"/>
                  <a:gd name="connsiteX8" fmla="*/ 38523 w 166023"/>
                  <a:gd name="connsiteY8" fmla="*/ 38523 h 178994"/>
                  <a:gd name="connsiteX9" fmla="*/ 76527 w 166023"/>
                  <a:gd name="connsiteY9" fmla="*/ 38523 h 178994"/>
                  <a:gd name="connsiteX10" fmla="*/ 127501 w 166023"/>
                  <a:gd name="connsiteY10" fmla="*/ 89498 h 178994"/>
                  <a:gd name="connsiteX11" fmla="*/ 76527 w 166023"/>
                  <a:gd name="connsiteY11" fmla="*/ 140473 h 178994"/>
                  <a:gd name="connsiteX12" fmla="*/ 38523 w 166023"/>
                  <a:gd name="connsiteY12" fmla="*/ 140473 h 178994"/>
                  <a:gd name="connsiteX13" fmla="*/ 38523 w 166023"/>
                  <a:gd name="connsiteY13" fmla="*/ 38523 h 178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023" h="178994">
                    <a:moveTo>
                      <a:pt x="22899" y="178995"/>
                    </a:moveTo>
                    <a:lnTo>
                      <a:pt x="76527" y="178995"/>
                    </a:lnTo>
                    <a:cubicBezTo>
                      <a:pt x="125876" y="178995"/>
                      <a:pt x="166024" y="138846"/>
                      <a:pt x="166024" y="89497"/>
                    </a:cubicBezTo>
                    <a:cubicBezTo>
                      <a:pt x="166024" y="40147"/>
                      <a:pt x="125876" y="0"/>
                      <a:pt x="76527" y="0"/>
                    </a:cubicBezTo>
                    <a:lnTo>
                      <a:pt x="22899" y="0"/>
                    </a:lnTo>
                    <a:cubicBezTo>
                      <a:pt x="10273" y="0"/>
                      <a:pt x="0" y="10273"/>
                      <a:pt x="0" y="22899"/>
                    </a:cubicBezTo>
                    <a:lnTo>
                      <a:pt x="0" y="156096"/>
                    </a:lnTo>
                    <a:cubicBezTo>
                      <a:pt x="0" y="168722"/>
                      <a:pt x="10273" y="178995"/>
                      <a:pt x="22899" y="178995"/>
                    </a:cubicBezTo>
                    <a:close/>
                    <a:moveTo>
                      <a:pt x="38523" y="38523"/>
                    </a:moveTo>
                    <a:lnTo>
                      <a:pt x="76527" y="38523"/>
                    </a:lnTo>
                    <a:cubicBezTo>
                      <a:pt x="104635" y="38523"/>
                      <a:pt x="127501" y="61390"/>
                      <a:pt x="127501" y="89498"/>
                    </a:cubicBezTo>
                    <a:cubicBezTo>
                      <a:pt x="127501" y="117606"/>
                      <a:pt x="104634" y="140473"/>
                      <a:pt x="76527" y="140473"/>
                    </a:cubicBezTo>
                    <a:lnTo>
                      <a:pt x="38523" y="140473"/>
                    </a:lnTo>
                    <a:lnTo>
                      <a:pt x="38523" y="38523"/>
                    </a:lnTo>
                    <a:close/>
                  </a:path>
                </a:pathLst>
              </a:custGeom>
              <a:solidFill>
                <a:schemeClr val="bg1"/>
              </a:solidFill>
              <a:ln w="12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A12B218-DEAD-EF49-6D9C-1389C59E2851}"/>
              </a:ext>
            </a:extLst>
          </p:cNvPr>
          <p:cNvSpPr txBox="1">
            <a:spLocks/>
          </p:cNvSpPr>
          <p:nvPr/>
        </p:nvSpPr>
        <p:spPr>
          <a:xfrm>
            <a:off x="732754" y="4186515"/>
            <a:ext cx="2810546" cy="158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Некоторые районы не обслуживаются из-за удалённости от точки отправления</a:t>
            </a:r>
          </a:p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Малое количество курьеров</a:t>
            </a:r>
          </a:p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Опасный путь до удаленных районов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985C2F07-F090-5978-9379-9216AA04DD2A}"/>
              </a:ext>
            </a:extLst>
          </p:cNvPr>
          <p:cNvSpPr txBox="1">
            <a:spLocks/>
          </p:cNvSpPr>
          <p:nvPr/>
        </p:nvSpPr>
        <p:spPr>
          <a:xfrm>
            <a:off x="4839044" y="4186515"/>
            <a:ext cx="3028606" cy="158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Сложности расширения курьерских служб в пиковые периоды</a:t>
            </a:r>
          </a:p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Неэффективная логистика и планирование маршрутов</a:t>
            </a:r>
          </a:p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Неудобное время и место доставки для курьера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DA49E1B-2A57-4747-A838-F874EFC673DC}"/>
              </a:ext>
            </a:extLst>
          </p:cNvPr>
          <p:cNvSpPr txBox="1">
            <a:spLocks/>
          </p:cNvSpPr>
          <p:nvPr/>
        </p:nvSpPr>
        <p:spPr>
          <a:xfrm>
            <a:off x="8931259" y="4186515"/>
            <a:ext cx="2743200" cy="158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Опасные доставки в ночное время </a:t>
            </a:r>
          </a:p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Возможность заражения инфекцией при выдаче вашего заказа</a:t>
            </a:r>
          </a:p>
          <a:p>
            <a:pPr>
              <a:buClr>
                <a:schemeClr val="accent2"/>
              </a:buClr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Товар может быть поврежден из-за курьера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FF0567-23E4-4454-B9DB-7CED9036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1987" y="0"/>
            <a:ext cx="2191778" cy="881750"/>
          </a:xfrm>
          <a:prstGeom prst="rect">
            <a:avLst/>
          </a:prstGeom>
        </p:spPr>
      </p:pic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84" y="431359"/>
            <a:ext cx="10515600" cy="701731"/>
          </a:xfrm>
        </p:spPr>
        <p:txBody>
          <a:bodyPr/>
          <a:lstStyle/>
          <a:p>
            <a:r>
              <a:rPr lang="ru-RU" b="1" dirty="0"/>
              <a:t>Основные проблемы доставки   </a:t>
            </a:r>
          </a:p>
        </p:txBody>
      </p:sp>
    </p:spTree>
    <p:extLst>
      <p:ext uri="{BB962C8B-B14F-4D97-AF65-F5344CB8AC3E}">
        <p14:creationId xmlns:p14="http://schemas.microsoft.com/office/powerpoint/2010/main" val="1226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8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8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8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8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8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80000">
                                      <p:stCondLst>
                                        <p:cond delay="35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8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8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80000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8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8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80000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8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8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80000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8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8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80000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80000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80000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3" grpId="0"/>
          <p:bldP spid="12" grpId="0"/>
          <p:bldP spid="15" grpId="0"/>
          <p:bldP spid="16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5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8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8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8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8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8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8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7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10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3" grpId="0"/>
          <p:bldP spid="12" grpId="0"/>
          <p:bldP spid="15" grpId="0"/>
          <p:bldP spid="16" grpId="0"/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5943DC9-686C-F806-D127-E489C60D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55652" cy="687053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DEF28-3E8F-4C13-BFA4-C637353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</p:spPr>
        <p:txBody>
          <a:bodyPr/>
          <a:lstStyle/>
          <a:p>
            <a:r>
              <a:rPr lang="ru-RU" b="1" dirty="0"/>
              <a:t>Мы решим все проблемы за вас</a:t>
            </a:r>
          </a:p>
        </p:txBody>
      </p:sp>
      <p:sp>
        <p:nvSpPr>
          <p:cNvPr id="136" name="Номер слайда 5">
            <a:extLst>
              <a:ext uri="{FF2B5EF4-FFF2-40B4-BE49-F238E27FC236}">
                <a16:creationId xmlns:a16="http://schemas.microsoft.com/office/drawing/2014/main" id="{353F75B1-2E56-44A3-B072-42F19F9F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>
                <a:solidFill>
                  <a:schemeClr val="bg1"/>
                </a:solidFill>
              </a:rPr>
              <a:pPr>
                <a:lnSpc>
                  <a:spcPct val="90000"/>
                </a:lnSpc>
                <a:spcBef>
                  <a:spcPct val="0"/>
                </a:spcBef>
              </a:pPr>
              <a:t>5</a:t>
            </a:fld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13" name="Рисунок 3">
            <a:extLst>
              <a:ext uri="{FF2B5EF4-FFF2-40B4-BE49-F238E27FC236}">
                <a16:creationId xmlns:a16="http://schemas.microsoft.com/office/drawing/2014/main" id="{CEA43AD7-1488-4671-8B1A-01A4335513F3}"/>
              </a:ext>
            </a:extLst>
          </p:cNvPr>
          <p:cNvGrpSpPr/>
          <p:nvPr/>
        </p:nvGrpSpPr>
        <p:grpSpPr>
          <a:xfrm>
            <a:off x="461963" y="1557751"/>
            <a:ext cx="540000" cy="540000"/>
            <a:chOff x="461963" y="1557751"/>
            <a:chExt cx="540000" cy="540000"/>
          </a:xfrm>
          <a:solidFill>
            <a:schemeClr val="accent2"/>
          </a:solidFill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F52BB7FF-E2EA-408A-9405-33D0DE872960}"/>
                </a:ext>
              </a:extLst>
            </p:cNvPr>
            <p:cNvSpPr/>
            <p:nvPr/>
          </p:nvSpPr>
          <p:spPr>
            <a:xfrm>
              <a:off x="646159" y="1780627"/>
              <a:ext cx="175824" cy="191259"/>
            </a:xfrm>
            <a:custGeom>
              <a:avLst/>
              <a:gdLst>
                <a:gd name="connsiteX0" fmla="*/ 156613 w 175824"/>
                <a:gd name="connsiteY0" fmla="*/ 62352 h 191259"/>
                <a:gd name="connsiteX1" fmla="*/ 57640 w 175824"/>
                <a:gd name="connsiteY1" fmla="*/ 5210 h 191259"/>
                <a:gd name="connsiteX2" fmla="*/ 19213 w 175824"/>
                <a:gd name="connsiteY2" fmla="*/ 5210 h 191259"/>
                <a:gd name="connsiteX3" fmla="*/ 0 w 175824"/>
                <a:gd name="connsiteY3" fmla="*/ 38488 h 191259"/>
                <a:gd name="connsiteX4" fmla="*/ 0 w 175824"/>
                <a:gd name="connsiteY4" fmla="*/ 152772 h 191259"/>
                <a:gd name="connsiteX5" fmla="*/ 19213 w 175824"/>
                <a:gd name="connsiteY5" fmla="*/ 186051 h 191259"/>
                <a:gd name="connsiteX6" fmla="*/ 38425 w 175824"/>
                <a:gd name="connsiteY6" fmla="*/ 191260 h 191259"/>
                <a:gd name="connsiteX7" fmla="*/ 57639 w 175824"/>
                <a:gd name="connsiteY7" fmla="*/ 186051 h 191259"/>
                <a:gd name="connsiteX8" fmla="*/ 156612 w 175824"/>
                <a:gd name="connsiteY8" fmla="*/ 128909 h 191259"/>
                <a:gd name="connsiteX9" fmla="*/ 175825 w 175824"/>
                <a:gd name="connsiteY9" fmla="*/ 95630 h 191259"/>
                <a:gd name="connsiteX10" fmla="*/ 156613 w 175824"/>
                <a:gd name="connsiteY10" fmla="*/ 62352 h 191259"/>
                <a:gd name="connsiteX11" fmla="*/ 140792 w 175824"/>
                <a:gd name="connsiteY11" fmla="*/ 101507 h 191259"/>
                <a:gd name="connsiteX12" fmla="*/ 41819 w 175824"/>
                <a:gd name="connsiteY12" fmla="*/ 158649 h 191259"/>
                <a:gd name="connsiteX13" fmla="*/ 35034 w 175824"/>
                <a:gd name="connsiteY13" fmla="*/ 158649 h 191259"/>
                <a:gd name="connsiteX14" fmla="*/ 31641 w 175824"/>
                <a:gd name="connsiteY14" fmla="*/ 152772 h 191259"/>
                <a:gd name="connsiteX15" fmla="*/ 31641 w 175824"/>
                <a:gd name="connsiteY15" fmla="*/ 38487 h 191259"/>
                <a:gd name="connsiteX16" fmla="*/ 35034 w 175824"/>
                <a:gd name="connsiteY16" fmla="*/ 32610 h 191259"/>
                <a:gd name="connsiteX17" fmla="*/ 38447 w 175824"/>
                <a:gd name="connsiteY17" fmla="*/ 31663 h 191259"/>
                <a:gd name="connsiteX18" fmla="*/ 41819 w 175824"/>
                <a:gd name="connsiteY18" fmla="*/ 32610 h 191259"/>
                <a:gd name="connsiteX19" fmla="*/ 140792 w 175824"/>
                <a:gd name="connsiteY19" fmla="*/ 89752 h 191259"/>
                <a:gd name="connsiteX20" fmla="*/ 144185 w 175824"/>
                <a:gd name="connsiteY20" fmla="*/ 95629 h 191259"/>
                <a:gd name="connsiteX21" fmla="*/ 140792 w 175824"/>
                <a:gd name="connsiteY21" fmla="*/ 101507 h 19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5824" h="191259">
                  <a:moveTo>
                    <a:pt x="156613" y="62352"/>
                  </a:moveTo>
                  <a:lnTo>
                    <a:pt x="57640" y="5210"/>
                  </a:lnTo>
                  <a:cubicBezTo>
                    <a:pt x="45609" y="-1737"/>
                    <a:pt x="31245" y="-1737"/>
                    <a:pt x="19213" y="5210"/>
                  </a:cubicBezTo>
                  <a:cubicBezTo>
                    <a:pt x="7182" y="12156"/>
                    <a:pt x="0" y="24596"/>
                    <a:pt x="0" y="38488"/>
                  </a:cubicBezTo>
                  <a:lnTo>
                    <a:pt x="0" y="152772"/>
                  </a:lnTo>
                  <a:cubicBezTo>
                    <a:pt x="0" y="166664"/>
                    <a:pt x="7182" y="179104"/>
                    <a:pt x="19213" y="186051"/>
                  </a:cubicBezTo>
                  <a:cubicBezTo>
                    <a:pt x="25228" y="189523"/>
                    <a:pt x="31827" y="191260"/>
                    <a:pt x="38425" y="191260"/>
                  </a:cubicBezTo>
                  <a:cubicBezTo>
                    <a:pt x="45025" y="191260"/>
                    <a:pt x="51624" y="189524"/>
                    <a:pt x="57639" y="186051"/>
                  </a:cubicBezTo>
                  <a:lnTo>
                    <a:pt x="156612" y="128909"/>
                  </a:lnTo>
                  <a:cubicBezTo>
                    <a:pt x="168642" y="121962"/>
                    <a:pt x="175825" y="109522"/>
                    <a:pt x="175825" y="95630"/>
                  </a:cubicBezTo>
                  <a:cubicBezTo>
                    <a:pt x="175825" y="81738"/>
                    <a:pt x="168642" y="69298"/>
                    <a:pt x="156613" y="62352"/>
                  </a:cubicBezTo>
                  <a:close/>
                  <a:moveTo>
                    <a:pt x="140792" y="101507"/>
                  </a:moveTo>
                  <a:lnTo>
                    <a:pt x="41819" y="158649"/>
                  </a:lnTo>
                  <a:cubicBezTo>
                    <a:pt x="38866" y="160352"/>
                    <a:pt x="36301" y="159380"/>
                    <a:pt x="35034" y="158649"/>
                  </a:cubicBezTo>
                  <a:cubicBezTo>
                    <a:pt x="33767" y="157917"/>
                    <a:pt x="31641" y="156181"/>
                    <a:pt x="31641" y="152772"/>
                  </a:cubicBezTo>
                  <a:lnTo>
                    <a:pt x="31641" y="38487"/>
                  </a:lnTo>
                  <a:cubicBezTo>
                    <a:pt x="31641" y="35078"/>
                    <a:pt x="33767" y="33342"/>
                    <a:pt x="35034" y="32610"/>
                  </a:cubicBezTo>
                  <a:cubicBezTo>
                    <a:pt x="35781" y="32179"/>
                    <a:pt x="36982" y="31663"/>
                    <a:pt x="38447" y="31663"/>
                  </a:cubicBezTo>
                  <a:cubicBezTo>
                    <a:pt x="39463" y="31663"/>
                    <a:pt x="40610" y="31912"/>
                    <a:pt x="41819" y="32610"/>
                  </a:cubicBezTo>
                  <a:lnTo>
                    <a:pt x="140792" y="89752"/>
                  </a:lnTo>
                  <a:cubicBezTo>
                    <a:pt x="143744" y="91457"/>
                    <a:pt x="144185" y="94166"/>
                    <a:pt x="144185" y="95629"/>
                  </a:cubicBezTo>
                  <a:cubicBezTo>
                    <a:pt x="144184" y="97093"/>
                    <a:pt x="143744" y="99801"/>
                    <a:pt x="140792" y="101507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solidFill>
                <a:srgbClr val="367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65C393A1-7EE1-43C7-B8EB-1F63A88A1AB2}"/>
                </a:ext>
              </a:extLst>
            </p:cNvPr>
            <p:cNvSpPr/>
            <p:nvPr/>
          </p:nvSpPr>
          <p:spPr>
            <a:xfrm>
              <a:off x="461963" y="1557751"/>
              <a:ext cx="540000" cy="540000"/>
            </a:xfrm>
            <a:custGeom>
              <a:avLst/>
              <a:gdLst>
                <a:gd name="connsiteX0" fmla="*/ 485641 w 540000"/>
                <a:gd name="connsiteY0" fmla="*/ 0 h 540000"/>
                <a:gd name="connsiteX1" fmla="*/ 54359 w 540000"/>
                <a:gd name="connsiteY1" fmla="*/ 0 h 540000"/>
                <a:gd name="connsiteX2" fmla="*/ 0 w 540000"/>
                <a:gd name="connsiteY2" fmla="*/ 54359 h 540000"/>
                <a:gd name="connsiteX3" fmla="*/ 0 w 540000"/>
                <a:gd name="connsiteY3" fmla="*/ 485641 h 540000"/>
                <a:gd name="connsiteX4" fmla="*/ 54359 w 540000"/>
                <a:gd name="connsiteY4" fmla="*/ 540000 h 540000"/>
                <a:gd name="connsiteX5" fmla="*/ 485641 w 540000"/>
                <a:gd name="connsiteY5" fmla="*/ 540000 h 540000"/>
                <a:gd name="connsiteX6" fmla="*/ 540000 w 540000"/>
                <a:gd name="connsiteY6" fmla="*/ 485641 h 540000"/>
                <a:gd name="connsiteX7" fmla="*/ 540000 w 540000"/>
                <a:gd name="connsiteY7" fmla="*/ 54359 h 540000"/>
                <a:gd name="connsiteX8" fmla="*/ 485641 w 540000"/>
                <a:gd name="connsiteY8" fmla="*/ 0 h 540000"/>
                <a:gd name="connsiteX9" fmla="*/ 54359 w 540000"/>
                <a:gd name="connsiteY9" fmla="*/ 31641 h 540000"/>
                <a:gd name="connsiteX10" fmla="*/ 485641 w 540000"/>
                <a:gd name="connsiteY10" fmla="*/ 31641 h 540000"/>
                <a:gd name="connsiteX11" fmla="*/ 508359 w 540000"/>
                <a:gd name="connsiteY11" fmla="*/ 54359 h 540000"/>
                <a:gd name="connsiteX12" fmla="*/ 508359 w 540000"/>
                <a:gd name="connsiteY12" fmla="*/ 102826 h 540000"/>
                <a:gd name="connsiteX13" fmla="*/ 31641 w 540000"/>
                <a:gd name="connsiteY13" fmla="*/ 102826 h 540000"/>
                <a:gd name="connsiteX14" fmla="*/ 31641 w 540000"/>
                <a:gd name="connsiteY14" fmla="*/ 54359 h 540000"/>
                <a:gd name="connsiteX15" fmla="*/ 54359 w 540000"/>
                <a:gd name="connsiteY15" fmla="*/ 31641 h 540000"/>
                <a:gd name="connsiteX16" fmla="*/ 485641 w 540000"/>
                <a:gd name="connsiteY16" fmla="*/ 508359 h 540000"/>
                <a:gd name="connsiteX17" fmla="*/ 54359 w 540000"/>
                <a:gd name="connsiteY17" fmla="*/ 508359 h 540000"/>
                <a:gd name="connsiteX18" fmla="*/ 31641 w 540000"/>
                <a:gd name="connsiteY18" fmla="*/ 485641 h 540000"/>
                <a:gd name="connsiteX19" fmla="*/ 31641 w 540000"/>
                <a:gd name="connsiteY19" fmla="*/ 134466 h 540000"/>
                <a:gd name="connsiteX20" fmla="*/ 508359 w 540000"/>
                <a:gd name="connsiteY20" fmla="*/ 134466 h 540000"/>
                <a:gd name="connsiteX21" fmla="*/ 508359 w 540000"/>
                <a:gd name="connsiteY21" fmla="*/ 485641 h 540000"/>
                <a:gd name="connsiteX22" fmla="*/ 485641 w 540000"/>
                <a:gd name="connsiteY22" fmla="*/ 508359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000" h="540000">
                  <a:moveTo>
                    <a:pt x="485641" y="0"/>
                  </a:moveTo>
                  <a:lnTo>
                    <a:pt x="54359" y="0"/>
                  </a:lnTo>
                  <a:cubicBezTo>
                    <a:pt x="24385" y="0"/>
                    <a:pt x="0" y="24385"/>
                    <a:pt x="0" y="54359"/>
                  </a:cubicBezTo>
                  <a:lnTo>
                    <a:pt x="0" y="485641"/>
                  </a:lnTo>
                  <a:cubicBezTo>
                    <a:pt x="0" y="515615"/>
                    <a:pt x="24385" y="540000"/>
                    <a:pt x="54359" y="540000"/>
                  </a:cubicBezTo>
                  <a:lnTo>
                    <a:pt x="485641" y="540000"/>
                  </a:lnTo>
                  <a:cubicBezTo>
                    <a:pt x="515615" y="540000"/>
                    <a:pt x="540000" y="515615"/>
                    <a:pt x="540000" y="485641"/>
                  </a:cubicBezTo>
                  <a:lnTo>
                    <a:pt x="540000" y="54359"/>
                  </a:lnTo>
                  <a:cubicBezTo>
                    <a:pt x="540000" y="24385"/>
                    <a:pt x="515615" y="0"/>
                    <a:pt x="485641" y="0"/>
                  </a:cubicBezTo>
                  <a:close/>
                  <a:moveTo>
                    <a:pt x="54359" y="31641"/>
                  </a:moveTo>
                  <a:lnTo>
                    <a:pt x="485641" y="31641"/>
                  </a:lnTo>
                  <a:cubicBezTo>
                    <a:pt x="498168" y="31641"/>
                    <a:pt x="508359" y="41832"/>
                    <a:pt x="508359" y="54359"/>
                  </a:cubicBezTo>
                  <a:lnTo>
                    <a:pt x="508359" y="102826"/>
                  </a:lnTo>
                  <a:lnTo>
                    <a:pt x="31641" y="102826"/>
                  </a:lnTo>
                  <a:lnTo>
                    <a:pt x="31641" y="54359"/>
                  </a:lnTo>
                  <a:cubicBezTo>
                    <a:pt x="31641" y="41832"/>
                    <a:pt x="41832" y="31641"/>
                    <a:pt x="54359" y="31641"/>
                  </a:cubicBezTo>
                  <a:close/>
                  <a:moveTo>
                    <a:pt x="485641" y="508359"/>
                  </a:moveTo>
                  <a:lnTo>
                    <a:pt x="54359" y="508359"/>
                  </a:lnTo>
                  <a:cubicBezTo>
                    <a:pt x="41832" y="508359"/>
                    <a:pt x="31641" y="498168"/>
                    <a:pt x="31641" y="485641"/>
                  </a:cubicBezTo>
                  <a:lnTo>
                    <a:pt x="31641" y="134466"/>
                  </a:lnTo>
                  <a:lnTo>
                    <a:pt x="508359" y="134466"/>
                  </a:lnTo>
                  <a:lnTo>
                    <a:pt x="508359" y="485641"/>
                  </a:lnTo>
                  <a:cubicBezTo>
                    <a:pt x="508359" y="498168"/>
                    <a:pt x="498168" y="508359"/>
                    <a:pt x="485641" y="508359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solidFill>
                <a:srgbClr val="367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7E3FE31A-A600-45D0-86F8-205AB66A3D58}"/>
                </a:ext>
              </a:extLst>
            </p:cNvPr>
            <p:cNvSpPr/>
            <p:nvPr/>
          </p:nvSpPr>
          <p:spPr>
            <a:xfrm>
              <a:off x="514664" y="1609360"/>
              <a:ext cx="65973" cy="31640"/>
            </a:xfrm>
            <a:custGeom>
              <a:avLst/>
              <a:gdLst>
                <a:gd name="connsiteX0" fmla="*/ 15820 w 65973"/>
                <a:gd name="connsiteY0" fmla="*/ 31641 h 31640"/>
                <a:gd name="connsiteX1" fmla="*/ 50154 w 65973"/>
                <a:gd name="connsiteY1" fmla="*/ 31641 h 31640"/>
                <a:gd name="connsiteX2" fmla="*/ 65974 w 65973"/>
                <a:gd name="connsiteY2" fmla="*/ 15820 h 31640"/>
                <a:gd name="connsiteX3" fmla="*/ 50154 w 65973"/>
                <a:gd name="connsiteY3" fmla="*/ 0 h 31640"/>
                <a:gd name="connsiteX4" fmla="*/ 15820 w 65973"/>
                <a:gd name="connsiteY4" fmla="*/ 0 h 31640"/>
                <a:gd name="connsiteX5" fmla="*/ 0 w 65973"/>
                <a:gd name="connsiteY5" fmla="*/ 15820 h 31640"/>
                <a:gd name="connsiteX6" fmla="*/ 15820 w 65973"/>
                <a:gd name="connsiteY6" fmla="*/ 31641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3" h="31640">
                  <a:moveTo>
                    <a:pt x="15820" y="31641"/>
                  </a:moveTo>
                  <a:lnTo>
                    <a:pt x="50154" y="31641"/>
                  </a:lnTo>
                  <a:cubicBezTo>
                    <a:pt x="58891" y="31641"/>
                    <a:pt x="65974" y="24557"/>
                    <a:pt x="65974" y="15820"/>
                  </a:cubicBezTo>
                  <a:cubicBezTo>
                    <a:pt x="65974" y="7083"/>
                    <a:pt x="58891" y="0"/>
                    <a:pt x="50154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solidFill>
                <a:srgbClr val="367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C04DD873-7265-44C8-B5C1-D0D0796D77FA}"/>
                </a:ext>
              </a:extLst>
            </p:cNvPr>
            <p:cNvSpPr/>
            <p:nvPr/>
          </p:nvSpPr>
          <p:spPr>
            <a:xfrm>
              <a:off x="602203" y="1609360"/>
              <a:ext cx="65973" cy="31640"/>
            </a:xfrm>
            <a:custGeom>
              <a:avLst/>
              <a:gdLst>
                <a:gd name="connsiteX0" fmla="*/ 15820 w 65973"/>
                <a:gd name="connsiteY0" fmla="*/ 31641 h 31640"/>
                <a:gd name="connsiteX1" fmla="*/ 50154 w 65973"/>
                <a:gd name="connsiteY1" fmla="*/ 31641 h 31640"/>
                <a:gd name="connsiteX2" fmla="*/ 65974 w 65973"/>
                <a:gd name="connsiteY2" fmla="*/ 15820 h 31640"/>
                <a:gd name="connsiteX3" fmla="*/ 50154 w 65973"/>
                <a:gd name="connsiteY3" fmla="*/ 0 h 31640"/>
                <a:gd name="connsiteX4" fmla="*/ 15820 w 65973"/>
                <a:gd name="connsiteY4" fmla="*/ 0 h 31640"/>
                <a:gd name="connsiteX5" fmla="*/ 0 w 65973"/>
                <a:gd name="connsiteY5" fmla="*/ 15820 h 31640"/>
                <a:gd name="connsiteX6" fmla="*/ 15820 w 65973"/>
                <a:gd name="connsiteY6" fmla="*/ 31641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3" h="31640">
                  <a:moveTo>
                    <a:pt x="15820" y="31641"/>
                  </a:moveTo>
                  <a:lnTo>
                    <a:pt x="50154" y="31641"/>
                  </a:lnTo>
                  <a:cubicBezTo>
                    <a:pt x="58891" y="31641"/>
                    <a:pt x="65974" y="24557"/>
                    <a:pt x="65974" y="15820"/>
                  </a:cubicBezTo>
                  <a:cubicBezTo>
                    <a:pt x="65974" y="7083"/>
                    <a:pt x="58891" y="0"/>
                    <a:pt x="50154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solidFill>
                <a:srgbClr val="367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F66619EE-8DE3-442D-A83E-F89F4AC41FD2}"/>
                </a:ext>
              </a:extLst>
            </p:cNvPr>
            <p:cNvSpPr/>
            <p:nvPr/>
          </p:nvSpPr>
          <p:spPr>
            <a:xfrm>
              <a:off x="767667" y="1609360"/>
              <a:ext cx="182178" cy="31640"/>
            </a:xfrm>
            <a:custGeom>
              <a:avLst/>
              <a:gdLst>
                <a:gd name="connsiteX0" fmla="*/ 15820 w 182178"/>
                <a:gd name="connsiteY0" fmla="*/ 31641 h 31640"/>
                <a:gd name="connsiteX1" fmla="*/ 166358 w 182178"/>
                <a:gd name="connsiteY1" fmla="*/ 31641 h 31640"/>
                <a:gd name="connsiteX2" fmla="*/ 182178 w 182178"/>
                <a:gd name="connsiteY2" fmla="*/ 15820 h 31640"/>
                <a:gd name="connsiteX3" fmla="*/ 166358 w 182178"/>
                <a:gd name="connsiteY3" fmla="*/ 0 h 31640"/>
                <a:gd name="connsiteX4" fmla="*/ 15820 w 182178"/>
                <a:gd name="connsiteY4" fmla="*/ 0 h 31640"/>
                <a:gd name="connsiteX5" fmla="*/ 0 w 182178"/>
                <a:gd name="connsiteY5" fmla="*/ 15820 h 31640"/>
                <a:gd name="connsiteX6" fmla="*/ 15820 w 182178"/>
                <a:gd name="connsiteY6" fmla="*/ 31641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78" h="31640">
                  <a:moveTo>
                    <a:pt x="15820" y="31641"/>
                  </a:moveTo>
                  <a:lnTo>
                    <a:pt x="166358" y="31641"/>
                  </a:lnTo>
                  <a:cubicBezTo>
                    <a:pt x="175095" y="31641"/>
                    <a:pt x="182178" y="24557"/>
                    <a:pt x="182178" y="15820"/>
                  </a:cubicBezTo>
                  <a:cubicBezTo>
                    <a:pt x="182178" y="7083"/>
                    <a:pt x="175095" y="0"/>
                    <a:pt x="166358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2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solidFill>
                <a:srgbClr val="367C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9" name="Рисунок 11">
            <a:extLst>
              <a:ext uri="{FF2B5EF4-FFF2-40B4-BE49-F238E27FC236}">
                <a16:creationId xmlns:a16="http://schemas.microsoft.com/office/drawing/2014/main" id="{71C5B56F-843A-4363-824C-B8F9FDB9506D}"/>
              </a:ext>
            </a:extLst>
          </p:cNvPr>
          <p:cNvGrpSpPr/>
          <p:nvPr/>
        </p:nvGrpSpPr>
        <p:grpSpPr>
          <a:xfrm>
            <a:off x="461963" y="2806996"/>
            <a:ext cx="540000" cy="540000"/>
            <a:chOff x="461963" y="2806996"/>
            <a:chExt cx="540000" cy="540000"/>
          </a:xfrm>
          <a:solidFill>
            <a:schemeClr val="accent2"/>
          </a:solidFill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2ECDAEE4-9C2C-4486-A28F-4EF5B6303301}"/>
                </a:ext>
              </a:extLst>
            </p:cNvPr>
            <p:cNvSpPr/>
            <p:nvPr/>
          </p:nvSpPr>
          <p:spPr>
            <a:xfrm>
              <a:off x="461963" y="2806996"/>
              <a:ext cx="540000" cy="540000"/>
            </a:xfrm>
            <a:custGeom>
              <a:avLst/>
              <a:gdLst>
                <a:gd name="connsiteX0" fmla="*/ 485641 w 540000"/>
                <a:gd name="connsiteY0" fmla="*/ 0 h 540000"/>
                <a:gd name="connsiteX1" fmla="*/ 54359 w 540000"/>
                <a:gd name="connsiteY1" fmla="*/ 0 h 540000"/>
                <a:gd name="connsiteX2" fmla="*/ 0 w 540000"/>
                <a:gd name="connsiteY2" fmla="*/ 54359 h 540000"/>
                <a:gd name="connsiteX3" fmla="*/ 0 w 540000"/>
                <a:gd name="connsiteY3" fmla="*/ 485641 h 540000"/>
                <a:gd name="connsiteX4" fmla="*/ 54359 w 540000"/>
                <a:gd name="connsiteY4" fmla="*/ 540000 h 540000"/>
                <a:gd name="connsiteX5" fmla="*/ 485641 w 540000"/>
                <a:gd name="connsiteY5" fmla="*/ 540000 h 540000"/>
                <a:gd name="connsiteX6" fmla="*/ 540000 w 540000"/>
                <a:gd name="connsiteY6" fmla="*/ 485641 h 540000"/>
                <a:gd name="connsiteX7" fmla="*/ 540000 w 540000"/>
                <a:gd name="connsiteY7" fmla="*/ 54359 h 540000"/>
                <a:gd name="connsiteX8" fmla="*/ 485641 w 540000"/>
                <a:gd name="connsiteY8" fmla="*/ 0 h 540000"/>
                <a:gd name="connsiteX9" fmla="*/ 54359 w 540000"/>
                <a:gd name="connsiteY9" fmla="*/ 31641 h 540000"/>
                <a:gd name="connsiteX10" fmla="*/ 485641 w 540000"/>
                <a:gd name="connsiteY10" fmla="*/ 31641 h 540000"/>
                <a:gd name="connsiteX11" fmla="*/ 508359 w 540000"/>
                <a:gd name="connsiteY11" fmla="*/ 54359 h 540000"/>
                <a:gd name="connsiteX12" fmla="*/ 508359 w 540000"/>
                <a:gd name="connsiteY12" fmla="*/ 102826 h 540000"/>
                <a:gd name="connsiteX13" fmla="*/ 31641 w 540000"/>
                <a:gd name="connsiteY13" fmla="*/ 102826 h 540000"/>
                <a:gd name="connsiteX14" fmla="*/ 31641 w 540000"/>
                <a:gd name="connsiteY14" fmla="*/ 54359 h 540000"/>
                <a:gd name="connsiteX15" fmla="*/ 54359 w 540000"/>
                <a:gd name="connsiteY15" fmla="*/ 31641 h 540000"/>
                <a:gd name="connsiteX16" fmla="*/ 485641 w 540000"/>
                <a:gd name="connsiteY16" fmla="*/ 508359 h 540000"/>
                <a:gd name="connsiteX17" fmla="*/ 54359 w 540000"/>
                <a:gd name="connsiteY17" fmla="*/ 508359 h 540000"/>
                <a:gd name="connsiteX18" fmla="*/ 31641 w 540000"/>
                <a:gd name="connsiteY18" fmla="*/ 485641 h 540000"/>
                <a:gd name="connsiteX19" fmla="*/ 31641 w 540000"/>
                <a:gd name="connsiteY19" fmla="*/ 134466 h 540000"/>
                <a:gd name="connsiteX20" fmla="*/ 508359 w 540000"/>
                <a:gd name="connsiteY20" fmla="*/ 134466 h 540000"/>
                <a:gd name="connsiteX21" fmla="*/ 508359 w 540000"/>
                <a:gd name="connsiteY21" fmla="*/ 485641 h 540000"/>
                <a:gd name="connsiteX22" fmla="*/ 485641 w 540000"/>
                <a:gd name="connsiteY22" fmla="*/ 508359 h 5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0000" h="540000">
                  <a:moveTo>
                    <a:pt x="485641" y="0"/>
                  </a:moveTo>
                  <a:lnTo>
                    <a:pt x="54359" y="0"/>
                  </a:lnTo>
                  <a:cubicBezTo>
                    <a:pt x="24385" y="0"/>
                    <a:pt x="0" y="24385"/>
                    <a:pt x="0" y="54359"/>
                  </a:cubicBezTo>
                  <a:lnTo>
                    <a:pt x="0" y="485641"/>
                  </a:lnTo>
                  <a:cubicBezTo>
                    <a:pt x="0" y="515615"/>
                    <a:pt x="24385" y="540000"/>
                    <a:pt x="54359" y="540000"/>
                  </a:cubicBezTo>
                  <a:lnTo>
                    <a:pt x="485641" y="540000"/>
                  </a:lnTo>
                  <a:cubicBezTo>
                    <a:pt x="515615" y="540000"/>
                    <a:pt x="540000" y="515615"/>
                    <a:pt x="540000" y="485641"/>
                  </a:cubicBezTo>
                  <a:lnTo>
                    <a:pt x="540000" y="54359"/>
                  </a:lnTo>
                  <a:cubicBezTo>
                    <a:pt x="540000" y="24385"/>
                    <a:pt x="515615" y="0"/>
                    <a:pt x="485641" y="0"/>
                  </a:cubicBezTo>
                  <a:close/>
                  <a:moveTo>
                    <a:pt x="54359" y="31641"/>
                  </a:moveTo>
                  <a:lnTo>
                    <a:pt x="485641" y="31641"/>
                  </a:lnTo>
                  <a:cubicBezTo>
                    <a:pt x="498168" y="31641"/>
                    <a:pt x="508359" y="41832"/>
                    <a:pt x="508359" y="54359"/>
                  </a:cubicBezTo>
                  <a:lnTo>
                    <a:pt x="508359" y="102826"/>
                  </a:lnTo>
                  <a:lnTo>
                    <a:pt x="31641" y="102826"/>
                  </a:lnTo>
                  <a:lnTo>
                    <a:pt x="31641" y="54359"/>
                  </a:lnTo>
                  <a:cubicBezTo>
                    <a:pt x="31641" y="41832"/>
                    <a:pt x="41832" y="31641"/>
                    <a:pt x="54359" y="31641"/>
                  </a:cubicBezTo>
                  <a:close/>
                  <a:moveTo>
                    <a:pt x="485641" y="508359"/>
                  </a:moveTo>
                  <a:lnTo>
                    <a:pt x="54359" y="508359"/>
                  </a:lnTo>
                  <a:cubicBezTo>
                    <a:pt x="41832" y="508359"/>
                    <a:pt x="31641" y="498168"/>
                    <a:pt x="31641" y="485641"/>
                  </a:cubicBezTo>
                  <a:lnTo>
                    <a:pt x="31641" y="134466"/>
                  </a:lnTo>
                  <a:lnTo>
                    <a:pt x="508359" y="134466"/>
                  </a:lnTo>
                  <a:lnTo>
                    <a:pt x="508359" y="485641"/>
                  </a:lnTo>
                  <a:cubicBezTo>
                    <a:pt x="508359" y="498168"/>
                    <a:pt x="498168" y="508359"/>
                    <a:pt x="485641" y="508359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C47368C6-07F9-4757-B335-8E053B3BE1E3}"/>
                </a:ext>
              </a:extLst>
            </p:cNvPr>
            <p:cNvSpPr/>
            <p:nvPr/>
          </p:nvSpPr>
          <p:spPr>
            <a:xfrm>
              <a:off x="514663" y="2858605"/>
              <a:ext cx="65974" cy="31640"/>
            </a:xfrm>
            <a:custGeom>
              <a:avLst/>
              <a:gdLst>
                <a:gd name="connsiteX0" fmla="*/ 15820 w 65974"/>
                <a:gd name="connsiteY0" fmla="*/ 31641 h 31640"/>
                <a:gd name="connsiteX1" fmla="*/ 50155 w 65974"/>
                <a:gd name="connsiteY1" fmla="*/ 31641 h 31640"/>
                <a:gd name="connsiteX2" fmla="*/ 65975 w 65974"/>
                <a:gd name="connsiteY2" fmla="*/ 15820 h 31640"/>
                <a:gd name="connsiteX3" fmla="*/ 50155 w 65974"/>
                <a:gd name="connsiteY3" fmla="*/ 0 h 31640"/>
                <a:gd name="connsiteX4" fmla="*/ 15820 w 65974"/>
                <a:gd name="connsiteY4" fmla="*/ 0 h 31640"/>
                <a:gd name="connsiteX5" fmla="*/ 0 w 65974"/>
                <a:gd name="connsiteY5" fmla="*/ 15820 h 31640"/>
                <a:gd name="connsiteX6" fmla="*/ 15820 w 65974"/>
                <a:gd name="connsiteY6" fmla="*/ 31641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4" h="31640">
                  <a:moveTo>
                    <a:pt x="15820" y="31641"/>
                  </a:moveTo>
                  <a:lnTo>
                    <a:pt x="50155" y="31641"/>
                  </a:lnTo>
                  <a:cubicBezTo>
                    <a:pt x="58892" y="31641"/>
                    <a:pt x="65975" y="24557"/>
                    <a:pt x="65975" y="15820"/>
                  </a:cubicBezTo>
                  <a:cubicBezTo>
                    <a:pt x="65975" y="7083"/>
                    <a:pt x="58892" y="0"/>
                    <a:pt x="50155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FE4D9BF3-6711-4833-9DBD-2DC9385D863C}"/>
                </a:ext>
              </a:extLst>
            </p:cNvPr>
            <p:cNvSpPr/>
            <p:nvPr/>
          </p:nvSpPr>
          <p:spPr>
            <a:xfrm>
              <a:off x="602202" y="2858605"/>
              <a:ext cx="65974" cy="31640"/>
            </a:xfrm>
            <a:custGeom>
              <a:avLst/>
              <a:gdLst>
                <a:gd name="connsiteX0" fmla="*/ 15820 w 65974"/>
                <a:gd name="connsiteY0" fmla="*/ 31641 h 31640"/>
                <a:gd name="connsiteX1" fmla="*/ 50155 w 65974"/>
                <a:gd name="connsiteY1" fmla="*/ 31641 h 31640"/>
                <a:gd name="connsiteX2" fmla="*/ 65975 w 65974"/>
                <a:gd name="connsiteY2" fmla="*/ 15820 h 31640"/>
                <a:gd name="connsiteX3" fmla="*/ 50155 w 65974"/>
                <a:gd name="connsiteY3" fmla="*/ 0 h 31640"/>
                <a:gd name="connsiteX4" fmla="*/ 15820 w 65974"/>
                <a:gd name="connsiteY4" fmla="*/ 0 h 31640"/>
                <a:gd name="connsiteX5" fmla="*/ 0 w 65974"/>
                <a:gd name="connsiteY5" fmla="*/ 15820 h 31640"/>
                <a:gd name="connsiteX6" fmla="*/ 15820 w 65974"/>
                <a:gd name="connsiteY6" fmla="*/ 31641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974" h="31640">
                  <a:moveTo>
                    <a:pt x="15820" y="31641"/>
                  </a:moveTo>
                  <a:lnTo>
                    <a:pt x="50155" y="31641"/>
                  </a:lnTo>
                  <a:cubicBezTo>
                    <a:pt x="58892" y="31641"/>
                    <a:pt x="65975" y="24557"/>
                    <a:pt x="65975" y="15820"/>
                  </a:cubicBezTo>
                  <a:cubicBezTo>
                    <a:pt x="65975" y="7083"/>
                    <a:pt x="58892" y="0"/>
                    <a:pt x="50155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F032AD37-07E7-4577-BD45-52A6AE497C4B}"/>
                </a:ext>
              </a:extLst>
            </p:cNvPr>
            <p:cNvSpPr/>
            <p:nvPr/>
          </p:nvSpPr>
          <p:spPr>
            <a:xfrm>
              <a:off x="767666" y="2858605"/>
              <a:ext cx="182178" cy="31640"/>
            </a:xfrm>
            <a:custGeom>
              <a:avLst/>
              <a:gdLst>
                <a:gd name="connsiteX0" fmla="*/ 15820 w 182178"/>
                <a:gd name="connsiteY0" fmla="*/ 31641 h 31640"/>
                <a:gd name="connsiteX1" fmla="*/ 166358 w 182178"/>
                <a:gd name="connsiteY1" fmla="*/ 31641 h 31640"/>
                <a:gd name="connsiteX2" fmla="*/ 182178 w 182178"/>
                <a:gd name="connsiteY2" fmla="*/ 15820 h 31640"/>
                <a:gd name="connsiteX3" fmla="*/ 166358 w 182178"/>
                <a:gd name="connsiteY3" fmla="*/ 0 h 31640"/>
                <a:gd name="connsiteX4" fmla="*/ 15820 w 182178"/>
                <a:gd name="connsiteY4" fmla="*/ 0 h 31640"/>
                <a:gd name="connsiteX5" fmla="*/ 0 w 182178"/>
                <a:gd name="connsiteY5" fmla="*/ 15820 h 31640"/>
                <a:gd name="connsiteX6" fmla="*/ 15820 w 182178"/>
                <a:gd name="connsiteY6" fmla="*/ 31641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78" h="31640">
                  <a:moveTo>
                    <a:pt x="15820" y="31641"/>
                  </a:moveTo>
                  <a:lnTo>
                    <a:pt x="166358" y="31641"/>
                  </a:lnTo>
                  <a:cubicBezTo>
                    <a:pt x="175095" y="31641"/>
                    <a:pt x="182178" y="24557"/>
                    <a:pt x="182178" y="15820"/>
                  </a:cubicBezTo>
                  <a:cubicBezTo>
                    <a:pt x="182178" y="7083"/>
                    <a:pt x="175095" y="0"/>
                    <a:pt x="166358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2354EB8B-1274-45A4-8FD3-384F29ABD524}"/>
                </a:ext>
              </a:extLst>
            </p:cNvPr>
            <p:cNvSpPr/>
            <p:nvPr/>
          </p:nvSpPr>
          <p:spPr>
            <a:xfrm>
              <a:off x="571103" y="2968035"/>
              <a:ext cx="321719" cy="321718"/>
            </a:xfrm>
            <a:custGeom>
              <a:avLst/>
              <a:gdLst>
                <a:gd name="connsiteX0" fmla="*/ 305899 w 321719"/>
                <a:gd name="connsiteY0" fmla="*/ 145040 h 321718"/>
                <a:gd name="connsiteX1" fmla="*/ 258784 w 321719"/>
                <a:gd name="connsiteY1" fmla="*/ 145040 h 321718"/>
                <a:gd name="connsiteX2" fmla="*/ 176680 w 321719"/>
                <a:gd name="connsiteY2" fmla="*/ 62935 h 321718"/>
                <a:gd name="connsiteX3" fmla="*/ 176680 w 321719"/>
                <a:gd name="connsiteY3" fmla="*/ 15820 h 321718"/>
                <a:gd name="connsiteX4" fmla="*/ 160860 w 321719"/>
                <a:gd name="connsiteY4" fmla="*/ 0 h 321718"/>
                <a:gd name="connsiteX5" fmla="*/ 145040 w 321719"/>
                <a:gd name="connsiteY5" fmla="*/ 15820 h 321718"/>
                <a:gd name="connsiteX6" fmla="*/ 145040 w 321719"/>
                <a:gd name="connsiteY6" fmla="*/ 62935 h 321718"/>
                <a:gd name="connsiteX7" fmla="*/ 62935 w 321719"/>
                <a:gd name="connsiteY7" fmla="*/ 145040 h 321718"/>
                <a:gd name="connsiteX8" fmla="*/ 15820 w 321719"/>
                <a:gd name="connsiteY8" fmla="*/ 145040 h 321718"/>
                <a:gd name="connsiteX9" fmla="*/ 0 w 321719"/>
                <a:gd name="connsiteY9" fmla="*/ 160860 h 321718"/>
                <a:gd name="connsiteX10" fmla="*/ 15820 w 321719"/>
                <a:gd name="connsiteY10" fmla="*/ 176680 h 321718"/>
                <a:gd name="connsiteX11" fmla="*/ 62935 w 321719"/>
                <a:gd name="connsiteY11" fmla="*/ 176680 h 321718"/>
                <a:gd name="connsiteX12" fmla="*/ 145040 w 321719"/>
                <a:gd name="connsiteY12" fmla="*/ 258783 h 321718"/>
                <a:gd name="connsiteX13" fmla="*/ 145040 w 321719"/>
                <a:gd name="connsiteY13" fmla="*/ 305898 h 321718"/>
                <a:gd name="connsiteX14" fmla="*/ 160860 w 321719"/>
                <a:gd name="connsiteY14" fmla="*/ 321719 h 321718"/>
                <a:gd name="connsiteX15" fmla="*/ 176680 w 321719"/>
                <a:gd name="connsiteY15" fmla="*/ 305898 h 321718"/>
                <a:gd name="connsiteX16" fmla="*/ 176680 w 321719"/>
                <a:gd name="connsiteY16" fmla="*/ 258783 h 321718"/>
                <a:gd name="connsiteX17" fmla="*/ 258784 w 321719"/>
                <a:gd name="connsiteY17" fmla="*/ 176680 h 321718"/>
                <a:gd name="connsiteX18" fmla="*/ 305899 w 321719"/>
                <a:gd name="connsiteY18" fmla="*/ 176680 h 321718"/>
                <a:gd name="connsiteX19" fmla="*/ 321720 w 321719"/>
                <a:gd name="connsiteY19" fmla="*/ 160860 h 321718"/>
                <a:gd name="connsiteX20" fmla="*/ 305899 w 321719"/>
                <a:gd name="connsiteY20" fmla="*/ 145040 h 321718"/>
                <a:gd name="connsiteX21" fmla="*/ 160860 w 321719"/>
                <a:gd name="connsiteY21" fmla="*/ 228404 h 321718"/>
                <a:gd name="connsiteX22" fmla="*/ 93316 w 321719"/>
                <a:gd name="connsiteY22" fmla="*/ 160860 h 321718"/>
                <a:gd name="connsiteX23" fmla="*/ 160860 w 321719"/>
                <a:gd name="connsiteY23" fmla="*/ 93316 h 321718"/>
                <a:gd name="connsiteX24" fmla="*/ 228404 w 321719"/>
                <a:gd name="connsiteY24" fmla="*/ 160860 h 321718"/>
                <a:gd name="connsiteX25" fmla="*/ 160860 w 321719"/>
                <a:gd name="connsiteY25" fmla="*/ 228404 h 32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1719" h="321718">
                  <a:moveTo>
                    <a:pt x="305899" y="145040"/>
                  </a:moveTo>
                  <a:lnTo>
                    <a:pt x="258784" y="145040"/>
                  </a:lnTo>
                  <a:cubicBezTo>
                    <a:pt x="252017" y="102994"/>
                    <a:pt x="218726" y="69703"/>
                    <a:pt x="176680" y="62935"/>
                  </a:cubicBezTo>
                  <a:lnTo>
                    <a:pt x="176680" y="15820"/>
                  </a:lnTo>
                  <a:cubicBezTo>
                    <a:pt x="176680" y="7083"/>
                    <a:pt x="169597" y="0"/>
                    <a:pt x="160860" y="0"/>
                  </a:cubicBezTo>
                  <a:cubicBezTo>
                    <a:pt x="152123" y="0"/>
                    <a:pt x="145040" y="7083"/>
                    <a:pt x="145040" y="15820"/>
                  </a:cubicBezTo>
                  <a:lnTo>
                    <a:pt x="145040" y="62935"/>
                  </a:lnTo>
                  <a:cubicBezTo>
                    <a:pt x="102994" y="69703"/>
                    <a:pt x="69703" y="102993"/>
                    <a:pt x="62935" y="145040"/>
                  </a:cubicBezTo>
                  <a:lnTo>
                    <a:pt x="15820" y="145040"/>
                  </a:lnTo>
                  <a:cubicBezTo>
                    <a:pt x="7083" y="145040"/>
                    <a:pt x="0" y="152123"/>
                    <a:pt x="0" y="160860"/>
                  </a:cubicBezTo>
                  <a:cubicBezTo>
                    <a:pt x="0" y="169597"/>
                    <a:pt x="7083" y="176680"/>
                    <a:pt x="15820" y="176680"/>
                  </a:cubicBezTo>
                  <a:lnTo>
                    <a:pt x="62935" y="176680"/>
                  </a:lnTo>
                  <a:cubicBezTo>
                    <a:pt x="69703" y="218725"/>
                    <a:pt x="102993" y="252015"/>
                    <a:pt x="145040" y="258783"/>
                  </a:cubicBezTo>
                  <a:lnTo>
                    <a:pt x="145040" y="305898"/>
                  </a:lnTo>
                  <a:cubicBezTo>
                    <a:pt x="145040" y="314635"/>
                    <a:pt x="152123" y="321719"/>
                    <a:pt x="160860" y="321719"/>
                  </a:cubicBezTo>
                  <a:cubicBezTo>
                    <a:pt x="169597" y="321719"/>
                    <a:pt x="176680" y="314635"/>
                    <a:pt x="176680" y="305898"/>
                  </a:cubicBezTo>
                  <a:lnTo>
                    <a:pt x="176680" y="258783"/>
                  </a:lnTo>
                  <a:cubicBezTo>
                    <a:pt x="218725" y="252015"/>
                    <a:pt x="252017" y="218725"/>
                    <a:pt x="258784" y="176680"/>
                  </a:cubicBezTo>
                  <a:lnTo>
                    <a:pt x="305899" y="176680"/>
                  </a:lnTo>
                  <a:cubicBezTo>
                    <a:pt x="314637" y="176680"/>
                    <a:pt x="321720" y="169597"/>
                    <a:pt x="321720" y="160860"/>
                  </a:cubicBezTo>
                  <a:cubicBezTo>
                    <a:pt x="321720" y="152123"/>
                    <a:pt x="314637" y="145040"/>
                    <a:pt x="305899" y="145040"/>
                  </a:cubicBezTo>
                  <a:close/>
                  <a:moveTo>
                    <a:pt x="160860" y="228404"/>
                  </a:moveTo>
                  <a:cubicBezTo>
                    <a:pt x="123616" y="228404"/>
                    <a:pt x="93316" y="198104"/>
                    <a:pt x="93316" y="160860"/>
                  </a:cubicBezTo>
                  <a:cubicBezTo>
                    <a:pt x="93316" y="123616"/>
                    <a:pt x="123616" y="93316"/>
                    <a:pt x="160860" y="93316"/>
                  </a:cubicBezTo>
                  <a:cubicBezTo>
                    <a:pt x="198104" y="93316"/>
                    <a:pt x="228404" y="123616"/>
                    <a:pt x="228404" y="160860"/>
                  </a:cubicBezTo>
                  <a:cubicBezTo>
                    <a:pt x="228404" y="198104"/>
                    <a:pt x="198104" y="228404"/>
                    <a:pt x="160860" y="228404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39" name="Рисунок 5">
            <a:extLst>
              <a:ext uri="{FF2B5EF4-FFF2-40B4-BE49-F238E27FC236}">
                <a16:creationId xmlns:a16="http://schemas.microsoft.com/office/drawing/2014/main" id="{CEE184A8-AD07-44D4-9C20-F479B55124ED}"/>
              </a:ext>
            </a:extLst>
          </p:cNvPr>
          <p:cNvGrpSpPr/>
          <p:nvPr/>
        </p:nvGrpSpPr>
        <p:grpSpPr>
          <a:xfrm>
            <a:off x="4774274" y="1557751"/>
            <a:ext cx="487877" cy="539998"/>
            <a:chOff x="4774274" y="1557751"/>
            <a:chExt cx="487877" cy="539998"/>
          </a:xfrm>
          <a:solidFill>
            <a:schemeClr val="accent2"/>
          </a:solidFill>
        </p:grpSpPr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id="{300EF6E7-CB72-4790-8E2D-66B557214B56}"/>
                </a:ext>
              </a:extLst>
            </p:cNvPr>
            <p:cNvSpPr/>
            <p:nvPr/>
          </p:nvSpPr>
          <p:spPr>
            <a:xfrm>
              <a:off x="4774274" y="1557751"/>
              <a:ext cx="487877" cy="539998"/>
            </a:xfrm>
            <a:custGeom>
              <a:avLst/>
              <a:gdLst>
                <a:gd name="connsiteX0" fmla="*/ 332915 w 487877"/>
                <a:gd name="connsiteY0" fmla="*/ 230191 h 539998"/>
                <a:gd name="connsiteX1" fmla="*/ 281291 w 487877"/>
                <a:gd name="connsiteY1" fmla="*/ 239029 h 539998"/>
                <a:gd name="connsiteX2" fmla="*/ 228279 w 487877"/>
                <a:gd name="connsiteY2" fmla="*/ 204388 h 539998"/>
                <a:gd name="connsiteX3" fmla="*/ 277225 w 487877"/>
                <a:gd name="connsiteY3" fmla="*/ 111853 h 539998"/>
                <a:gd name="connsiteX4" fmla="*/ 165678 w 487877"/>
                <a:gd name="connsiteY4" fmla="*/ 0 h 539998"/>
                <a:gd name="connsiteX5" fmla="*/ 54130 w 487877"/>
                <a:gd name="connsiteY5" fmla="*/ 111853 h 539998"/>
                <a:gd name="connsiteX6" fmla="*/ 103008 w 487877"/>
                <a:gd name="connsiteY6" fmla="*/ 204341 h 539998"/>
                <a:gd name="connsiteX7" fmla="*/ 52960 w 487877"/>
                <a:gd name="connsiteY7" fmla="*/ 236273 h 539998"/>
                <a:gd name="connsiteX8" fmla="*/ 98 w 487877"/>
                <a:gd name="connsiteY8" fmla="*/ 344464 h 539998"/>
                <a:gd name="connsiteX9" fmla="*/ 7324 w 487877"/>
                <a:gd name="connsiteY9" fmla="*/ 365586 h 539998"/>
                <a:gd name="connsiteX10" fmla="*/ 27735 w 487877"/>
                <a:gd name="connsiteY10" fmla="*/ 374554 h 539998"/>
                <a:gd name="connsiteX11" fmla="*/ 178311 w 487877"/>
                <a:gd name="connsiteY11" fmla="*/ 374554 h 539998"/>
                <a:gd name="connsiteX12" fmla="*/ 177955 w 487877"/>
                <a:gd name="connsiteY12" fmla="*/ 385095 h 539998"/>
                <a:gd name="connsiteX13" fmla="*/ 332916 w 487877"/>
                <a:gd name="connsiteY13" fmla="*/ 539999 h 539998"/>
                <a:gd name="connsiteX14" fmla="*/ 487877 w 487877"/>
                <a:gd name="connsiteY14" fmla="*/ 385095 h 539998"/>
                <a:gd name="connsiteX15" fmla="*/ 332915 w 487877"/>
                <a:gd name="connsiteY15" fmla="*/ 230191 h 539998"/>
                <a:gd name="connsiteX16" fmla="*/ 85770 w 487877"/>
                <a:gd name="connsiteY16" fmla="*/ 111853 h 539998"/>
                <a:gd name="connsiteX17" fmla="*/ 165678 w 487877"/>
                <a:gd name="connsiteY17" fmla="*/ 31629 h 539998"/>
                <a:gd name="connsiteX18" fmla="*/ 245585 w 487877"/>
                <a:gd name="connsiteY18" fmla="*/ 111853 h 539998"/>
                <a:gd name="connsiteX19" fmla="*/ 165678 w 487877"/>
                <a:gd name="connsiteY19" fmla="*/ 192077 h 539998"/>
                <a:gd name="connsiteX20" fmla="*/ 85770 w 487877"/>
                <a:gd name="connsiteY20" fmla="*/ 111853 h 539998"/>
                <a:gd name="connsiteX21" fmla="*/ 32049 w 487877"/>
                <a:gd name="connsiteY21" fmla="*/ 342925 h 539998"/>
                <a:gd name="connsiteX22" fmla="*/ 74465 w 487877"/>
                <a:gd name="connsiteY22" fmla="*/ 259475 h 539998"/>
                <a:gd name="connsiteX23" fmla="*/ 165678 w 487877"/>
                <a:gd name="connsiteY23" fmla="*/ 223706 h 539998"/>
                <a:gd name="connsiteX24" fmla="*/ 250518 w 487877"/>
                <a:gd name="connsiteY24" fmla="*/ 253953 h 539998"/>
                <a:gd name="connsiteX25" fmla="*/ 183791 w 487877"/>
                <a:gd name="connsiteY25" fmla="*/ 342925 h 539998"/>
                <a:gd name="connsiteX26" fmla="*/ 32049 w 487877"/>
                <a:gd name="connsiteY26" fmla="*/ 342925 h 539998"/>
                <a:gd name="connsiteX27" fmla="*/ 332915 w 487877"/>
                <a:gd name="connsiteY27" fmla="*/ 508371 h 539998"/>
                <a:gd name="connsiteX28" fmla="*/ 209595 w 487877"/>
                <a:gd name="connsiteY28" fmla="*/ 385096 h 539998"/>
                <a:gd name="connsiteX29" fmla="*/ 332915 w 487877"/>
                <a:gd name="connsiteY29" fmla="*/ 261821 h 539998"/>
                <a:gd name="connsiteX30" fmla="*/ 456236 w 487877"/>
                <a:gd name="connsiteY30" fmla="*/ 385096 h 539998"/>
                <a:gd name="connsiteX31" fmla="*/ 332915 w 487877"/>
                <a:gd name="connsiteY31" fmla="*/ 508371 h 53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87877" h="539998">
                  <a:moveTo>
                    <a:pt x="332915" y="230191"/>
                  </a:moveTo>
                  <a:cubicBezTo>
                    <a:pt x="314823" y="230191"/>
                    <a:pt x="297446" y="233306"/>
                    <a:pt x="281291" y="239029"/>
                  </a:cubicBezTo>
                  <a:cubicBezTo>
                    <a:pt x="265898" y="224092"/>
                    <a:pt x="247856" y="212379"/>
                    <a:pt x="228279" y="204388"/>
                  </a:cubicBezTo>
                  <a:cubicBezTo>
                    <a:pt x="257799" y="184243"/>
                    <a:pt x="277225" y="150280"/>
                    <a:pt x="277225" y="111853"/>
                  </a:cubicBezTo>
                  <a:cubicBezTo>
                    <a:pt x="277226" y="50177"/>
                    <a:pt x="227185" y="0"/>
                    <a:pt x="165678" y="0"/>
                  </a:cubicBezTo>
                  <a:cubicBezTo>
                    <a:pt x="104170" y="0"/>
                    <a:pt x="54130" y="50177"/>
                    <a:pt x="54130" y="111853"/>
                  </a:cubicBezTo>
                  <a:cubicBezTo>
                    <a:pt x="54130" y="150251"/>
                    <a:pt x="73525" y="184191"/>
                    <a:pt x="103008" y="204341"/>
                  </a:cubicBezTo>
                  <a:cubicBezTo>
                    <a:pt x="84729" y="211804"/>
                    <a:pt x="67772" y="222555"/>
                    <a:pt x="52960" y="236273"/>
                  </a:cubicBezTo>
                  <a:cubicBezTo>
                    <a:pt x="22382" y="264594"/>
                    <a:pt x="3608" y="303016"/>
                    <a:pt x="98" y="344464"/>
                  </a:cubicBezTo>
                  <a:cubicBezTo>
                    <a:pt x="-555" y="352182"/>
                    <a:pt x="2078" y="359882"/>
                    <a:pt x="7324" y="365586"/>
                  </a:cubicBezTo>
                  <a:cubicBezTo>
                    <a:pt x="12563" y="371286"/>
                    <a:pt x="20002" y="374554"/>
                    <a:pt x="27735" y="374554"/>
                  </a:cubicBezTo>
                  <a:lnTo>
                    <a:pt x="178311" y="374554"/>
                  </a:lnTo>
                  <a:cubicBezTo>
                    <a:pt x="178075" y="378038"/>
                    <a:pt x="177955" y="381552"/>
                    <a:pt x="177955" y="385095"/>
                  </a:cubicBezTo>
                  <a:cubicBezTo>
                    <a:pt x="177955" y="470510"/>
                    <a:pt x="247470" y="539999"/>
                    <a:pt x="332916" y="539999"/>
                  </a:cubicBezTo>
                  <a:cubicBezTo>
                    <a:pt x="418363" y="539999"/>
                    <a:pt x="487877" y="470509"/>
                    <a:pt x="487877" y="385095"/>
                  </a:cubicBezTo>
                  <a:cubicBezTo>
                    <a:pt x="487877" y="299681"/>
                    <a:pt x="418362" y="230191"/>
                    <a:pt x="332915" y="230191"/>
                  </a:cubicBezTo>
                  <a:close/>
                  <a:moveTo>
                    <a:pt x="85770" y="111853"/>
                  </a:moveTo>
                  <a:cubicBezTo>
                    <a:pt x="85770" y="67617"/>
                    <a:pt x="121616" y="31629"/>
                    <a:pt x="165678" y="31629"/>
                  </a:cubicBezTo>
                  <a:cubicBezTo>
                    <a:pt x="209739" y="31629"/>
                    <a:pt x="245585" y="67617"/>
                    <a:pt x="245585" y="111853"/>
                  </a:cubicBezTo>
                  <a:cubicBezTo>
                    <a:pt x="245585" y="156088"/>
                    <a:pt x="209739" y="192077"/>
                    <a:pt x="165678" y="192077"/>
                  </a:cubicBezTo>
                  <a:cubicBezTo>
                    <a:pt x="121616" y="192077"/>
                    <a:pt x="85770" y="156088"/>
                    <a:pt x="85770" y="111853"/>
                  </a:cubicBezTo>
                  <a:close/>
                  <a:moveTo>
                    <a:pt x="32049" y="342925"/>
                  </a:moveTo>
                  <a:cubicBezTo>
                    <a:pt x="35762" y="310962"/>
                    <a:pt x="50722" y="281466"/>
                    <a:pt x="74465" y="259475"/>
                  </a:cubicBezTo>
                  <a:cubicBezTo>
                    <a:pt x="99370" y="236408"/>
                    <a:pt x="131764" y="223706"/>
                    <a:pt x="165678" y="223706"/>
                  </a:cubicBezTo>
                  <a:cubicBezTo>
                    <a:pt x="196709" y="223706"/>
                    <a:pt x="226688" y="234546"/>
                    <a:pt x="250518" y="253953"/>
                  </a:cubicBezTo>
                  <a:cubicBezTo>
                    <a:pt x="218493" y="274131"/>
                    <a:pt x="194339" y="305700"/>
                    <a:pt x="183791" y="342925"/>
                  </a:cubicBezTo>
                  <a:lnTo>
                    <a:pt x="32049" y="342925"/>
                  </a:lnTo>
                  <a:close/>
                  <a:moveTo>
                    <a:pt x="332915" y="508371"/>
                  </a:moveTo>
                  <a:cubicBezTo>
                    <a:pt x="264916" y="508371"/>
                    <a:pt x="209595" y="453070"/>
                    <a:pt x="209595" y="385096"/>
                  </a:cubicBezTo>
                  <a:cubicBezTo>
                    <a:pt x="209595" y="317122"/>
                    <a:pt x="264916" y="261821"/>
                    <a:pt x="332915" y="261821"/>
                  </a:cubicBezTo>
                  <a:cubicBezTo>
                    <a:pt x="400914" y="261821"/>
                    <a:pt x="456236" y="317122"/>
                    <a:pt x="456236" y="385096"/>
                  </a:cubicBezTo>
                  <a:cubicBezTo>
                    <a:pt x="456236" y="453070"/>
                    <a:pt x="400914" y="508371"/>
                    <a:pt x="332915" y="50837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A6F74655-5743-4B92-A240-AB6688A4014D}"/>
                </a:ext>
              </a:extLst>
            </p:cNvPr>
            <p:cNvSpPr/>
            <p:nvPr/>
          </p:nvSpPr>
          <p:spPr>
            <a:xfrm>
              <a:off x="5048481" y="1849936"/>
              <a:ext cx="115306" cy="182922"/>
            </a:xfrm>
            <a:custGeom>
              <a:avLst/>
              <a:gdLst>
                <a:gd name="connsiteX0" fmla="*/ 38811 w 115306"/>
                <a:gd name="connsiteY0" fmla="*/ 61269 h 182922"/>
                <a:gd name="connsiteX1" fmla="*/ 99486 w 115306"/>
                <a:gd name="connsiteY1" fmla="*/ 61269 h 182922"/>
                <a:gd name="connsiteX2" fmla="*/ 115306 w 115306"/>
                <a:gd name="connsiteY2" fmla="*/ 45454 h 182922"/>
                <a:gd name="connsiteX3" fmla="*/ 99486 w 115306"/>
                <a:gd name="connsiteY3" fmla="*/ 29639 h 182922"/>
                <a:gd name="connsiteX4" fmla="*/ 74769 w 115306"/>
                <a:gd name="connsiteY4" fmla="*/ 29639 h 182922"/>
                <a:gd name="connsiteX5" fmla="*/ 74769 w 115306"/>
                <a:gd name="connsiteY5" fmla="*/ 15815 h 182922"/>
                <a:gd name="connsiteX6" fmla="*/ 58949 w 115306"/>
                <a:gd name="connsiteY6" fmla="*/ 0 h 182922"/>
                <a:gd name="connsiteX7" fmla="*/ 43128 w 115306"/>
                <a:gd name="connsiteY7" fmla="*/ 15815 h 182922"/>
                <a:gd name="connsiteX8" fmla="*/ 43128 w 115306"/>
                <a:gd name="connsiteY8" fmla="*/ 29639 h 182922"/>
                <a:gd name="connsiteX9" fmla="*/ 38810 w 115306"/>
                <a:gd name="connsiteY9" fmla="*/ 29639 h 182922"/>
                <a:gd name="connsiteX10" fmla="*/ 1 w 115306"/>
                <a:gd name="connsiteY10" fmla="*/ 68231 h 182922"/>
                <a:gd name="connsiteX11" fmla="*/ 0 w 115306"/>
                <a:gd name="connsiteY11" fmla="*/ 68436 h 182922"/>
                <a:gd name="connsiteX12" fmla="*/ 1 w 115306"/>
                <a:gd name="connsiteY12" fmla="*/ 68640 h 182922"/>
                <a:gd name="connsiteX13" fmla="*/ 38810 w 115306"/>
                <a:gd name="connsiteY13" fmla="*/ 107232 h 182922"/>
                <a:gd name="connsiteX14" fmla="*/ 76493 w 115306"/>
                <a:gd name="connsiteY14" fmla="*/ 107232 h 182922"/>
                <a:gd name="connsiteX15" fmla="*/ 83664 w 115306"/>
                <a:gd name="connsiteY15" fmla="*/ 114400 h 182922"/>
                <a:gd name="connsiteX16" fmla="*/ 76493 w 115306"/>
                <a:gd name="connsiteY16" fmla="*/ 121568 h 182922"/>
                <a:gd name="connsiteX17" fmla="*/ 15821 w 115306"/>
                <a:gd name="connsiteY17" fmla="*/ 121568 h 182922"/>
                <a:gd name="connsiteX18" fmla="*/ 1 w 115306"/>
                <a:gd name="connsiteY18" fmla="*/ 137383 h 182922"/>
                <a:gd name="connsiteX19" fmla="*/ 15821 w 115306"/>
                <a:gd name="connsiteY19" fmla="*/ 153198 h 182922"/>
                <a:gd name="connsiteX20" fmla="*/ 43129 w 115306"/>
                <a:gd name="connsiteY20" fmla="*/ 153198 h 182922"/>
                <a:gd name="connsiteX21" fmla="*/ 43129 w 115306"/>
                <a:gd name="connsiteY21" fmla="*/ 167108 h 182922"/>
                <a:gd name="connsiteX22" fmla="*/ 58950 w 115306"/>
                <a:gd name="connsiteY22" fmla="*/ 182923 h 182922"/>
                <a:gd name="connsiteX23" fmla="*/ 74770 w 115306"/>
                <a:gd name="connsiteY23" fmla="*/ 167108 h 182922"/>
                <a:gd name="connsiteX24" fmla="*/ 74770 w 115306"/>
                <a:gd name="connsiteY24" fmla="*/ 153198 h 182922"/>
                <a:gd name="connsiteX25" fmla="*/ 76495 w 115306"/>
                <a:gd name="connsiteY25" fmla="*/ 153198 h 182922"/>
                <a:gd name="connsiteX26" fmla="*/ 115306 w 115306"/>
                <a:gd name="connsiteY26" fmla="*/ 114606 h 182922"/>
                <a:gd name="connsiteX27" fmla="*/ 115307 w 115306"/>
                <a:gd name="connsiteY27" fmla="*/ 114401 h 182922"/>
                <a:gd name="connsiteX28" fmla="*/ 115306 w 115306"/>
                <a:gd name="connsiteY28" fmla="*/ 114196 h 182922"/>
                <a:gd name="connsiteX29" fmla="*/ 76495 w 115306"/>
                <a:gd name="connsiteY29" fmla="*/ 75604 h 182922"/>
                <a:gd name="connsiteX30" fmla="*/ 38812 w 115306"/>
                <a:gd name="connsiteY30" fmla="*/ 75604 h 182922"/>
                <a:gd name="connsiteX31" fmla="*/ 31643 w 115306"/>
                <a:gd name="connsiteY31" fmla="*/ 68438 h 182922"/>
                <a:gd name="connsiteX32" fmla="*/ 38811 w 115306"/>
                <a:gd name="connsiteY32" fmla="*/ 61269 h 18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5306" h="182922">
                  <a:moveTo>
                    <a:pt x="38811" y="61269"/>
                  </a:moveTo>
                  <a:lnTo>
                    <a:pt x="99486" y="61269"/>
                  </a:lnTo>
                  <a:cubicBezTo>
                    <a:pt x="108223" y="61269"/>
                    <a:pt x="115306" y="54189"/>
                    <a:pt x="115306" y="45454"/>
                  </a:cubicBezTo>
                  <a:cubicBezTo>
                    <a:pt x="115306" y="36720"/>
                    <a:pt x="108223" y="29639"/>
                    <a:pt x="99486" y="29639"/>
                  </a:cubicBezTo>
                  <a:lnTo>
                    <a:pt x="74769" y="29639"/>
                  </a:lnTo>
                  <a:lnTo>
                    <a:pt x="74769" y="15815"/>
                  </a:lnTo>
                  <a:cubicBezTo>
                    <a:pt x="74769" y="7081"/>
                    <a:pt x="67686" y="0"/>
                    <a:pt x="58949" y="0"/>
                  </a:cubicBezTo>
                  <a:cubicBezTo>
                    <a:pt x="50212" y="0"/>
                    <a:pt x="43128" y="7080"/>
                    <a:pt x="43128" y="15815"/>
                  </a:cubicBezTo>
                  <a:lnTo>
                    <a:pt x="43128" y="29639"/>
                  </a:lnTo>
                  <a:lnTo>
                    <a:pt x="38810" y="29639"/>
                  </a:lnTo>
                  <a:cubicBezTo>
                    <a:pt x="17479" y="29639"/>
                    <a:pt x="112" y="46933"/>
                    <a:pt x="1" y="68231"/>
                  </a:cubicBezTo>
                  <a:cubicBezTo>
                    <a:pt x="0" y="68298"/>
                    <a:pt x="0" y="68367"/>
                    <a:pt x="0" y="68436"/>
                  </a:cubicBezTo>
                  <a:cubicBezTo>
                    <a:pt x="0" y="68504"/>
                    <a:pt x="0" y="68572"/>
                    <a:pt x="1" y="68640"/>
                  </a:cubicBezTo>
                  <a:cubicBezTo>
                    <a:pt x="112" y="89938"/>
                    <a:pt x="17478" y="107232"/>
                    <a:pt x="38810" y="107232"/>
                  </a:cubicBezTo>
                  <a:lnTo>
                    <a:pt x="76493" y="107232"/>
                  </a:lnTo>
                  <a:cubicBezTo>
                    <a:pt x="80447" y="107232"/>
                    <a:pt x="83664" y="110448"/>
                    <a:pt x="83664" y="114400"/>
                  </a:cubicBezTo>
                  <a:cubicBezTo>
                    <a:pt x="83664" y="118352"/>
                    <a:pt x="80447" y="121568"/>
                    <a:pt x="76493" y="121568"/>
                  </a:cubicBezTo>
                  <a:lnTo>
                    <a:pt x="15821" y="121568"/>
                  </a:lnTo>
                  <a:cubicBezTo>
                    <a:pt x="7084" y="121568"/>
                    <a:pt x="1" y="128648"/>
                    <a:pt x="1" y="137383"/>
                  </a:cubicBezTo>
                  <a:cubicBezTo>
                    <a:pt x="1" y="146116"/>
                    <a:pt x="7084" y="153198"/>
                    <a:pt x="15821" y="153198"/>
                  </a:cubicBezTo>
                  <a:lnTo>
                    <a:pt x="43129" y="153198"/>
                  </a:lnTo>
                  <a:lnTo>
                    <a:pt x="43129" y="167108"/>
                  </a:lnTo>
                  <a:cubicBezTo>
                    <a:pt x="43129" y="175842"/>
                    <a:pt x="50213" y="182923"/>
                    <a:pt x="58950" y="182923"/>
                  </a:cubicBezTo>
                  <a:cubicBezTo>
                    <a:pt x="67687" y="182923"/>
                    <a:pt x="74770" y="175843"/>
                    <a:pt x="74770" y="167108"/>
                  </a:cubicBezTo>
                  <a:lnTo>
                    <a:pt x="74770" y="153198"/>
                  </a:lnTo>
                  <a:lnTo>
                    <a:pt x="76495" y="153198"/>
                  </a:lnTo>
                  <a:cubicBezTo>
                    <a:pt x="97828" y="153198"/>
                    <a:pt x="115195" y="135904"/>
                    <a:pt x="115306" y="114606"/>
                  </a:cubicBezTo>
                  <a:cubicBezTo>
                    <a:pt x="115307" y="114538"/>
                    <a:pt x="115307" y="114469"/>
                    <a:pt x="115307" y="114401"/>
                  </a:cubicBezTo>
                  <a:cubicBezTo>
                    <a:pt x="115307" y="114332"/>
                    <a:pt x="115307" y="114265"/>
                    <a:pt x="115306" y="114196"/>
                  </a:cubicBezTo>
                  <a:cubicBezTo>
                    <a:pt x="115195" y="92898"/>
                    <a:pt x="97829" y="75604"/>
                    <a:pt x="76495" y="75604"/>
                  </a:cubicBezTo>
                  <a:lnTo>
                    <a:pt x="38812" y="75604"/>
                  </a:lnTo>
                  <a:cubicBezTo>
                    <a:pt x="34860" y="75604"/>
                    <a:pt x="31643" y="72390"/>
                    <a:pt x="31643" y="68438"/>
                  </a:cubicBezTo>
                  <a:cubicBezTo>
                    <a:pt x="31643" y="64486"/>
                    <a:pt x="34858" y="61269"/>
                    <a:pt x="38811" y="61269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42" name="Рисунок 7">
            <a:extLst>
              <a:ext uri="{FF2B5EF4-FFF2-40B4-BE49-F238E27FC236}">
                <a16:creationId xmlns:a16="http://schemas.microsoft.com/office/drawing/2014/main" id="{93DF4155-DFB1-4055-B52C-01FA6C452259}"/>
              </a:ext>
            </a:extLst>
          </p:cNvPr>
          <p:cNvGrpSpPr/>
          <p:nvPr/>
        </p:nvGrpSpPr>
        <p:grpSpPr>
          <a:xfrm>
            <a:off x="4748213" y="2806996"/>
            <a:ext cx="539999" cy="539999"/>
            <a:chOff x="4748213" y="2806996"/>
            <a:chExt cx="539999" cy="539999"/>
          </a:xfrm>
          <a:solidFill>
            <a:schemeClr val="accent2"/>
          </a:solidFill>
        </p:grpSpPr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50D850FD-EC84-4286-BECF-DD2C9E44F13F}"/>
                </a:ext>
              </a:extLst>
            </p:cNvPr>
            <p:cNvSpPr/>
            <p:nvPr/>
          </p:nvSpPr>
          <p:spPr>
            <a:xfrm>
              <a:off x="4748213" y="2806996"/>
              <a:ext cx="168222" cy="168629"/>
            </a:xfrm>
            <a:custGeom>
              <a:avLst/>
              <a:gdLst>
                <a:gd name="connsiteX0" fmla="*/ 15820 w 168222"/>
                <a:gd name="connsiteY0" fmla="*/ 168630 h 168629"/>
                <a:gd name="connsiteX1" fmla="*/ 31641 w 168222"/>
                <a:gd name="connsiteY1" fmla="*/ 152809 h 168629"/>
                <a:gd name="connsiteX2" fmla="*/ 31641 w 168222"/>
                <a:gd name="connsiteY2" fmla="*/ 63314 h 168629"/>
                <a:gd name="connsiteX3" fmla="*/ 63315 w 168222"/>
                <a:gd name="connsiteY3" fmla="*/ 31641 h 168629"/>
                <a:gd name="connsiteX4" fmla="*/ 152402 w 168222"/>
                <a:gd name="connsiteY4" fmla="*/ 31641 h 168629"/>
                <a:gd name="connsiteX5" fmla="*/ 168223 w 168222"/>
                <a:gd name="connsiteY5" fmla="*/ 15820 h 168629"/>
                <a:gd name="connsiteX6" fmla="*/ 152402 w 168222"/>
                <a:gd name="connsiteY6" fmla="*/ 0 h 168629"/>
                <a:gd name="connsiteX7" fmla="*/ 63315 w 168222"/>
                <a:gd name="connsiteY7" fmla="*/ 0 h 168629"/>
                <a:gd name="connsiteX8" fmla="*/ 0 w 168222"/>
                <a:gd name="connsiteY8" fmla="*/ 63314 h 168629"/>
                <a:gd name="connsiteX9" fmla="*/ 0 w 168222"/>
                <a:gd name="connsiteY9" fmla="*/ 152808 h 168629"/>
                <a:gd name="connsiteX10" fmla="*/ 15820 w 168222"/>
                <a:gd name="connsiteY10" fmla="*/ 168630 h 16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222" h="168629">
                  <a:moveTo>
                    <a:pt x="15820" y="168630"/>
                  </a:moveTo>
                  <a:cubicBezTo>
                    <a:pt x="24557" y="168630"/>
                    <a:pt x="31641" y="161546"/>
                    <a:pt x="31641" y="152809"/>
                  </a:cubicBezTo>
                  <a:lnTo>
                    <a:pt x="31641" y="63314"/>
                  </a:lnTo>
                  <a:cubicBezTo>
                    <a:pt x="31641" y="45849"/>
                    <a:pt x="45849" y="31641"/>
                    <a:pt x="63315" y="31641"/>
                  </a:cubicBezTo>
                  <a:lnTo>
                    <a:pt x="152402" y="31641"/>
                  </a:lnTo>
                  <a:cubicBezTo>
                    <a:pt x="161139" y="31641"/>
                    <a:pt x="168223" y="24557"/>
                    <a:pt x="168223" y="15820"/>
                  </a:cubicBezTo>
                  <a:cubicBezTo>
                    <a:pt x="168223" y="7083"/>
                    <a:pt x="161139" y="0"/>
                    <a:pt x="152402" y="0"/>
                  </a:cubicBezTo>
                  <a:lnTo>
                    <a:pt x="63315" y="0"/>
                  </a:lnTo>
                  <a:cubicBezTo>
                    <a:pt x="28403" y="0"/>
                    <a:pt x="0" y="28403"/>
                    <a:pt x="0" y="63314"/>
                  </a:cubicBezTo>
                  <a:lnTo>
                    <a:pt x="0" y="152808"/>
                  </a:lnTo>
                  <a:cubicBezTo>
                    <a:pt x="0" y="161546"/>
                    <a:pt x="7083" y="168630"/>
                    <a:pt x="15820" y="168630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id="{1AF0BB7D-CA48-495D-9E05-0AA5CF0DA106}"/>
                </a:ext>
              </a:extLst>
            </p:cNvPr>
            <p:cNvSpPr/>
            <p:nvPr/>
          </p:nvSpPr>
          <p:spPr>
            <a:xfrm>
              <a:off x="4748213" y="3178661"/>
              <a:ext cx="168222" cy="168334"/>
            </a:xfrm>
            <a:custGeom>
              <a:avLst/>
              <a:gdLst>
                <a:gd name="connsiteX0" fmla="*/ 152402 w 168222"/>
                <a:gd name="connsiteY0" fmla="*/ 136694 h 168334"/>
                <a:gd name="connsiteX1" fmla="*/ 63315 w 168222"/>
                <a:gd name="connsiteY1" fmla="*/ 136694 h 168334"/>
                <a:gd name="connsiteX2" fmla="*/ 31641 w 168222"/>
                <a:gd name="connsiteY2" fmla="*/ 105020 h 168334"/>
                <a:gd name="connsiteX3" fmla="*/ 31641 w 168222"/>
                <a:gd name="connsiteY3" fmla="*/ 15820 h 168334"/>
                <a:gd name="connsiteX4" fmla="*/ 15820 w 168222"/>
                <a:gd name="connsiteY4" fmla="*/ 0 h 168334"/>
                <a:gd name="connsiteX5" fmla="*/ 0 w 168222"/>
                <a:gd name="connsiteY5" fmla="*/ 15820 h 168334"/>
                <a:gd name="connsiteX6" fmla="*/ 0 w 168222"/>
                <a:gd name="connsiteY6" fmla="*/ 105020 h 168334"/>
                <a:gd name="connsiteX7" fmla="*/ 63315 w 168222"/>
                <a:gd name="connsiteY7" fmla="*/ 168334 h 168334"/>
                <a:gd name="connsiteX8" fmla="*/ 152402 w 168222"/>
                <a:gd name="connsiteY8" fmla="*/ 168334 h 168334"/>
                <a:gd name="connsiteX9" fmla="*/ 168223 w 168222"/>
                <a:gd name="connsiteY9" fmla="*/ 152514 h 168334"/>
                <a:gd name="connsiteX10" fmla="*/ 152402 w 168222"/>
                <a:gd name="connsiteY10" fmla="*/ 136694 h 16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222" h="168334">
                  <a:moveTo>
                    <a:pt x="152402" y="136694"/>
                  </a:moveTo>
                  <a:lnTo>
                    <a:pt x="63315" y="136694"/>
                  </a:lnTo>
                  <a:cubicBezTo>
                    <a:pt x="45849" y="136694"/>
                    <a:pt x="31641" y="122485"/>
                    <a:pt x="31641" y="105020"/>
                  </a:cubicBezTo>
                  <a:lnTo>
                    <a:pt x="31641" y="15820"/>
                  </a:lnTo>
                  <a:cubicBezTo>
                    <a:pt x="31641" y="7083"/>
                    <a:pt x="24557" y="0"/>
                    <a:pt x="15820" y="0"/>
                  </a:cubicBezTo>
                  <a:cubicBezTo>
                    <a:pt x="7083" y="0"/>
                    <a:pt x="0" y="7083"/>
                    <a:pt x="0" y="15820"/>
                  </a:cubicBezTo>
                  <a:lnTo>
                    <a:pt x="0" y="105020"/>
                  </a:lnTo>
                  <a:cubicBezTo>
                    <a:pt x="0" y="139932"/>
                    <a:pt x="28403" y="168334"/>
                    <a:pt x="63315" y="168334"/>
                  </a:cubicBezTo>
                  <a:lnTo>
                    <a:pt x="152402" y="168334"/>
                  </a:lnTo>
                  <a:cubicBezTo>
                    <a:pt x="161139" y="168334"/>
                    <a:pt x="168223" y="161251"/>
                    <a:pt x="168223" y="152514"/>
                  </a:cubicBezTo>
                  <a:cubicBezTo>
                    <a:pt x="168223" y="143777"/>
                    <a:pt x="161139" y="136694"/>
                    <a:pt x="152402" y="136694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id="{09F8B120-E3D6-4A0D-8C38-19077D65066E}"/>
                </a:ext>
              </a:extLst>
            </p:cNvPr>
            <p:cNvSpPr/>
            <p:nvPr/>
          </p:nvSpPr>
          <p:spPr>
            <a:xfrm>
              <a:off x="5120053" y="3178661"/>
              <a:ext cx="168159" cy="168334"/>
            </a:xfrm>
            <a:custGeom>
              <a:avLst/>
              <a:gdLst>
                <a:gd name="connsiteX0" fmla="*/ 152339 w 168159"/>
                <a:gd name="connsiteY0" fmla="*/ 0 h 168334"/>
                <a:gd name="connsiteX1" fmla="*/ 136519 w 168159"/>
                <a:gd name="connsiteY1" fmla="*/ 15820 h 168334"/>
                <a:gd name="connsiteX2" fmla="*/ 136519 w 168159"/>
                <a:gd name="connsiteY2" fmla="*/ 105020 h 168334"/>
                <a:gd name="connsiteX3" fmla="*/ 104844 w 168159"/>
                <a:gd name="connsiteY3" fmla="*/ 136694 h 168334"/>
                <a:gd name="connsiteX4" fmla="*/ 15820 w 168159"/>
                <a:gd name="connsiteY4" fmla="*/ 136694 h 168334"/>
                <a:gd name="connsiteX5" fmla="*/ 0 w 168159"/>
                <a:gd name="connsiteY5" fmla="*/ 152514 h 168334"/>
                <a:gd name="connsiteX6" fmla="*/ 15820 w 168159"/>
                <a:gd name="connsiteY6" fmla="*/ 168334 h 168334"/>
                <a:gd name="connsiteX7" fmla="*/ 104844 w 168159"/>
                <a:gd name="connsiteY7" fmla="*/ 168334 h 168334"/>
                <a:gd name="connsiteX8" fmla="*/ 168159 w 168159"/>
                <a:gd name="connsiteY8" fmla="*/ 105020 h 168334"/>
                <a:gd name="connsiteX9" fmla="*/ 168159 w 168159"/>
                <a:gd name="connsiteY9" fmla="*/ 15820 h 168334"/>
                <a:gd name="connsiteX10" fmla="*/ 152339 w 168159"/>
                <a:gd name="connsiteY10" fmla="*/ 0 h 16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159" h="168334">
                  <a:moveTo>
                    <a:pt x="152339" y="0"/>
                  </a:moveTo>
                  <a:cubicBezTo>
                    <a:pt x="143602" y="0"/>
                    <a:pt x="136519" y="7083"/>
                    <a:pt x="136519" y="15820"/>
                  </a:cubicBezTo>
                  <a:lnTo>
                    <a:pt x="136519" y="105020"/>
                  </a:lnTo>
                  <a:cubicBezTo>
                    <a:pt x="136519" y="122486"/>
                    <a:pt x="122310" y="136694"/>
                    <a:pt x="104844" y="136694"/>
                  </a:cubicBezTo>
                  <a:lnTo>
                    <a:pt x="15820" y="136694"/>
                  </a:lnTo>
                  <a:cubicBezTo>
                    <a:pt x="7083" y="136694"/>
                    <a:pt x="0" y="143777"/>
                    <a:pt x="0" y="152514"/>
                  </a:cubicBezTo>
                  <a:cubicBezTo>
                    <a:pt x="0" y="161251"/>
                    <a:pt x="7083" y="168334"/>
                    <a:pt x="15820" y="168334"/>
                  </a:cubicBezTo>
                  <a:lnTo>
                    <a:pt x="104844" y="168334"/>
                  </a:lnTo>
                  <a:cubicBezTo>
                    <a:pt x="139757" y="168334"/>
                    <a:pt x="168159" y="139932"/>
                    <a:pt x="168159" y="105020"/>
                  </a:cubicBezTo>
                  <a:lnTo>
                    <a:pt x="168159" y="15820"/>
                  </a:lnTo>
                  <a:cubicBezTo>
                    <a:pt x="168159" y="7082"/>
                    <a:pt x="161076" y="0"/>
                    <a:pt x="152339" y="0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id="{BA2044D1-1AF3-4258-BFED-0C019DCEB24C}"/>
                </a:ext>
              </a:extLst>
            </p:cNvPr>
            <p:cNvSpPr/>
            <p:nvPr/>
          </p:nvSpPr>
          <p:spPr>
            <a:xfrm>
              <a:off x="5120053" y="2806996"/>
              <a:ext cx="168159" cy="168628"/>
            </a:xfrm>
            <a:custGeom>
              <a:avLst/>
              <a:gdLst>
                <a:gd name="connsiteX0" fmla="*/ 104844 w 168159"/>
                <a:gd name="connsiteY0" fmla="*/ 0 h 168628"/>
                <a:gd name="connsiteX1" fmla="*/ 15820 w 168159"/>
                <a:gd name="connsiteY1" fmla="*/ 0 h 168628"/>
                <a:gd name="connsiteX2" fmla="*/ 0 w 168159"/>
                <a:gd name="connsiteY2" fmla="*/ 15820 h 168628"/>
                <a:gd name="connsiteX3" fmla="*/ 15820 w 168159"/>
                <a:gd name="connsiteY3" fmla="*/ 31641 h 168628"/>
                <a:gd name="connsiteX4" fmla="*/ 104844 w 168159"/>
                <a:gd name="connsiteY4" fmla="*/ 31641 h 168628"/>
                <a:gd name="connsiteX5" fmla="*/ 136519 w 168159"/>
                <a:gd name="connsiteY5" fmla="*/ 63314 h 168628"/>
                <a:gd name="connsiteX6" fmla="*/ 136519 w 168159"/>
                <a:gd name="connsiteY6" fmla="*/ 152808 h 168628"/>
                <a:gd name="connsiteX7" fmla="*/ 152339 w 168159"/>
                <a:gd name="connsiteY7" fmla="*/ 168629 h 168628"/>
                <a:gd name="connsiteX8" fmla="*/ 168159 w 168159"/>
                <a:gd name="connsiteY8" fmla="*/ 152808 h 168628"/>
                <a:gd name="connsiteX9" fmla="*/ 168159 w 168159"/>
                <a:gd name="connsiteY9" fmla="*/ 63314 h 168628"/>
                <a:gd name="connsiteX10" fmla="*/ 104844 w 168159"/>
                <a:gd name="connsiteY10" fmla="*/ 0 h 16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8159" h="168628">
                  <a:moveTo>
                    <a:pt x="104844" y="0"/>
                  </a:move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lnTo>
                    <a:pt x="104844" y="31641"/>
                  </a:lnTo>
                  <a:cubicBezTo>
                    <a:pt x="122310" y="31641"/>
                    <a:pt x="136519" y="45849"/>
                    <a:pt x="136519" y="63314"/>
                  </a:cubicBezTo>
                  <a:lnTo>
                    <a:pt x="136519" y="152808"/>
                  </a:lnTo>
                  <a:cubicBezTo>
                    <a:pt x="136519" y="161545"/>
                    <a:pt x="143602" y="168629"/>
                    <a:pt x="152339" y="168629"/>
                  </a:cubicBezTo>
                  <a:cubicBezTo>
                    <a:pt x="161076" y="168629"/>
                    <a:pt x="168159" y="161545"/>
                    <a:pt x="168159" y="152808"/>
                  </a:cubicBezTo>
                  <a:lnTo>
                    <a:pt x="168159" y="63314"/>
                  </a:lnTo>
                  <a:cubicBezTo>
                    <a:pt x="168159" y="28403"/>
                    <a:pt x="139757" y="0"/>
                    <a:pt x="104844" y="0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id="{AC5151F2-BE5A-4EB3-94A1-40D78CF7F9DD}"/>
                </a:ext>
              </a:extLst>
            </p:cNvPr>
            <p:cNvSpPr/>
            <p:nvPr/>
          </p:nvSpPr>
          <p:spPr>
            <a:xfrm>
              <a:off x="4810826" y="2870216"/>
              <a:ext cx="189679" cy="189679"/>
            </a:xfrm>
            <a:custGeom>
              <a:avLst/>
              <a:gdLst>
                <a:gd name="connsiteX0" fmla="*/ 0 w 189679"/>
                <a:gd name="connsiteY0" fmla="*/ 19651 h 189679"/>
                <a:gd name="connsiteX1" fmla="*/ 0 w 189679"/>
                <a:gd name="connsiteY1" fmla="*/ 170028 h 189679"/>
                <a:gd name="connsiteX2" fmla="*/ 19651 w 189679"/>
                <a:gd name="connsiteY2" fmla="*/ 189679 h 189679"/>
                <a:gd name="connsiteX3" fmla="*/ 170028 w 189679"/>
                <a:gd name="connsiteY3" fmla="*/ 189679 h 189679"/>
                <a:gd name="connsiteX4" fmla="*/ 189679 w 189679"/>
                <a:gd name="connsiteY4" fmla="*/ 170028 h 189679"/>
                <a:gd name="connsiteX5" fmla="*/ 189679 w 189679"/>
                <a:gd name="connsiteY5" fmla="*/ 19651 h 189679"/>
                <a:gd name="connsiteX6" fmla="*/ 170028 w 189679"/>
                <a:gd name="connsiteY6" fmla="*/ 0 h 189679"/>
                <a:gd name="connsiteX7" fmla="*/ 19651 w 189679"/>
                <a:gd name="connsiteY7" fmla="*/ 0 h 189679"/>
                <a:gd name="connsiteX8" fmla="*/ 0 w 189679"/>
                <a:gd name="connsiteY8" fmla="*/ 19651 h 189679"/>
                <a:gd name="connsiteX9" fmla="*/ 31641 w 189679"/>
                <a:gd name="connsiteY9" fmla="*/ 31641 h 189679"/>
                <a:gd name="connsiteX10" fmla="*/ 158038 w 189679"/>
                <a:gd name="connsiteY10" fmla="*/ 31641 h 189679"/>
                <a:gd name="connsiteX11" fmla="*/ 158038 w 189679"/>
                <a:gd name="connsiteY11" fmla="*/ 158039 h 189679"/>
                <a:gd name="connsiteX12" fmla="*/ 31641 w 189679"/>
                <a:gd name="connsiteY12" fmla="*/ 158039 h 189679"/>
                <a:gd name="connsiteX13" fmla="*/ 31641 w 189679"/>
                <a:gd name="connsiteY13" fmla="*/ 31641 h 18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9" h="189679">
                  <a:moveTo>
                    <a:pt x="0" y="19651"/>
                  </a:moveTo>
                  <a:lnTo>
                    <a:pt x="0" y="170028"/>
                  </a:lnTo>
                  <a:cubicBezTo>
                    <a:pt x="0" y="180863"/>
                    <a:pt x="8815" y="189679"/>
                    <a:pt x="19651" y="189679"/>
                  </a:cubicBezTo>
                  <a:lnTo>
                    <a:pt x="170028" y="189679"/>
                  </a:lnTo>
                  <a:cubicBezTo>
                    <a:pt x="180863" y="189679"/>
                    <a:pt x="189679" y="180864"/>
                    <a:pt x="189679" y="170028"/>
                  </a:cubicBezTo>
                  <a:lnTo>
                    <a:pt x="189679" y="19651"/>
                  </a:lnTo>
                  <a:cubicBezTo>
                    <a:pt x="189679" y="8816"/>
                    <a:pt x="180864" y="0"/>
                    <a:pt x="170028" y="0"/>
                  </a:cubicBezTo>
                  <a:lnTo>
                    <a:pt x="19651" y="0"/>
                  </a:lnTo>
                  <a:cubicBezTo>
                    <a:pt x="8815" y="0"/>
                    <a:pt x="0" y="8816"/>
                    <a:pt x="0" y="19651"/>
                  </a:cubicBezTo>
                  <a:close/>
                  <a:moveTo>
                    <a:pt x="31641" y="31641"/>
                  </a:moveTo>
                  <a:lnTo>
                    <a:pt x="158038" y="31641"/>
                  </a:lnTo>
                  <a:lnTo>
                    <a:pt x="158038" y="158039"/>
                  </a:lnTo>
                  <a:lnTo>
                    <a:pt x="31641" y="158039"/>
                  </a:lnTo>
                  <a:lnTo>
                    <a:pt x="31641" y="31641"/>
                  </a:ln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id="{8A53B72F-4620-46D5-B1C7-DBA28CAD658B}"/>
                </a:ext>
              </a:extLst>
            </p:cNvPr>
            <p:cNvSpPr/>
            <p:nvPr/>
          </p:nvSpPr>
          <p:spPr>
            <a:xfrm>
              <a:off x="5035322" y="2870216"/>
              <a:ext cx="189679" cy="189679"/>
            </a:xfrm>
            <a:custGeom>
              <a:avLst/>
              <a:gdLst>
                <a:gd name="connsiteX0" fmla="*/ 19651 w 189679"/>
                <a:gd name="connsiteY0" fmla="*/ 189679 h 189679"/>
                <a:gd name="connsiteX1" fmla="*/ 170028 w 189679"/>
                <a:gd name="connsiteY1" fmla="*/ 189679 h 189679"/>
                <a:gd name="connsiteX2" fmla="*/ 189679 w 189679"/>
                <a:gd name="connsiteY2" fmla="*/ 170028 h 189679"/>
                <a:gd name="connsiteX3" fmla="*/ 189679 w 189679"/>
                <a:gd name="connsiteY3" fmla="*/ 19651 h 189679"/>
                <a:gd name="connsiteX4" fmla="*/ 170028 w 189679"/>
                <a:gd name="connsiteY4" fmla="*/ 0 h 189679"/>
                <a:gd name="connsiteX5" fmla="*/ 19651 w 189679"/>
                <a:gd name="connsiteY5" fmla="*/ 0 h 189679"/>
                <a:gd name="connsiteX6" fmla="*/ 0 w 189679"/>
                <a:gd name="connsiteY6" fmla="*/ 19651 h 189679"/>
                <a:gd name="connsiteX7" fmla="*/ 0 w 189679"/>
                <a:gd name="connsiteY7" fmla="*/ 170028 h 189679"/>
                <a:gd name="connsiteX8" fmla="*/ 19651 w 189679"/>
                <a:gd name="connsiteY8" fmla="*/ 189679 h 189679"/>
                <a:gd name="connsiteX9" fmla="*/ 31641 w 189679"/>
                <a:gd name="connsiteY9" fmla="*/ 31641 h 189679"/>
                <a:gd name="connsiteX10" fmla="*/ 158039 w 189679"/>
                <a:gd name="connsiteY10" fmla="*/ 31641 h 189679"/>
                <a:gd name="connsiteX11" fmla="*/ 158039 w 189679"/>
                <a:gd name="connsiteY11" fmla="*/ 158039 h 189679"/>
                <a:gd name="connsiteX12" fmla="*/ 31641 w 189679"/>
                <a:gd name="connsiteY12" fmla="*/ 158039 h 189679"/>
                <a:gd name="connsiteX13" fmla="*/ 31641 w 189679"/>
                <a:gd name="connsiteY13" fmla="*/ 31641 h 18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9" h="189679">
                  <a:moveTo>
                    <a:pt x="19651" y="189679"/>
                  </a:moveTo>
                  <a:lnTo>
                    <a:pt x="170028" y="189679"/>
                  </a:lnTo>
                  <a:cubicBezTo>
                    <a:pt x="180863" y="189679"/>
                    <a:pt x="189679" y="180864"/>
                    <a:pt x="189679" y="170028"/>
                  </a:cubicBezTo>
                  <a:lnTo>
                    <a:pt x="189679" y="19651"/>
                  </a:lnTo>
                  <a:cubicBezTo>
                    <a:pt x="189679" y="8816"/>
                    <a:pt x="180864" y="0"/>
                    <a:pt x="170028" y="0"/>
                  </a:cubicBezTo>
                  <a:lnTo>
                    <a:pt x="19651" y="0"/>
                  </a:lnTo>
                  <a:cubicBezTo>
                    <a:pt x="8816" y="0"/>
                    <a:pt x="0" y="8815"/>
                    <a:pt x="0" y="19651"/>
                  </a:cubicBezTo>
                  <a:lnTo>
                    <a:pt x="0" y="170028"/>
                  </a:lnTo>
                  <a:cubicBezTo>
                    <a:pt x="0" y="180864"/>
                    <a:pt x="8816" y="189679"/>
                    <a:pt x="19651" y="189679"/>
                  </a:cubicBezTo>
                  <a:close/>
                  <a:moveTo>
                    <a:pt x="31641" y="31641"/>
                  </a:moveTo>
                  <a:lnTo>
                    <a:pt x="158039" y="31641"/>
                  </a:lnTo>
                  <a:lnTo>
                    <a:pt x="158039" y="158039"/>
                  </a:lnTo>
                  <a:lnTo>
                    <a:pt x="31641" y="158039"/>
                  </a:lnTo>
                  <a:lnTo>
                    <a:pt x="31641" y="31641"/>
                  </a:ln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id="{CD79B140-8D1A-4575-A8DA-383E38DEF64A}"/>
                </a:ext>
              </a:extLst>
            </p:cNvPr>
            <p:cNvSpPr/>
            <p:nvPr/>
          </p:nvSpPr>
          <p:spPr>
            <a:xfrm>
              <a:off x="4811125" y="3094194"/>
              <a:ext cx="189679" cy="189679"/>
            </a:xfrm>
            <a:custGeom>
              <a:avLst/>
              <a:gdLst>
                <a:gd name="connsiteX0" fmla="*/ 170028 w 189679"/>
                <a:gd name="connsiteY0" fmla="*/ 0 h 189679"/>
                <a:gd name="connsiteX1" fmla="*/ 19651 w 189679"/>
                <a:gd name="connsiteY1" fmla="*/ 0 h 189679"/>
                <a:gd name="connsiteX2" fmla="*/ 0 w 189679"/>
                <a:gd name="connsiteY2" fmla="*/ 19651 h 189679"/>
                <a:gd name="connsiteX3" fmla="*/ 0 w 189679"/>
                <a:gd name="connsiteY3" fmla="*/ 170028 h 189679"/>
                <a:gd name="connsiteX4" fmla="*/ 19651 w 189679"/>
                <a:gd name="connsiteY4" fmla="*/ 189679 h 189679"/>
                <a:gd name="connsiteX5" fmla="*/ 170028 w 189679"/>
                <a:gd name="connsiteY5" fmla="*/ 189679 h 189679"/>
                <a:gd name="connsiteX6" fmla="*/ 189679 w 189679"/>
                <a:gd name="connsiteY6" fmla="*/ 170028 h 189679"/>
                <a:gd name="connsiteX7" fmla="*/ 189679 w 189679"/>
                <a:gd name="connsiteY7" fmla="*/ 19651 h 189679"/>
                <a:gd name="connsiteX8" fmla="*/ 170028 w 189679"/>
                <a:gd name="connsiteY8" fmla="*/ 0 h 189679"/>
                <a:gd name="connsiteX9" fmla="*/ 158039 w 189679"/>
                <a:gd name="connsiteY9" fmla="*/ 158038 h 189679"/>
                <a:gd name="connsiteX10" fmla="*/ 31641 w 189679"/>
                <a:gd name="connsiteY10" fmla="*/ 158038 h 189679"/>
                <a:gd name="connsiteX11" fmla="*/ 31641 w 189679"/>
                <a:gd name="connsiteY11" fmla="*/ 31641 h 189679"/>
                <a:gd name="connsiteX12" fmla="*/ 158039 w 189679"/>
                <a:gd name="connsiteY12" fmla="*/ 31641 h 189679"/>
                <a:gd name="connsiteX13" fmla="*/ 158039 w 189679"/>
                <a:gd name="connsiteY13" fmla="*/ 158038 h 18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9" h="189679">
                  <a:moveTo>
                    <a:pt x="170028" y="0"/>
                  </a:moveTo>
                  <a:lnTo>
                    <a:pt x="19651" y="0"/>
                  </a:lnTo>
                  <a:cubicBezTo>
                    <a:pt x="8816" y="0"/>
                    <a:pt x="0" y="8815"/>
                    <a:pt x="0" y="19651"/>
                  </a:cubicBezTo>
                  <a:lnTo>
                    <a:pt x="0" y="170028"/>
                  </a:lnTo>
                  <a:cubicBezTo>
                    <a:pt x="0" y="180863"/>
                    <a:pt x="8815" y="189679"/>
                    <a:pt x="19651" y="189679"/>
                  </a:cubicBezTo>
                  <a:lnTo>
                    <a:pt x="170028" y="189679"/>
                  </a:lnTo>
                  <a:cubicBezTo>
                    <a:pt x="180863" y="189679"/>
                    <a:pt x="189679" y="180864"/>
                    <a:pt x="189679" y="170028"/>
                  </a:cubicBezTo>
                  <a:lnTo>
                    <a:pt x="189679" y="19651"/>
                  </a:lnTo>
                  <a:cubicBezTo>
                    <a:pt x="189679" y="8815"/>
                    <a:pt x="180864" y="0"/>
                    <a:pt x="170028" y="0"/>
                  </a:cubicBezTo>
                  <a:close/>
                  <a:moveTo>
                    <a:pt x="158039" y="158038"/>
                  </a:moveTo>
                  <a:lnTo>
                    <a:pt x="31641" y="158038"/>
                  </a:lnTo>
                  <a:lnTo>
                    <a:pt x="31641" y="31641"/>
                  </a:lnTo>
                  <a:lnTo>
                    <a:pt x="158039" y="31641"/>
                  </a:lnTo>
                  <a:lnTo>
                    <a:pt x="158039" y="158038"/>
                  </a:ln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07E6C47B-B7BC-4D77-A239-98A0CC12CC09}"/>
                </a:ext>
              </a:extLst>
            </p:cNvPr>
            <p:cNvSpPr/>
            <p:nvPr/>
          </p:nvSpPr>
          <p:spPr>
            <a:xfrm>
              <a:off x="5137650" y="3199317"/>
              <a:ext cx="87650" cy="84555"/>
            </a:xfrm>
            <a:custGeom>
              <a:avLst/>
              <a:gdLst>
                <a:gd name="connsiteX0" fmla="*/ 0 w 87650"/>
                <a:gd name="connsiteY0" fmla="*/ 68735 h 84555"/>
                <a:gd name="connsiteX1" fmla="*/ 15820 w 87650"/>
                <a:gd name="connsiteY1" fmla="*/ 84555 h 84555"/>
                <a:gd name="connsiteX2" fmla="*/ 68000 w 87650"/>
                <a:gd name="connsiteY2" fmla="*/ 84555 h 84555"/>
                <a:gd name="connsiteX3" fmla="*/ 87651 w 87650"/>
                <a:gd name="connsiteY3" fmla="*/ 64904 h 84555"/>
                <a:gd name="connsiteX4" fmla="*/ 87651 w 87650"/>
                <a:gd name="connsiteY4" fmla="*/ 15820 h 84555"/>
                <a:gd name="connsiteX5" fmla="*/ 71831 w 87650"/>
                <a:gd name="connsiteY5" fmla="*/ 0 h 84555"/>
                <a:gd name="connsiteX6" fmla="*/ 56010 w 87650"/>
                <a:gd name="connsiteY6" fmla="*/ 15820 h 84555"/>
                <a:gd name="connsiteX7" fmla="*/ 56010 w 87650"/>
                <a:gd name="connsiteY7" fmla="*/ 52915 h 84555"/>
                <a:gd name="connsiteX8" fmla="*/ 15820 w 87650"/>
                <a:gd name="connsiteY8" fmla="*/ 52915 h 84555"/>
                <a:gd name="connsiteX9" fmla="*/ 0 w 87650"/>
                <a:gd name="connsiteY9" fmla="*/ 68735 h 8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650" h="84555">
                  <a:moveTo>
                    <a:pt x="0" y="68735"/>
                  </a:moveTo>
                  <a:cubicBezTo>
                    <a:pt x="0" y="77472"/>
                    <a:pt x="7083" y="84555"/>
                    <a:pt x="15820" y="84555"/>
                  </a:cubicBezTo>
                  <a:lnTo>
                    <a:pt x="68000" y="84555"/>
                  </a:lnTo>
                  <a:cubicBezTo>
                    <a:pt x="78835" y="84555"/>
                    <a:pt x="87651" y="75740"/>
                    <a:pt x="87651" y="64904"/>
                  </a:cubicBezTo>
                  <a:lnTo>
                    <a:pt x="87651" y="15820"/>
                  </a:lnTo>
                  <a:cubicBezTo>
                    <a:pt x="87651" y="7083"/>
                    <a:pt x="80568" y="0"/>
                    <a:pt x="71831" y="0"/>
                  </a:cubicBezTo>
                  <a:cubicBezTo>
                    <a:pt x="63094" y="0"/>
                    <a:pt x="56010" y="7083"/>
                    <a:pt x="56010" y="15820"/>
                  </a:cubicBezTo>
                  <a:lnTo>
                    <a:pt x="56010" y="52915"/>
                  </a:lnTo>
                  <a:lnTo>
                    <a:pt x="15820" y="52915"/>
                  </a:lnTo>
                  <a:cubicBezTo>
                    <a:pt x="7082" y="52915"/>
                    <a:pt x="0" y="59998"/>
                    <a:pt x="0" y="68735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id="{1C9D85D6-FAC5-4A90-933C-C896BEBA54FA}"/>
                </a:ext>
              </a:extLst>
            </p:cNvPr>
            <p:cNvSpPr/>
            <p:nvPr/>
          </p:nvSpPr>
          <p:spPr>
            <a:xfrm>
              <a:off x="4862253" y="2921642"/>
              <a:ext cx="86827" cy="86827"/>
            </a:xfrm>
            <a:custGeom>
              <a:avLst/>
              <a:gdLst>
                <a:gd name="connsiteX0" fmla="*/ 68144 w 86827"/>
                <a:gd name="connsiteY0" fmla="*/ 0 h 86827"/>
                <a:gd name="connsiteX1" fmla="*/ 18682 w 86827"/>
                <a:gd name="connsiteY1" fmla="*/ 0 h 86827"/>
                <a:gd name="connsiteX2" fmla="*/ 0 w 86827"/>
                <a:gd name="connsiteY2" fmla="*/ 18682 h 86827"/>
                <a:gd name="connsiteX3" fmla="*/ 0 w 86827"/>
                <a:gd name="connsiteY3" fmla="*/ 68144 h 86827"/>
                <a:gd name="connsiteX4" fmla="*/ 18682 w 86827"/>
                <a:gd name="connsiteY4" fmla="*/ 86827 h 86827"/>
                <a:gd name="connsiteX5" fmla="*/ 68144 w 86827"/>
                <a:gd name="connsiteY5" fmla="*/ 86827 h 86827"/>
                <a:gd name="connsiteX6" fmla="*/ 86827 w 86827"/>
                <a:gd name="connsiteY6" fmla="*/ 68144 h 86827"/>
                <a:gd name="connsiteX7" fmla="*/ 86827 w 86827"/>
                <a:gd name="connsiteY7" fmla="*/ 18682 h 86827"/>
                <a:gd name="connsiteX8" fmla="*/ 68144 w 86827"/>
                <a:gd name="connsiteY8" fmla="*/ 0 h 86827"/>
                <a:gd name="connsiteX9" fmla="*/ 55187 w 86827"/>
                <a:gd name="connsiteY9" fmla="*/ 55187 h 86827"/>
                <a:gd name="connsiteX10" fmla="*/ 31640 w 86827"/>
                <a:gd name="connsiteY10" fmla="*/ 55187 h 86827"/>
                <a:gd name="connsiteX11" fmla="*/ 31640 w 86827"/>
                <a:gd name="connsiteY11" fmla="*/ 31641 h 86827"/>
                <a:gd name="connsiteX12" fmla="*/ 55187 w 86827"/>
                <a:gd name="connsiteY12" fmla="*/ 31641 h 86827"/>
                <a:gd name="connsiteX13" fmla="*/ 55187 w 86827"/>
                <a:gd name="connsiteY13" fmla="*/ 55187 h 8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827" h="86827">
                  <a:moveTo>
                    <a:pt x="68144" y="0"/>
                  </a:moveTo>
                  <a:lnTo>
                    <a:pt x="18682" y="0"/>
                  </a:lnTo>
                  <a:cubicBezTo>
                    <a:pt x="8381" y="0"/>
                    <a:pt x="0" y="8381"/>
                    <a:pt x="0" y="18682"/>
                  </a:cubicBezTo>
                  <a:lnTo>
                    <a:pt x="0" y="68144"/>
                  </a:lnTo>
                  <a:cubicBezTo>
                    <a:pt x="0" y="78447"/>
                    <a:pt x="8381" y="86827"/>
                    <a:pt x="18682" y="86827"/>
                  </a:cubicBezTo>
                  <a:lnTo>
                    <a:pt x="68144" y="86827"/>
                  </a:lnTo>
                  <a:cubicBezTo>
                    <a:pt x="78447" y="86827"/>
                    <a:pt x="86827" y="78447"/>
                    <a:pt x="86827" y="68144"/>
                  </a:cubicBezTo>
                  <a:lnTo>
                    <a:pt x="86827" y="18682"/>
                  </a:lnTo>
                  <a:cubicBezTo>
                    <a:pt x="86827" y="8381"/>
                    <a:pt x="78446" y="0"/>
                    <a:pt x="68144" y="0"/>
                  </a:cubicBezTo>
                  <a:close/>
                  <a:moveTo>
                    <a:pt x="55187" y="55187"/>
                  </a:moveTo>
                  <a:lnTo>
                    <a:pt x="31640" y="55187"/>
                  </a:lnTo>
                  <a:lnTo>
                    <a:pt x="31640" y="31641"/>
                  </a:lnTo>
                  <a:lnTo>
                    <a:pt x="55187" y="31641"/>
                  </a:lnTo>
                  <a:lnTo>
                    <a:pt x="55187" y="55187"/>
                  </a:ln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2" name="Полилиния: фигура 151">
              <a:extLst>
                <a:ext uri="{FF2B5EF4-FFF2-40B4-BE49-F238E27FC236}">
                  <a16:creationId xmlns:a16="http://schemas.microsoft.com/office/drawing/2014/main" id="{36FA7B6D-6F64-4255-9F4D-E610B50523F3}"/>
                </a:ext>
              </a:extLst>
            </p:cNvPr>
            <p:cNvSpPr/>
            <p:nvPr/>
          </p:nvSpPr>
          <p:spPr>
            <a:xfrm>
              <a:off x="5039452" y="3146583"/>
              <a:ext cx="73828" cy="84375"/>
            </a:xfrm>
            <a:custGeom>
              <a:avLst/>
              <a:gdLst>
                <a:gd name="connsiteX0" fmla="*/ 73828 w 73828"/>
                <a:gd name="connsiteY0" fmla="*/ 15820 h 84375"/>
                <a:gd name="connsiteX1" fmla="*/ 58008 w 73828"/>
                <a:gd name="connsiteY1" fmla="*/ 0 h 84375"/>
                <a:gd name="connsiteX2" fmla="*/ 19956 w 73828"/>
                <a:gd name="connsiteY2" fmla="*/ 0 h 84375"/>
                <a:gd name="connsiteX3" fmla="*/ 0 w 73828"/>
                <a:gd name="connsiteY3" fmla="*/ 19957 h 84375"/>
                <a:gd name="connsiteX4" fmla="*/ 0 w 73828"/>
                <a:gd name="connsiteY4" fmla="*/ 68555 h 84375"/>
                <a:gd name="connsiteX5" fmla="*/ 15820 w 73828"/>
                <a:gd name="connsiteY5" fmla="*/ 84375 h 84375"/>
                <a:gd name="connsiteX6" fmla="*/ 31641 w 73828"/>
                <a:gd name="connsiteY6" fmla="*/ 68555 h 84375"/>
                <a:gd name="connsiteX7" fmla="*/ 31641 w 73828"/>
                <a:gd name="connsiteY7" fmla="*/ 31641 h 84375"/>
                <a:gd name="connsiteX8" fmla="*/ 58008 w 73828"/>
                <a:gd name="connsiteY8" fmla="*/ 31641 h 84375"/>
                <a:gd name="connsiteX9" fmla="*/ 73828 w 73828"/>
                <a:gd name="connsiteY9" fmla="*/ 15820 h 8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828" h="84375">
                  <a:moveTo>
                    <a:pt x="73828" y="15820"/>
                  </a:moveTo>
                  <a:cubicBezTo>
                    <a:pt x="73828" y="7083"/>
                    <a:pt x="66745" y="0"/>
                    <a:pt x="58008" y="0"/>
                  </a:cubicBezTo>
                  <a:lnTo>
                    <a:pt x="19956" y="0"/>
                  </a:lnTo>
                  <a:cubicBezTo>
                    <a:pt x="8952" y="0"/>
                    <a:pt x="0" y="8952"/>
                    <a:pt x="0" y="19957"/>
                  </a:cubicBezTo>
                  <a:lnTo>
                    <a:pt x="0" y="68555"/>
                  </a:lnTo>
                  <a:cubicBezTo>
                    <a:pt x="0" y="77292"/>
                    <a:pt x="7083" y="84375"/>
                    <a:pt x="15820" y="84375"/>
                  </a:cubicBezTo>
                  <a:cubicBezTo>
                    <a:pt x="24557" y="84375"/>
                    <a:pt x="31641" y="77292"/>
                    <a:pt x="31641" y="68555"/>
                  </a:cubicBezTo>
                  <a:lnTo>
                    <a:pt x="31641" y="31641"/>
                  </a:lnTo>
                  <a:lnTo>
                    <a:pt x="58008" y="31641"/>
                  </a:lnTo>
                  <a:cubicBezTo>
                    <a:pt x="66745" y="31641"/>
                    <a:pt x="73828" y="24558"/>
                    <a:pt x="73828" y="15820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id="{59C9B984-5266-4694-82F9-7FA02CB7993C}"/>
                </a:ext>
              </a:extLst>
            </p:cNvPr>
            <p:cNvSpPr/>
            <p:nvPr/>
          </p:nvSpPr>
          <p:spPr>
            <a:xfrm>
              <a:off x="5035322" y="3098024"/>
              <a:ext cx="143699" cy="132933"/>
            </a:xfrm>
            <a:custGeom>
              <a:avLst/>
              <a:gdLst>
                <a:gd name="connsiteX0" fmla="*/ 15820 w 143699"/>
                <a:gd name="connsiteY0" fmla="*/ 31641 h 132933"/>
                <a:gd name="connsiteX1" fmla="*/ 112060 w 143699"/>
                <a:gd name="connsiteY1" fmla="*/ 31641 h 132933"/>
                <a:gd name="connsiteX2" fmla="*/ 112060 w 143699"/>
                <a:gd name="connsiteY2" fmla="*/ 101293 h 132933"/>
                <a:gd name="connsiteX3" fmla="*/ 71850 w 143699"/>
                <a:gd name="connsiteY3" fmla="*/ 101293 h 132933"/>
                <a:gd name="connsiteX4" fmla="*/ 56029 w 143699"/>
                <a:gd name="connsiteY4" fmla="*/ 117114 h 132933"/>
                <a:gd name="connsiteX5" fmla="*/ 71850 w 143699"/>
                <a:gd name="connsiteY5" fmla="*/ 132934 h 132933"/>
                <a:gd name="connsiteX6" fmla="*/ 126727 w 143699"/>
                <a:gd name="connsiteY6" fmla="*/ 132934 h 132933"/>
                <a:gd name="connsiteX7" fmla="*/ 143699 w 143699"/>
                <a:gd name="connsiteY7" fmla="*/ 115962 h 132933"/>
                <a:gd name="connsiteX8" fmla="*/ 143699 w 143699"/>
                <a:gd name="connsiteY8" fmla="*/ 19957 h 132933"/>
                <a:gd name="connsiteX9" fmla="*/ 123742 w 143699"/>
                <a:gd name="connsiteY9" fmla="*/ 0 h 132933"/>
                <a:gd name="connsiteX10" fmla="*/ 15820 w 143699"/>
                <a:gd name="connsiteY10" fmla="*/ 0 h 132933"/>
                <a:gd name="connsiteX11" fmla="*/ 0 w 143699"/>
                <a:gd name="connsiteY11" fmla="*/ 15820 h 132933"/>
                <a:gd name="connsiteX12" fmla="*/ 15820 w 143699"/>
                <a:gd name="connsiteY12" fmla="*/ 31641 h 13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699" h="132933">
                  <a:moveTo>
                    <a:pt x="15820" y="31641"/>
                  </a:moveTo>
                  <a:lnTo>
                    <a:pt x="112060" y="31641"/>
                  </a:lnTo>
                  <a:lnTo>
                    <a:pt x="112060" y="101293"/>
                  </a:lnTo>
                  <a:lnTo>
                    <a:pt x="71850" y="101293"/>
                  </a:lnTo>
                  <a:cubicBezTo>
                    <a:pt x="63113" y="101293"/>
                    <a:pt x="56029" y="108377"/>
                    <a:pt x="56029" y="117114"/>
                  </a:cubicBezTo>
                  <a:cubicBezTo>
                    <a:pt x="56029" y="125851"/>
                    <a:pt x="63113" y="132934"/>
                    <a:pt x="71850" y="132934"/>
                  </a:cubicBezTo>
                  <a:lnTo>
                    <a:pt x="126727" y="132934"/>
                  </a:lnTo>
                  <a:cubicBezTo>
                    <a:pt x="136086" y="132934"/>
                    <a:pt x="143699" y="125320"/>
                    <a:pt x="143699" y="115962"/>
                  </a:cubicBezTo>
                  <a:lnTo>
                    <a:pt x="143699" y="19957"/>
                  </a:lnTo>
                  <a:cubicBezTo>
                    <a:pt x="143699" y="8952"/>
                    <a:pt x="134747" y="0"/>
                    <a:pt x="123742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id="{BFBDFAAD-12D6-4A10-89DD-537489F003C2}"/>
                </a:ext>
              </a:extLst>
            </p:cNvPr>
            <p:cNvSpPr/>
            <p:nvPr/>
          </p:nvSpPr>
          <p:spPr>
            <a:xfrm>
              <a:off x="5193360" y="3098024"/>
              <a:ext cx="31640" cy="80199"/>
            </a:xfrm>
            <a:custGeom>
              <a:avLst/>
              <a:gdLst>
                <a:gd name="connsiteX0" fmla="*/ 15820 w 31640"/>
                <a:gd name="connsiteY0" fmla="*/ 80200 h 80199"/>
                <a:gd name="connsiteX1" fmla="*/ 31641 w 31640"/>
                <a:gd name="connsiteY1" fmla="*/ 64379 h 80199"/>
                <a:gd name="connsiteX2" fmla="*/ 31641 w 31640"/>
                <a:gd name="connsiteY2" fmla="*/ 15820 h 80199"/>
                <a:gd name="connsiteX3" fmla="*/ 15820 w 31640"/>
                <a:gd name="connsiteY3" fmla="*/ 0 h 80199"/>
                <a:gd name="connsiteX4" fmla="*/ 0 w 31640"/>
                <a:gd name="connsiteY4" fmla="*/ 15820 h 80199"/>
                <a:gd name="connsiteX5" fmla="*/ 0 w 31640"/>
                <a:gd name="connsiteY5" fmla="*/ 64379 h 80199"/>
                <a:gd name="connsiteX6" fmla="*/ 15820 w 31640"/>
                <a:gd name="connsiteY6" fmla="*/ 80200 h 8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40" h="80199">
                  <a:moveTo>
                    <a:pt x="15820" y="80200"/>
                  </a:moveTo>
                  <a:cubicBezTo>
                    <a:pt x="24557" y="80200"/>
                    <a:pt x="31641" y="73116"/>
                    <a:pt x="31641" y="64379"/>
                  </a:cubicBezTo>
                  <a:lnTo>
                    <a:pt x="31641" y="15820"/>
                  </a:lnTo>
                  <a:cubicBezTo>
                    <a:pt x="31641" y="7083"/>
                    <a:pt x="24557" y="0"/>
                    <a:pt x="15820" y="0"/>
                  </a:cubicBezTo>
                  <a:cubicBezTo>
                    <a:pt x="7083" y="0"/>
                    <a:pt x="0" y="7083"/>
                    <a:pt x="0" y="15820"/>
                  </a:cubicBezTo>
                  <a:lnTo>
                    <a:pt x="0" y="64379"/>
                  </a:lnTo>
                  <a:cubicBezTo>
                    <a:pt x="0" y="73117"/>
                    <a:pt x="7083" y="80200"/>
                    <a:pt x="15820" y="80200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id="{22F8D8D7-C573-4A9D-8A65-951D7103ED4A}"/>
                </a:ext>
              </a:extLst>
            </p:cNvPr>
            <p:cNvSpPr/>
            <p:nvPr/>
          </p:nvSpPr>
          <p:spPr>
            <a:xfrm>
              <a:off x="5035322" y="3252232"/>
              <a:ext cx="91669" cy="31640"/>
            </a:xfrm>
            <a:custGeom>
              <a:avLst/>
              <a:gdLst>
                <a:gd name="connsiteX0" fmla="*/ 91669 w 91669"/>
                <a:gd name="connsiteY0" fmla="*/ 15820 h 31640"/>
                <a:gd name="connsiteX1" fmla="*/ 75849 w 91669"/>
                <a:gd name="connsiteY1" fmla="*/ 0 h 31640"/>
                <a:gd name="connsiteX2" fmla="*/ 15820 w 91669"/>
                <a:gd name="connsiteY2" fmla="*/ 0 h 31640"/>
                <a:gd name="connsiteX3" fmla="*/ 0 w 91669"/>
                <a:gd name="connsiteY3" fmla="*/ 15820 h 31640"/>
                <a:gd name="connsiteX4" fmla="*/ 15820 w 91669"/>
                <a:gd name="connsiteY4" fmla="*/ 31641 h 31640"/>
                <a:gd name="connsiteX5" fmla="*/ 75849 w 91669"/>
                <a:gd name="connsiteY5" fmla="*/ 31641 h 31640"/>
                <a:gd name="connsiteX6" fmla="*/ 91669 w 91669"/>
                <a:gd name="connsiteY6" fmla="*/ 15820 h 3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69" h="31640">
                  <a:moveTo>
                    <a:pt x="91669" y="15820"/>
                  </a:moveTo>
                  <a:cubicBezTo>
                    <a:pt x="91669" y="7083"/>
                    <a:pt x="84586" y="0"/>
                    <a:pt x="75849" y="0"/>
                  </a:cubicBezTo>
                  <a:lnTo>
                    <a:pt x="15820" y="0"/>
                  </a:lnTo>
                  <a:cubicBezTo>
                    <a:pt x="7083" y="0"/>
                    <a:pt x="0" y="7083"/>
                    <a:pt x="0" y="15820"/>
                  </a:cubicBezTo>
                  <a:cubicBezTo>
                    <a:pt x="0" y="24557"/>
                    <a:pt x="7083" y="31641"/>
                    <a:pt x="15820" y="31641"/>
                  </a:cubicBezTo>
                  <a:lnTo>
                    <a:pt x="75849" y="31641"/>
                  </a:lnTo>
                  <a:cubicBezTo>
                    <a:pt x="84586" y="31641"/>
                    <a:pt x="91669" y="24558"/>
                    <a:pt x="91669" y="15820"/>
                  </a:cubicBez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id="{5B875D53-6BB4-4F5A-A053-F15B71A05120}"/>
                </a:ext>
              </a:extLst>
            </p:cNvPr>
            <p:cNvSpPr/>
            <p:nvPr/>
          </p:nvSpPr>
          <p:spPr>
            <a:xfrm>
              <a:off x="5086748" y="2921642"/>
              <a:ext cx="86827" cy="86827"/>
            </a:xfrm>
            <a:custGeom>
              <a:avLst/>
              <a:gdLst>
                <a:gd name="connsiteX0" fmla="*/ 68144 w 86827"/>
                <a:gd name="connsiteY0" fmla="*/ 0 h 86827"/>
                <a:gd name="connsiteX1" fmla="*/ 18682 w 86827"/>
                <a:gd name="connsiteY1" fmla="*/ 0 h 86827"/>
                <a:gd name="connsiteX2" fmla="*/ 0 w 86827"/>
                <a:gd name="connsiteY2" fmla="*/ 18682 h 86827"/>
                <a:gd name="connsiteX3" fmla="*/ 0 w 86827"/>
                <a:gd name="connsiteY3" fmla="*/ 68144 h 86827"/>
                <a:gd name="connsiteX4" fmla="*/ 18682 w 86827"/>
                <a:gd name="connsiteY4" fmla="*/ 86827 h 86827"/>
                <a:gd name="connsiteX5" fmla="*/ 68144 w 86827"/>
                <a:gd name="connsiteY5" fmla="*/ 86827 h 86827"/>
                <a:gd name="connsiteX6" fmla="*/ 86827 w 86827"/>
                <a:gd name="connsiteY6" fmla="*/ 68144 h 86827"/>
                <a:gd name="connsiteX7" fmla="*/ 86827 w 86827"/>
                <a:gd name="connsiteY7" fmla="*/ 18682 h 86827"/>
                <a:gd name="connsiteX8" fmla="*/ 68144 w 86827"/>
                <a:gd name="connsiteY8" fmla="*/ 0 h 86827"/>
                <a:gd name="connsiteX9" fmla="*/ 55187 w 86827"/>
                <a:gd name="connsiteY9" fmla="*/ 55187 h 86827"/>
                <a:gd name="connsiteX10" fmla="*/ 31640 w 86827"/>
                <a:gd name="connsiteY10" fmla="*/ 55187 h 86827"/>
                <a:gd name="connsiteX11" fmla="*/ 31640 w 86827"/>
                <a:gd name="connsiteY11" fmla="*/ 31641 h 86827"/>
                <a:gd name="connsiteX12" fmla="*/ 55187 w 86827"/>
                <a:gd name="connsiteY12" fmla="*/ 31641 h 86827"/>
                <a:gd name="connsiteX13" fmla="*/ 55187 w 86827"/>
                <a:gd name="connsiteY13" fmla="*/ 55187 h 8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827" h="86827">
                  <a:moveTo>
                    <a:pt x="68144" y="0"/>
                  </a:moveTo>
                  <a:lnTo>
                    <a:pt x="18682" y="0"/>
                  </a:lnTo>
                  <a:cubicBezTo>
                    <a:pt x="8381" y="0"/>
                    <a:pt x="0" y="8381"/>
                    <a:pt x="0" y="18682"/>
                  </a:cubicBezTo>
                  <a:lnTo>
                    <a:pt x="0" y="68144"/>
                  </a:lnTo>
                  <a:cubicBezTo>
                    <a:pt x="0" y="78447"/>
                    <a:pt x="8381" y="86827"/>
                    <a:pt x="18682" y="86827"/>
                  </a:cubicBezTo>
                  <a:lnTo>
                    <a:pt x="68144" y="86827"/>
                  </a:lnTo>
                  <a:cubicBezTo>
                    <a:pt x="78447" y="86827"/>
                    <a:pt x="86827" y="78447"/>
                    <a:pt x="86827" y="68144"/>
                  </a:cubicBezTo>
                  <a:lnTo>
                    <a:pt x="86827" y="18682"/>
                  </a:lnTo>
                  <a:cubicBezTo>
                    <a:pt x="86827" y="8381"/>
                    <a:pt x="78447" y="0"/>
                    <a:pt x="68144" y="0"/>
                  </a:cubicBezTo>
                  <a:close/>
                  <a:moveTo>
                    <a:pt x="55187" y="55187"/>
                  </a:moveTo>
                  <a:lnTo>
                    <a:pt x="31640" y="55187"/>
                  </a:lnTo>
                  <a:lnTo>
                    <a:pt x="31640" y="31641"/>
                  </a:lnTo>
                  <a:lnTo>
                    <a:pt x="55187" y="31641"/>
                  </a:lnTo>
                  <a:lnTo>
                    <a:pt x="55187" y="55187"/>
                  </a:ln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id="{E9450B7F-4BA2-42DE-9274-B7622F4599FE}"/>
                </a:ext>
              </a:extLst>
            </p:cNvPr>
            <p:cNvSpPr/>
            <p:nvPr/>
          </p:nvSpPr>
          <p:spPr>
            <a:xfrm>
              <a:off x="4862252" y="3145620"/>
              <a:ext cx="86827" cy="86828"/>
            </a:xfrm>
            <a:custGeom>
              <a:avLst/>
              <a:gdLst>
                <a:gd name="connsiteX0" fmla="*/ 18682 w 86827"/>
                <a:gd name="connsiteY0" fmla="*/ 86828 h 86828"/>
                <a:gd name="connsiteX1" fmla="*/ 68144 w 86827"/>
                <a:gd name="connsiteY1" fmla="*/ 86828 h 86828"/>
                <a:gd name="connsiteX2" fmla="*/ 86827 w 86827"/>
                <a:gd name="connsiteY2" fmla="*/ 68145 h 86828"/>
                <a:gd name="connsiteX3" fmla="*/ 86827 w 86827"/>
                <a:gd name="connsiteY3" fmla="*/ 18683 h 86828"/>
                <a:gd name="connsiteX4" fmla="*/ 68144 w 86827"/>
                <a:gd name="connsiteY4" fmla="*/ 0 h 86828"/>
                <a:gd name="connsiteX5" fmla="*/ 18682 w 86827"/>
                <a:gd name="connsiteY5" fmla="*/ 0 h 86828"/>
                <a:gd name="connsiteX6" fmla="*/ 0 w 86827"/>
                <a:gd name="connsiteY6" fmla="*/ 18683 h 86828"/>
                <a:gd name="connsiteX7" fmla="*/ 0 w 86827"/>
                <a:gd name="connsiteY7" fmla="*/ 68145 h 86828"/>
                <a:gd name="connsiteX8" fmla="*/ 18682 w 86827"/>
                <a:gd name="connsiteY8" fmla="*/ 86828 h 86828"/>
                <a:gd name="connsiteX9" fmla="*/ 31641 w 86827"/>
                <a:gd name="connsiteY9" fmla="*/ 31640 h 86828"/>
                <a:gd name="connsiteX10" fmla="*/ 55188 w 86827"/>
                <a:gd name="connsiteY10" fmla="*/ 31640 h 86828"/>
                <a:gd name="connsiteX11" fmla="*/ 55188 w 86827"/>
                <a:gd name="connsiteY11" fmla="*/ 55187 h 86828"/>
                <a:gd name="connsiteX12" fmla="*/ 31641 w 86827"/>
                <a:gd name="connsiteY12" fmla="*/ 55187 h 86828"/>
                <a:gd name="connsiteX13" fmla="*/ 31641 w 86827"/>
                <a:gd name="connsiteY13" fmla="*/ 31640 h 8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827" h="86828">
                  <a:moveTo>
                    <a:pt x="18682" y="86828"/>
                  </a:moveTo>
                  <a:lnTo>
                    <a:pt x="68144" y="86828"/>
                  </a:lnTo>
                  <a:cubicBezTo>
                    <a:pt x="78447" y="86828"/>
                    <a:pt x="86827" y="78448"/>
                    <a:pt x="86827" y="68145"/>
                  </a:cubicBezTo>
                  <a:lnTo>
                    <a:pt x="86827" y="18683"/>
                  </a:lnTo>
                  <a:cubicBezTo>
                    <a:pt x="86827" y="8381"/>
                    <a:pt x="78447" y="0"/>
                    <a:pt x="68144" y="0"/>
                  </a:cubicBezTo>
                  <a:lnTo>
                    <a:pt x="18682" y="0"/>
                  </a:lnTo>
                  <a:cubicBezTo>
                    <a:pt x="8381" y="0"/>
                    <a:pt x="0" y="8381"/>
                    <a:pt x="0" y="18683"/>
                  </a:cubicBezTo>
                  <a:lnTo>
                    <a:pt x="0" y="68145"/>
                  </a:lnTo>
                  <a:cubicBezTo>
                    <a:pt x="0" y="78447"/>
                    <a:pt x="8381" y="86828"/>
                    <a:pt x="18682" y="86828"/>
                  </a:cubicBezTo>
                  <a:close/>
                  <a:moveTo>
                    <a:pt x="31641" y="31640"/>
                  </a:moveTo>
                  <a:lnTo>
                    <a:pt x="55188" y="31640"/>
                  </a:lnTo>
                  <a:lnTo>
                    <a:pt x="55188" y="55187"/>
                  </a:lnTo>
                  <a:lnTo>
                    <a:pt x="31641" y="55187"/>
                  </a:lnTo>
                  <a:lnTo>
                    <a:pt x="31641" y="31640"/>
                  </a:lnTo>
                  <a:close/>
                </a:path>
              </a:pathLst>
            </a:custGeom>
            <a:solidFill>
              <a:schemeClr val="accent2"/>
            </a:solidFill>
            <a:ln w="10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Объект 2">
            <a:extLst>
              <a:ext uri="{FF2B5EF4-FFF2-40B4-BE49-F238E27FC236}">
                <a16:creationId xmlns:a16="http://schemas.microsoft.com/office/drawing/2014/main" id="{F948167F-FBB1-FD40-E2F5-095E5FD99DCA}"/>
              </a:ext>
            </a:extLst>
          </p:cNvPr>
          <p:cNvSpPr txBox="1">
            <a:spLocks/>
          </p:cNvSpPr>
          <p:nvPr/>
        </p:nvSpPr>
        <p:spPr>
          <a:xfrm>
            <a:off x="1463384" y="1513338"/>
            <a:ext cx="2968255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Отслеживание заказа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0166D0F-86E4-5520-3939-53495FAC3F5E}"/>
              </a:ext>
            </a:extLst>
          </p:cNvPr>
          <p:cNvSpPr txBox="1">
            <a:spLocks/>
          </p:cNvSpPr>
          <p:nvPr/>
        </p:nvSpPr>
        <p:spPr>
          <a:xfrm>
            <a:off x="1463384" y="1908504"/>
            <a:ext cx="2968256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Следите за вашим дроном онлайн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95D9A57-C02C-D885-4453-A317FA4F94BF}"/>
              </a:ext>
            </a:extLst>
          </p:cNvPr>
          <p:cNvSpPr txBox="1">
            <a:spLocks/>
          </p:cNvSpPr>
          <p:nvPr/>
        </p:nvSpPr>
        <p:spPr>
          <a:xfrm>
            <a:off x="1463384" y="2755442"/>
            <a:ext cx="2968255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Безопасность </a:t>
            </a:r>
            <a:endParaRPr lang="en-US" sz="2400" dirty="0">
              <a:solidFill>
                <a:schemeClr val="tx1"/>
              </a:solidFill>
              <a:latin typeface="Oswald Medium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114EFA4-2028-757B-1987-1D6E7B3087AE}"/>
              </a:ext>
            </a:extLst>
          </p:cNvPr>
          <p:cNvSpPr txBox="1">
            <a:spLocks/>
          </p:cNvSpPr>
          <p:nvPr/>
        </p:nvSpPr>
        <p:spPr>
          <a:xfrm>
            <a:off x="1463384" y="3178504"/>
            <a:ext cx="2968256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Теперь вам не надо боятся за здоровье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60104556-1F53-F98F-0607-B3A882A2CCAF}"/>
              </a:ext>
            </a:extLst>
          </p:cNvPr>
          <p:cNvSpPr txBox="1">
            <a:spLocks/>
          </p:cNvSpPr>
          <p:nvPr/>
        </p:nvSpPr>
        <p:spPr>
          <a:xfrm>
            <a:off x="1463384" y="4048377"/>
            <a:ext cx="2968255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Грузоподъемность</a:t>
            </a:r>
            <a:endParaRPr lang="en-US" sz="2400" dirty="0">
              <a:solidFill>
                <a:schemeClr val="tx1"/>
              </a:solidFill>
              <a:latin typeface="Oswald Medium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258889A-1D23-BF82-187E-86CCED049570}"/>
              </a:ext>
            </a:extLst>
          </p:cNvPr>
          <p:cNvSpPr txBox="1">
            <a:spLocks/>
          </p:cNvSpPr>
          <p:nvPr/>
        </p:nvSpPr>
        <p:spPr>
          <a:xfrm>
            <a:off x="1463383" y="4448504"/>
            <a:ext cx="3213392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Доставка грузов до 10 кг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D741CFC-BE83-FEA8-26F6-9B446F8FFC94}"/>
              </a:ext>
            </a:extLst>
          </p:cNvPr>
          <p:cNvSpPr txBox="1">
            <a:spLocks/>
          </p:cNvSpPr>
          <p:nvPr/>
        </p:nvSpPr>
        <p:spPr>
          <a:xfrm>
            <a:off x="5476926" y="1513338"/>
            <a:ext cx="2968255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Время - деньги </a:t>
            </a:r>
            <a:endParaRPr lang="en-US" sz="2400" dirty="0">
              <a:solidFill>
                <a:schemeClr val="tx1"/>
              </a:solidFill>
              <a:latin typeface="Oswald Medium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B0E322B-653A-333A-B7A5-B6C02D4C05F7}"/>
              </a:ext>
            </a:extLst>
          </p:cNvPr>
          <p:cNvSpPr txBox="1">
            <a:spLocks/>
          </p:cNvSpPr>
          <p:nvPr/>
        </p:nvSpPr>
        <p:spPr>
          <a:xfrm>
            <a:off x="5476926" y="1908504"/>
            <a:ext cx="2968256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Мы экономим ваше время и деньги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5F90A44-0B2D-BFA3-982C-7D08DB8C97AB}"/>
              </a:ext>
            </a:extLst>
          </p:cNvPr>
          <p:cNvSpPr txBox="1">
            <a:spLocks/>
          </p:cNvSpPr>
          <p:nvPr/>
        </p:nvSpPr>
        <p:spPr>
          <a:xfrm>
            <a:off x="5476926" y="2783338"/>
            <a:ext cx="2968255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Oswald Medium" pitchFamily="2" charset="-52"/>
                <a:ea typeface="VTB Group Cond Book" panose="020B0506050504020204" pitchFamily="34" charset="77"/>
              </a:rPr>
              <a:t>Прогресс в доставке</a:t>
            </a:r>
            <a:endParaRPr lang="en-US" sz="2400" dirty="0">
              <a:solidFill>
                <a:schemeClr val="tx1"/>
              </a:solidFill>
              <a:latin typeface="Oswald Medium" pitchFamily="2" charset="-52"/>
              <a:ea typeface="VTB Group Cond Book" panose="020B0506050504020204" pitchFamily="34" charset="77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0BE16E62-D0BD-E7F0-80C7-C6C72F7B4E33}"/>
              </a:ext>
            </a:extLst>
          </p:cNvPr>
          <p:cNvSpPr txBox="1">
            <a:spLocks/>
          </p:cNvSpPr>
          <p:nvPr/>
        </p:nvSpPr>
        <p:spPr>
          <a:xfrm>
            <a:off x="5476926" y="3178504"/>
            <a:ext cx="2968256" cy="221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AFF"/>
              </a:buClr>
              <a:buFont typeface="Arial" panose="020B0604020202020204" pitchFamily="34" charset="0"/>
              <a:buChar char="•"/>
              <a:defRPr sz="1000" b="0" i="0" kern="1200">
                <a:solidFill>
                  <a:schemeClr val="bg2">
                    <a:lumMod val="50000"/>
                  </a:schemeClr>
                </a:solidFill>
                <a:latin typeface="VTB Group Cond Light" charset="0"/>
                <a:ea typeface="VTB Group Cond Light" charset="0"/>
                <a:cs typeface="VTB Group Con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Инновационная доставка уже тут</a:t>
            </a:r>
            <a:endParaRPr lang="en-US" sz="160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1C2556-D906-465B-A1C4-E67854B7C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846796" y="241300"/>
            <a:ext cx="2164103" cy="542923"/>
          </a:xfrm>
          <a:prstGeom prst="rect">
            <a:avLst/>
          </a:prstGeom>
        </p:spPr>
      </p:pic>
      <p:pic>
        <p:nvPicPr>
          <p:cNvPr id="32" name="Рисунок 31" descr="Грузовик со сплошной заливкой">
            <a:extLst>
              <a:ext uri="{FF2B5EF4-FFF2-40B4-BE49-F238E27FC236}">
                <a16:creationId xmlns:a16="http://schemas.microsoft.com/office/drawing/2014/main" id="{62EC3C00-3E3A-4788-FF7E-C326BD7A8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703" y="3934236"/>
            <a:ext cx="766559" cy="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80000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80000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80000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80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80000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80000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80000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80000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80000">
                                      <p:stCondLst>
                                        <p:cond delay="1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80000">
                                      <p:stCondLst>
                                        <p:cond delay="13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80000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80000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6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6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10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1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13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14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031D1-9CDC-7356-EA95-565B30901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DEE7C07-5F7A-5D4C-9C5A-2F2F7BAC3490}"/>
              </a:ext>
            </a:extLst>
          </p:cNvPr>
          <p:cNvSpPr/>
          <p:nvPr/>
        </p:nvSpPr>
        <p:spPr>
          <a:xfrm>
            <a:off x="2957220" y="2800055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/>
          </a:p>
        </p:txBody>
      </p:sp>
      <p:sp>
        <p:nvSpPr>
          <p:cNvPr id="50" name="Picture Placeholder 41">
            <a:extLst>
              <a:ext uri="{FF2B5EF4-FFF2-40B4-BE49-F238E27FC236}">
                <a16:creationId xmlns:a16="http://schemas.microsoft.com/office/drawing/2014/main" id="{C74003C8-48A6-E040-99F7-1D6F16D96FC9}"/>
              </a:ext>
            </a:extLst>
          </p:cNvPr>
          <p:cNvSpPr/>
          <p:nvPr/>
        </p:nvSpPr>
        <p:spPr>
          <a:xfrm>
            <a:off x="3366422" y="3177661"/>
            <a:ext cx="839308" cy="770095"/>
          </a:xfrm>
          <a:custGeom>
            <a:avLst/>
            <a:gdLst>
              <a:gd name="connsiteX0" fmla="*/ 645020 w 976083"/>
              <a:gd name="connsiteY0" fmla="*/ 80590 h 895591"/>
              <a:gd name="connsiteX1" fmla="*/ 590681 w 976083"/>
              <a:gd name="connsiteY1" fmla="*/ 80590 h 895591"/>
              <a:gd name="connsiteX2" fmla="*/ 462885 w 976083"/>
              <a:gd name="connsiteY2" fmla="*/ 3106 h 895591"/>
              <a:gd name="connsiteX3" fmla="*/ 385402 w 976083"/>
              <a:gd name="connsiteY3" fmla="*/ 80590 h 895591"/>
              <a:gd name="connsiteX4" fmla="*/ 331063 w 976083"/>
              <a:gd name="connsiteY4" fmla="*/ 80590 h 895591"/>
              <a:gd name="connsiteX5" fmla="*/ 305907 w 976083"/>
              <a:gd name="connsiteY5" fmla="*/ 105747 h 895591"/>
              <a:gd name="connsiteX6" fmla="*/ 305907 w 976083"/>
              <a:gd name="connsiteY6" fmla="*/ 302979 h 895591"/>
              <a:gd name="connsiteX7" fmla="*/ 331063 w 976083"/>
              <a:gd name="connsiteY7" fmla="*/ 328136 h 895591"/>
              <a:gd name="connsiteX8" fmla="*/ 646026 w 976083"/>
              <a:gd name="connsiteY8" fmla="*/ 328136 h 895591"/>
              <a:gd name="connsiteX9" fmla="*/ 671183 w 976083"/>
              <a:gd name="connsiteY9" fmla="*/ 302979 h 895591"/>
              <a:gd name="connsiteX10" fmla="*/ 671183 w 976083"/>
              <a:gd name="connsiteY10" fmla="*/ 105747 h 895591"/>
              <a:gd name="connsiteX11" fmla="*/ 645020 w 976083"/>
              <a:gd name="connsiteY11" fmla="*/ 80590 h 895591"/>
              <a:gd name="connsiteX12" fmla="*/ 645020 w 976083"/>
              <a:gd name="connsiteY12" fmla="*/ 80590 h 895591"/>
              <a:gd name="connsiteX13" fmla="*/ 619863 w 976083"/>
              <a:gd name="connsiteY13" fmla="*/ 277822 h 895591"/>
              <a:gd name="connsiteX14" fmla="*/ 356220 w 976083"/>
              <a:gd name="connsiteY14" fmla="*/ 277822 h 895591"/>
              <a:gd name="connsiteX15" fmla="*/ 356220 w 976083"/>
              <a:gd name="connsiteY15" fmla="*/ 130904 h 895591"/>
              <a:gd name="connsiteX16" fmla="*/ 407540 w 976083"/>
              <a:gd name="connsiteY16" fmla="*/ 130904 h 895591"/>
              <a:gd name="connsiteX17" fmla="*/ 432697 w 976083"/>
              <a:gd name="connsiteY17" fmla="*/ 105747 h 895591"/>
              <a:gd name="connsiteX18" fmla="*/ 486029 w 976083"/>
              <a:gd name="connsiteY18" fmla="*/ 47383 h 895591"/>
              <a:gd name="connsiteX19" fmla="*/ 544393 w 976083"/>
              <a:gd name="connsiteY19" fmla="*/ 100716 h 895591"/>
              <a:gd name="connsiteX20" fmla="*/ 544393 w 976083"/>
              <a:gd name="connsiteY20" fmla="*/ 105747 h 895591"/>
              <a:gd name="connsiteX21" fmla="*/ 569550 w 976083"/>
              <a:gd name="connsiteY21" fmla="*/ 130904 h 895591"/>
              <a:gd name="connsiteX22" fmla="*/ 620870 w 976083"/>
              <a:gd name="connsiteY22" fmla="*/ 130904 h 895591"/>
              <a:gd name="connsiteX23" fmla="*/ 619863 w 976083"/>
              <a:gd name="connsiteY23" fmla="*/ 277822 h 895591"/>
              <a:gd name="connsiteX24" fmla="*/ 976083 w 976083"/>
              <a:gd name="connsiteY24" fmla="*/ 315054 h 895591"/>
              <a:gd name="connsiteX25" fmla="*/ 976083 w 976083"/>
              <a:gd name="connsiteY25" fmla="*/ 800082 h 895591"/>
              <a:gd name="connsiteX26" fmla="*/ 880488 w 976083"/>
              <a:gd name="connsiteY26" fmla="*/ 895679 h 895591"/>
              <a:gd name="connsiteX27" fmla="*/ 880488 w 976083"/>
              <a:gd name="connsiteY27" fmla="*/ 895679 h 895591"/>
              <a:gd name="connsiteX28" fmla="*/ 95596 w 976083"/>
              <a:gd name="connsiteY28" fmla="*/ 895679 h 895591"/>
              <a:gd name="connsiteX29" fmla="*/ 0 w 976083"/>
              <a:gd name="connsiteY29" fmla="*/ 800082 h 895591"/>
              <a:gd name="connsiteX30" fmla="*/ 0 w 976083"/>
              <a:gd name="connsiteY30" fmla="*/ 800082 h 895591"/>
              <a:gd name="connsiteX31" fmla="*/ 0 w 976083"/>
              <a:gd name="connsiteY31" fmla="*/ 315054 h 895591"/>
              <a:gd name="connsiteX32" fmla="*/ 95596 w 976083"/>
              <a:gd name="connsiteY32" fmla="*/ 219457 h 895591"/>
              <a:gd name="connsiteX33" fmla="*/ 95596 w 976083"/>
              <a:gd name="connsiteY33" fmla="*/ 219457 h 895591"/>
              <a:gd name="connsiteX34" fmla="*/ 238486 w 976083"/>
              <a:gd name="connsiteY34" fmla="*/ 219457 h 895591"/>
              <a:gd name="connsiteX35" fmla="*/ 263643 w 976083"/>
              <a:gd name="connsiteY35" fmla="*/ 244614 h 895591"/>
              <a:gd name="connsiteX36" fmla="*/ 238486 w 976083"/>
              <a:gd name="connsiteY36" fmla="*/ 269771 h 895591"/>
              <a:gd name="connsiteX37" fmla="*/ 95596 w 976083"/>
              <a:gd name="connsiteY37" fmla="*/ 269771 h 895591"/>
              <a:gd name="connsiteX38" fmla="*/ 50314 w 976083"/>
              <a:gd name="connsiteY38" fmla="*/ 314048 h 895591"/>
              <a:gd name="connsiteX39" fmla="*/ 50314 w 976083"/>
              <a:gd name="connsiteY39" fmla="*/ 314048 h 895591"/>
              <a:gd name="connsiteX40" fmla="*/ 50314 w 976083"/>
              <a:gd name="connsiteY40" fmla="*/ 799076 h 895591"/>
              <a:gd name="connsiteX41" fmla="*/ 95596 w 976083"/>
              <a:gd name="connsiteY41" fmla="*/ 844359 h 895591"/>
              <a:gd name="connsiteX42" fmla="*/ 95596 w 976083"/>
              <a:gd name="connsiteY42" fmla="*/ 844359 h 895591"/>
              <a:gd name="connsiteX43" fmla="*/ 880488 w 976083"/>
              <a:gd name="connsiteY43" fmla="*/ 844359 h 895591"/>
              <a:gd name="connsiteX44" fmla="*/ 925770 w 976083"/>
              <a:gd name="connsiteY44" fmla="*/ 799076 h 895591"/>
              <a:gd name="connsiteX45" fmla="*/ 925770 w 976083"/>
              <a:gd name="connsiteY45" fmla="*/ 799076 h 895591"/>
              <a:gd name="connsiteX46" fmla="*/ 925770 w 976083"/>
              <a:gd name="connsiteY46" fmla="*/ 315054 h 895591"/>
              <a:gd name="connsiteX47" fmla="*/ 880488 w 976083"/>
              <a:gd name="connsiteY47" fmla="*/ 269771 h 895591"/>
              <a:gd name="connsiteX48" fmla="*/ 880488 w 976083"/>
              <a:gd name="connsiteY48" fmla="*/ 269771 h 895591"/>
              <a:gd name="connsiteX49" fmla="*/ 737597 w 976083"/>
              <a:gd name="connsiteY49" fmla="*/ 269771 h 895591"/>
              <a:gd name="connsiteX50" fmla="*/ 712440 w 976083"/>
              <a:gd name="connsiteY50" fmla="*/ 244614 h 895591"/>
              <a:gd name="connsiteX51" fmla="*/ 737597 w 976083"/>
              <a:gd name="connsiteY51" fmla="*/ 219457 h 895591"/>
              <a:gd name="connsiteX52" fmla="*/ 880488 w 976083"/>
              <a:gd name="connsiteY52" fmla="*/ 219457 h 895591"/>
              <a:gd name="connsiteX53" fmla="*/ 976083 w 976083"/>
              <a:gd name="connsiteY53" fmla="*/ 315054 h 895591"/>
              <a:gd name="connsiteX54" fmla="*/ 976083 w 976083"/>
              <a:gd name="connsiteY54" fmla="*/ 315054 h 895591"/>
              <a:gd name="connsiteX55" fmla="*/ 321001 w 976083"/>
              <a:gd name="connsiteY55" fmla="*/ 584738 h 895591"/>
              <a:gd name="connsiteX56" fmla="*/ 415590 w 976083"/>
              <a:gd name="connsiteY56" fmla="*/ 488135 h 895591"/>
              <a:gd name="connsiteX57" fmla="*/ 318988 w 976083"/>
              <a:gd name="connsiteY57" fmla="*/ 393544 h 895591"/>
              <a:gd name="connsiteX58" fmla="*/ 224399 w 976083"/>
              <a:gd name="connsiteY58" fmla="*/ 489141 h 895591"/>
              <a:gd name="connsiteX59" fmla="*/ 321001 w 976083"/>
              <a:gd name="connsiteY59" fmla="*/ 584738 h 895591"/>
              <a:gd name="connsiteX60" fmla="*/ 321001 w 976083"/>
              <a:gd name="connsiteY60" fmla="*/ 443858 h 895591"/>
              <a:gd name="connsiteX61" fmla="*/ 365277 w 976083"/>
              <a:gd name="connsiteY61" fmla="*/ 490147 h 895591"/>
              <a:gd name="connsiteX62" fmla="*/ 318988 w 976083"/>
              <a:gd name="connsiteY62" fmla="*/ 534424 h 895591"/>
              <a:gd name="connsiteX63" fmla="*/ 274712 w 976083"/>
              <a:gd name="connsiteY63" fmla="*/ 489141 h 895591"/>
              <a:gd name="connsiteX64" fmla="*/ 321001 w 976083"/>
              <a:gd name="connsiteY64" fmla="*/ 443858 h 895591"/>
              <a:gd name="connsiteX65" fmla="*/ 321001 w 976083"/>
              <a:gd name="connsiteY65" fmla="*/ 443858 h 895591"/>
              <a:gd name="connsiteX66" fmla="*/ 437728 w 976083"/>
              <a:gd name="connsiteY66" fmla="*/ 742724 h 895591"/>
              <a:gd name="connsiteX67" fmla="*/ 437728 w 976083"/>
              <a:gd name="connsiteY67" fmla="*/ 693416 h 895591"/>
              <a:gd name="connsiteX68" fmla="*/ 399490 w 976083"/>
              <a:gd name="connsiteY68" fmla="*/ 657190 h 895591"/>
              <a:gd name="connsiteX69" fmla="*/ 387415 w 976083"/>
              <a:gd name="connsiteY69" fmla="*/ 657190 h 895591"/>
              <a:gd name="connsiteX70" fmla="*/ 345151 w 976083"/>
              <a:gd name="connsiteY70" fmla="*/ 699454 h 895591"/>
              <a:gd name="connsiteX71" fmla="*/ 296850 w 976083"/>
              <a:gd name="connsiteY71" fmla="*/ 699454 h 895591"/>
              <a:gd name="connsiteX72" fmla="*/ 253580 w 976083"/>
              <a:gd name="connsiteY72" fmla="*/ 657190 h 895591"/>
              <a:gd name="connsiteX73" fmla="*/ 241505 w 976083"/>
              <a:gd name="connsiteY73" fmla="*/ 657190 h 895591"/>
              <a:gd name="connsiteX74" fmla="*/ 203267 w 976083"/>
              <a:gd name="connsiteY74" fmla="*/ 693416 h 895591"/>
              <a:gd name="connsiteX75" fmla="*/ 203267 w 976083"/>
              <a:gd name="connsiteY75" fmla="*/ 742724 h 895591"/>
              <a:gd name="connsiteX76" fmla="*/ 178110 w 976083"/>
              <a:gd name="connsiteY76" fmla="*/ 767881 h 895591"/>
              <a:gd name="connsiteX77" fmla="*/ 152953 w 976083"/>
              <a:gd name="connsiteY77" fmla="*/ 742724 h 895591"/>
              <a:gd name="connsiteX78" fmla="*/ 152953 w 976083"/>
              <a:gd name="connsiteY78" fmla="*/ 693416 h 895591"/>
              <a:gd name="connsiteX79" fmla="*/ 241505 w 976083"/>
              <a:gd name="connsiteY79" fmla="*/ 606876 h 895591"/>
              <a:gd name="connsiteX80" fmla="*/ 264649 w 976083"/>
              <a:gd name="connsiteY80" fmla="*/ 606876 h 895591"/>
              <a:gd name="connsiteX81" fmla="*/ 282762 w 976083"/>
              <a:gd name="connsiteY81" fmla="*/ 613920 h 895591"/>
              <a:gd name="connsiteX82" fmla="*/ 322007 w 976083"/>
              <a:gd name="connsiteY82" fmla="*/ 652159 h 895591"/>
              <a:gd name="connsiteX83" fmla="*/ 361251 w 976083"/>
              <a:gd name="connsiteY83" fmla="*/ 613920 h 895591"/>
              <a:gd name="connsiteX84" fmla="*/ 378358 w 976083"/>
              <a:gd name="connsiteY84" fmla="*/ 606876 h 895591"/>
              <a:gd name="connsiteX85" fmla="*/ 401502 w 976083"/>
              <a:gd name="connsiteY85" fmla="*/ 606876 h 895591"/>
              <a:gd name="connsiteX86" fmla="*/ 489048 w 976083"/>
              <a:gd name="connsiteY86" fmla="*/ 693416 h 895591"/>
              <a:gd name="connsiteX87" fmla="*/ 489048 w 976083"/>
              <a:gd name="connsiteY87" fmla="*/ 742724 h 895591"/>
              <a:gd name="connsiteX88" fmla="*/ 463891 w 976083"/>
              <a:gd name="connsiteY88" fmla="*/ 767881 h 895591"/>
              <a:gd name="connsiteX89" fmla="*/ 437728 w 976083"/>
              <a:gd name="connsiteY89" fmla="*/ 742724 h 895591"/>
              <a:gd name="connsiteX90" fmla="*/ 854325 w 976083"/>
              <a:gd name="connsiteY90" fmla="*/ 446877 h 895591"/>
              <a:gd name="connsiteX91" fmla="*/ 829168 w 976083"/>
              <a:gd name="connsiteY91" fmla="*/ 472034 h 895591"/>
              <a:gd name="connsiteX92" fmla="*/ 507161 w 976083"/>
              <a:gd name="connsiteY92" fmla="*/ 472034 h 895591"/>
              <a:gd name="connsiteX93" fmla="*/ 482004 w 976083"/>
              <a:gd name="connsiteY93" fmla="*/ 446877 h 895591"/>
              <a:gd name="connsiteX94" fmla="*/ 507161 w 976083"/>
              <a:gd name="connsiteY94" fmla="*/ 421720 h 895591"/>
              <a:gd name="connsiteX95" fmla="*/ 829168 w 976083"/>
              <a:gd name="connsiteY95" fmla="*/ 421720 h 895591"/>
              <a:gd name="connsiteX96" fmla="*/ 854325 w 976083"/>
              <a:gd name="connsiteY96" fmla="*/ 446877 h 895591"/>
              <a:gd name="connsiteX97" fmla="*/ 854325 w 976083"/>
              <a:gd name="connsiteY97" fmla="*/ 557568 h 895591"/>
              <a:gd name="connsiteX98" fmla="*/ 829168 w 976083"/>
              <a:gd name="connsiteY98" fmla="*/ 582725 h 895591"/>
              <a:gd name="connsiteX99" fmla="*/ 574581 w 976083"/>
              <a:gd name="connsiteY99" fmla="*/ 582725 h 895591"/>
              <a:gd name="connsiteX100" fmla="*/ 549424 w 976083"/>
              <a:gd name="connsiteY100" fmla="*/ 557568 h 895591"/>
              <a:gd name="connsiteX101" fmla="*/ 574581 w 976083"/>
              <a:gd name="connsiteY101" fmla="*/ 532411 h 895591"/>
              <a:gd name="connsiteX102" fmla="*/ 829168 w 976083"/>
              <a:gd name="connsiteY102" fmla="*/ 532411 h 895591"/>
              <a:gd name="connsiteX103" fmla="*/ 854325 w 976083"/>
              <a:gd name="connsiteY103" fmla="*/ 557568 h 895591"/>
              <a:gd name="connsiteX104" fmla="*/ 854325 w 976083"/>
              <a:gd name="connsiteY104" fmla="*/ 557568 h 895591"/>
              <a:gd name="connsiteX105" fmla="*/ 854325 w 976083"/>
              <a:gd name="connsiteY105" fmla="*/ 557568 h 895591"/>
              <a:gd name="connsiteX106" fmla="*/ 854325 w 976083"/>
              <a:gd name="connsiteY106" fmla="*/ 668259 h 895591"/>
              <a:gd name="connsiteX107" fmla="*/ 829168 w 976083"/>
              <a:gd name="connsiteY107" fmla="*/ 693416 h 895591"/>
              <a:gd name="connsiteX108" fmla="*/ 574581 w 976083"/>
              <a:gd name="connsiteY108" fmla="*/ 693416 h 895591"/>
              <a:gd name="connsiteX109" fmla="*/ 549424 w 976083"/>
              <a:gd name="connsiteY109" fmla="*/ 668259 h 895591"/>
              <a:gd name="connsiteX110" fmla="*/ 574581 w 976083"/>
              <a:gd name="connsiteY110" fmla="*/ 643102 h 895591"/>
              <a:gd name="connsiteX111" fmla="*/ 829168 w 976083"/>
              <a:gd name="connsiteY111" fmla="*/ 643102 h 895591"/>
              <a:gd name="connsiteX112" fmla="*/ 854325 w 976083"/>
              <a:gd name="connsiteY112" fmla="*/ 668259 h 895591"/>
              <a:gd name="connsiteX113" fmla="*/ 854325 w 976083"/>
              <a:gd name="connsiteY113" fmla="*/ 668259 h 895591"/>
              <a:gd name="connsiteX114" fmla="*/ 854325 w 976083"/>
              <a:gd name="connsiteY114" fmla="*/ 668259 h 89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976083" h="895591">
                <a:moveTo>
                  <a:pt x="645020" y="80590"/>
                </a:moveTo>
                <a:lnTo>
                  <a:pt x="590681" y="80590"/>
                </a:lnTo>
                <a:cubicBezTo>
                  <a:pt x="576594" y="24238"/>
                  <a:pt x="519236" y="-10981"/>
                  <a:pt x="462885" y="3106"/>
                </a:cubicBezTo>
                <a:cubicBezTo>
                  <a:pt x="424647" y="12163"/>
                  <a:pt x="394458" y="42351"/>
                  <a:pt x="385402" y="80590"/>
                </a:cubicBezTo>
                <a:lnTo>
                  <a:pt x="331063" y="80590"/>
                </a:lnTo>
                <a:cubicBezTo>
                  <a:pt x="316976" y="80590"/>
                  <a:pt x="305907" y="91659"/>
                  <a:pt x="305907" y="105747"/>
                </a:cubicBezTo>
                <a:lnTo>
                  <a:pt x="305907" y="302979"/>
                </a:lnTo>
                <a:cubicBezTo>
                  <a:pt x="305907" y="317067"/>
                  <a:pt x="316976" y="328136"/>
                  <a:pt x="331063" y="328136"/>
                </a:cubicBezTo>
                <a:lnTo>
                  <a:pt x="646026" y="328136"/>
                </a:lnTo>
                <a:cubicBezTo>
                  <a:pt x="660114" y="328136"/>
                  <a:pt x="671183" y="317067"/>
                  <a:pt x="671183" y="302979"/>
                </a:cubicBezTo>
                <a:lnTo>
                  <a:pt x="671183" y="105747"/>
                </a:lnTo>
                <a:cubicBezTo>
                  <a:pt x="670177" y="91659"/>
                  <a:pt x="659108" y="80590"/>
                  <a:pt x="645020" y="80590"/>
                </a:cubicBezTo>
                <a:cubicBezTo>
                  <a:pt x="645020" y="80590"/>
                  <a:pt x="645020" y="80590"/>
                  <a:pt x="645020" y="80590"/>
                </a:cubicBezTo>
                <a:close/>
                <a:moveTo>
                  <a:pt x="619863" y="277822"/>
                </a:moveTo>
                <a:lnTo>
                  <a:pt x="356220" y="277822"/>
                </a:lnTo>
                <a:lnTo>
                  <a:pt x="356220" y="130904"/>
                </a:lnTo>
                <a:lnTo>
                  <a:pt x="407540" y="130904"/>
                </a:lnTo>
                <a:cubicBezTo>
                  <a:pt x="421628" y="130904"/>
                  <a:pt x="432697" y="119835"/>
                  <a:pt x="432697" y="105747"/>
                </a:cubicBezTo>
                <a:cubicBezTo>
                  <a:pt x="431690" y="74553"/>
                  <a:pt x="454835" y="49395"/>
                  <a:pt x="486029" y="47383"/>
                </a:cubicBezTo>
                <a:cubicBezTo>
                  <a:pt x="517224" y="45370"/>
                  <a:pt x="542380" y="69521"/>
                  <a:pt x="544393" y="100716"/>
                </a:cubicBezTo>
                <a:cubicBezTo>
                  <a:pt x="544393" y="102728"/>
                  <a:pt x="544393" y="103735"/>
                  <a:pt x="544393" y="105747"/>
                </a:cubicBezTo>
                <a:cubicBezTo>
                  <a:pt x="544393" y="119835"/>
                  <a:pt x="555462" y="130904"/>
                  <a:pt x="569550" y="130904"/>
                </a:cubicBezTo>
                <a:lnTo>
                  <a:pt x="620870" y="130904"/>
                </a:lnTo>
                <a:lnTo>
                  <a:pt x="619863" y="277822"/>
                </a:lnTo>
                <a:close/>
                <a:moveTo>
                  <a:pt x="976083" y="315054"/>
                </a:moveTo>
                <a:lnTo>
                  <a:pt x="976083" y="800082"/>
                </a:lnTo>
                <a:cubicBezTo>
                  <a:pt x="976083" y="852409"/>
                  <a:pt x="932814" y="895679"/>
                  <a:pt x="880488" y="895679"/>
                </a:cubicBezTo>
                <a:cubicBezTo>
                  <a:pt x="880488" y="895679"/>
                  <a:pt x="880488" y="895679"/>
                  <a:pt x="880488" y="895679"/>
                </a:cubicBezTo>
                <a:lnTo>
                  <a:pt x="95596" y="895679"/>
                </a:lnTo>
                <a:cubicBezTo>
                  <a:pt x="43270" y="895679"/>
                  <a:pt x="0" y="853415"/>
                  <a:pt x="0" y="800082"/>
                </a:cubicBezTo>
                <a:cubicBezTo>
                  <a:pt x="0" y="800082"/>
                  <a:pt x="0" y="800082"/>
                  <a:pt x="0" y="800082"/>
                </a:cubicBezTo>
                <a:lnTo>
                  <a:pt x="0" y="315054"/>
                </a:lnTo>
                <a:cubicBezTo>
                  <a:pt x="0" y="262727"/>
                  <a:pt x="43270" y="219457"/>
                  <a:pt x="95596" y="219457"/>
                </a:cubicBezTo>
                <a:cubicBezTo>
                  <a:pt x="95596" y="219457"/>
                  <a:pt x="95596" y="219457"/>
                  <a:pt x="95596" y="219457"/>
                </a:cubicBezTo>
                <a:lnTo>
                  <a:pt x="238486" y="219457"/>
                </a:lnTo>
                <a:cubicBezTo>
                  <a:pt x="252574" y="219457"/>
                  <a:pt x="263643" y="230526"/>
                  <a:pt x="263643" y="244614"/>
                </a:cubicBezTo>
                <a:cubicBezTo>
                  <a:pt x="263643" y="258702"/>
                  <a:pt x="252574" y="269771"/>
                  <a:pt x="238486" y="269771"/>
                </a:cubicBezTo>
                <a:lnTo>
                  <a:pt x="95596" y="269771"/>
                </a:lnTo>
                <a:cubicBezTo>
                  <a:pt x="70439" y="269771"/>
                  <a:pt x="50314" y="289897"/>
                  <a:pt x="50314" y="314048"/>
                </a:cubicBezTo>
                <a:cubicBezTo>
                  <a:pt x="50314" y="314048"/>
                  <a:pt x="50314" y="314048"/>
                  <a:pt x="50314" y="314048"/>
                </a:cubicBezTo>
                <a:lnTo>
                  <a:pt x="50314" y="799076"/>
                </a:lnTo>
                <a:cubicBezTo>
                  <a:pt x="50314" y="824233"/>
                  <a:pt x="70439" y="844359"/>
                  <a:pt x="95596" y="844359"/>
                </a:cubicBezTo>
                <a:cubicBezTo>
                  <a:pt x="95596" y="844359"/>
                  <a:pt x="95596" y="844359"/>
                  <a:pt x="95596" y="844359"/>
                </a:cubicBezTo>
                <a:lnTo>
                  <a:pt x="880488" y="844359"/>
                </a:lnTo>
                <a:cubicBezTo>
                  <a:pt x="905644" y="844359"/>
                  <a:pt x="925770" y="824233"/>
                  <a:pt x="925770" y="799076"/>
                </a:cubicBezTo>
                <a:lnTo>
                  <a:pt x="925770" y="799076"/>
                </a:lnTo>
                <a:lnTo>
                  <a:pt x="925770" y="315054"/>
                </a:lnTo>
                <a:cubicBezTo>
                  <a:pt x="925770" y="289897"/>
                  <a:pt x="905644" y="269771"/>
                  <a:pt x="880488" y="269771"/>
                </a:cubicBezTo>
                <a:lnTo>
                  <a:pt x="880488" y="269771"/>
                </a:lnTo>
                <a:lnTo>
                  <a:pt x="737597" y="269771"/>
                </a:lnTo>
                <a:cubicBezTo>
                  <a:pt x="723509" y="269771"/>
                  <a:pt x="712440" y="258702"/>
                  <a:pt x="712440" y="244614"/>
                </a:cubicBezTo>
                <a:cubicBezTo>
                  <a:pt x="712440" y="230526"/>
                  <a:pt x="723509" y="219457"/>
                  <a:pt x="737597" y="219457"/>
                </a:cubicBezTo>
                <a:lnTo>
                  <a:pt x="880488" y="219457"/>
                </a:lnTo>
                <a:cubicBezTo>
                  <a:pt x="932814" y="219457"/>
                  <a:pt x="976083" y="262727"/>
                  <a:pt x="976083" y="315054"/>
                </a:cubicBezTo>
                <a:cubicBezTo>
                  <a:pt x="976083" y="315054"/>
                  <a:pt x="976083" y="315054"/>
                  <a:pt x="976083" y="315054"/>
                </a:cubicBezTo>
                <a:close/>
                <a:moveTo>
                  <a:pt x="321001" y="584738"/>
                </a:moveTo>
                <a:cubicBezTo>
                  <a:pt x="373327" y="583732"/>
                  <a:pt x="415590" y="540461"/>
                  <a:pt x="415590" y="488135"/>
                </a:cubicBezTo>
                <a:cubicBezTo>
                  <a:pt x="414584" y="435808"/>
                  <a:pt x="371314" y="393544"/>
                  <a:pt x="318988" y="393544"/>
                </a:cubicBezTo>
                <a:cubicBezTo>
                  <a:pt x="266662" y="394550"/>
                  <a:pt x="224399" y="436814"/>
                  <a:pt x="224399" y="489141"/>
                </a:cubicBezTo>
                <a:cubicBezTo>
                  <a:pt x="224399" y="542474"/>
                  <a:pt x="267668" y="584738"/>
                  <a:pt x="321001" y="584738"/>
                </a:cubicBezTo>
                <a:close/>
                <a:moveTo>
                  <a:pt x="321001" y="443858"/>
                </a:moveTo>
                <a:cubicBezTo>
                  <a:pt x="346157" y="444865"/>
                  <a:pt x="365277" y="464990"/>
                  <a:pt x="365277" y="490147"/>
                </a:cubicBezTo>
                <a:cubicBezTo>
                  <a:pt x="364270" y="515304"/>
                  <a:pt x="344145" y="534424"/>
                  <a:pt x="318988" y="534424"/>
                </a:cubicBezTo>
                <a:cubicBezTo>
                  <a:pt x="294838" y="533417"/>
                  <a:pt x="274712" y="513292"/>
                  <a:pt x="274712" y="489141"/>
                </a:cubicBezTo>
                <a:cubicBezTo>
                  <a:pt x="274712" y="463984"/>
                  <a:pt x="295844" y="443858"/>
                  <a:pt x="321001" y="443858"/>
                </a:cubicBezTo>
                <a:lnTo>
                  <a:pt x="321001" y="443858"/>
                </a:lnTo>
                <a:close/>
                <a:moveTo>
                  <a:pt x="437728" y="742724"/>
                </a:moveTo>
                <a:lnTo>
                  <a:pt x="437728" y="693416"/>
                </a:lnTo>
                <a:cubicBezTo>
                  <a:pt x="437728" y="673291"/>
                  <a:pt x="420621" y="656184"/>
                  <a:pt x="399490" y="657190"/>
                </a:cubicBezTo>
                <a:lnTo>
                  <a:pt x="387415" y="657190"/>
                </a:lnTo>
                <a:lnTo>
                  <a:pt x="345151" y="699454"/>
                </a:lnTo>
                <a:cubicBezTo>
                  <a:pt x="332070" y="712536"/>
                  <a:pt x="309932" y="712536"/>
                  <a:pt x="296850" y="699454"/>
                </a:cubicBezTo>
                <a:lnTo>
                  <a:pt x="253580" y="657190"/>
                </a:lnTo>
                <a:lnTo>
                  <a:pt x="241505" y="657190"/>
                </a:lnTo>
                <a:cubicBezTo>
                  <a:pt x="221380" y="657190"/>
                  <a:pt x="204273" y="673291"/>
                  <a:pt x="203267" y="693416"/>
                </a:cubicBezTo>
                <a:lnTo>
                  <a:pt x="203267" y="742724"/>
                </a:lnTo>
                <a:cubicBezTo>
                  <a:pt x="203267" y="756812"/>
                  <a:pt x="192198" y="767881"/>
                  <a:pt x="178110" y="767881"/>
                </a:cubicBezTo>
                <a:cubicBezTo>
                  <a:pt x="164022" y="767881"/>
                  <a:pt x="152953" y="756812"/>
                  <a:pt x="152953" y="742724"/>
                </a:cubicBezTo>
                <a:lnTo>
                  <a:pt x="152953" y="693416"/>
                </a:lnTo>
                <a:cubicBezTo>
                  <a:pt x="152953" y="645115"/>
                  <a:pt x="193204" y="605870"/>
                  <a:pt x="241505" y="606876"/>
                </a:cubicBezTo>
                <a:lnTo>
                  <a:pt x="264649" y="606876"/>
                </a:lnTo>
                <a:cubicBezTo>
                  <a:pt x="271693" y="606876"/>
                  <a:pt x="277731" y="609895"/>
                  <a:pt x="282762" y="613920"/>
                </a:cubicBezTo>
                <a:lnTo>
                  <a:pt x="322007" y="652159"/>
                </a:lnTo>
                <a:lnTo>
                  <a:pt x="361251" y="613920"/>
                </a:lnTo>
                <a:cubicBezTo>
                  <a:pt x="366283" y="608889"/>
                  <a:pt x="372320" y="606876"/>
                  <a:pt x="378358" y="606876"/>
                </a:cubicBezTo>
                <a:lnTo>
                  <a:pt x="401502" y="606876"/>
                </a:lnTo>
                <a:cubicBezTo>
                  <a:pt x="449803" y="606876"/>
                  <a:pt x="489048" y="645115"/>
                  <a:pt x="489048" y="693416"/>
                </a:cubicBezTo>
                <a:lnTo>
                  <a:pt x="489048" y="742724"/>
                </a:lnTo>
                <a:cubicBezTo>
                  <a:pt x="489048" y="756812"/>
                  <a:pt x="477979" y="767881"/>
                  <a:pt x="463891" y="767881"/>
                </a:cubicBezTo>
                <a:cubicBezTo>
                  <a:pt x="449803" y="767881"/>
                  <a:pt x="437728" y="756812"/>
                  <a:pt x="437728" y="742724"/>
                </a:cubicBezTo>
                <a:close/>
                <a:moveTo>
                  <a:pt x="854325" y="446877"/>
                </a:moveTo>
                <a:cubicBezTo>
                  <a:pt x="854325" y="460965"/>
                  <a:pt x="843256" y="472034"/>
                  <a:pt x="829168" y="472034"/>
                </a:cubicBezTo>
                <a:lnTo>
                  <a:pt x="507161" y="472034"/>
                </a:lnTo>
                <a:cubicBezTo>
                  <a:pt x="493073" y="472034"/>
                  <a:pt x="482004" y="460965"/>
                  <a:pt x="482004" y="446877"/>
                </a:cubicBezTo>
                <a:cubicBezTo>
                  <a:pt x="482004" y="432789"/>
                  <a:pt x="493073" y="421720"/>
                  <a:pt x="507161" y="421720"/>
                </a:cubicBezTo>
                <a:lnTo>
                  <a:pt x="829168" y="421720"/>
                </a:lnTo>
                <a:cubicBezTo>
                  <a:pt x="843256" y="421720"/>
                  <a:pt x="854325" y="432789"/>
                  <a:pt x="854325" y="446877"/>
                </a:cubicBezTo>
                <a:close/>
                <a:moveTo>
                  <a:pt x="854325" y="557568"/>
                </a:moveTo>
                <a:cubicBezTo>
                  <a:pt x="854325" y="571656"/>
                  <a:pt x="843256" y="582725"/>
                  <a:pt x="829168" y="582725"/>
                </a:cubicBezTo>
                <a:lnTo>
                  <a:pt x="574581" y="582725"/>
                </a:lnTo>
                <a:cubicBezTo>
                  <a:pt x="560493" y="582725"/>
                  <a:pt x="549424" y="571656"/>
                  <a:pt x="549424" y="557568"/>
                </a:cubicBezTo>
                <a:cubicBezTo>
                  <a:pt x="549424" y="543480"/>
                  <a:pt x="560493" y="532411"/>
                  <a:pt x="574581" y="532411"/>
                </a:cubicBezTo>
                <a:lnTo>
                  <a:pt x="829168" y="532411"/>
                </a:lnTo>
                <a:cubicBezTo>
                  <a:pt x="843256" y="532411"/>
                  <a:pt x="854325" y="543480"/>
                  <a:pt x="854325" y="557568"/>
                </a:cubicBezTo>
                <a:cubicBezTo>
                  <a:pt x="854325" y="557568"/>
                  <a:pt x="854325" y="558574"/>
                  <a:pt x="854325" y="557568"/>
                </a:cubicBezTo>
                <a:lnTo>
                  <a:pt x="854325" y="557568"/>
                </a:lnTo>
                <a:close/>
                <a:moveTo>
                  <a:pt x="854325" y="668259"/>
                </a:moveTo>
                <a:cubicBezTo>
                  <a:pt x="854325" y="682347"/>
                  <a:pt x="843256" y="693416"/>
                  <a:pt x="829168" y="693416"/>
                </a:cubicBezTo>
                <a:lnTo>
                  <a:pt x="574581" y="693416"/>
                </a:lnTo>
                <a:cubicBezTo>
                  <a:pt x="560493" y="693416"/>
                  <a:pt x="549424" y="682347"/>
                  <a:pt x="549424" y="668259"/>
                </a:cubicBezTo>
                <a:cubicBezTo>
                  <a:pt x="549424" y="654171"/>
                  <a:pt x="560493" y="643102"/>
                  <a:pt x="574581" y="643102"/>
                </a:cubicBezTo>
                <a:lnTo>
                  <a:pt x="829168" y="643102"/>
                </a:lnTo>
                <a:cubicBezTo>
                  <a:pt x="843256" y="643102"/>
                  <a:pt x="854325" y="654171"/>
                  <a:pt x="854325" y="668259"/>
                </a:cubicBezTo>
                <a:cubicBezTo>
                  <a:pt x="854325" y="668259"/>
                  <a:pt x="854325" y="669266"/>
                  <a:pt x="854325" y="668259"/>
                </a:cubicBezTo>
                <a:lnTo>
                  <a:pt x="854325" y="668259"/>
                </a:lnTo>
                <a:close/>
              </a:path>
            </a:pathLst>
          </a:custGeom>
          <a:solidFill>
            <a:schemeClr val="bg1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76FD4A-BA58-E248-A4D1-AB47BA971593}"/>
              </a:ext>
            </a:extLst>
          </p:cNvPr>
          <p:cNvSpPr/>
          <p:nvPr/>
        </p:nvSpPr>
        <p:spPr>
          <a:xfrm>
            <a:off x="5224647" y="3884759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/>
          </a:p>
        </p:txBody>
      </p:sp>
      <p:sp>
        <p:nvSpPr>
          <p:cNvPr id="52" name="Picture Placeholder 43">
            <a:extLst>
              <a:ext uri="{FF2B5EF4-FFF2-40B4-BE49-F238E27FC236}">
                <a16:creationId xmlns:a16="http://schemas.microsoft.com/office/drawing/2014/main" id="{858A810A-1961-AA4A-BBA4-2357539421B1}"/>
              </a:ext>
            </a:extLst>
          </p:cNvPr>
          <p:cNvSpPr/>
          <p:nvPr/>
        </p:nvSpPr>
        <p:spPr>
          <a:xfrm>
            <a:off x="5672514" y="4220890"/>
            <a:ext cx="739452" cy="859081"/>
          </a:xfrm>
          <a:custGeom>
            <a:avLst/>
            <a:gdLst>
              <a:gd name="connsiteX0" fmla="*/ 429977 w 859954"/>
              <a:gd name="connsiteY0" fmla="*/ 226936 h 999078"/>
              <a:gd name="connsiteX1" fmla="*/ 547435 w 859954"/>
              <a:gd name="connsiteY1" fmla="*/ 112458 h 999078"/>
              <a:gd name="connsiteX2" fmla="*/ 426831 w 859954"/>
              <a:gd name="connsiteY2" fmla="*/ 62 h 999078"/>
              <a:gd name="connsiteX3" fmla="*/ 312520 w 859954"/>
              <a:gd name="connsiteY3" fmla="*/ 112458 h 999078"/>
              <a:gd name="connsiteX4" fmla="*/ 429977 w 859954"/>
              <a:gd name="connsiteY4" fmla="*/ 226936 h 999078"/>
              <a:gd name="connsiteX5" fmla="*/ 429977 w 859954"/>
              <a:gd name="connsiteY5" fmla="*/ 50015 h 999078"/>
              <a:gd name="connsiteX6" fmla="*/ 494998 w 859954"/>
              <a:gd name="connsiteY6" fmla="*/ 112458 h 999078"/>
              <a:gd name="connsiteX7" fmla="*/ 427880 w 859954"/>
              <a:gd name="connsiteY7" fmla="*/ 173860 h 999078"/>
              <a:gd name="connsiteX8" fmla="*/ 366005 w 859954"/>
              <a:gd name="connsiteY8" fmla="*/ 112458 h 999078"/>
              <a:gd name="connsiteX9" fmla="*/ 429977 w 859954"/>
              <a:gd name="connsiteY9" fmla="*/ 50015 h 999078"/>
              <a:gd name="connsiteX10" fmla="*/ 429977 w 859954"/>
              <a:gd name="connsiteY10" fmla="*/ 50015 h 999078"/>
              <a:gd name="connsiteX11" fmla="*/ 429977 w 859954"/>
              <a:gd name="connsiteY11" fmla="*/ 50015 h 999078"/>
              <a:gd name="connsiteX12" fmla="*/ 329300 w 859954"/>
              <a:gd name="connsiteY12" fmla="*/ 247750 h 999078"/>
              <a:gd name="connsiteX13" fmla="*/ 358664 w 859954"/>
              <a:gd name="connsiteY13" fmla="*/ 247750 h 999078"/>
              <a:gd name="connsiteX14" fmla="*/ 377541 w 859954"/>
              <a:gd name="connsiteY14" fmla="*/ 255035 h 999078"/>
              <a:gd name="connsiteX15" fmla="*/ 431026 w 859954"/>
              <a:gd name="connsiteY15" fmla="*/ 307070 h 999078"/>
              <a:gd name="connsiteX16" fmla="*/ 484511 w 859954"/>
              <a:gd name="connsiteY16" fmla="*/ 255035 h 999078"/>
              <a:gd name="connsiteX17" fmla="*/ 503388 w 859954"/>
              <a:gd name="connsiteY17" fmla="*/ 247750 h 999078"/>
              <a:gd name="connsiteX18" fmla="*/ 532753 w 859954"/>
              <a:gd name="connsiteY18" fmla="*/ 247750 h 999078"/>
              <a:gd name="connsiteX19" fmla="*/ 638674 w 859954"/>
              <a:gd name="connsiteY19" fmla="*/ 351821 h 999078"/>
              <a:gd name="connsiteX20" fmla="*/ 638674 w 859954"/>
              <a:gd name="connsiteY20" fmla="*/ 449647 h 999078"/>
              <a:gd name="connsiteX21" fmla="*/ 612456 w 859954"/>
              <a:gd name="connsiteY21" fmla="*/ 475665 h 999078"/>
              <a:gd name="connsiteX22" fmla="*/ 586238 w 859954"/>
              <a:gd name="connsiteY22" fmla="*/ 449647 h 999078"/>
              <a:gd name="connsiteX23" fmla="*/ 586238 w 859954"/>
              <a:gd name="connsiteY23" fmla="*/ 350780 h 999078"/>
              <a:gd name="connsiteX24" fmla="*/ 532753 w 859954"/>
              <a:gd name="connsiteY24" fmla="*/ 298745 h 999078"/>
              <a:gd name="connsiteX25" fmla="*/ 514924 w 859954"/>
              <a:gd name="connsiteY25" fmla="*/ 298745 h 999078"/>
              <a:gd name="connsiteX26" fmla="*/ 459342 w 859954"/>
              <a:gd name="connsiteY26" fmla="*/ 352861 h 999078"/>
              <a:gd name="connsiteX27" fmla="*/ 404808 w 859954"/>
              <a:gd name="connsiteY27" fmla="*/ 352861 h 999078"/>
              <a:gd name="connsiteX28" fmla="*/ 349226 w 859954"/>
              <a:gd name="connsiteY28" fmla="*/ 298745 h 999078"/>
              <a:gd name="connsiteX29" fmla="*/ 331397 w 859954"/>
              <a:gd name="connsiteY29" fmla="*/ 298745 h 999078"/>
              <a:gd name="connsiteX30" fmla="*/ 277912 w 859954"/>
              <a:gd name="connsiteY30" fmla="*/ 350780 h 999078"/>
              <a:gd name="connsiteX31" fmla="*/ 277912 w 859954"/>
              <a:gd name="connsiteY31" fmla="*/ 448606 h 999078"/>
              <a:gd name="connsiteX32" fmla="*/ 251694 w 859954"/>
              <a:gd name="connsiteY32" fmla="*/ 474624 h 999078"/>
              <a:gd name="connsiteX33" fmla="*/ 225476 w 859954"/>
              <a:gd name="connsiteY33" fmla="*/ 448606 h 999078"/>
              <a:gd name="connsiteX34" fmla="*/ 225476 w 859954"/>
              <a:gd name="connsiteY34" fmla="*/ 350780 h 999078"/>
              <a:gd name="connsiteX35" fmla="*/ 329300 w 859954"/>
              <a:gd name="connsiteY35" fmla="*/ 247750 h 999078"/>
              <a:gd name="connsiteX36" fmla="*/ 329300 w 859954"/>
              <a:gd name="connsiteY36" fmla="*/ 247750 h 999078"/>
              <a:gd name="connsiteX37" fmla="*/ 735157 w 859954"/>
              <a:gd name="connsiteY37" fmla="*/ 732719 h 999078"/>
              <a:gd name="connsiteX38" fmla="*/ 735157 w 859954"/>
              <a:gd name="connsiteY38" fmla="*/ 635934 h 999078"/>
              <a:gd name="connsiteX39" fmla="*/ 456196 w 859954"/>
              <a:gd name="connsiteY39" fmla="*/ 635934 h 999078"/>
              <a:gd name="connsiteX40" fmla="*/ 456196 w 859954"/>
              <a:gd name="connsiteY40" fmla="*/ 732719 h 999078"/>
              <a:gd name="connsiteX41" fmla="*/ 429977 w 859954"/>
              <a:gd name="connsiteY41" fmla="*/ 758737 h 999078"/>
              <a:gd name="connsiteX42" fmla="*/ 403759 w 859954"/>
              <a:gd name="connsiteY42" fmla="*/ 732719 h 999078"/>
              <a:gd name="connsiteX43" fmla="*/ 403759 w 859954"/>
              <a:gd name="connsiteY43" fmla="*/ 635934 h 999078"/>
              <a:gd name="connsiteX44" fmla="*/ 124798 w 859954"/>
              <a:gd name="connsiteY44" fmla="*/ 635934 h 999078"/>
              <a:gd name="connsiteX45" fmla="*/ 124798 w 859954"/>
              <a:gd name="connsiteY45" fmla="*/ 732719 h 999078"/>
              <a:gd name="connsiteX46" fmla="*/ 98580 w 859954"/>
              <a:gd name="connsiteY46" fmla="*/ 758737 h 999078"/>
              <a:gd name="connsiteX47" fmla="*/ 72362 w 859954"/>
              <a:gd name="connsiteY47" fmla="*/ 732719 h 999078"/>
              <a:gd name="connsiteX48" fmla="*/ 72362 w 859954"/>
              <a:gd name="connsiteY48" fmla="*/ 609916 h 999078"/>
              <a:gd name="connsiteX49" fmla="*/ 98580 w 859954"/>
              <a:gd name="connsiteY49" fmla="*/ 583898 h 999078"/>
              <a:gd name="connsiteX50" fmla="*/ 403759 w 859954"/>
              <a:gd name="connsiteY50" fmla="*/ 583898 h 999078"/>
              <a:gd name="connsiteX51" fmla="*/ 403759 w 859954"/>
              <a:gd name="connsiteY51" fmla="*/ 487113 h 999078"/>
              <a:gd name="connsiteX52" fmla="*/ 429977 w 859954"/>
              <a:gd name="connsiteY52" fmla="*/ 461095 h 999078"/>
              <a:gd name="connsiteX53" fmla="*/ 456196 w 859954"/>
              <a:gd name="connsiteY53" fmla="*/ 487113 h 999078"/>
              <a:gd name="connsiteX54" fmla="*/ 456196 w 859954"/>
              <a:gd name="connsiteY54" fmla="*/ 583898 h 999078"/>
              <a:gd name="connsiteX55" fmla="*/ 761375 w 859954"/>
              <a:gd name="connsiteY55" fmla="*/ 583898 h 999078"/>
              <a:gd name="connsiteX56" fmla="*/ 787593 w 859954"/>
              <a:gd name="connsiteY56" fmla="*/ 609916 h 999078"/>
              <a:gd name="connsiteX57" fmla="*/ 787593 w 859954"/>
              <a:gd name="connsiteY57" fmla="*/ 732719 h 999078"/>
              <a:gd name="connsiteX58" fmla="*/ 761375 w 859954"/>
              <a:gd name="connsiteY58" fmla="*/ 758737 h 999078"/>
              <a:gd name="connsiteX59" fmla="*/ 735157 w 859954"/>
              <a:gd name="connsiteY59" fmla="*/ 732719 h 999078"/>
              <a:gd name="connsiteX60" fmla="*/ 761375 w 859954"/>
              <a:gd name="connsiteY60" fmla="*/ 811813 h 999078"/>
              <a:gd name="connsiteX61" fmla="*/ 663843 w 859954"/>
              <a:gd name="connsiteY61" fmla="*/ 909640 h 999078"/>
              <a:gd name="connsiteX62" fmla="*/ 762423 w 859954"/>
              <a:gd name="connsiteY62" fmla="*/ 1006425 h 999078"/>
              <a:gd name="connsiteX63" fmla="*/ 859955 w 859954"/>
              <a:gd name="connsiteY63" fmla="*/ 908599 h 999078"/>
              <a:gd name="connsiteX64" fmla="*/ 761375 w 859954"/>
              <a:gd name="connsiteY64" fmla="*/ 811813 h 999078"/>
              <a:gd name="connsiteX65" fmla="*/ 761375 w 859954"/>
              <a:gd name="connsiteY65" fmla="*/ 811813 h 999078"/>
              <a:gd name="connsiteX66" fmla="*/ 761375 w 859954"/>
              <a:gd name="connsiteY66" fmla="*/ 955431 h 999078"/>
              <a:gd name="connsiteX67" fmla="*/ 716279 w 859954"/>
              <a:gd name="connsiteY67" fmla="*/ 909640 h 999078"/>
              <a:gd name="connsiteX68" fmla="*/ 762423 w 859954"/>
              <a:gd name="connsiteY68" fmla="*/ 864889 h 999078"/>
              <a:gd name="connsiteX69" fmla="*/ 807519 w 859954"/>
              <a:gd name="connsiteY69" fmla="*/ 910680 h 999078"/>
              <a:gd name="connsiteX70" fmla="*/ 761375 w 859954"/>
              <a:gd name="connsiteY70" fmla="*/ 955431 h 999078"/>
              <a:gd name="connsiteX71" fmla="*/ 761375 w 859954"/>
              <a:gd name="connsiteY71" fmla="*/ 955431 h 999078"/>
              <a:gd name="connsiteX72" fmla="*/ 429977 w 859954"/>
              <a:gd name="connsiteY72" fmla="*/ 811813 h 999078"/>
              <a:gd name="connsiteX73" fmla="*/ 331397 w 859954"/>
              <a:gd name="connsiteY73" fmla="*/ 909640 h 999078"/>
              <a:gd name="connsiteX74" fmla="*/ 429977 w 859954"/>
              <a:gd name="connsiteY74" fmla="*/ 1007466 h 999078"/>
              <a:gd name="connsiteX75" fmla="*/ 528558 w 859954"/>
              <a:gd name="connsiteY75" fmla="*/ 909640 h 999078"/>
              <a:gd name="connsiteX76" fmla="*/ 528558 w 859954"/>
              <a:gd name="connsiteY76" fmla="*/ 909640 h 999078"/>
              <a:gd name="connsiteX77" fmla="*/ 429977 w 859954"/>
              <a:gd name="connsiteY77" fmla="*/ 811813 h 999078"/>
              <a:gd name="connsiteX78" fmla="*/ 429977 w 859954"/>
              <a:gd name="connsiteY78" fmla="*/ 955431 h 999078"/>
              <a:gd name="connsiteX79" fmla="*/ 383833 w 859954"/>
              <a:gd name="connsiteY79" fmla="*/ 909640 h 999078"/>
              <a:gd name="connsiteX80" fmla="*/ 429977 w 859954"/>
              <a:gd name="connsiteY80" fmla="*/ 863849 h 999078"/>
              <a:gd name="connsiteX81" fmla="*/ 476121 w 859954"/>
              <a:gd name="connsiteY81" fmla="*/ 909640 h 999078"/>
              <a:gd name="connsiteX82" fmla="*/ 476121 w 859954"/>
              <a:gd name="connsiteY82" fmla="*/ 909640 h 999078"/>
              <a:gd name="connsiteX83" fmla="*/ 429977 w 859954"/>
              <a:gd name="connsiteY83" fmla="*/ 955431 h 999078"/>
              <a:gd name="connsiteX84" fmla="*/ 98580 w 859954"/>
              <a:gd name="connsiteY84" fmla="*/ 811813 h 999078"/>
              <a:gd name="connsiteX85" fmla="*/ 0 w 859954"/>
              <a:gd name="connsiteY85" fmla="*/ 909640 h 999078"/>
              <a:gd name="connsiteX86" fmla="*/ 98580 w 859954"/>
              <a:gd name="connsiteY86" fmla="*/ 1007466 h 999078"/>
              <a:gd name="connsiteX87" fmla="*/ 197160 w 859954"/>
              <a:gd name="connsiteY87" fmla="*/ 909640 h 999078"/>
              <a:gd name="connsiteX88" fmla="*/ 197160 w 859954"/>
              <a:gd name="connsiteY88" fmla="*/ 909640 h 999078"/>
              <a:gd name="connsiteX89" fmla="*/ 98580 w 859954"/>
              <a:gd name="connsiteY89" fmla="*/ 811813 h 999078"/>
              <a:gd name="connsiteX90" fmla="*/ 98580 w 859954"/>
              <a:gd name="connsiteY90" fmla="*/ 955431 h 999078"/>
              <a:gd name="connsiteX91" fmla="*/ 52436 w 859954"/>
              <a:gd name="connsiteY91" fmla="*/ 909640 h 999078"/>
              <a:gd name="connsiteX92" fmla="*/ 98580 w 859954"/>
              <a:gd name="connsiteY92" fmla="*/ 863849 h 999078"/>
              <a:gd name="connsiteX93" fmla="*/ 144724 w 859954"/>
              <a:gd name="connsiteY93" fmla="*/ 909640 h 999078"/>
              <a:gd name="connsiteX94" fmla="*/ 144724 w 859954"/>
              <a:gd name="connsiteY94" fmla="*/ 909640 h 999078"/>
              <a:gd name="connsiteX95" fmla="*/ 98580 w 859954"/>
              <a:gd name="connsiteY95" fmla="*/ 955431 h 99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859954" h="999078">
                <a:moveTo>
                  <a:pt x="429977" y="226936"/>
                </a:moveTo>
                <a:cubicBezTo>
                  <a:pt x="493950" y="226936"/>
                  <a:pt x="546386" y="175941"/>
                  <a:pt x="547435" y="112458"/>
                </a:cubicBezTo>
                <a:cubicBezTo>
                  <a:pt x="545337" y="48975"/>
                  <a:pt x="490803" y="-2020"/>
                  <a:pt x="426831" y="62"/>
                </a:cubicBezTo>
                <a:cubicBezTo>
                  <a:pt x="364956" y="2143"/>
                  <a:pt x="314618" y="51056"/>
                  <a:pt x="312520" y="112458"/>
                </a:cubicBezTo>
                <a:cubicBezTo>
                  <a:pt x="313569" y="176982"/>
                  <a:pt x="366005" y="227976"/>
                  <a:pt x="429977" y="226936"/>
                </a:cubicBezTo>
                <a:close/>
                <a:moveTo>
                  <a:pt x="429977" y="50015"/>
                </a:moveTo>
                <a:cubicBezTo>
                  <a:pt x="465634" y="50015"/>
                  <a:pt x="493950" y="77074"/>
                  <a:pt x="494998" y="112458"/>
                </a:cubicBezTo>
                <a:cubicBezTo>
                  <a:pt x="493950" y="147842"/>
                  <a:pt x="463537" y="175941"/>
                  <a:pt x="427880" y="173860"/>
                </a:cubicBezTo>
                <a:cubicBezTo>
                  <a:pt x="394321" y="172819"/>
                  <a:pt x="367054" y="145761"/>
                  <a:pt x="366005" y="112458"/>
                </a:cubicBezTo>
                <a:cubicBezTo>
                  <a:pt x="366005" y="78115"/>
                  <a:pt x="394321" y="50015"/>
                  <a:pt x="429977" y="50015"/>
                </a:cubicBezTo>
                <a:cubicBezTo>
                  <a:pt x="429977" y="50015"/>
                  <a:pt x="429977" y="50015"/>
                  <a:pt x="429977" y="50015"/>
                </a:cubicBezTo>
                <a:lnTo>
                  <a:pt x="429977" y="50015"/>
                </a:lnTo>
                <a:close/>
                <a:moveTo>
                  <a:pt x="329300" y="247750"/>
                </a:moveTo>
                <a:lnTo>
                  <a:pt x="358664" y="247750"/>
                </a:lnTo>
                <a:cubicBezTo>
                  <a:pt x="366005" y="247750"/>
                  <a:pt x="372298" y="250872"/>
                  <a:pt x="377541" y="255035"/>
                </a:cubicBezTo>
                <a:lnTo>
                  <a:pt x="431026" y="307070"/>
                </a:lnTo>
                <a:lnTo>
                  <a:pt x="484511" y="255035"/>
                </a:lnTo>
                <a:cubicBezTo>
                  <a:pt x="489755" y="249831"/>
                  <a:pt x="496047" y="247750"/>
                  <a:pt x="503388" y="247750"/>
                </a:cubicBezTo>
                <a:lnTo>
                  <a:pt x="532753" y="247750"/>
                </a:lnTo>
                <a:cubicBezTo>
                  <a:pt x="591481" y="247750"/>
                  <a:pt x="638674" y="293541"/>
                  <a:pt x="638674" y="351821"/>
                </a:cubicBezTo>
                <a:lnTo>
                  <a:pt x="638674" y="449647"/>
                </a:lnTo>
                <a:cubicBezTo>
                  <a:pt x="638674" y="464217"/>
                  <a:pt x="627138" y="475665"/>
                  <a:pt x="612456" y="475665"/>
                </a:cubicBezTo>
                <a:cubicBezTo>
                  <a:pt x="597773" y="475665"/>
                  <a:pt x="586238" y="464217"/>
                  <a:pt x="586238" y="449647"/>
                </a:cubicBezTo>
                <a:lnTo>
                  <a:pt x="586238" y="350780"/>
                </a:lnTo>
                <a:cubicBezTo>
                  <a:pt x="586238" y="321640"/>
                  <a:pt x="562117" y="298745"/>
                  <a:pt x="532753" y="298745"/>
                </a:cubicBezTo>
                <a:lnTo>
                  <a:pt x="514924" y="298745"/>
                </a:lnTo>
                <a:lnTo>
                  <a:pt x="459342" y="352861"/>
                </a:lnTo>
                <a:cubicBezTo>
                  <a:pt x="444660" y="367431"/>
                  <a:pt x="420539" y="367431"/>
                  <a:pt x="404808" y="352861"/>
                </a:cubicBezTo>
                <a:lnTo>
                  <a:pt x="349226" y="298745"/>
                </a:lnTo>
                <a:lnTo>
                  <a:pt x="331397" y="298745"/>
                </a:lnTo>
                <a:cubicBezTo>
                  <a:pt x="302033" y="298745"/>
                  <a:pt x="277912" y="321640"/>
                  <a:pt x="277912" y="350780"/>
                </a:cubicBezTo>
                <a:lnTo>
                  <a:pt x="277912" y="448606"/>
                </a:lnTo>
                <a:cubicBezTo>
                  <a:pt x="277912" y="463176"/>
                  <a:pt x="266376" y="474624"/>
                  <a:pt x="251694" y="474624"/>
                </a:cubicBezTo>
                <a:cubicBezTo>
                  <a:pt x="237012" y="474624"/>
                  <a:pt x="225476" y="463176"/>
                  <a:pt x="225476" y="448606"/>
                </a:cubicBezTo>
                <a:lnTo>
                  <a:pt x="225476" y="350780"/>
                </a:lnTo>
                <a:cubicBezTo>
                  <a:pt x="223379" y="293541"/>
                  <a:pt x="270571" y="246709"/>
                  <a:pt x="329300" y="247750"/>
                </a:cubicBezTo>
                <a:lnTo>
                  <a:pt x="329300" y="247750"/>
                </a:lnTo>
                <a:close/>
                <a:moveTo>
                  <a:pt x="735157" y="732719"/>
                </a:moveTo>
                <a:lnTo>
                  <a:pt x="735157" y="635934"/>
                </a:lnTo>
                <a:lnTo>
                  <a:pt x="456196" y="635934"/>
                </a:lnTo>
                <a:lnTo>
                  <a:pt x="456196" y="732719"/>
                </a:lnTo>
                <a:cubicBezTo>
                  <a:pt x="456196" y="747289"/>
                  <a:pt x="444660" y="758737"/>
                  <a:pt x="429977" y="758737"/>
                </a:cubicBezTo>
                <a:cubicBezTo>
                  <a:pt x="415295" y="758737"/>
                  <a:pt x="403759" y="747289"/>
                  <a:pt x="403759" y="732719"/>
                </a:cubicBezTo>
                <a:lnTo>
                  <a:pt x="403759" y="635934"/>
                </a:lnTo>
                <a:lnTo>
                  <a:pt x="124798" y="635934"/>
                </a:lnTo>
                <a:lnTo>
                  <a:pt x="124798" y="732719"/>
                </a:lnTo>
                <a:cubicBezTo>
                  <a:pt x="124798" y="747289"/>
                  <a:pt x="113262" y="758737"/>
                  <a:pt x="98580" y="758737"/>
                </a:cubicBezTo>
                <a:cubicBezTo>
                  <a:pt x="83898" y="758737"/>
                  <a:pt x="72362" y="747289"/>
                  <a:pt x="72362" y="732719"/>
                </a:cubicBezTo>
                <a:lnTo>
                  <a:pt x="72362" y="609916"/>
                </a:lnTo>
                <a:cubicBezTo>
                  <a:pt x="72362" y="595346"/>
                  <a:pt x="83898" y="583898"/>
                  <a:pt x="98580" y="583898"/>
                </a:cubicBezTo>
                <a:lnTo>
                  <a:pt x="403759" y="583898"/>
                </a:lnTo>
                <a:lnTo>
                  <a:pt x="403759" y="487113"/>
                </a:lnTo>
                <a:cubicBezTo>
                  <a:pt x="403759" y="472543"/>
                  <a:pt x="415295" y="461095"/>
                  <a:pt x="429977" y="461095"/>
                </a:cubicBezTo>
                <a:cubicBezTo>
                  <a:pt x="444660" y="461095"/>
                  <a:pt x="456196" y="472543"/>
                  <a:pt x="456196" y="487113"/>
                </a:cubicBezTo>
                <a:lnTo>
                  <a:pt x="456196" y="583898"/>
                </a:lnTo>
                <a:lnTo>
                  <a:pt x="761375" y="583898"/>
                </a:lnTo>
                <a:cubicBezTo>
                  <a:pt x="776057" y="583898"/>
                  <a:pt x="787593" y="595346"/>
                  <a:pt x="787593" y="609916"/>
                </a:cubicBezTo>
                <a:lnTo>
                  <a:pt x="787593" y="732719"/>
                </a:lnTo>
                <a:cubicBezTo>
                  <a:pt x="787593" y="747289"/>
                  <a:pt x="776057" y="758737"/>
                  <a:pt x="761375" y="758737"/>
                </a:cubicBezTo>
                <a:cubicBezTo>
                  <a:pt x="746692" y="758737"/>
                  <a:pt x="735157" y="747289"/>
                  <a:pt x="735157" y="732719"/>
                </a:cubicBezTo>
                <a:close/>
                <a:moveTo>
                  <a:pt x="761375" y="811813"/>
                </a:moveTo>
                <a:cubicBezTo>
                  <a:pt x="706841" y="811813"/>
                  <a:pt x="662794" y="855523"/>
                  <a:pt x="663843" y="909640"/>
                </a:cubicBezTo>
                <a:cubicBezTo>
                  <a:pt x="663843" y="963756"/>
                  <a:pt x="707890" y="1007466"/>
                  <a:pt x="762423" y="1006425"/>
                </a:cubicBezTo>
                <a:cubicBezTo>
                  <a:pt x="816957" y="1006425"/>
                  <a:pt x="861004" y="962716"/>
                  <a:pt x="859955" y="908599"/>
                </a:cubicBezTo>
                <a:cubicBezTo>
                  <a:pt x="859955" y="855523"/>
                  <a:pt x="815908" y="811813"/>
                  <a:pt x="761375" y="811813"/>
                </a:cubicBezTo>
                <a:cubicBezTo>
                  <a:pt x="761375" y="811813"/>
                  <a:pt x="761375" y="811813"/>
                  <a:pt x="761375" y="811813"/>
                </a:cubicBezTo>
                <a:close/>
                <a:moveTo>
                  <a:pt x="761375" y="955431"/>
                </a:moveTo>
                <a:cubicBezTo>
                  <a:pt x="736205" y="955431"/>
                  <a:pt x="715231" y="934617"/>
                  <a:pt x="716279" y="909640"/>
                </a:cubicBezTo>
                <a:cubicBezTo>
                  <a:pt x="716279" y="884663"/>
                  <a:pt x="737254" y="863849"/>
                  <a:pt x="762423" y="864889"/>
                </a:cubicBezTo>
                <a:cubicBezTo>
                  <a:pt x="787593" y="864889"/>
                  <a:pt x="807519" y="885703"/>
                  <a:pt x="807519" y="910680"/>
                </a:cubicBezTo>
                <a:cubicBezTo>
                  <a:pt x="807519" y="934617"/>
                  <a:pt x="786544" y="955431"/>
                  <a:pt x="761375" y="955431"/>
                </a:cubicBezTo>
                <a:cubicBezTo>
                  <a:pt x="761375" y="955431"/>
                  <a:pt x="761375" y="955431"/>
                  <a:pt x="761375" y="955431"/>
                </a:cubicBezTo>
                <a:close/>
                <a:moveTo>
                  <a:pt x="429977" y="811813"/>
                </a:moveTo>
                <a:cubicBezTo>
                  <a:pt x="375444" y="811813"/>
                  <a:pt x="331397" y="855523"/>
                  <a:pt x="331397" y="909640"/>
                </a:cubicBezTo>
                <a:cubicBezTo>
                  <a:pt x="331397" y="963756"/>
                  <a:pt x="375444" y="1007466"/>
                  <a:pt x="429977" y="1007466"/>
                </a:cubicBezTo>
                <a:cubicBezTo>
                  <a:pt x="484511" y="1007466"/>
                  <a:pt x="528558" y="963756"/>
                  <a:pt x="528558" y="909640"/>
                </a:cubicBezTo>
                <a:lnTo>
                  <a:pt x="528558" y="909640"/>
                </a:lnTo>
                <a:cubicBezTo>
                  <a:pt x="528558" y="855523"/>
                  <a:pt x="484511" y="811813"/>
                  <a:pt x="429977" y="811813"/>
                </a:cubicBezTo>
                <a:close/>
                <a:moveTo>
                  <a:pt x="429977" y="955431"/>
                </a:moveTo>
                <a:cubicBezTo>
                  <a:pt x="404808" y="955431"/>
                  <a:pt x="383833" y="934617"/>
                  <a:pt x="383833" y="909640"/>
                </a:cubicBezTo>
                <a:cubicBezTo>
                  <a:pt x="383833" y="884663"/>
                  <a:pt x="404808" y="863849"/>
                  <a:pt x="429977" y="863849"/>
                </a:cubicBezTo>
                <a:cubicBezTo>
                  <a:pt x="455147" y="863849"/>
                  <a:pt x="476121" y="884663"/>
                  <a:pt x="476121" y="909640"/>
                </a:cubicBezTo>
                <a:lnTo>
                  <a:pt x="476121" y="909640"/>
                </a:lnTo>
                <a:cubicBezTo>
                  <a:pt x="476121" y="934617"/>
                  <a:pt x="455147" y="955431"/>
                  <a:pt x="429977" y="955431"/>
                </a:cubicBezTo>
                <a:close/>
                <a:moveTo>
                  <a:pt x="98580" y="811813"/>
                </a:moveTo>
                <a:cubicBezTo>
                  <a:pt x="44046" y="811813"/>
                  <a:pt x="0" y="855523"/>
                  <a:pt x="0" y="909640"/>
                </a:cubicBezTo>
                <a:cubicBezTo>
                  <a:pt x="0" y="963756"/>
                  <a:pt x="44046" y="1007466"/>
                  <a:pt x="98580" y="1007466"/>
                </a:cubicBezTo>
                <a:cubicBezTo>
                  <a:pt x="153114" y="1007466"/>
                  <a:pt x="197160" y="963756"/>
                  <a:pt x="197160" y="909640"/>
                </a:cubicBezTo>
                <a:lnTo>
                  <a:pt x="197160" y="909640"/>
                </a:lnTo>
                <a:cubicBezTo>
                  <a:pt x="197160" y="855523"/>
                  <a:pt x="153114" y="811813"/>
                  <a:pt x="98580" y="811813"/>
                </a:cubicBezTo>
                <a:close/>
                <a:moveTo>
                  <a:pt x="98580" y="955431"/>
                </a:moveTo>
                <a:cubicBezTo>
                  <a:pt x="73411" y="955431"/>
                  <a:pt x="52436" y="934617"/>
                  <a:pt x="52436" y="909640"/>
                </a:cubicBezTo>
                <a:cubicBezTo>
                  <a:pt x="52436" y="884663"/>
                  <a:pt x="73411" y="863849"/>
                  <a:pt x="98580" y="863849"/>
                </a:cubicBezTo>
                <a:cubicBezTo>
                  <a:pt x="123750" y="863849"/>
                  <a:pt x="144724" y="884663"/>
                  <a:pt x="144724" y="909640"/>
                </a:cubicBezTo>
                <a:lnTo>
                  <a:pt x="144724" y="909640"/>
                </a:lnTo>
                <a:cubicBezTo>
                  <a:pt x="144724" y="934617"/>
                  <a:pt x="124798" y="955431"/>
                  <a:pt x="98580" y="955431"/>
                </a:cubicBezTo>
                <a:close/>
              </a:path>
            </a:pathLst>
          </a:custGeom>
          <a:solidFill>
            <a:schemeClr val="bg1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2BCF03D-7442-7043-A5E7-1DD7077C096C}"/>
              </a:ext>
            </a:extLst>
          </p:cNvPr>
          <p:cNvSpPr/>
          <p:nvPr/>
        </p:nvSpPr>
        <p:spPr>
          <a:xfrm>
            <a:off x="7492072" y="2773530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/>
          </a:p>
        </p:txBody>
      </p:sp>
      <p:sp>
        <p:nvSpPr>
          <p:cNvPr id="53" name="Picture Placeholder 45">
            <a:extLst>
              <a:ext uri="{FF2B5EF4-FFF2-40B4-BE49-F238E27FC236}">
                <a16:creationId xmlns:a16="http://schemas.microsoft.com/office/drawing/2014/main" id="{440C0190-46C8-954A-A8C5-8E661A19F87A}"/>
              </a:ext>
            </a:extLst>
          </p:cNvPr>
          <p:cNvSpPr/>
          <p:nvPr/>
        </p:nvSpPr>
        <p:spPr>
          <a:xfrm>
            <a:off x="7931550" y="3151166"/>
            <a:ext cx="806068" cy="843384"/>
          </a:xfrm>
          <a:custGeom>
            <a:avLst/>
            <a:gdLst>
              <a:gd name="connsiteX0" fmla="*/ 87629 w 937426"/>
              <a:gd name="connsiteY0" fmla="*/ 120328 h 980824"/>
              <a:gd name="connsiteX1" fmla="*/ 208883 w 937426"/>
              <a:gd name="connsiteY1" fmla="*/ 240656 h 980824"/>
              <a:gd name="connsiteX2" fmla="*/ 330137 w 937426"/>
              <a:gd name="connsiteY2" fmla="*/ 120328 h 980824"/>
              <a:gd name="connsiteX3" fmla="*/ 208883 w 937426"/>
              <a:gd name="connsiteY3" fmla="*/ 0 h 980824"/>
              <a:gd name="connsiteX4" fmla="*/ 208883 w 937426"/>
              <a:gd name="connsiteY4" fmla="*/ 0 h 980824"/>
              <a:gd name="connsiteX5" fmla="*/ 87629 w 937426"/>
              <a:gd name="connsiteY5" fmla="*/ 120328 h 980824"/>
              <a:gd name="connsiteX6" fmla="*/ 279190 w 937426"/>
              <a:gd name="connsiteY6" fmla="*/ 120328 h 980824"/>
              <a:gd name="connsiteX7" fmla="*/ 208883 w 937426"/>
              <a:gd name="connsiteY7" fmla="*/ 190098 h 980824"/>
              <a:gd name="connsiteX8" fmla="*/ 138576 w 937426"/>
              <a:gd name="connsiteY8" fmla="*/ 120328 h 980824"/>
              <a:gd name="connsiteX9" fmla="*/ 208883 w 937426"/>
              <a:gd name="connsiteY9" fmla="*/ 50558 h 980824"/>
              <a:gd name="connsiteX10" fmla="*/ 279190 w 937426"/>
              <a:gd name="connsiteY10" fmla="*/ 120328 h 980824"/>
              <a:gd name="connsiteX11" fmla="*/ 279190 w 937426"/>
              <a:gd name="connsiteY11" fmla="*/ 120328 h 980824"/>
              <a:gd name="connsiteX12" fmla="*/ 76421 w 937426"/>
              <a:gd name="connsiteY12" fmla="*/ 638041 h 980824"/>
              <a:gd name="connsiteX13" fmla="*/ 116159 w 937426"/>
              <a:gd name="connsiteY13" fmla="*/ 929255 h 980824"/>
              <a:gd name="connsiteX14" fmla="*/ 174239 w 937426"/>
              <a:gd name="connsiteY14" fmla="*/ 980824 h 980824"/>
              <a:gd name="connsiteX15" fmla="*/ 240470 w 937426"/>
              <a:gd name="connsiteY15" fmla="*/ 980824 h 980824"/>
              <a:gd name="connsiteX16" fmla="*/ 298550 w 937426"/>
              <a:gd name="connsiteY16" fmla="*/ 929255 h 980824"/>
              <a:gd name="connsiteX17" fmla="*/ 318929 w 937426"/>
              <a:gd name="connsiteY17" fmla="*/ 751291 h 980824"/>
              <a:gd name="connsiteX18" fmla="*/ 357649 w 937426"/>
              <a:gd name="connsiteY18" fmla="*/ 454010 h 980824"/>
              <a:gd name="connsiteX19" fmla="*/ 401463 w 937426"/>
              <a:gd name="connsiteY19" fmla="*/ 490412 h 980824"/>
              <a:gd name="connsiteX20" fmla="*/ 490111 w 937426"/>
              <a:gd name="connsiteY20" fmla="*/ 491423 h 980824"/>
              <a:gd name="connsiteX21" fmla="*/ 622574 w 937426"/>
              <a:gd name="connsiteY21" fmla="*/ 388285 h 980824"/>
              <a:gd name="connsiteX22" fmla="*/ 640915 w 937426"/>
              <a:gd name="connsiteY22" fmla="*/ 295258 h 980824"/>
              <a:gd name="connsiteX23" fmla="*/ 544115 w 937426"/>
              <a:gd name="connsiteY23" fmla="*/ 272002 h 980824"/>
              <a:gd name="connsiteX24" fmla="*/ 536983 w 937426"/>
              <a:gd name="connsiteY24" fmla="*/ 277058 h 980824"/>
              <a:gd name="connsiteX25" fmla="*/ 447316 w 937426"/>
              <a:gd name="connsiteY25" fmla="*/ 346828 h 980824"/>
              <a:gd name="connsiteX26" fmla="*/ 357649 w 937426"/>
              <a:gd name="connsiteY26" fmla="*/ 273013 h 980824"/>
              <a:gd name="connsiteX27" fmla="*/ 312815 w 937426"/>
              <a:gd name="connsiteY27" fmla="*/ 256834 h 980824"/>
              <a:gd name="connsiteX28" fmla="*/ 272058 w 937426"/>
              <a:gd name="connsiteY28" fmla="*/ 256834 h 980824"/>
              <a:gd name="connsiteX29" fmla="*/ 247603 w 937426"/>
              <a:gd name="connsiteY29" fmla="*/ 267957 h 980824"/>
              <a:gd name="connsiteX30" fmla="*/ 206845 w 937426"/>
              <a:gd name="connsiteY30" fmla="*/ 318515 h 980824"/>
              <a:gd name="connsiteX31" fmla="*/ 166088 w 937426"/>
              <a:gd name="connsiteY31" fmla="*/ 267957 h 980824"/>
              <a:gd name="connsiteX32" fmla="*/ 142652 w 937426"/>
              <a:gd name="connsiteY32" fmla="*/ 256834 h 980824"/>
              <a:gd name="connsiteX33" fmla="*/ 111065 w 937426"/>
              <a:gd name="connsiteY33" fmla="*/ 256834 h 980824"/>
              <a:gd name="connsiteX34" fmla="*/ 0 w 937426"/>
              <a:gd name="connsiteY34" fmla="*/ 367051 h 980824"/>
              <a:gd name="connsiteX35" fmla="*/ 1019 w 937426"/>
              <a:gd name="connsiteY35" fmla="*/ 380196 h 980824"/>
              <a:gd name="connsiteX36" fmla="*/ 25474 w 937426"/>
              <a:gd name="connsiteY36" fmla="*/ 565238 h 980824"/>
              <a:gd name="connsiteX37" fmla="*/ 76421 w 937426"/>
              <a:gd name="connsiteY37" fmla="*/ 638041 h 980824"/>
              <a:gd name="connsiteX38" fmla="*/ 67250 w 937426"/>
              <a:gd name="connsiteY38" fmla="*/ 326604 h 980824"/>
              <a:gd name="connsiteX39" fmla="*/ 112084 w 937426"/>
              <a:gd name="connsiteY39" fmla="*/ 306381 h 980824"/>
              <a:gd name="connsiteX40" fmla="*/ 133481 w 937426"/>
              <a:gd name="connsiteY40" fmla="*/ 306381 h 980824"/>
              <a:gd name="connsiteX41" fmla="*/ 179334 w 937426"/>
              <a:gd name="connsiteY41" fmla="*/ 363006 h 980824"/>
              <a:gd name="connsiteX42" fmla="*/ 229262 w 937426"/>
              <a:gd name="connsiteY42" fmla="*/ 369073 h 980824"/>
              <a:gd name="connsiteX43" fmla="*/ 235376 w 937426"/>
              <a:gd name="connsiteY43" fmla="*/ 363006 h 980824"/>
              <a:gd name="connsiteX44" fmla="*/ 281228 w 937426"/>
              <a:gd name="connsiteY44" fmla="*/ 306381 h 980824"/>
              <a:gd name="connsiteX45" fmla="*/ 312815 w 937426"/>
              <a:gd name="connsiteY45" fmla="*/ 306381 h 980824"/>
              <a:gd name="connsiteX46" fmla="*/ 325043 w 937426"/>
              <a:gd name="connsiteY46" fmla="*/ 310426 h 980824"/>
              <a:gd name="connsiteX47" fmla="*/ 431013 w 937426"/>
              <a:gd name="connsiteY47" fmla="*/ 397385 h 980824"/>
              <a:gd name="connsiteX48" fmla="*/ 462600 w 937426"/>
              <a:gd name="connsiteY48" fmla="*/ 397385 h 980824"/>
              <a:gd name="connsiteX49" fmla="*/ 567551 w 937426"/>
              <a:gd name="connsiteY49" fmla="*/ 314470 h 980824"/>
              <a:gd name="connsiteX50" fmla="*/ 579778 w 937426"/>
              <a:gd name="connsiteY50" fmla="*/ 310426 h 980824"/>
              <a:gd name="connsiteX51" fmla="*/ 597100 w 937426"/>
              <a:gd name="connsiteY51" fmla="*/ 319526 h 980824"/>
              <a:gd name="connsiteX52" fmla="*/ 590987 w 937426"/>
              <a:gd name="connsiteY52" fmla="*/ 345816 h 980824"/>
              <a:gd name="connsiteX53" fmla="*/ 459543 w 937426"/>
              <a:gd name="connsiteY53" fmla="*/ 449966 h 980824"/>
              <a:gd name="connsiteX54" fmla="*/ 435088 w 937426"/>
              <a:gd name="connsiteY54" fmla="*/ 449966 h 980824"/>
              <a:gd name="connsiteX55" fmla="*/ 355611 w 937426"/>
              <a:gd name="connsiteY55" fmla="*/ 385252 h 980824"/>
              <a:gd name="connsiteX56" fmla="*/ 319948 w 937426"/>
              <a:gd name="connsiteY56" fmla="*/ 388285 h 980824"/>
              <a:gd name="connsiteX57" fmla="*/ 313834 w 937426"/>
              <a:gd name="connsiteY57" fmla="*/ 401430 h 980824"/>
              <a:gd name="connsiteX58" fmla="*/ 267982 w 937426"/>
              <a:gd name="connsiteY58" fmla="*/ 745224 h 980824"/>
              <a:gd name="connsiteX59" fmla="*/ 248622 w 937426"/>
              <a:gd name="connsiteY59" fmla="*/ 924199 h 980824"/>
              <a:gd name="connsiteX60" fmla="*/ 240470 w 937426"/>
              <a:gd name="connsiteY60" fmla="*/ 931277 h 980824"/>
              <a:gd name="connsiteX61" fmla="*/ 174239 w 937426"/>
              <a:gd name="connsiteY61" fmla="*/ 931277 h 980824"/>
              <a:gd name="connsiteX62" fmla="*/ 166088 w 937426"/>
              <a:gd name="connsiteY62" fmla="*/ 924199 h 980824"/>
              <a:gd name="connsiteX63" fmla="*/ 125330 w 937426"/>
              <a:gd name="connsiteY63" fmla="*/ 617818 h 980824"/>
              <a:gd name="connsiteX64" fmla="*/ 109027 w 937426"/>
              <a:gd name="connsiteY64" fmla="*/ 597595 h 980824"/>
              <a:gd name="connsiteX65" fmla="*/ 78459 w 937426"/>
              <a:gd name="connsiteY65" fmla="*/ 558160 h 980824"/>
              <a:gd name="connsiteX66" fmla="*/ 52985 w 937426"/>
              <a:gd name="connsiteY66" fmla="*/ 373118 h 980824"/>
              <a:gd name="connsiteX67" fmla="*/ 67250 w 937426"/>
              <a:gd name="connsiteY67" fmla="*/ 326604 h 980824"/>
              <a:gd name="connsiteX68" fmla="*/ 732620 w 937426"/>
              <a:gd name="connsiteY68" fmla="*/ 410531 h 980824"/>
              <a:gd name="connsiteX69" fmla="*/ 732620 w 937426"/>
              <a:gd name="connsiteY69" fmla="*/ 410531 h 980824"/>
              <a:gd name="connsiteX70" fmla="*/ 684729 w 937426"/>
              <a:gd name="connsiteY70" fmla="*/ 458055 h 980824"/>
              <a:gd name="connsiteX71" fmla="*/ 685748 w 937426"/>
              <a:gd name="connsiteY71" fmla="*/ 617818 h 980824"/>
              <a:gd name="connsiteX72" fmla="*/ 733639 w 937426"/>
              <a:gd name="connsiteY72" fmla="*/ 665343 h 980824"/>
              <a:gd name="connsiteX73" fmla="*/ 733639 w 937426"/>
              <a:gd name="connsiteY73" fmla="*/ 665343 h 980824"/>
              <a:gd name="connsiteX74" fmla="*/ 895650 w 937426"/>
              <a:gd name="connsiteY74" fmla="*/ 664331 h 980824"/>
              <a:gd name="connsiteX75" fmla="*/ 943541 w 937426"/>
              <a:gd name="connsiteY75" fmla="*/ 616807 h 980824"/>
              <a:gd name="connsiteX76" fmla="*/ 732620 w 937426"/>
              <a:gd name="connsiteY76" fmla="*/ 410531 h 980824"/>
              <a:gd name="connsiteX77" fmla="*/ 732620 w 937426"/>
              <a:gd name="connsiteY77" fmla="*/ 410531 h 980824"/>
              <a:gd name="connsiteX78" fmla="*/ 736695 w 937426"/>
              <a:gd name="connsiteY78" fmla="*/ 614785 h 980824"/>
              <a:gd name="connsiteX79" fmla="*/ 736695 w 937426"/>
              <a:gd name="connsiteY79" fmla="*/ 461088 h 980824"/>
              <a:gd name="connsiteX80" fmla="*/ 891575 w 937426"/>
              <a:gd name="connsiteY80" fmla="*/ 613774 h 980824"/>
              <a:gd name="connsiteX81" fmla="*/ 736695 w 937426"/>
              <a:gd name="connsiteY81" fmla="*/ 614785 h 980824"/>
              <a:gd name="connsiteX82" fmla="*/ 829419 w 937426"/>
              <a:gd name="connsiteY82" fmla="*/ 716912 h 980824"/>
              <a:gd name="connsiteX83" fmla="*/ 801908 w 937426"/>
              <a:gd name="connsiteY83" fmla="*/ 704778 h 980824"/>
              <a:gd name="connsiteX84" fmla="*/ 801908 w 937426"/>
              <a:gd name="connsiteY84" fmla="*/ 704778 h 980824"/>
              <a:gd name="connsiteX85" fmla="*/ 644991 w 937426"/>
              <a:gd name="connsiteY85" fmla="*/ 705789 h 980824"/>
              <a:gd name="connsiteX86" fmla="*/ 644991 w 937426"/>
              <a:gd name="connsiteY86" fmla="*/ 550071 h 980824"/>
              <a:gd name="connsiteX87" fmla="*/ 632763 w 937426"/>
              <a:gd name="connsiteY87" fmla="*/ 522769 h 980824"/>
              <a:gd name="connsiteX88" fmla="*/ 605252 w 937426"/>
              <a:gd name="connsiteY88" fmla="*/ 512658 h 980824"/>
              <a:gd name="connsiteX89" fmla="*/ 400444 w 937426"/>
              <a:gd name="connsiteY89" fmla="*/ 745224 h 980824"/>
              <a:gd name="connsiteX90" fmla="*/ 610346 w 937426"/>
              <a:gd name="connsiteY90" fmla="*/ 949478 h 980824"/>
              <a:gd name="connsiteX91" fmla="*/ 619517 w 937426"/>
              <a:gd name="connsiteY91" fmla="*/ 949478 h 980824"/>
              <a:gd name="connsiteX92" fmla="*/ 838590 w 937426"/>
              <a:gd name="connsiteY92" fmla="*/ 744213 h 980824"/>
              <a:gd name="connsiteX93" fmla="*/ 829419 w 937426"/>
              <a:gd name="connsiteY93" fmla="*/ 716912 h 980824"/>
              <a:gd name="connsiteX94" fmla="*/ 829419 w 937426"/>
              <a:gd name="connsiteY94" fmla="*/ 716912 h 980824"/>
              <a:gd name="connsiteX95" fmla="*/ 611365 w 937426"/>
              <a:gd name="connsiteY95" fmla="*/ 898920 h 980824"/>
              <a:gd name="connsiteX96" fmla="*/ 451391 w 937426"/>
              <a:gd name="connsiteY96" fmla="*/ 720956 h 980824"/>
              <a:gd name="connsiteX97" fmla="*/ 592006 w 937426"/>
              <a:gd name="connsiteY97" fmla="*/ 565238 h 980824"/>
              <a:gd name="connsiteX98" fmla="*/ 592006 w 937426"/>
              <a:gd name="connsiteY98" fmla="*/ 717923 h 980824"/>
              <a:gd name="connsiteX99" fmla="*/ 631744 w 937426"/>
              <a:gd name="connsiteY99" fmla="*/ 757358 h 980824"/>
              <a:gd name="connsiteX100" fmla="*/ 631744 w 937426"/>
              <a:gd name="connsiteY100" fmla="*/ 757358 h 980824"/>
              <a:gd name="connsiteX101" fmla="*/ 785605 w 937426"/>
              <a:gd name="connsiteY101" fmla="*/ 757358 h 980824"/>
              <a:gd name="connsiteX102" fmla="*/ 611365 w 937426"/>
              <a:gd name="connsiteY102" fmla="*/ 898920 h 980824"/>
              <a:gd name="connsiteX103" fmla="*/ 611365 w 937426"/>
              <a:gd name="connsiteY103" fmla="*/ 898920 h 9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937426" h="980824">
                <a:moveTo>
                  <a:pt x="87629" y="120328"/>
                </a:moveTo>
                <a:cubicBezTo>
                  <a:pt x="87629" y="187064"/>
                  <a:pt x="141633" y="240656"/>
                  <a:pt x="208883" y="240656"/>
                </a:cubicBezTo>
                <a:cubicBezTo>
                  <a:pt x="276133" y="240656"/>
                  <a:pt x="330137" y="187064"/>
                  <a:pt x="330137" y="120328"/>
                </a:cubicBezTo>
                <a:cubicBezTo>
                  <a:pt x="330137" y="53591"/>
                  <a:pt x="276133" y="0"/>
                  <a:pt x="208883" y="0"/>
                </a:cubicBezTo>
                <a:cubicBezTo>
                  <a:pt x="208883" y="0"/>
                  <a:pt x="208883" y="0"/>
                  <a:pt x="208883" y="0"/>
                </a:cubicBezTo>
                <a:cubicBezTo>
                  <a:pt x="141633" y="0"/>
                  <a:pt x="87629" y="53591"/>
                  <a:pt x="87629" y="120328"/>
                </a:cubicBezTo>
                <a:close/>
                <a:moveTo>
                  <a:pt x="279190" y="120328"/>
                </a:moveTo>
                <a:cubicBezTo>
                  <a:pt x="279190" y="158752"/>
                  <a:pt x="247603" y="190098"/>
                  <a:pt x="208883" y="190098"/>
                </a:cubicBezTo>
                <a:cubicBezTo>
                  <a:pt x="170163" y="190098"/>
                  <a:pt x="138576" y="158752"/>
                  <a:pt x="138576" y="120328"/>
                </a:cubicBezTo>
                <a:cubicBezTo>
                  <a:pt x="138576" y="81904"/>
                  <a:pt x="170163" y="50558"/>
                  <a:pt x="208883" y="50558"/>
                </a:cubicBezTo>
                <a:cubicBezTo>
                  <a:pt x="247603" y="50558"/>
                  <a:pt x="279190" y="81904"/>
                  <a:pt x="279190" y="120328"/>
                </a:cubicBezTo>
                <a:lnTo>
                  <a:pt x="279190" y="120328"/>
                </a:lnTo>
                <a:close/>
                <a:moveTo>
                  <a:pt x="76421" y="638041"/>
                </a:moveTo>
                <a:lnTo>
                  <a:pt x="116159" y="929255"/>
                </a:lnTo>
                <a:cubicBezTo>
                  <a:pt x="119216" y="958579"/>
                  <a:pt x="144690" y="980824"/>
                  <a:pt x="174239" y="980824"/>
                </a:cubicBezTo>
                <a:lnTo>
                  <a:pt x="240470" y="980824"/>
                </a:lnTo>
                <a:cubicBezTo>
                  <a:pt x="270020" y="980824"/>
                  <a:pt x="295493" y="958579"/>
                  <a:pt x="298550" y="929255"/>
                </a:cubicBezTo>
                <a:lnTo>
                  <a:pt x="318929" y="751291"/>
                </a:lnTo>
                <a:lnTo>
                  <a:pt x="357649" y="454010"/>
                </a:lnTo>
                <a:lnTo>
                  <a:pt x="401463" y="490412"/>
                </a:lnTo>
                <a:cubicBezTo>
                  <a:pt x="426937" y="511646"/>
                  <a:pt x="463619" y="511646"/>
                  <a:pt x="490111" y="491423"/>
                </a:cubicBezTo>
                <a:lnTo>
                  <a:pt x="622574" y="388285"/>
                </a:lnTo>
                <a:cubicBezTo>
                  <a:pt x="651104" y="366040"/>
                  <a:pt x="659256" y="326604"/>
                  <a:pt x="640915" y="295258"/>
                </a:cubicBezTo>
                <a:cubicBezTo>
                  <a:pt x="620536" y="261890"/>
                  <a:pt x="577740" y="251779"/>
                  <a:pt x="544115" y="272002"/>
                </a:cubicBezTo>
                <a:cubicBezTo>
                  <a:pt x="542077" y="273013"/>
                  <a:pt x="539021" y="275035"/>
                  <a:pt x="536983" y="277058"/>
                </a:cubicBezTo>
                <a:lnTo>
                  <a:pt x="447316" y="346828"/>
                </a:lnTo>
                <a:lnTo>
                  <a:pt x="357649" y="273013"/>
                </a:lnTo>
                <a:cubicBezTo>
                  <a:pt x="345421" y="262901"/>
                  <a:pt x="329118" y="256834"/>
                  <a:pt x="312815" y="256834"/>
                </a:cubicBezTo>
                <a:lnTo>
                  <a:pt x="272058" y="256834"/>
                </a:lnTo>
                <a:cubicBezTo>
                  <a:pt x="262887" y="256834"/>
                  <a:pt x="253717" y="260879"/>
                  <a:pt x="247603" y="267957"/>
                </a:cubicBezTo>
                <a:lnTo>
                  <a:pt x="206845" y="318515"/>
                </a:lnTo>
                <a:lnTo>
                  <a:pt x="166088" y="267957"/>
                </a:lnTo>
                <a:cubicBezTo>
                  <a:pt x="159974" y="260879"/>
                  <a:pt x="151822" y="256834"/>
                  <a:pt x="142652" y="256834"/>
                </a:cubicBezTo>
                <a:lnTo>
                  <a:pt x="111065" y="256834"/>
                </a:lnTo>
                <a:cubicBezTo>
                  <a:pt x="49928" y="256834"/>
                  <a:pt x="0" y="306381"/>
                  <a:pt x="0" y="367051"/>
                </a:cubicBezTo>
                <a:cubicBezTo>
                  <a:pt x="0" y="371095"/>
                  <a:pt x="0" y="376151"/>
                  <a:pt x="1019" y="380196"/>
                </a:cubicBezTo>
                <a:lnTo>
                  <a:pt x="25474" y="565238"/>
                </a:lnTo>
                <a:cubicBezTo>
                  <a:pt x="30568" y="595573"/>
                  <a:pt x="48909" y="622874"/>
                  <a:pt x="76421" y="638041"/>
                </a:cubicBezTo>
                <a:close/>
                <a:moveTo>
                  <a:pt x="67250" y="326604"/>
                </a:moveTo>
                <a:cubicBezTo>
                  <a:pt x="78459" y="313459"/>
                  <a:pt x="94762" y="306381"/>
                  <a:pt x="112084" y="306381"/>
                </a:cubicBezTo>
                <a:lnTo>
                  <a:pt x="133481" y="306381"/>
                </a:lnTo>
                <a:lnTo>
                  <a:pt x="179334" y="363006"/>
                </a:lnTo>
                <a:cubicBezTo>
                  <a:pt x="191561" y="378173"/>
                  <a:pt x="213978" y="381207"/>
                  <a:pt x="229262" y="369073"/>
                </a:cubicBezTo>
                <a:cubicBezTo>
                  <a:pt x="231300" y="367051"/>
                  <a:pt x="233338" y="366040"/>
                  <a:pt x="235376" y="363006"/>
                </a:cubicBezTo>
                <a:lnTo>
                  <a:pt x="281228" y="306381"/>
                </a:lnTo>
                <a:lnTo>
                  <a:pt x="312815" y="306381"/>
                </a:lnTo>
                <a:cubicBezTo>
                  <a:pt x="316891" y="306381"/>
                  <a:pt x="321986" y="308403"/>
                  <a:pt x="325043" y="310426"/>
                </a:cubicBezTo>
                <a:lnTo>
                  <a:pt x="431013" y="397385"/>
                </a:lnTo>
                <a:cubicBezTo>
                  <a:pt x="440183" y="404464"/>
                  <a:pt x="453429" y="404464"/>
                  <a:pt x="462600" y="397385"/>
                </a:cubicBezTo>
                <a:lnTo>
                  <a:pt x="567551" y="314470"/>
                </a:lnTo>
                <a:cubicBezTo>
                  <a:pt x="570608" y="311437"/>
                  <a:pt x="575702" y="310426"/>
                  <a:pt x="579778" y="310426"/>
                </a:cubicBezTo>
                <a:cubicBezTo>
                  <a:pt x="586911" y="310426"/>
                  <a:pt x="593025" y="314470"/>
                  <a:pt x="597100" y="319526"/>
                </a:cubicBezTo>
                <a:cubicBezTo>
                  <a:pt x="602195" y="328627"/>
                  <a:pt x="599138" y="339749"/>
                  <a:pt x="590987" y="345816"/>
                </a:cubicBezTo>
                <a:lnTo>
                  <a:pt x="459543" y="449966"/>
                </a:lnTo>
                <a:cubicBezTo>
                  <a:pt x="452410" y="455022"/>
                  <a:pt x="442221" y="455022"/>
                  <a:pt x="435088" y="449966"/>
                </a:cubicBezTo>
                <a:lnTo>
                  <a:pt x="355611" y="385252"/>
                </a:lnTo>
                <a:cubicBezTo>
                  <a:pt x="344403" y="376151"/>
                  <a:pt x="329118" y="378173"/>
                  <a:pt x="319948" y="388285"/>
                </a:cubicBezTo>
                <a:cubicBezTo>
                  <a:pt x="316891" y="392330"/>
                  <a:pt x="314853" y="396374"/>
                  <a:pt x="313834" y="401430"/>
                </a:cubicBezTo>
                <a:lnTo>
                  <a:pt x="267982" y="745224"/>
                </a:lnTo>
                <a:lnTo>
                  <a:pt x="248622" y="924199"/>
                </a:lnTo>
                <a:cubicBezTo>
                  <a:pt x="248622" y="928244"/>
                  <a:pt x="244546" y="931277"/>
                  <a:pt x="240470" y="931277"/>
                </a:cubicBezTo>
                <a:lnTo>
                  <a:pt x="174239" y="931277"/>
                </a:lnTo>
                <a:cubicBezTo>
                  <a:pt x="170163" y="931277"/>
                  <a:pt x="167107" y="928244"/>
                  <a:pt x="166088" y="924199"/>
                </a:cubicBezTo>
                <a:lnTo>
                  <a:pt x="125330" y="617818"/>
                </a:lnTo>
                <a:cubicBezTo>
                  <a:pt x="124311" y="608718"/>
                  <a:pt x="117178" y="600628"/>
                  <a:pt x="109027" y="597595"/>
                </a:cubicBezTo>
                <a:cubicBezTo>
                  <a:pt x="91705" y="591528"/>
                  <a:pt x="80496" y="576361"/>
                  <a:pt x="78459" y="558160"/>
                </a:cubicBezTo>
                <a:lnTo>
                  <a:pt x="52985" y="373118"/>
                </a:lnTo>
                <a:cubicBezTo>
                  <a:pt x="50947" y="355928"/>
                  <a:pt x="56042" y="338738"/>
                  <a:pt x="67250" y="326604"/>
                </a:cubicBezTo>
                <a:close/>
                <a:moveTo>
                  <a:pt x="732620" y="410531"/>
                </a:moveTo>
                <a:lnTo>
                  <a:pt x="732620" y="410531"/>
                </a:lnTo>
                <a:cubicBezTo>
                  <a:pt x="706127" y="410531"/>
                  <a:pt x="684729" y="431765"/>
                  <a:pt x="684729" y="458055"/>
                </a:cubicBezTo>
                <a:lnTo>
                  <a:pt x="685748" y="617818"/>
                </a:lnTo>
                <a:cubicBezTo>
                  <a:pt x="685748" y="644108"/>
                  <a:pt x="707146" y="665343"/>
                  <a:pt x="733639" y="665343"/>
                </a:cubicBezTo>
                <a:lnTo>
                  <a:pt x="733639" y="665343"/>
                </a:lnTo>
                <a:lnTo>
                  <a:pt x="895650" y="664331"/>
                </a:lnTo>
                <a:cubicBezTo>
                  <a:pt x="922143" y="664331"/>
                  <a:pt x="943541" y="643097"/>
                  <a:pt x="943541" y="616807"/>
                </a:cubicBezTo>
                <a:cubicBezTo>
                  <a:pt x="941503" y="502546"/>
                  <a:pt x="848779" y="410531"/>
                  <a:pt x="732620" y="410531"/>
                </a:cubicBezTo>
                <a:lnTo>
                  <a:pt x="732620" y="410531"/>
                </a:lnTo>
                <a:close/>
                <a:moveTo>
                  <a:pt x="736695" y="614785"/>
                </a:moveTo>
                <a:lnTo>
                  <a:pt x="736695" y="461088"/>
                </a:lnTo>
                <a:cubicBezTo>
                  <a:pt x="821268" y="463111"/>
                  <a:pt x="889537" y="530858"/>
                  <a:pt x="891575" y="613774"/>
                </a:cubicBezTo>
                <a:lnTo>
                  <a:pt x="736695" y="614785"/>
                </a:lnTo>
                <a:close/>
                <a:moveTo>
                  <a:pt x="829419" y="716912"/>
                </a:moveTo>
                <a:cubicBezTo>
                  <a:pt x="822287" y="709834"/>
                  <a:pt x="812097" y="705789"/>
                  <a:pt x="801908" y="704778"/>
                </a:cubicBezTo>
                <a:lnTo>
                  <a:pt x="801908" y="704778"/>
                </a:lnTo>
                <a:lnTo>
                  <a:pt x="644991" y="705789"/>
                </a:lnTo>
                <a:lnTo>
                  <a:pt x="644991" y="550071"/>
                </a:lnTo>
                <a:cubicBezTo>
                  <a:pt x="644991" y="539959"/>
                  <a:pt x="640915" y="529847"/>
                  <a:pt x="632763" y="522769"/>
                </a:cubicBezTo>
                <a:cubicBezTo>
                  <a:pt x="625631" y="515691"/>
                  <a:pt x="615441" y="511646"/>
                  <a:pt x="605252" y="512658"/>
                </a:cubicBezTo>
                <a:cubicBezTo>
                  <a:pt x="483998" y="520747"/>
                  <a:pt x="392293" y="624896"/>
                  <a:pt x="400444" y="745224"/>
                </a:cubicBezTo>
                <a:cubicBezTo>
                  <a:pt x="407577" y="856452"/>
                  <a:pt x="498263" y="944423"/>
                  <a:pt x="610346" y="949478"/>
                </a:cubicBezTo>
                <a:lnTo>
                  <a:pt x="619517" y="949478"/>
                </a:lnTo>
                <a:cubicBezTo>
                  <a:pt x="735676" y="948467"/>
                  <a:pt x="830438" y="858474"/>
                  <a:pt x="838590" y="744213"/>
                </a:cubicBezTo>
                <a:cubicBezTo>
                  <a:pt x="839609" y="734101"/>
                  <a:pt x="835533" y="725001"/>
                  <a:pt x="829419" y="716912"/>
                </a:cubicBezTo>
                <a:lnTo>
                  <a:pt x="829419" y="716912"/>
                </a:lnTo>
                <a:close/>
                <a:moveTo>
                  <a:pt x="611365" y="898920"/>
                </a:moveTo>
                <a:cubicBezTo>
                  <a:pt x="517623" y="893865"/>
                  <a:pt x="446297" y="813983"/>
                  <a:pt x="451391" y="720956"/>
                </a:cubicBezTo>
                <a:cubicBezTo>
                  <a:pt x="455467" y="643097"/>
                  <a:pt x="514566" y="577372"/>
                  <a:pt x="592006" y="565238"/>
                </a:cubicBezTo>
                <a:lnTo>
                  <a:pt x="592006" y="717923"/>
                </a:lnTo>
                <a:cubicBezTo>
                  <a:pt x="592006" y="739157"/>
                  <a:pt x="609328" y="757358"/>
                  <a:pt x="631744" y="757358"/>
                </a:cubicBezTo>
                <a:lnTo>
                  <a:pt x="631744" y="757358"/>
                </a:lnTo>
                <a:lnTo>
                  <a:pt x="785605" y="757358"/>
                </a:lnTo>
                <a:cubicBezTo>
                  <a:pt x="773377" y="841284"/>
                  <a:pt x="697976" y="902965"/>
                  <a:pt x="611365" y="898920"/>
                </a:cubicBezTo>
                <a:lnTo>
                  <a:pt x="611365" y="898920"/>
                </a:lnTo>
                <a:close/>
              </a:path>
            </a:pathLst>
          </a:custGeom>
          <a:solidFill>
            <a:schemeClr val="bg1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C60271-BCC2-C748-93A4-1A85F34B0B20}"/>
              </a:ext>
            </a:extLst>
          </p:cNvPr>
          <p:cNvSpPr/>
          <p:nvPr/>
        </p:nvSpPr>
        <p:spPr>
          <a:xfrm>
            <a:off x="10125062" y="1386063"/>
            <a:ext cx="1624026" cy="16397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54" name="Picture Placeholder 47">
            <a:extLst>
              <a:ext uri="{FF2B5EF4-FFF2-40B4-BE49-F238E27FC236}">
                <a16:creationId xmlns:a16="http://schemas.microsoft.com/office/drawing/2014/main" id="{BC6BDC4E-C240-3A4F-BC4F-39F3A56B3106}"/>
              </a:ext>
            </a:extLst>
          </p:cNvPr>
          <p:cNvSpPr/>
          <p:nvPr/>
        </p:nvSpPr>
        <p:spPr>
          <a:xfrm>
            <a:off x="10569084" y="1761837"/>
            <a:ext cx="774336" cy="835233"/>
          </a:xfrm>
          <a:custGeom>
            <a:avLst/>
            <a:gdLst>
              <a:gd name="connsiteX0" fmla="*/ 99159 w 900523"/>
              <a:gd name="connsiteY0" fmla="*/ 711543 h 971344"/>
              <a:gd name="connsiteX1" fmla="*/ 166951 w 900523"/>
              <a:gd name="connsiteY1" fmla="*/ 711543 h 971344"/>
              <a:gd name="connsiteX2" fmla="*/ 166951 w 900523"/>
              <a:gd name="connsiteY2" fmla="*/ 733803 h 971344"/>
              <a:gd name="connsiteX3" fmla="*/ 221589 w 900523"/>
              <a:gd name="connsiteY3" fmla="*/ 788441 h 971344"/>
              <a:gd name="connsiteX4" fmla="*/ 260039 w 900523"/>
              <a:gd name="connsiteY4" fmla="*/ 772252 h 971344"/>
              <a:gd name="connsiteX5" fmla="*/ 320748 w 900523"/>
              <a:gd name="connsiteY5" fmla="*/ 711543 h 971344"/>
              <a:gd name="connsiteX6" fmla="*/ 514007 w 900523"/>
              <a:gd name="connsiteY6" fmla="*/ 711543 h 971344"/>
              <a:gd name="connsiteX7" fmla="*/ 613165 w 900523"/>
              <a:gd name="connsiteY7" fmla="*/ 612385 h 971344"/>
              <a:gd name="connsiteX8" fmla="*/ 613165 w 900523"/>
              <a:gd name="connsiteY8" fmla="*/ 381690 h 971344"/>
              <a:gd name="connsiteX9" fmla="*/ 514007 w 900523"/>
              <a:gd name="connsiteY9" fmla="*/ 282532 h 971344"/>
              <a:gd name="connsiteX10" fmla="*/ 99159 w 900523"/>
              <a:gd name="connsiteY10" fmla="*/ 282532 h 971344"/>
              <a:gd name="connsiteX11" fmla="*/ 0 w 900523"/>
              <a:gd name="connsiteY11" fmla="*/ 381690 h 971344"/>
              <a:gd name="connsiteX12" fmla="*/ 0 w 900523"/>
              <a:gd name="connsiteY12" fmla="*/ 612385 h 971344"/>
              <a:gd name="connsiteX13" fmla="*/ 99159 w 900523"/>
              <a:gd name="connsiteY13" fmla="*/ 711543 h 971344"/>
              <a:gd name="connsiteX14" fmla="*/ 50591 w 900523"/>
              <a:gd name="connsiteY14" fmla="*/ 381690 h 971344"/>
              <a:gd name="connsiteX15" fmla="*/ 99159 w 900523"/>
              <a:gd name="connsiteY15" fmla="*/ 333123 h 971344"/>
              <a:gd name="connsiteX16" fmla="*/ 514007 w 900523"/>
              <a:gd name="connsiteY16" fmla="*/ 333123 h 971344"/>
              <a:gd name="connsiteX17" fmla="*/ 562574 w 900523"/>
              <a:gd name="connsiteY17" fmla="*/ 381690 h 971344"/>
              <a:gd name="connsiteX18" fmla="*/ 562574 w 900523"/>
              <a:gd name="connsiteY18" fmla="*/ 612385 h 971344"/>
              <a:gd name="connsiteX19" fmla="*/ 514007 w 900523"/>
              <a:gd name="connsiteY19" fmla="*/ 660952 h 971344"/>
              <a:gd name="connsiteX20" fmla="*/ 514007 w 900523"/>
              <a:gd name="connsiteY20" fmla="*/ 660952 h 971344"/>
              <a:gd name="connsiteX21" fmla="*/ 309618 w 900523"/>
              <a:gd name="connsiteY21" fmla="*/ 660952 h 971344"/>
              <a:gd name="connsiteX22" fmla="*/ 291405 w 900523"/>
              <a:gd name="connsiteY22" fmla="*/ 668035 h 971344"/>
              <a:gd name="connsiteX23" fmla="*/ 223613 w 900523"/>
              <a:gd name="connsiteY23" fmla="*/ 735826 h 971344"/>
              <a:gd name="connsiteX24" fmla="*/ 219566 w 900523"/>
              <a:gd name="connsiteY24" fmla="*/ 736838 h 971344"/>
              <a:gd name="connsiteX25" fmla="*/ 217542 w 900523"/>
              <a:gd name="connsiteY25" fmla="*/ 733803 h 971344"/>
              <a:gd name="connsiteX26" fmla="*/ 217542 w 900523"/>
              <a:gd name="connsiteY26" fmla="*/ 686247 h 971344"/>
              <a:gd name="connsiteX27" fmla="*/ 192247 w 900523"/>
              <a:gd name="connsiteY27" fmla="*/ 660952 h 971344"/>
              <a:gd name="connsiteX28" fmla="*/ 99159 w 900523"/>
              <a:gd name="connsiteY28" fmla="*/ 660952 h 971344"/>
              <a:gd name="connsiteX29" fmla="*/ 50591 w 900523"/>
              <a:gd name="connsiteY29" fmla="*/ 612385 h 971344"/>
              <a:gd name="connsiteX30" fmla="*/ 50591 w 900523"/>
              <a:gd name="connsiteY30" fmla="*/ 381690 h 971344"/>
              <a:gd name="connsiteX31" fmla="*/ 77910 w 900523"/>
              <a:gd name="connsiteY31" fmla="*/ 196528 h 971344"/>
              <a:gd name="connsiteX32" fmla="*/ 111301 w 900523"/>
              <a:gd name="connsiteY32" fmla="*/ 153020 h 971344"/>
              <a:gd name="connsiteX33" fmla="*/ 530196 w 900523"/>
              <a:gd name="connsiteY33" fmla="*/ 9342 h 971344"/>
              <a:gd name="connsiteX34" fmla="*/ 760892 w 900523"/>
              <a:gd name="connsiteY34" fmla="*/ 140878 h 971344"/>
              <a:gd name="connsiteX35" fmla="*/ 874216 w 900523"/>
              <a:gd name="connsiteY35" fmla="*/ 432281 h 971344"/>
              <a:gd name="connsiteX36" fmla="*/ 900523 w 900523"/>
              <a:gd name="connsiteY36" fmla="*/ 498049 h 971344"/>
              <a:gd name="connsiteX37" fmla="*/ 900523 w 900523"/>
              <a:gd name="connsiteY37" fmla="*/ 609349 h 971344"/>
              <a:gd name="connsiteX38" fmla="*/ 857015 w 900523"/>
              <a:gd name="connsiteY38" fmla="*/ 688271 h 971344"/>
              <a:gd name="connsiteX39" fmla="*/ 853980 w 900523"/>
              <a:gd name="connsiteY39" fmla="*/ 690295 h 971344"/>
              <a:gd name="connsiteX40" fmla="*/ 555491 w 900523"/>
              <a:gd name="connsiteY40" fmla="*/ 957414 h 971344"/>
              <a:gd name="connsiteX41" fmla="*/ 547397 w 900523"/>
              <a:gd name="connsiteY41" fmla="*/ 957414 h 971344"/>
              <a:gd name="connsiteX42" fmla="*/ 492758 w 900523"/>
              <a:gd name="connsiteY42" fmla="*/ 980686 h 971344"/>
              <a:gd name="connsiteX43" fmla="*/ 404730 w 900523"/>
              <a:gd name="connsiteY43" fmla="*/ 980686 h 971344"/>
              <a:gd name="connsiteX44" fmla="*/ 327831 w 900523"/>
              <a:gd name="connsiteY44" fmla="*/ 904800 h 971344"/>
              <a:gd name="connsiteX45" fmla="*/ 327831 w 900523"/>
              <a:gd name="connsiteY45" fmla="*/ 856233 h 971344"/>
              <a:gd name="connsiteX46" fmla="*/ 403718 w 900523"/>
              <a:gd name="connsiteY46" fmla="*/ 780346 h 971344"/>
              <a:gd name="connsiteX47" fmla="*/ 491747 w 900523"/>
              <a:gd name="connsiteY47" fmla="*/ 780346 h 971344"/>
              <a:gd name="connsiteX48" fmla="*/ 547397 w 900523"/>
              <a:gd name="connsiteY48" fmla="*/ 803618 h 971344"/>
              <a:gd name="connsiteX49" fmla="*/ 555491 w 900523"/>
              <a:gd name="connsiteY49" fmla="*/ 803618 h 971344"/>
              <a:gd name="connsiteX50" fmla="*/ 699170 w 900523"/>
              <a:gd name="connsiteY50" fmla="*/ 683212 h 971344"/>
              <a:gd name="connsiteX51" fmla="*/ 678934 w 900523"/>
              <a:gd name="connsiteY51" fmla="*/ 646787 h 971344"/>
              <a:gd name="connsiteX52" fmla="*/ 671851 w 900523"/>
              <a:gd name="connsiteY52" fmla="*/ 605302 h 971344"/>
              <a:gd name="connsiteX53" fmla="*/ 671851 w 900523"/>
              <a:gd name="connsiteY53" fmla="*/ 500073 h 971344"/>
              <a:gd name="connsiteX54" fmla="*/ 677922 w 900523"/>
              <a:gd name="connsiteY54" fmla="*/ 459600 h 971344"/>
              <a:gd name="connsiteX55" fmla="*/ 718395 w 900523"/>
              <a:gd name="connsiteY55" fmla="*/ 404962 h 971344"/>
              <a:gd name="connsiteX56" fmla="*/ 716372 w 900523"/>
              <a:gd name="connsiteY56" fmla="*/ 382702 h 971344"/>
              <a:gd name="connsiteX57" fmla="*/ 401694 w 900523"/>
              <a:gd name="connsiteY57" fmla="*/ 155043 h 971344"/>
              <a:gd name="connsiteX58" fmla="*/ 246885 w 900523"/>
              <a:gd name="connsiteY58" fmla="*/ 228906 h 971344"/>
              <a:gd name="connsiteX59" fmla="*/ 211471 w 900523"/>
              <a:gd name="connsiteY59" fmla="*/ 228906 h 971344"/>
              <a:gd name="connsiteX60" fmla="*/ 211471 w 900523"/>
              <a:gd name="connsiteY60" fmla="*/ 193492 h 971344"/>
              <a:gd name="connsiteX61" fmla="*/ 211471 w 900523"/>
              <a:gd name="connsiteY61" fmla="*/ 193492 h 971344"/>
              <a:gd name="connsiteX62" fmla="*/ 393600 w 900523"/>
              <a:gd name="connsiteY62" fmla="*/ 105464 h 971344"/>
              <a:gd name="connsiteX63" fmla="*/ 766963 w 900523"/>
              <a:gd name="connsiteY63" fmla="*/ 375619 h 971344"/>
              <a:gd name="connsiteX64" fmla="*/ 771010 w 900523"/>
              <a:gd name="connsiteY64" fmla="*/ 418116 h 971344"/>
              <a:gd name="connsiteX65" fmla="*/ 771010 w 900523"/>
              <a:gd name="connsiteY65" fmla="*/ 420139 h 971344"/>
              <a:gd name="connsiteX66" fmla="*/ 754821 w 900523"/>
              <a:gd name="connsiteY66" fmla="*/ 445435 h 971344"/>
              <a:gd name="connsiteX67" fmla="*/ 727502 w 900523"/>
              <a:gd name="connsiteY67" fmla="*/ 475789 h 971344"/>
              <a:gd name="connsiteX68" fmla="*/ 723454 w 900523"/>
              <a:gd name="connsiteY68" fmla="*/ 501085 h 971344"/>
              <a:gd name="connsiteX69" fmla="*/ 723454 w 900523"/>
              <a:gd name="connsiteY69" fmla="*/ 605302 h 971344"/>
              <a:gd name="connsiteX70" fmla="*/ 727502 w 900523"/>
              <a:gd name="connsiteY70" fmla="*/ 632621 h 971344"/>
              <a:gd name="connsiteX71" fmla="*/ 742679 w 900523"/>
              <a:gd name="connsiteY71" fmla="*/ 655893 h 971344"/>
              <a:gd name="connsiteX72" fmla="*/ 751785 w 900523"/>
              <a:gd name="connsiteY72" fmla="*/ 678153 h 971344"/>
              <a:gd name="connsiteX73" fmla="*/ 556503 w 900523"/>
              <a:gd name="connsiteY73" fmla="*/ 856233 h 971344"/>
              <a:gd name="connsiteX74" fmla="*/ 536267 w 900523"/>
              <a:gd name="connsiteY74" fmla="*/ 856233 h 971344"/>
              <a:gd name="connsiteX75" fmla="*/ 515019 w 900523"/>
              <a:gd name="connsiteY75" fmla="*/ 844091 h 971344"/>
              <a:gd name="connsiteX76" fmla="*/ 493770 w 900523"/>
              <a:gd name="connsiteY76" fmla="*/ 831949 h 971344"/>
              <a:gd name="connsiteX77" fmla="*/ 405741 w 900523"/>
              <a:gd name="connsiteY77" fmla="*/ 831949 h 971344"/>
              <a:gd name="connsiteX78" fmla="*/ 379434 w 900523"/>
              <a:gd name="connsiteY78" fmla="*/ 857244 h 971344"/>
              <a:gd name="connsiteX79" fmla="*/ 379434 w 900523"/>
              <a:gd name="connsiteY79" fmla="*/ 857244 h 971344"/>
              <a:gd name="connsiteX80" fmla="*/ 379434 w 900523"/>
              <a:gd name="connsiteY80" fmla="*/ 905812 h 971344"/>
              <a:gd name="connsiteX81" fmla="*/ 404730 w 900523"/>
              <a:gd name="connsiteY81" fmla="*/ 931107 h 971344"/>
              <a:gd name="connsiteX82" fmla="*/ 492758 w 900523"/>
              <a:gd name="connsiteY82" fmla="*/ 931107 h 971344"/>
              <a:gd name="connsiteX83" fmla="*/ 514007 w 900523"/>
              <a:gd name="connsiteY83" fmla="*/ 918965 h 971344"/>
              <a:gd name="connsiteX84" fmla="*/ 535255 w 900523"/>
              <a:gd name="connsiteY84" fmla="*/ 906824 h 971344"/>
              <a:gd name="connsiteX85" fmla="*/ 555491 w 900523"/>
              <a:gd name="connsiteY85" fmla="*/ 906824 h 971344"/>
              <a:gd name="connsiteX86" fmla="*/ 804400 w 900523"/>
              <a:gd name="connsiteY86" fmla="*/ 674106 h 971344"/>
              <a:gd name="connsiteX87" fmla="*/ 817554 w 900523"/>
              <a:gd name="connsiteY87" fmla="*/ 653869 h 971344"/>
              <a:gd name="connsiteX88" fmla="*/ 826660 w 900523"/>
              <a:gd name="connsiteY88" fmla="*/ 647798 h 971344"/>
              <a:gd name="connsiteX89" fmla="*/ 848920 w 900523"/>
              <a:gd name="connsiteY89" fmla="*/ 608337 h 971344"/>
              <a:gd name="connsiteX90" fmla="*/ 848920 w 900523"/>
              <a:gd name="connsiteY90" fmla="*/ 498049 h 971344"/>
              <a:gd name="connsiteX91" fmla="*/ 830708 w 900523"/>
              <a:gd name="connsiteY91" fmla="*/ 461624 h 971344"/>
              <a:gd name="connsiteX92" fmla="*/ 821601 w 900523"/>
              <a:gd name="connsiteY92" fmla="*/ 441388 h 971344"/>
              <a:gd name="connsiteX93" fmla="*/ 722442 w 900523"/>
              <a:gd name="connsiteY93" fmla="*/ 174268 h 971344"/>
              <a:gd name="connsiteX94" fmla="*/ 521089 w 900523"/>
              <a:gd name="connsiteY94" fmla="*/ 58921 h 971344"/>
              <a:gd name="connsiteX95" fmla="*/ 149750 w 900523"/>
              <a:gd name="connsiteY95" fmla="*/ 186410 h 971344"/>
              <a:gd name="connsiteX96" fmla="*/ 120407 w 900523"/>
              <a:gd name="connsiteY96" fmla="*/ 224859 h 971344"/>
              <a:gd name="connsiteX97" fmla="*/ 84993 w 900523"/>
              <a:gd name="connsiteY97" fmla="*/ 231941 h 971344"/>
              <a:gd name="connsiteX98" fmla="*/ 77910 w 900523"/>
              <a:gd name="connsiteY98" fmla="*/ 196528 h 971344"/>
              <a:gd name="connsiteX99" fmla="*/ 77910 w 900523"/>
              <a:gd name="connsiteY99" fmla="*/ 196528 h 971344"/>
              <a:gd name="connsiteX100" fmla="*/ 77910 w 900523"/>
              <a:gd name="connsiteY100" fmla="*/ 196528 h 971344"/>
              <a:gd name="connsiteX101" fmla="*/ 331878 w 900523"/>
              <a:gd name="connsiteY101" fmla="*/ 510191 h 971344"/>
              <a:gd name="connsiteX102" fmla="*/ 357174 w 900523"/>
              <a:gd name="connsiteY102" fmla="*/ 484896 h 971344"/>
              <a:gd name="connsiteX103" fmla="*/ 382470 w 900523"/>
              <a:gd name="connsiteY103" fmla="*/ 510191 h 971344"/>
              <a:gd name="connsiteX104" fmla="*/ 357174 w 900523"/>
              <a:gd name="connsiteY104" fmla="*/ 535487 h 971344"/>
              <a:gd name="connsiteX105" fmla="*/ 331878 w 900523"/>
              <a:gd name="connsiteY105" fmla="*/ 510191 h 971344"/>
              <a:gd name="connsiteX106" fmla="*/ 331878 w 900523"/>
              <a:gd name="connsiteY106" fmla="*/ 510191 h 971344"/>
              <a:gd name="connsiteX107" fmla="*/ 230696 w 900523"/>
              <a:gd name="connsiteY107" fmla="*/ 510191 h 971344"/>
              <a:gd name="connsiteX108" fmla="*/ 255991 w 900523"/>
              <a:gd name="connsiteY108" fmla="*/ 484896 h 971344"/>
              <a:gd name="connsiteX109" fmla="*/ 281287 w 900523"/>
              <a:gd name="connsiteY109" fmla="*/ 510191 h 971344"/>
              <a:gd name="connsiteX110" fmla="*/ 255991 w 900523"/>
              <a:gd name="connsiteY110" fmla="*/ 535487 h 971344"/>
              <a:gd name="connsiteX111" fmla="*/ 230696 w 900523"/>
              <a:gd name="connsiteY111" fmla="*/ 510191 h 971344"/>
              <a:gd name="connsiteX112" fmla="*/ 230696 w 900523"/>
              <a:gd name="connsiteY112" fmla="*/ 510191 h 971344"/>
              <a:gd name="connsiteX113" fmla="*/ 230696 w 900523"/>
              <a:gd name="connsiteY113" fmla="*/ 510191 h 971344"/>
              <a:gd name="connsiteX114" fmla="*/ 434073 w 900523"/>
              <a:gd name="connsiteY114" fmla="*/ 510191 h 971344"/>
              <a:gd name="connsiteX115" fmla="*/ 459368 w 900523"/>
              <a:gd name="connsiteY115" fmla="*/ 484896 h 971344"/>
              <a:gd name="connsiteX116" fmla="*/ 484664 w 900523"/>
              <a:gd name="connsiteY116" fmla="*/ 510191 h 971344"/>
              <a:gd name="connsiteX117" fmla="*/ 459368 w 900523"/>
              <a:gd name="connsiteY117" fmla="*/ 535487 h 971344"/>
              <a:gd name="connsiteX118" fmla="*/ 434073 w 900523"/>
              <a:gd name="connsiteY118" fmla="*/ 510191 h 971344"/>
              <a:gd name="connsiteX119" fmla="*/ 434073 w 900523"/>
              <a:gd name="connsiteY119" fmla="*/ 510191 h 971344"/>
              <a:gd name="connsiteX120" fmla="*/ 434073 w 900523"/>
              <a:gd name="connsiteY120" fmla="*/ 510191 h 971344"/>
              <a:gd name="connsiteX121" fmla="*/ 129513 w 900523"/>
              <a:gd name="connsiteY121" fmla="*/ 510191 h 971344"/>
              <a:gd name="connsiteX122" fmla="*/ 154809 w 900523"/>
              <a:gd name="connsiteY122" fmla="*/ 484896 h 971344"/>
              <a:gd name="connsiteX123" fmla="*/ 180105 w 900523"/>
              <a:gd name="connsiteY123" fmla="*/ 510191 h 971344"/>
              <a:gd name="connsiteX124" fmla="*/ 154809 w 900523"/>
              <a:gd name="connsiteY124" fmla="*/ 535487 h 971344"/>
              <a:gd name="connsiteX125" fmla="*/ 129513 w 900523"/>
              <a:gd name="connsiteY125" fmla="*/ 510191 h 971344"/>
              <a:gd name="connsiteX126" fmla="*/ 129513 w 900523"/>
              <a:gd name="connsiteY126" fmla="*/ 510191 h 971344"/>
              <a:gd name="connsiteX127" fmla="*/ 129513 w 900523"/>
              <a:gd name="connsiteY127" fmla="*/ 510191 h 97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900523" h="971344">
                <a:moveTo>
                  <a:pt x="99159" y="711543"/>
                </a:moveTo>
                <a:lnTo>
                  <a:pt x="166951" y="711543"/>
                </a:lnTo>
                <a:lnTo>
                  <a:pt x="166951" y="733803"/>
                </a:lnTo>
                <a:cubicBezTo>
                  <a:pt x="166951" y="764157"/>
                  <a:pt x="191235" y="788441"/>
                  <a:pt x="221589" y="788441"/>
                </a:cubicBezTo>
                <a:cubicBezTo>
                  <a:pt x="235755" y="788441"/>
                  <a:pt x="249921" y="782370"/>
                  <a:pt x="260039" y="772252"/>
                </a:cubicBezTo>
                <a:lnTo>
                  <a:pt x="320748" y="711543"/>
                </a:lnTo>
                <a:lnTo>
                  <a:pt x="514007" y="711543"/>
                </a:lnTo>
                <a:cubicBezTo>
                  <a:pt x="568645" y="711543"/>
                  <a:pt x="613165" y="667023"/>
                  <a:pt x="613165" y="612385"/>
                </a:cubicBezTo>
                <a:lnTo>
                  <a:pt x="613165" y="381690"/>
                </a:lnTo>
                <a:cubicBezTo>
                  <a:pt x="613165" y="327052"/>
                  <a:pt x="568645" y="282532"/>
                  <a:pt x="514007" y="282532"/>
                </a:cubicBezTo>
                <a:lnTo>
                  <a:pt x="99159" y="282532"/>
                </a:lnTo>
                <a:cubicBezTo>
                  <a:pt x="44520" y="282532"/>
                  <a:pt x="0" y="327052"/>
                  <a:pt x="0" y="381690"/>
                </a:cubicBezTo>
                <a:lnTo>
                  <a:pt x="0" y="612385"/>
                </a:lnTo>
                <a:cubicBezTo>
                  <a:pt x="0" y="667023"/>
                  <a:pt x="44520" y="711543"/>
                  <a:pt x="99159" y="711543"/>
                </a:cubicBezTo>
                <a:close/>
                <a:moveTo>
                  <a:pt x="50591" y="381690"/>
                </a:moveTo>
                <a:cubicBezTo>
                  <a:pt x="50591" y="354371"/>
                  <a:pt x="71840" y="333123"/>
                  <a:pt x="99159" y="333123"/>
                </a:cubicBezTo>
                <a:lnTo>
                  <a:pt x="514007" y="333123"/>
                </a:lnTo>
                <a:cubicBezTo>
                  <a:pt x="541326" y="333123"/>
                  <a:pt x="562574" y="354371"/>
                  <a:pt x="562574" y="381690"/>
                </a:cubicBezTo>
                <a:lnTo>
                  <a:pt x="562574" y="612385"/>
                </a:lnTo>
                <a:cubicBezTo>
                  <a:pt x="562574" y="639704"/>
                  <a:pt x="541326" y="660952"/>
                  <a:pt x="514007" y="660952"/>
                </a:cubicBezTo>
                <a:cubicBezTo>
                  <a:pt x="514007" y="660952"/>
                  <a:pt x="514007" y="660952"/>
                  <a:pt x="514007" y="660952"/>
                </a:cubicBezTo>
                <a:lnTo>
                  <a:pt x="309618" y="660952"/>
                </a:lnTo>
                <a:cubicBezTo>
                  <a:pt x="302535" y="660952"/>
                  <a:pt x="296464" y="663987"/>
                  <a:pt x="291405" y="668035"/>
                </a:cubicBezTo>
                <a:lnTo>
                  <a:pt x="223613" y="735826"/>
                </a:lnTo>
                <a:cubicBezTo>
                  <a:pt x="222601" y="736838"/>
                  <a:pt x="220578" y="736838"/>
                  <a:pt x="219566" y="736838"/>
                </a:cubicBezTo>
                <a:cubicBezTo>
                  <a:pt x="218554" y="735826"/>
                  <a:pt x="217542" y="734815"/>
                  <a:pt x="217542" y="733803"/>
                </a:cubicBezTo>
                <a:lnTo>
                  <a:pt x="217542" y="686247"/>
                </a:lnTo>
                <a:cubicBezTo>
                  <a:pt x="217542" y="672082"/>
                  <a:pt x="206412" y="660952"/>
                  <a:pt x="192247" y="660952"/>
                </a:cubicBezTo>
                <a:lnTo>
                  <a:pt x="99159" y="660952"/>
                </a:lnTo>
                <a:cubicBezTo>
                  <a:pt x="71840" y="660952"/>
                  <a:pt x="50591" y="639704"/>
                  <a:pt x="50591" y="612385"/>
                </a:cubicBezTo>
                <a:lnTo>
                  <a:pt x="50591" y="381690"/>
                </a:lnTo>
                <a:close/>
                <a:moveTo>
                  <a:pt x="77910" y="196528"/>
                </a:moveTo>
                <a:cubicBezTo>
                  <a:pt x="88029" y="181351"/>
                  <a:pt x="99159" y="166173"/>
                  <a:pt x="111301" y="153020"/>
                </a:cubicBezTo>
                <a:cubicBezTo>
                  <a:pt x="222601" y="25531"/>
                  <a:pt x="363245" y="-22025"/>
                  <a:pt x="530196" y="9342"/>
                </a:cubicBezTo>
                <a:cubicBezTo>
                  <a:pt x="619236" y="26543"/>
                  <a:pt x="700182" y="72074"/>
                  <a:pt x="760892" y="140878"/>
                </a:cubicBezTo>
                <a:cubicBezTo>
                  <a:pt x="833743" y="219800"/>
                  <a:pt x="874216" y="324017"/>
                  <a:pt x="874216" y="432281"/>
                </a:cubicBezTo>
                <a:cubicBezTo>
                  <a:pt x="891417" y="450494"/>
                  <a:pt x="900523" y="473766"/>
                  <a:pt x="900523" y="498049"/>
                </a:cubicBezTo>
                <a:cubicBezTo>
                  <a:pt x="900523" y="536498"/>
                  <a:pt x="900523" y="573936"/>
                  <a:pt x="900523" y="609349"/>
                </a:cubicBezTo>
                <a:cubicBezTo>
                  <a:pt x="899512" y="640716"/>
                  <a:pt x="883323" y="671070"/>
                  <a:pt x="857015" y="688271"/>
                </a:cubicBezTo>
                <a:lnTo>
                  <a:pt x="853980" y="690295"/>
                </a:lnTo>
                <a:cubicBezTo>
                  <a:pt x="836779" y="842067"/>
                  <a:pt x="708277" y="956403"/>
                  <a:pt x="555491" y="957414"/>
                </a:cubicBezTo>
                <a:lnTo>
                  <a:pt x="547397" y="957414"/>
                </a:lnTo>
                <a:cubicBezTo>
                  <a:pt x="533231" y="972592"/>
                  <a:pt x="512995" y="980686"/>
                  <a:pt x="492758" y="980686"/>
                </a:cubicBezTo>
                <a:lnTo>
                  <a:pt x="404730" y="980686"/>
                </a:lnTo>
                <a:cubicBezTo>
                  <a:pt x="362233" y="980686"/>
                  <a:pt x="328843" y="947296"/>
                  <a:pt x="327831" y="904800"/>
                </a:cubicBezTo>
                <a:lnTo>
                  <a:pt x="327831" y="856233"/>
                </a:lnTo>
                <a:cubicBezTo>
                  <a:pt x="327831" y="813736"/>
                  <a:pt x="362233" y="780346"/>
                  <a:pt x="403718" y="780346"/>
                </a:cubicBezTo>
                <a:lnTo>
                  <a:pt x="491747" y="780346"/>
                </a:lnTo>
                <a:cubicBezTo>
                  <a:pt x="512995" y="780346"/>
                  <a:pt x="532219" y="788441"/>
                  <a:pt x="547397" y="803618"/>
                </a:cubicBezTo>
                <a:lnTo>
                  <a:pt x="555491" y="803618"/>
                </a:lnTo>
                <a:cubicBezTo>
                  <a:pt x="626319" y="802606"/>
                  <a:pt x="686017" y="752016"/>
                  <a:pt x="699170" y="683212"/>
                </a:cubicBezTo>
                <a:cubicBezTo>
                  <a:pt x="690064" y="673094"/>
                  <a:pt x="682981" y="660952"/>
                  <a:pt x="678934" y="646787"/>
                </a:cubicBezTo>
                <a:cubicBezTo>
                  <a:pt x="674887" y="633633"/>
                  <a:pt x="671851" y="619467"/>
                  <a:pt x="671851" y="605302"/>
                </a:cubicBezTo>
                <a:cubicBezTo>
                  <a:pt x="671851" y="572924"/>
                  <a:pt x="671851" y="537510"/>
                  <a:pt x="671851" y="500073"/>
                </a:cubicBezTo>
                <a:cubicBezTo>
                  <a:pt x="671851" y="485908"/>
                  <a:pt x="673875" y="472754"/>
                  <a:pt x="677922" y="459600"/>
                </a:cubicBezTo>
                <a:cubicBezTo>
                  <a:pt x="683993" y="437340"/>
                  <a:pt x="699170" y="418116"/>
                  <a:pt x="718395" y="404962"/>
                </a:cubicBezTo>
                <a:cubicBezTo>
                  <a:pt x="718395" y="397879"/>
                  <a:pt x="717383" y="390797"/>
                  <a:pt x="716372" y="382702"/>
                </a:cubicBezTo>
                <a:cubicBezTo>
                  <a:pt x="692088" y="234977"/>
                  <a:pt x="551444" y="132783"/>
                  <a:pt x="401694" y="155043"/>
                </a:cubicBezTo>
                <a:cubicBezTo>
                  <a:pt x="344020" y="162126"/>
                  <a:pt x="289382" y="188433"/>
                  <a:pt x="246885" y="228906"/>
                </a:cubicBezTo>
                <a:cubicBezTo>
                  <a:pt x="236767" y="239024"/>
                  <a:pt x="220578" y="239024"/>
                  <a:pt x="211471" y="228906"/>
                </a:cubicBezTo>
                <a:cubicBezTo>
                  <a:pt x="201353" y="218788"/>
                  <a:pt x="201353" y="202599"/>
                  <a:pt x="211471" y="193492"/>
                </a:cubicBezTo>
                <a:cubicBezTo>
                  <a:pt x="211471" y="193492"/>
                  <a:pt x="211471" y="193492"/>
                  <a:pt x="211471" y="193492"/>
                </a:cubicBezTo>
                <a:cubicBezTo>
                  <a:pt x="261051" y="145937"/>
                  <a:pt x="324796" y="114571"/>
                  <a:pt x="393600" y="105464"/>
                </a:cubicBezTo>
                <a:cubicBezTo>
                  <a:pt x="571681" y="78145"/>
                  <a:pt x="737620" y="199563"/>
                  <a:pt x="766963" y="375619"/>
                </a:cubicBezTo>
                <a:cubicBezTo>
                  <a:pt x="768986" y="389785"/>
                  <a:pt x="769998" y="403950"/>
                  <a:pt x="771010" y="418116"/>
                </a:cubicBezTo>
                <a:lnTo>
                  <a:pt x="771010" y="420139"/>
                </a:lnTo>
                <a:cubicBezTo>
                  <a:pt x="772022" y="431269"/>
                  <a:pt x="764939" y="441388"/>
                  <a:pt x="754821" y="445435"/>
                </a:cubicBezTo>
                <a:cubicBezTo>
                  <a:pt x="741667" y="450494"/>
                  <a:pt x="731549" y="461624"/>
                  <a:pt x="727502" y="475789"/>
                </a:cubicBezTo>
                <a:cubicBezTo>
                  <a:pt x="724466" y="483884"/>
                  <a:pt x="723454" y="491978"/>
                  <a:pt x="723454" y="501085"/>
                </a:cubicBezTo>
                <a:cubicBezTo>
                  <a:pt x="723454" y="538522"/>
                  <a:pt x="723454" y="572924"/>
                  <a:pt x="723454" y="605302"/>
                </a:cubicBezTo>
                <a:cubicBezTo>
                  <a:pt x="723454" y="614408"/>
                  <a:pt x="724466" y="623515"/>
                  <a:pt x="727502" y="632621"/>
                </a:cubicBezTo>
                <a:cubicBezTo>
                  <a:pt x="730537" y="641727"/>
                  <a:pt x="735596" y="649822"/>
                  <a:pt x="742679" y="655893"/>
                </a:cubicBezTo>
                <a:cubicBezTo>
                  <a:pt x="748750" y="660952"/>
                  <a:pt x="752797" y="669046"/>
                  <a:pt x="751785" y="678153"/>
                </a:cubicBezTo>
                <a:cubicBezTo>
                  <a:pt x="741667" y="778323"/>
                  <a:pt x="656674" y="855221"/>
                  <a:pt x="556503" y="856233"/>
                </a:cubicBezTo>
                <a:lnTo>
                  <a:pt x="536267" y="856233"/>
                </a:lnTo>
                <a:cubicBezTo>
                  <a:pt x="528172" y="856233"/>
                  <a:pt x="520078" y="852185"/>
                  <a:pt x="515019" y="844091"/>
                </a:cubicBezTo>
                <a:cubicBezTo>
                  <a:pt x="509959" y="837008"/>
                  <a:pt x="502877" y="831949"/>
                  <a:pt x="493770" y="831949"/>
                </a:cubicBezTo>
                <a:lnTo>
                  <a:pt x="405741" y="831949"/>
                </a:lnTo>
                <a:cubicBezTo>
                  <a:pt x="391576" y="831949"/>
                  <a:pt x="380446" y="843079"/>
                  <a:pt x="379434" y="857244"/>
                </a:cubicBezTo>
                <a:cubicBezTo>
                  <a:pt x="379434" y="857244"/>
                  <a:pt x="379434" y="857244"/>
                  <a:pt x="379434" y="857244"/>
                </a:cubicBezTo>
                <a:lnTo>
                  <a:pt x="379434" y="905812"/>
                </a:lnTo>
                <a:cubicBezTo>
                  <a:pt x="379434" y="919977"/>
                  <a:pt x="390564" y="931107"/>
                  <a:pt x="404730" y="931107"/>
                </a:cubicBezTo>
                <a:lnTo>
                  <a:pt x="492758" y="931107"/>
                </a:lnTo>
                <a:cubicBezTo>
                  <a:pt x="501865" y="931107"/>
                  <a:pt x="508948" y="926048"/>
                  <a:pt x="514007" y="918965"/>
                </a:cubicBezTo>
                <a:cubicBezTo>
                  <a:pt x="519066" y="911883"/>
                  <a:pt x="527160" y="907835"/>
                  <a:pt x="535255" y="906824"/>
                </a:cubicBezTo>
                <a:lnTo>
                  <a:pt x="555491" y="906824"/>
                </a:lnTo>
                <a:cubicBezTo>
                  <a:pt x="687029" y="906824"/>
                  <a:pt x="795294" y="804630"/>
                  <a:pt x="804400" y="674106"/>
                </a:cubicBezTo>
                <a:cubicBezTo>
                  <a:pt x="805412" y="666011"/>
                  <a:pt x="810471" y="657917"/>
                  <a:pt x="817554" y="653869"/>
                </a:cubicBezTo>
                <a:cubicBezTo>
                  <a:pt x="820589" y="651846"/>
                  <a:pt x="823625" y="649822"/>
                  <a:pt x="826660" y="647798"/>
                </a:cubicBezTo>
                <a:cubicBezTo>
                  <a:pt x="839814" y="638692"/>
                  <a:pt x="848920" y="624527"/>
                  <a:pt x="848920" y="608337"/>
                </a:cubicBezTo>
                <a:cubicBezTo>
                  <a:pt x="849932" y="572924"/>
                  <a:pt x="849932" y="536498"/>
                  <a:pt x="848920" y="498049"/>
                </a:cubicBezTo>
                <a:cubicBezTo>
                  <a:pt x="848920" y="483884"/>
                  <a:pt x="841838" y="470730"/>
                  <a:pt x="830708" y="461624"/>
                </a:cubicBezTo>
                <a:cubicBezTo>
                  <a:pt x="824637" y="456565"/>
                  <a:pt x="821601" y="449482"/>
                  <a:pt x="821601" y="441388"/>
                </a:cubicBezTo>
                <a:cubicBezTo>
                  <a:pt x="824637" y="342230"/>
                  <a:pt x="789223" y="247119"/>
                  <a:pt x="722442" y="174268"/>
                </a:cubicBezTo>
                <a:cubicBezTo>
                  <a:pt x="670839" y="115582"/>
                  <a:pt x="599000" y="74098"/>
                  <a:pt x="521089" y="58921"/>
                </a:cubicBezTo>
                <a:cubicBezTo>
                  <a:pt x="372351" y="31602"/>
                  <a:pt x="247897" y="74098"/>
                  <a:pt x="149750" y="186410"/>
                </a:cubicBezTo>
                <a:cubicBezTo>
                  <a:pt x="138620" y="198551"/>
                  <a:pt x="129513" y="211705"/>
                  <a:pt x="120407" y="224859"/>
                </a:cubicBezTo>
                <a:cubicBezTo>
                  <a:pt x="112312" y="235989"/>
                  <a:pt x="97135" y="240036"/>
                  <a:pt x="84993" y="231941"/>
                </a:cubicBezTo>
                <a:cubicBezTo>
                  <a:pt x="72851" y="223847"/>
                  <a:pt x="69816" y="208670"/>
                  <a:pt x="77910" y="196528"/>
                </a:cubicBezTo>
                <a:lnTo>
                  <a:pt x="77910" y="196528"/>
                </a:lnTo>
                <a:lnTo>
                  <a:pt x="77910" y="196528"/>
                </a:lnTo>
                <a:close/>
                <a:moveTo>
                  <a:pt x="331878" y="510191"/>
                </a:moveTo>
                <a:cubicBezTo>
                  <a:pt x="331878" y="496026"/>
                  <a:pt x="343008" y="484896"/>
                  <a:pt x="357174" y="484896"/>
                </a:cubicBezTo>
                <a:cubicBezTo>
                  <a:pt x="371339" y="484896"/>
                  <a:pt x="382470" y="496026"/>
                  <a:pt x="382470" y="510191"/>
                </a:cubicBezTo>
                <a:cubicBezTo>
                  <a:pt x="382470" y="524357"/>
                  <a:pt x="371339" y="535487"/>
                  <a:pt x="357174" y="535487"/>
                </a:cubicBezTo>
                <a:cubicBezTo>
                  <a:pt x="343008" y="535487"/>
                  <a:pt x="331878" y="524357"/>
                  <a:pt x="331878" y="510191"/>
                </a:cubicBezTo>
                <a:cubicBezTo>
                  <a:pt x="331878" y="510191"/>
                  <a:pt x="331878" y="510191"/>
                  <a:pt x="331878" y="510191"/>
                </a:cubicBezTo>
                <a:close/>
                <a:moveTo>
                  <a:pt x="230696" y="510191"/>
                </a:moveTo>
                <a:cubicBezTo>
                  <a:pt x="230696" y="496026"/>
                  <a:pt x="241826" y="484896"/>
                  <a:pt x="255991" y="484896"/>
                </a:cubicBezTo>
                <a:cubicBezTo>
                  <a:pt x="270157" y="484896"/>
                  <a:pt x="281287" y="496026"/>
                  <a:pt x="281287" y="510191"/>
                </a:cubicBezTo>
                <a:cubicBezTo>
                  <a:pt x="281287" y="524357"/>
                  <a:pt x="270157" y="535487"/>
                  <a:pt x="255991" y="535487"/>
                </a:cubicBezTo>
                <a:cubicBezTo>
                  <a:pt x="241826" y="535487"/>
                  <a:pt x="230696" y="524357"/>
                  <a:pt x="230696" y="510191"/>
                </a:cubicBezTo>
                <a:cubicBezTo>
                  <a:pt x="230696" y="510191"/>
                  <a:pt x="230696" y="510191"/>
                  <a:pt x="230696" y="510191"/>
                </a:cubicBezTo>
                <a:lnTo>
                  <a:pt x="230696" y="510191"/>
                </a:lnTo>
                <a:close/>
                <a:moveTo>
                  <a:pt x="434073" y="510191"/>
                </a:moveTo>
                <a:cubicBezTo>
                  <a:pt x="434073" y="496026"/>
                  <a:pt x="445203" y="484896"/>
                  <a:pt x="459368" y="484896"/>
                </a:cubicBezTo>
                <a:cubicBezTo>
                  <a:pt x="473534" y="484896"/>
                  <a:pt x="484664" y="496026"/>
                  <a:pt x="484664" y="510191"/>
                </a:cubicBezTo>
                <a:cubicBezTo>
                  <a:pt x="484664" y="524357"/>
                  <a:pt x="473534" y="535487"/>
                  <a:pt x="459368" y="535487"/>
                </a:cubicBezTo>
                <a:cubicBezTo>
                  <a:pt x="445203" y="535487"/>
                  <a:pt x="434073" y="524357"/>
                  <a:pt x="434073" y="510191"/>
                </a:cubicBezTo>
                <a:cubicBezTo>
                  <a:pt x="434073" y="510191"/>
                  <a:pt x="434073" y="510191"/>
                  <a:pt x="434073" y="510191"/>
                </a:cubicBezTo>
                <a:lnTo>
                  <a:pt x="434073" y="510191"/>
                </a:lnTo>
                <a:close/>
                <a:moveTo>
                  <a:pt x="129513" y="510191"/>
                </a:moveTo>
                <a:cubicBezTo>
                  <a:pt x="129513" y="496026"/>
                  <a:pt x="140644" y="484896"/>
                  <a:pt x="154809" y="484896"/>
                </a:cubicBezTo>
                <a:cubicBezTo>
                  <a:pt x="168975" y="484896"/>
                  <a:pt x="180105" y="496026"/>
                  <a:pt x="180105" y="510191"/>
                </a:cubicBezTo>
                <a:cubicBezTo>
                  <a:pt x="180105" y="524357"/>
                  <a:pt x="168975" y="535487"/>
                  <a:pt x="154809" y="535487"/>
                </a:cubicBezTo>
                <a:cubicBezTo>
                  <a:pt x="140644" y="535487"/>
                  <a:pt x="128502" y="524357"/>
                  <a:pt x="129513" y="510191"/>
                </a:cubicBezTo>
                <a:cubicBezTo>
                  <a:pt x="128502" y="510191"/>
                  <a:pt x="128502" y="510191"/>
                  <a:pt x="129513" y="510191"/>
                </a:cubicBezTo>
                <a:lnTo>
                  <a:pt x="129513" y="510191"/>
                </a:lnTo>
                <a:close/>
              </a:path>
            </a:pathLst>
          </a:custGeom>
          <a:solidFill>
            <a:schemeClr val="bg1"/>
          </a:solidFill>
          <a:ln w="1886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B635275-B6FC-8E4A-9669-C543F61032B7}"/>
              </a:ext>
            </a:extLst>
          </p:cNvPr>
          <p:cNvSpPr>
            <a:spLocks noChangeAspect="1"/>
          </p:cNvSpPr>
          <p:nvPr/>
        </p:nvSpPr>
        <p:spPr>
          <a:xfrm>
            <a:off x="461615" y="1386063"/>
            <a:ext cx="1624026" cy="1639743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/>
            <a:endParaRPr lang="ru-RU" sz="2000" b="1" kern="0" dirty="0">
              <a:solidFill>
                <a:srgbClr val="FFFFFF"/>
              </a:solidFill>
            </a:endParaRP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161CE8F3-6A17-2841-8841-73E39E6BADF8}"/>
              </a:ext>
            </a:extLst>
          </p:cNvPr>
          <p:cNvSpPr/>
          <p:nvPr/>
        </p:nvSpPr>
        <p:spPr>
          <a:xfrm>
            <a:off x="902776" y="1747973"/>
            <a:ext cx="751293" cy="924533"/>
          </a:xfrm>
          <a:custGeom>
            <a:avLst/>
            <a:gdLst>
              <a:gd name="connsiteX0" fmla="*/ 530594 w 873724"/>
              <a:gd name="connsiteY0" fmla="*/ 57655 h 1075196"/>
              <a:gd name="connsiteX1" fmla="*/ 525064 w 873724"/>
              <a:gd name="connsiteY1" fmla="*/ 97152 h 1075196"/>
              <a:gd name="connsiteX2" fmla="*/ 578151 w 873724"/>
              <a:gd name="connsiteY2" fmla="*/ 122387 h 1075196"/>
              <a:gd name="connsiteX3" fmla="*/ 617967 w 873724"/>
              <a:gd name="connsiteY3" fmla="*/ 169564 h 1075196"/>
              <a:gd name="connsiteX4" fmla="*/ 622391 w 873724"/>
              <a:gd name="connsiteY4" fmla="*/ 186021 h 1075196"/>
              <a:gd name="connsiteX5" fmla="*/ 723035 w 873724"/>
              <a:gd name="connsiteY5" fmla="*/ 268306 h 1075196"/>
              <a:gd name="connsiteX6" fmla="*/ 736307 w 873724"/>
              <a:gd name="connsiteY6" fmla="*/ 352786 h 1075196"/>
              <a:gd name="connsiteX7" fmla="*/ 716399 w 873724"/>
              <a:gd name="connsiteY7" fmla="*/ 387894 h 1075196"/>
              <a:gd name="connsiteX8" fmla="*/ 715293 w 873724"/>
              <a:gd name="connsiteY8" fmla="*/ 388991 h 1075196"/>
              <a:gd name="connsiteX9" fmla="*/ 624603 w 873724"/>
              <a:gd name="connsiteY9" fmla="*/ 407643 h 1075196"/>
              <a:gd name="connsiteX10" fmla="*/ 590317 w 873724"/>
              <a:gd name="connsiteY10" fmla="*/ 385700 h 1075196"/>
              <a:gd name="connsiteX11" fmla="*/ 517323 w 873724"/>
              <a:gd name="connsiteY11" fmla="*/ 390089 h 1075196"/>
              <a:gd name="connsiteX12" fmla="*/ 540548 w 873724"/>
              <a:gd name="connsiteY12" fmla="*/ 421906 h 1075196"/>
              <a:gd name="connsiteX13" fmla="*/ 643404 w 873724"/>
              <a:gd name="connsiteY13" fmla="*/ 577700 h 1075196"/>
              <a:gd name="connsiteX14" fmla="*/ 620179 w 873724"/>
              <a:gd name="connsiteY14" fmla="*/ 608419 h 1075196"/>
              <a:gd name="connsiteX15" fmla="*/ 589211 w 873724"/>
              <a:gd name="connsiteY15" fmla="*/ 585380 h 1075196"/>
              <a:gd name="connsiteX16" fmla="*/ 506263 w 873724"/>
              <a:gd name="connsiteY16" fmla="*/ 463597 h 1075196"/>
              <a:gd name="connsiteX17" fmla="*/ 462023 w 873724"/>
              <a:gd name="connsiteY17" fmla="*/ 388991 h 1075196"/>
              <a:gd name="connsiteX18" fmla="*/ 486355 w 873724"/>
              <a:gd name="connsiteY18" fmla="*/ 334134 h 1075196"/>
              <a:gd name="connsiteX19" fmla="*/ 519534 w 873724"/>
              <a:gd name="connsiteY19" fmla="*/ 330843 h 1075196"/>
              <a:gd name="connsiteX20" fmla="*/ 582575 w 873724"/>
              <a:gd name="connsiteY20" fmla="*/ 329746 h 1075196"/>
              <a:gd name="connsiteX21" fmla="*/ 610225 w 873724"/>
              <a:gd name="connsiteY21" fmla="*/ 331940 h 1075196"/>
              <a:gd name="connsiteX22" fmla="*/ 656676 w 873724"/>
              <a:gd name="connsiteY22" fmla="*/ 361563 h 1075196"/>
              <a:gd name="connsiteX23" fmla="*/ 669948 w 873724"/>
              <a:gd name="connsiteY23" fmla="*/ 359369 h 1075196"/>
              <a:gd name="connsiteX24" fmla="*/ 689856 w 873724"/>
              <a:gd name="connsiteY24" fmla="*/ 325357 h 1075196"/>
              <a:gd name="connsiteX25" fmla="*/ 690962 w 873724"/>
              <a:gd name="connsiteY25" fmla="*/ 324260 h 1075196"/>
              <a:gd name="connsiteX26" fmla="*/ 688750 w 873724"/>
              <a:gd name="connsiteY26" fmla="*/ 311095 h 1075196"/>
              <a:gd name="connsiteX27" fmla="*/ 581469 w 873724"/>
              <a:gd name="connsiteY27" fmla="*/ 223323 h 1075196"/>
              <a:gd name="connsiteX28" fmla="*/ 572622 w 873724"/>
              <a:gd name="connsiteY28" fmla="*/ 209061 h 1075196"/>
              <a:gd name="connsiteX29" fmla="*/ 565986 w 873724"/>
              <a:gd name="connsiteY29" fmla="*/ 183826 h 1075196"/>
              <a:gd name="connsiteX30" fmla="*/ 556032 w 873724"/>
              <a:gd name="connsiteY30" fmla="*/ 171758 h 1075196"/>
              <a:gd name="connsiteX31" fmla="*/ 484143 w 873724"/>
              <a:gd name="connsiteY31" fmla="*/ 138844 h 1075196"/>
              <a:gd name="connsiteX32" fmla="*/ 468659 w 873724"/>
              <a:gd name="connsiteY32" fmla="*/ 110318 h 1075196"/>
              <a:gd name="connsiteX33" fmla="*/ 471977 w 873724"/>
              <a:gd name="connsiteY33" fmla="*/ 82889 h 1075196"/>
              <a:gd name="connsiteX34" fmla="*/ 439904 w 873724"/>
              <a:gd name="connsiteY34" fmla="*/ 130066 h 1075196"/>
              <a:gd name="connsiteX35" fmla="*/ 423314 w 873724"/>
              <a:gd name="connsiteY35" fmla="*/ 146524 h 1075196"/>
              <a:gd name="connsiteX36" fmla="*/ 266265 w 873724"/>
              <a:gd name="connsiteY36" fmla="*/ 279277 h 1075196"/>
              <a:gd name="connsiteX37" fmla="*/ 261841 w 873724"/>
              <a:gd name="connsiteY37" fmla="*/ 572214 h 1075196"/>
              <a:gd name="connsiteX38" fmla="*/ 246357 w 873724"/>
              <a:gd name="connsiteY38" fmla="*/ 608419 h 1075196"/>
              <a:gd name="connsiteX39" fmla="*/ 209860 w 873724"/>
              <a:gd name="connsiteY39" fmla="*/ 593059 h 1075196"/>
              <a:gd name="connsiteX40" fmla="*/ 209860 w 873724"/>
              <a:gd name="connsiteY40" fmla="*/ 591962 h 1075196"/>
              <a:gd name="connsiteX41" fmla="*/ 215390 w 873724"/>
              <a:gd name="connsiteY41" fmla="*/ 255140 h 1075196"/>
              <a:gd name="connsiteX42" fmla="*/ 348107 w 873724"/>
              <a:gd name="connsiteY42" fmla="*/ 117998 h 1075196"/>
              <a:gd name="connsiteX43" fmla="*/ 307186 w 873724"/>
              <a:gd name="connsiteY43" fmla="*/ 60947 h 1075196"/>
              <a:gd name="connsiteX44" fmla="*/ 136865 w 873724"/>
              <a:gd name="connsiteY44" fmla="*/ 214546 h 1075196"/>
              <a:gd name="connsiteX45" fmla="*/ 131335 w 873724"/>
              <a:gd name="connsiteY45" fmla="*/ 567825 h 1075196"/>
              <a:gd name="connsiteX46" fmla="*/ 115851 w 873724"/>
              <a:gd name="connsiteY46" fmla="*/ 604031 h 1075196"/>
              <a:gd name="connsiteX47" fmla="*/ 79354 w 873724"/>
              <a:gd name="connsiteY47" fmla="*/ 588671 h 1075196"/>
              <a:gd name="connsiteX48" fmla="*/ 85990 w 873724"/>
              <a:gd name="connsiteY48" fmla="*/ 191506 h 1075196"/>
              <a:gd name="connsiteX49" fmla="*/ 308292 w 873724"/>
              <a:gd name="connsiteY49" fmla="*/ 1701 h 1075196"/>
              <a:gd name="connsiteX50" fmla="*/ 340366 w 873724"/>
              <a:gd name="connsiteY50" fmla="*/ 11575 h 1075196"/>
              <a:gd name="connsiteX51" fmla="*/ 396771 w 873724"/>
              <a:gd name="connsiteY51" fmla="*/ 89472 h 1075196"/>
              <a:gd name="connsiteX52" fmla="*/ 487461 w 873724"/>
              <a:gd name="connsiteY52" fmla="*/ 15964 h 1075196"/>
              <a:gd name="connsiteX53" fmla="*/ 530594 w 873724"/>
              <a:gd name="connsiteY53" fmla="*/ 45587 h 1075196"/>
              <a:gd name="connsiteX54" fmla="*/ 531700 w 873724"/>
              <a:gd name="connsiteY54" fmla="*/ 52170 h 1075196"/>
              <a:gd name="connsiteX55" fmla="*/ 530594 w 873724"/>
              <a:gd name="connsiteY55" fmla="*/ 57655 h 1075196"/>
              <a:gd name="connsiteX56" fmla="*/ 7465 w 873724"/>
              <a:gd name="connsiteY56" fmla="*/ 775185 h 1075196"/>
              <a:gd name="connsiteX57" fmla="*/ 46175 w 873724"/>
              <a:gd name="connsiteY57" fmla="*/ 775185 h 1075196"/>
              <a:gd name="connsiteX58" fmla="*/ 46175 w 873724"/>
              <a:gd name="connsiteY58" fmla="*/ 775185 h 1075196"/>
              <a:gd name="connsiteX59" fmla="*/ 94838 w 873724"/>
              <a:gd name="connsiteY59" fmla="*/ 726910 h 1075196"/>
              <a:gd name="connsiteX60" fmla="*/ 176680 w 873724"/>
              <a:gd name="connsiteY60" fmla="*/ 692899 h 1075196"/>
              <a:gd name="connsiteX61" fmla="*/ 508475 w 873724"/>
              <a:gd name="connsiteY61" fmla="*/ 692899 h 1075196"/>
              <a:gd name="connsiteX62" fmla="*/ 544972 w 873724"/>
              <a:gd name="connsiteY62" fmla="*/ 729105 h 1075196"/>
              <a:gd name="connsiteX63" fmla="*/ 543866 w 873724"/>
              <a:gd name="connsiteY63" fmla="*/ 736785 h 1075196"/>
              <a:gd name="connsiteX64" fmla="*/ 508475 w 873724"/>
              <a:gd name="connsiteY64" fmla="*/ 765310 h 1075196"/>
              <a:gd name="connsiteX65" fmla="*/ 316034 w 873724"/>
              <a:gd name="connsiteY65" fmla="*/ 765310 h 1075196"/>
              <a:gd name="connsiteX66" fmla="*/ 288385 w 873724"/>
              <a:gd name="connsiteY66" fmla="*/ 792739 h 1075196"/>
              <a:gd name="connsiteX67" fmla="*/ 316034 w 873724"/>
              <a:gd name="connsiteY67" fmla="*/ 820167 h 1075196"/>
              <a:gd name="connsiteX68" fmla="*/ 508475 w 873724"/>
              <a:gd name="connsiteY68" fmla="*/ 820167 h 1075196"/>
              <a:gd name="connsiteX69" fmla="*/ 573728 w 873724"/>
              <a:gd name="connsiteY69" fmla="*/ 792739 h 1075196"/>
              <a:gd name="connsiteX70" fmla="*/ 574834 w 873724"/>
              <a:gd name="connsiteY70" fmla="*/ 791642 h 1075196"/>
              <a:gd name="connsiteX71" fmla="*/ 771698 w 873724"/>
              <a:gd name="connsiteY71" fmla="*/ 594157 h 1075196"/>
              <a:gd name="connsiteX72" fmla="*/ 823679 w 873724"/>
              <a:gd name="connsiteY72" fmla="*/ 597448 h 1075196"/>
              <a:gd name="connsiteX73" fmla="*/ 823679 w 873724"/>
              <a:gd name="connsiteY73" fmla="*/ 646819 h 1075196"/>
              <a:gd name="connsiteX74" fmla="*/ 571516 w 873724"/>
              <a:gd name="connsiteY74" fmla="*/ 896967 h 1075196"/>
              <a:gd name="connsiteX75" fmla="*/ 473083 w 873724"/>
              <a:gd name="connsiteY75" fmla="*/ 937561 h 1075196"/>
              <a:gd name="connsiteX76" fmla="*/ 151243 w 873724"/>
              <a:gd name="connsiteY76" fmla="*/ 937561 h 1075196"/>
              <a:gd name="connsiteX77" fmla="*/ 131335 w 873724"/>
              <a:gd name="connsiteY77" fmla="*/ 945241 h 1075196"/>
              <a:gd name="connsiteX78" fmla="*/ 46175 w 873724"/>
              <a:gd name="connsiteY78" fmla="*/ 1030818 h 1075196"/>
              <a:gd name="connsiteX79" fmla="*/ 46175 w 873724"/>
              <a:gd name="connsiteY79" fmla="*/ 1069218 h 1075196"/>
              <a:gd name="connsiteX80" fmla="*/ 84884 w 873724"/>
              <a:gd name="connsiteY80" fmla="*/ 1069218 h 1075196"/>
              <a:gd name="connsiteX81" fmla="*/ 163409 w 873724"/>
              <a:gd name="connsiteY81" fmla="*/ 991321 h 1075196"/>
              <a:gd name="connsiteX82" fmla="*/ 473083 w 873724"/>
              <a:gd name="connsiteY82" fmla="*/ 991321 h 1075196"/>
              <a:gd name="connsiteX83" fmla="*/ 610225 w 873724"/>
              <a:gd name="connsiteY83" fmla="*/ 935367 h 1075196"/>
              <a:gd name="connsiteX84" fmla="*/ 861283 w 873724"/>
              <a:gd name="connsiteY84" fmla="*/ 686316 h 1075196"/>
              <a:gd name="connsiteX85" fmla="*/ 853541 w 873724"/>
              <a:gd name="connsiteY85" fmla="*/ 556854 h 1075196"/>
              <a:gd name="connsiteX86" fmla="*/ 731883 w 873724"/>
              <a:gd name="connsiteY86" fmla="*/ 556854 h 1075196"/>
              <a:gd name="connsiteX87" fmla="*/ 592529 w 873724"/>
              <a:gd name="connsiteY87" fmla="*/ 695093 h 1075196"/>
              <a:gd name="connsiteX88" fmla="*/ 507369 w 873724"/>
              <a:gd name="connsiteY88" fmla="*/ 639139 h 1075196"/>
              <a:gd name="connsiteX89" fmla="*/ 175574 w 873724"/>
              <a:gd name="connsiteY89" fmla="*/ 639139 h 1075196"/>
              <a:gd name="connsiteX90" fmla="*/ 55023 w 873724"/>
              <a:gd name="connsiteY90" fmla="*/ 688511 h 1075196"/>
              <a:gd name="connsiteX91" fmla="*/ 7465 w 873724"/>
              <a:gd name="connsiteY91" fmla="*/ 736785 h 1075196"/>
              <a:gd name="connsiteX92" fmla="*/ 7465 w 873724"/>
              <a:gd name="connsiteY92" fmla="*/ 775185 h 107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73724" h="1075196">
                <a:moveTo>
                  <a:pt x="530594" y="57655"/>
                </a:moveTo>
                <a:lnTo>
                  <a:pt x="525064" y="97152"/>
                </a:lnTo>
                <a:lnTo>
                  <a:pt x="578151" y="122387"/>
                </a:lnTo>
                <a:cubicBezTo>
                  <a:pt x="598059" y="131164"/>
                  <a:pt x="612437" y="148718"/>
                  <a:pt x="617967" y="169564"/>
                </a:cubicBezTo>
                <a:lnTo>
                  <a:pt x="622391" y="186021"/>
                </a:lnTo>
                <a:lnTo>
                  <a:pt x="723035" y="268306"/>
                </a:lnTo>
                <a:cubicBezTo>
                  <a:pt x="748473" y="289152"/>
                  <a:pt x="754002" y="325357"/>
                  <a:pt x="736307" y="352786"/>
                </a:cubicBezTo>
                <a:lnTo>
                  <a:pt x="716399" y="387894"/>
                </a:lnTo>
                <a:lnTo>
                  <a:pt x="715293" y="388991"/>
                </a:lnTo>
                <a:cubicBezTo>
                  <a:pt x="695385" y="418614"/>
                  <a:pt x="655570" y="427391"/>
                  <a:pt x="624603" y="407643"/>
                </a:cubicBezTo>
                <a:lnTo>
                  <a:pt x="590317" y="385700"/>
                </a:lnTo>
                <a:cubicBezTo>
                  <a:pt x="567092" y="393380"/>
                  <a:pt x="541654" y="395574"/>
                  <a:pt x="517323" y="390089"/>
                </a:cubicBezTo>
                <a:cubicBezTo>
                  <a:pt x="518429" y="398866"/>
                  <a:pt x="526170" y="409837"/>
                  <a:pt x="540548" y="421906"/>
                </a:cubicBezTo>
                <a:cubicBezTo>
                  <a:pt x="602483" y="471277"/>
                  <a:pt x="633451" y="507483"/>
                  <a:pt x="643404" y="577700"/>
                </a:cubicBezTo>
                <a:cubicBezTo>
                  <a:pt x="645616" y="593059"/>
                  <a:pt x="634556" y="606225"/>
                  <a:pt x="620179" y="608419"/>
                </a:cubicBezTo>
                <a:cubicBezTo>
                  <a:pt x="604695" y="610614"/>
                  <a:pt x="591423" y="599642"/>
                  <a:pt x="589211" y="585380"/>
                </a:cubicBezTo>
                <a:cubicBezTo>
                  <a:pt x="582575" y="536008"/>
                  <a:pt x="564880" y="511871"/>
                  <a:pt x="506263" y="463597"/>
                </a:cubicBezTo>
                <a:cubicBezTo>
                  <a:pt x="477507" y="440557"/>
                  <a:pt x="463129" y="415323"/>
                  <a:pt x="462023" y="388991"/>
                </a:cubicBezTo>
                <a:cubicBezTo>
                  <a:pt x="462023" y="368146"/>
                  <a:pt x="470871" y="348397"/>
                  <a:pt x="486355" y="334134"/>
                </a:cubicBezTo>
                <a:cubicBezTo>
                  <a:pt x="495203" y="325357"/>
                  <a:pt x="508475" y="324260"/>
                  <a:pt x="519534" y="330843"/>
                </a:cubicBezTo>
                <a:cubicBezTo>
                  <a:pt x="544972" y="346203"/>
                  <a:pt x="582575" y="329746"/>
                  <a:pt x="582575" y="329746"/>
                </a:cubicBezTo>
                <a:cubicBezTo>
                  <a:pt x="591423" y="325357"/>
                  <a:pt x="601377" y="326455"/>
                  <a:pt x="610225" y="331940"/>
                </a:cubicBezTo>
                <a:lnTo>
                  <a:pt x="656676" y="361563"/>
                </a:lnTo>
                <a:cubicBezTo>
                  <a:pt x="661100" y="364854"/>
                  <a:pt x="666630" y="363757"/>
                  <a:pt x="669948" y="359369"/>
                </a:cubicBezTo>
                <a:lnTo>
                  <a:pt x="689856" y="325357"/>
                </a:lnTo>
                <a:lnTo>
                  <a:pt x="690962" y="324260"/>
                </a:lnTo>
                <a:cubicBezTo>
                  <a:pt x="694279" y="319872"/>
                  <a:pt x="693173" y="314386"/>
                  <a:pt x="688750" y="311095"/>
                </a:cubicBezTo>
                <a:lnTo>
                  <a:pt x="581469" y="223323"/>
                </a:lnTo>
                <a:cubicBezTo>
                  <a:pt x="577046" y="220032"/>
                  <a:pt x="573728" y="214546"/>
                  <a:pt x="572622" y="209061"/>
                </a:cubicBezTo>
                <a:lnTo>
                  <a:pt x="565986" y="183826"/>
                </a:lnTo>
                <a:cubicBezTo>
                  <a:pt x="564880" y="178341"/>
                  <a:pt x="560456" y="173952"/>
                  <a:pt x="556032" y="171758"/>
                </a:cubicBezTo>
                <a:lnTo>
                  <a:pt x="484143" y="138844"/>
                </a:lnTo>
                <a:cubicBezTo>
                  <a:pt x="473083" y="133358"/>
                  <a:pt x="466447" y="122387"/>
                  <a:pt x="468659" y="110318"/>
                </a:cubicBezTo>
                <a:lnTo>
                  <a:pt x="471977" y="82889"/>
                </a:lnTo>
                <a:cubicBezTo>
                  <a:pt x="456494" y="94958"/>
                  <a:pt x="445434" y="111415"/>
                  <a:pt x="439904" y="130066"/>
                </a:cubicBezTo>
                <a:cubicBezTo>
                  <a:pt x="436586" y="137746"/>
                  <a:pt x="431056" y="143232"/>
                  <a:pt x="423314" y="146524"/>
                </a:cubicBezTo>
                <a:cubicBezTo>
                  <a:pt x="354743" y="166272"/>
                  <a:pt x="297232" y="214546"/>
                  <a:pt x="266265" y="279277"/>
                </a:cubicBezTo>
                <a:cubicBezTo>
                  <a:pt x="220920" y="373632"/>
                  <a:pt x="231979" y="494317"/>
                  <a:pt x="261841" y="572214"/>
                </a:cubicBezTo>
                <a:cubicBezTo>
                  <a:pt x="267371" y="586477"/>
                  <a:pt x="260735" y="601837"/>
                  <a:pt x="246357" y="608419"/>
                </a:cubicBezTo>
                <a:cubicBezTo>
                  <a:pt x="231979" y="613905"/>
                  <a:pt x="216496" y="607322"/>
                  <a:pt x="209860" y="593059"/>
                </a:cubicBezTo>
                <a:cubicBezTo>
                  <a:pt x="209860" y="593059"/>
                  <a:pt x="209860" y="591962"/>
                  <a:pt x="209860" y="591962"/>
                </a:cubicBezTo>
                <a:cubicBezTo>
                  <a:pt x="175574" y="503094"/>
                  <a:pt x="163409" y="364854"/>
                  <a:pt x="215390" y="255140"/>
                </a:cubicBezTo>
                <a:cubicBezTo>
                  <a:pt x="243039" y="195895"/>
                  <a:pt x="289490" y="147621"/>
                  <a:pt x="348107" y="117998"/>
                </a:cubicBezTo>
                <a:lnTo>
                  <a:pt x="307186" y="60947"/>
                </a:lnTo>
                <a:cubicBezTo>
                  <a:pt x="231979" y="87278"/>
                  <a:pt x="171151" y="143232"/>
                  <a:pt x="136865" y="214546"/>
                </a:cubicBezTo>
                <a:cubicBezTo>
                  <a:pt x="82672" y="328649"/>
                  <a:pt x="94838" y="474568"/>
                  <a:pt x="131335" y="567825"/>
                </a:cubicBezTo>
                <a:cubicBezTo>
                  <a:pt x="136865" y="582088"/>
                  <a:pt x="130229" y="598545"/>
                  <a:pt x="115851" y="604031"/>
                </a:cubicBezTo>
                <a:cubicBezTo>
                  <a:pt x="101474" y="609517"/>
                  <a:pt x="84884" y="602934"/>
                  <a:pt x="79354" y="588671"/>
                </a:cubicBezTo>
                <a:cubicBezTo>
                  <a:pt x="38433" y="484443"/>
                  <a:pt x="24055" y="320969"/>
                  <a:pt x="85990" y="191506"/>
                </a:cubicBezTo>
                <a:cubicBezTo>
                  <a:pt x="130229" y="99347"/>
                  <a:pt x="204330" y="35712"/>
                  <a:pt x="308292" y="1701"/>
                </a:cubicBezTo>
                <a:cubicBezTo>
                  <a:pt x="320458" y="-2687"/>
                  <a:pt x="332624" y="1701"/>
                  <a:pt x="340366" y="11575"/>
                </a:cubicBezTo>
                <a:lnTo>
                  <a:pt x="396771" y="89472"/>
                </a:lnTo>
                <a:cubicBezTo>
                  <a:pt x="416678" y="48878"/>
                  <a:pt x="447646" y="23644"/>
                  <a:pt x="487461" y="15964"/>
                </a:cubicBezTo>
                <a:cubicBezTo>
                  <a:pt x="507369" y="12673"/>
                  <a:pt x="527276" y="25838"/>
                  <a:pt x="530594" y="45587"/>
                </a:cubicBezTo>
                <a:cubicBezTo>
                  <a:pt x="530594" y="47781"/>
                  <a:pt x="531700" y="49975"/>
                  <a:pt x="531700" y="52170"/>
                </a:cubicBezTo>
                <a:cubicBezTo>
                  <a:pt x="530594" y="55461"/>
                  <a:pt x="530594" y="56558"/>
                  <a:pt x="530594" y="57655"/>
                </a:cubicBezTo>
                <a:close/>
                <a:moveTo>
                  <a:pt x="7465" y="775185"/>
                </a:moveTo>
                <a:cubicBezTo>
                  <a:pt x="18525" y="786156"/>
                  <a:pt x="36221" y="786156"/>
                  <a:pt x="46175" y="775185"/>
                </a:cubicBezTo>
                <a:cubicBezTo>
                  <a:pt x="46175" y="775185"/>
                  <a:pt x="46175" y="775185"/>
                  <a:pt x="46175" y="775185"/>
                </a:cubicBezTo>
                <a:lnTo>
                  <a:pt x="94838" y="726910"/>
                </a:lnTo>
                <a:cubicBezTo>
                  <a:pt x="116957" y="704968"/>
                  <a:pt x="145713" y="692899"/>
                  <a:pt x="176680" y="692899"/>
                </a:cubicBezTo>
                <a:lnTo>
                  <a:pt x="508475" y="692899"/>
                </a:lnTo>
                <a:cubicBezTo>
                  <a:pt x="528382" y="692899"/>
                  <a:pt x="544972" y="709356"/>
                  <a:pt x="544972" y="729105"/>
                </a:cubicBezTo>
                <a:cubicBezTo>
                  <a:pt x="544972" y="731299"/>
                  <a:pt x="544972" y="734591"/>
                  <a:pt x="543866" y="736785"/>
                </a:cubicBezTo>
                <a:cubicBezTo>
                  <a:pt x="540548" y="753242"/>
                  <a:pt x="525064" y="765310"/>
                  <a:pt x="508475" y="765310"/>
                </a:cubicBezTo>
                <a:lnTo>
                  <a:pt x="316034" y="765310"/>
                </a:lnTo>
                <a:cubicBezTo>
                  <a:pt x="300550" y="765310"/>
                  <a:pt x="288385" y="777379"/>
                  <a:pt x="288385" y="792739"/>
                </a:cubicBezTo>
                <a:cubicBezTo>
                  <a:pt x="288385" y="808099"/>
                  <a:pt x="300550" y="820167"/>
                  <a:pt x="316034" y="820167"/>
                </a:cubicBezTo>
                <a:lnTo>
                  <a:pt x="508475" y="820167"/>
                </a:lnTo>
                <a:cubicBezTo>
                  <a:pt x="532806" y="820167"/>
                  <a:pt x="556032" y="810293"/>
                  <a:pt x="573728" y="792739"/>
                </a:cubicBezTo>
                <a:lnTo>
                  <a:pt x="574834" y="791642"/>
                </a:lnTo>
                <a:lnTo>
                  <a:pt x="771698" y="594157"/>
                </a:lnTo>
                <a:cubicBezTo>
                  <a:pt x="787182" y="580991"/>
                  <a:pt x="810407" y="582088"/>
                  <a:pt x="823679" y="597448"/>
                </a:cubicBezTo>
                <a:cubicBezTo>
                  <a:pt x="835845" y="611711"/>
                  <a:pt x="835845" y="632557"/>
                  <a:pt x="823679" y="646819"/>
                </a:cubicBezTo>
                <a:lnTo>
                  <a:pt x="571516" y="896967"/>
                </a:lnTo>
                <a:cubicBezTo>
                  <a:pt x="546078" y="923299"/>
                  <a:pt x="510687" y="937561"/>
                  <a:pt x="473083" y="937561"/>
                </a:cubicBezTo>
                <a:lnTo>
                  <a:pt x="151243" y="937561"/>
                </a:lnTo>
                <a:cubicBezTo>
                  <a:pt x="143501" y="937561"/>
                  <a:pt x="136865" y="940853"/>
                  <a:pt x="131335" y="945241"/>
                </a:cubicBezTo>
                <a:lnTo>
                  <a:pt x="46175" y="1030818"/>
                </a:lnTo>
                <a:cubicBezTo>
                  <a:pt x="35115" y="1041790"/>
                  <a:pt x="35115" y="1059344"/>
                  <a:pt x="46175" y="1069218"/>
                </a:cubicBezTo>
                <a:cubicBezTo>
                  <a:pt x="57235" y="1079092"/>
                  <a:pt x="74930" y="1080190"/>
                  <a:pt x="84884" y="1069218"/>
                </a:cubicBezTo>
                <a:lnTo>
                  <a:pt x="163409" y="991321"/>
                </a:lnTo>
                <a:lnTo>
                  <a:pt x="473083" y="991321"/>
                </a:lnTo>
                <a:cubicBezTo>
                  <a:pt x="525064" y="991321"/>
                  <a:pt x="573728" y="971573"/>
                  <a:pt x="610225" y="935367"/>
                </a:cubicBezTo>
                <a:lnTo>
                  <a:pt x="861283" y="686316"/>
                </a:lnTo>
                <a:cubicBezTo>
                  <a:pt x="895568" y="647916"/>
                  <a:pt x="891144" y="590865"/>
                  <a:pt x="853541" y="556854"/>
                </a:cubicBezTo>
                <a:cubicBezTo>
                  <a:pt x="818149" y="526134"/>
                  <a:pt x="766168" y="526134"/>
                  <a:pt x="731883" y="556854"/>
                </a:cubicBezTo>
                <a:lnTo>
                  <a:pt x="592529" y="695093"/>
                </a:lnTo>
                <a:cubicBezTo>
                  <a:pt x="578151" y="661082"/>
                  <a:pt x="544972" y="639139"/>
                  <a:pt x="507369" y="639139"/>
                </a:cubicBezTo>
                <a:lnTo>
                  <a:pt x="175574" y="639139"/>
                </a:lnTo>
                <a:cubicBezTo>
                  <a:pt x="130229" y="639139"/>
                  <a:pt x="87096" y="656694"/>
                  <a:pt x="55023" y="688511"/>
                </a:cubicBezTo>
                <a:lnTo>
                  <a:pt x="7465" y="736785"/>
                </a:lnTo>
                <a:cubicBezTo>
                  <a:pt x="-2488" y="747756"/>
                  <a:pt x="-2488" y="764213"/>
                  <a:pt x="7465" y="775185"/>
                </a:cubicBezTo>
                <a:close/>
              </a:path>
            </a:pathLst>
          </a:custGeom>
          <a:solidFill>
            <a:schemeClr val="bg1"/>
          </a:solidFill>
          <a:ln w="1847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000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EC9D6D2A-EACC-214D-93A6-BE5F93FE0156}"/>
              </a:ext>
            </a:extLst>
          </p:cNvPr>
          <p:cNvSpPr txBox="1">
            <a:spLocks/>
          </p:cNvSpPr>
          <p:nvPr/>
        </p:nvSpPr>
        <p:spPr>
          <a:xfrm>
            <a:off x="2499267" y="4652997"/>
            <a:ext cx="24387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Обратная связь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6363BCE-AABD-4B4B-8FCE-06548683CFBF}"/>
              </a:ext>
            </a:extLst>
          </p:cNvPr>
          <p:cNvSpPr txBox="1">
            <a:spLocks/>
          </p:cNvSpPr>
          <p:nvPr/>
        </p:nvSpPr>
        <p:spPr>
          <a:xfrm>
            <a:off x="4649078" y="5861421"/>
            <a:ext cx="27751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Поставщики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5F6CE22E-CAAD-0D4B-97E1-F54610FF7B53}"/>
              </a:ext>
            </a:extLst>
          </p:cNvPr>
          <p:cNvSpPr txBox="1">
            <a:spLocks/>
          </p:cNvSpPr>
          <p:nvPr/>
        </p:nvSpPr>
        <p:spPr>
          <a:xfrm>
            <a:off x="7186273" y="4749826"/>
            <a:ext cx="22356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Финансовые ресурсы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FC72E8DE-76BE-F446-B495-78013F688544}"/>
              </a:ext>
            </a:extLst>
          </p:cNvPr>
          <p:cNvSpPr txBox="1">
            <a:spLocks/>
          </p:cNvSpPr>
          <p:nvPr/>
        </p:nvSpPr>
        <p:spPr>
          <a:xfrm>
            <a:off x="10100892" y="3459614"/>
            <a:ext cx="181328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Каналы продвижения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DC6D4B9B-6D5B-CA4E-B17C-D9D5761DA599}"/>
              </a:ext>
            </a:extLst>
          </p:cNvPr>
          <p:cNvSpPr txBox="1">
            <a:spLocks/>
          </p:cNvSpPr>
          <p:nvPr/>
        </p:nvSpPr>
        <p:spPr>
          <a:xfrm>
            <a:off x="481269" y="3295859"/>
            <a:ext cx="15943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Создание ценности </a:t>
            </a: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8546F879-9C95-6445-BD8B-41230A6DD432}"/>
              </a:ext>
            </a:extLst>
          </p:cNvPr>
          <p:cNvSpPr/>
          <p:nvPr/>
        </p:nvSpPr>
        <p:spPr>
          <a:xfrm rot="20677163">
            <a:off x="868586" y="1947033"/>
            <a:ext cx="2536719" cy="2313968"/>
          </a:xfrm>
          <a:prstGeom prst="arc">
            <a:avLst>
              <a:gd name="adj1" fmla="val 17288075"/>
              <a:gd name="adj2" fmla="val 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B16FCC07-0116-994A-8019-58A50055CA8E}"/>
              </a:ext>
            </a:extLst>
          </p:cNvPr>
          <p:cNvSpPr/>
          <p:nvPr/>
        </p:nvSpPr>
        <p:spPr>
          <a:xfrm rot="19860027">
            <a:off x="3495970" y="3528893"/>
            <a:ext cx="2536719" cy="2393885"/>
          </a:xfrm>
          <a:prstGeom prst="arc">
            <a:avLst>
              <a:gd name="adj1" fmla="val 17762311"/>
              <a:gd name="adj2" fmla="val 20592136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5" name="Arc 134">
            <a:extLst>
              <a:ext uri="{FF2B5EF4-FFF2-40B4-BE49-F238E27FC236}">
                <a16:creationId xmlns:a16="http://schemas.microsoft.com/office/drawing/2014/main" id="{47A104AE-3579-9846-9A9C-B3B3FC16E217}"/>
              </a:ext>
            </a:extLst>
          </p:cNvPr>
          <p:cNvSpPr/>
          <p:nvPr/>
        </p:nvSpPr>
        <p:spPr>
          <a:xfrm rot="16491996">
            <a:off x="6351115" y="3238387"/>
            <a:ext cx="2536719" cy="2440941"/>
          </a:xfrm>
          <a:prstGeom prst="arc">
            <a:avLst>
              <a:gd name="adj1" fmla="val 17748431"/>
              <a:gd name="adj2" fmla="val 20680056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36" name="Arc 135">
            <a:extLst>
              <a:ext uri="{FF2B5EF4-FFF2-40B4-BE49-F238E27FC236}">
                <a16:creationId xmlns:a16="http://schemas.microsoft.com/office/drawing/2014/main" id="{DE0AFDC9-40C8-1748-A98E-D26AFD75CEFE}"/>
              </a:ext>
            </a:extLst>
          </p:cNvPr>
          <p:cNvSpPr/>
          <p:nvPr/>
        </p:nvSpPr>
        <p:spPr>
          <a:xfrm rot="16378648">
            <a:off x="8325945" y="2106873"/>
            <a:ext cx="2839837" cy="2589414"/>
          </a:xfrm>
          <a:prstGeom prst="arc">
            <a:avLst>
              <a:gd name="adj1" fmla="val 18059342"/>
              <a:gd name="adj2" fmla="val 597033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51AD32-9392-474A-A51B-92DBCFB8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Бизнес-модель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3B2A07-A7B9-4D81-A08D-C9FF7C97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746" y="347720"/>
            <a:ext cx="2820386" cy="5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1" grpId="0"/>
      <p:bldP spid="32" grpId="0"/>
      <p:bldP spid="33" grpId="0"/>
      <p:bldP spid="34" grpId="0"/>
      <p:bldP spid="95" grpId="0"/>
      <p:bldP spid="132" grpId="0" animBg="1"/>
      <p:bldP spid="134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2FBC0E-412D-2677-59C0-7738BC19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5C3A841-281C-47FB-9F61-08583569D3CF}"/>
              </a:ext>
            </a:extLst>
          </p:cNvPr>
          <p:cNvSpPr/>
          <p:nvPr/>
        </p:nvSpPr>
        <p:spPr>
          <a:xfrm>
            <a:off x="918992" y="5489574"/>
            <a:ext cx="10830095" cy="536575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DEF28-3E8F-4C13-BFA4-C637353F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Цифры нашего проекта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B860512-02DA-4903-ACDA-73D5A77A0FAA}"/>
              </a:ext>
            </a:extLst>
          </p:cNvPr>
          <p:cNvSpPr/>
          <p:nvPr/>
        </p:nvSpPr>
        <p:spPr>
          <a:xfrm>
            <a:off x="9620319" y="1672390"/>
            <a:ext cx="2128767" cy="31839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/>
                </a:solidFill>
                <a:cs typeface="Lato Light" panose="020F0402020204030203" pitchFamily="34" charset="0"/>
              </a:rPr>
              <a:t>202</a:t>
            </a:r>
            <a:r>
              <a:rPr lang="ru-RU" dirty="0">
                <a:solidFill>
                  <a:schemeClr val="accent2"/>
                </a:solidFill>
                <a:cs typeface="Lato Light" panose="020F0402020204030203" pitchFamily="34" charset="0"/>
              </a:rPr>
              <a:t>7</a:t>
            </a:r>
            <a:endParaRPr lang="ru-RU" sz="1800" dirty="0">
              <a:solidFill>
                <a:schemeClr val="accent2"/>
              </a:solidFill>
              <a:cs typeface="Lato Light" panose="020F0402020204030203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FA938408-528C-433C-AB34-60D987AEA198}"/>
              </a:ext>
            </a:extLst>
          </p:cNvPr>
          <p:cNvSpPr/>
          <p:nvPr/>
        </p:nvSpPr>
        <p:spPr>
          <a:xfrm>
            <a:off x="7622974" y="1672390"/>
            <a:ext cx="1888467" cy="31839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/>
                </a:solidFill>
                <a:cs typeface="Lato Light" panose="020F0402020204030203" pitchFamily="34" charset="0"/>
              </a:rPr>
              <a:t>20</a:t>
            </a:r>
            <a:r>
              <a:rPr lang="ru-RU" sz="1800" dirty="0">
                <a:solidFill>
                  <a:schemeClr val="accent2"/>
                </a:solidFill>
                <a:cs typeface="Lato Light" panose="020F0402020204030203" pitchFamily="34" charset="0"/>
              </a:rPr>
              <a:t>26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975916BE-A499-476F-9C68-090E54D42843}"/>
              </a:ext>
            </a:extLst>
          </p:cNvPr>
          <p:cNvSpPr/>
          <p:nvPr/>
        </p:nvSpPr>
        <p:spPr>
          <a:xfrm>
            <a:off x="5575300" y="1672390"/>
            <a:ext cx="1785648" cy="31839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Lato Light" panose="020F0402020204030203" pitchFamily="34" charset="0"/>
              </a:rPr>
              <a:t>20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cs typeface="Lato Light" panose="020F0402020204030203" pitchFamily="34" charset="0"/>
              </a:rPr>
              <a:t>2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cs typeface="Lato Light" panose="020F0402020204030203" pitchFamily="34" charset="0"/>
              </a:rPr>
              <a:t>5</a:t>
            </a:r>
            <a:endParaRPr lang="ru-RU" sz="1800" dirty="0">
              <a:solidFill>
                <a:schemeClr val="bg1">
                  <a:lumMod val="50000"/>
                </a:schemeClr>
              </a:solidFill>
              <a:cs typeface="Lato Light" panose="020F0402020204030203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138A42F-9F22-417F-888F-5922E2075948}"/>
              </a:ext>
            </a:extLst>
          </p:cNvPr>
          <p:cNvSpPr/>
          <p:nvPr/>
        </p:nvSpPr>
        <p:spPr>
          <a:xfrm>
            <a:off x="3404520" y="1672390"/>
            <a:ext cx="2061902" cy="31839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079500" sx="113000" sy="113000" algn="ctr" rotWithShape="0">
              <a:schemeClr val="bg1">
                <a:lumMod val="75000"/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Lato Light" panose="020F0402020204030203" pitchFamily="34" charset="0"/>
              </a:rPr>
              <a:t>20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cs typeface="Lato Light" panose="020F0402020204030203" pitchFamily="34" charset="0"/>
              </a:rPr>
              <a:t>24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53750C6-2042-4EB0-8597-BC1D621D6EA8}"/>
              </a:ext>
            </a:extLst>
          </p:cNvPr>
          <p:cNvSpPr/>
          <p:nvPr/>
        </p:nvSpPr>
        <p:spPr>
          <a:xfrm>
            <a:off x="918992" y="2179875"/>
            <a:ext cx="10830095" cy="861775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4">
            <a:extLst>
              <a:ext uri="{FF2B5EF4-FFF2-40B4-BE49-F238E27FC236}">
                <a16:creationId xmlns:a16="http://schemas.microsoft.com/office/drawing/2014/main" id="{2F865D13-A093-4702-8564-B0A289732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324721"/>
              </p:ext>
            </p:extLst>
          </p:nvPr>
        </p:nvGraphicFramePr>
        <p:xfrm>
          <a:off x="918992" y="2179876"/>
          <a:ext cx="10830096" cy="3841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0584">
                  <a:extLst>
                    <a:ext uri="{9D8B030D-6E8A-4147-A177-3AD203B41FA5}">
                      <a16:colId xmlns:a16="http://schemas.microsoft.com/office/drawing/2014/main" val="2684333230"/>
                    </a:ext>
                  </a:extLst>
                </a:gridCol>
                <a:gridCol w="2097378">
                  <a:extLst>
                    <a:ext uri="{9D8B030D-6E8A-4147-A177-3AD203B41FA5}">
                      <a16:colId xmlns:a16="http://schemas.microsoft.com/office/drawing/2014/main" val="3153302575"/>
                    </a:ext>
                  </a:extLst>
                </a:gridCol>
                <a:gridCol w="2097378">
                  <a:extLst>
                    <a:ext uri="{9D8B030D-6E8A-4147-A177-3AD203B41FA5}">
                      <a16:colId xmlns:a16="http://schemas.microsoft.com/office/drawing/2014/main" val="819792210"/>
                    </a:ext>
                  </a:extLst>
                </a:gridCol>
                <a:gridCol w="2097378">
                  <a:extLst>
                    <a:ext uri="{9D8B030D-6E8A-4147-A177-3AD203B41FA5}">
                      <a16:colId xmlns:a16="http://schemas.microsoft.com/office/drawing/2014/main" val="1462811288"/>
                    </a:ext>
                  </a:extLst>
                </a:gridCol>
                <a:gridCol w="2097378">
                  <a:extLst>
                    <a:ext uri="{9D8B030D-6E8A-4147-A177-3AD203B41FA5}">
                      <a16:colId xmlns:a16="http://schemas.microsoft.com/office/drawing/2014/main" val="2605178470"/>
                    </a:ext>
                  </a:extLst>
                </a:gridCol>
              </a:tblGrid>
              <a:tr h="854182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Lato" panose="020F0502020204030203" pitchFamily="34" charset="0"/>
                        </a:rPr>
                        <a:t>Производство дронов</a:t>
                      </a:r>
                    </a:p>
                  </a:txBody>
                  <a:tcPr marL="144000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50%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45%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40%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40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%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+mn-lt"/>
                        <a:cs typeface="Lato Light" panose="020F0402020204030203" pitchFamily="34" charset="0"/>
                      </a:endParaRP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136799"/>
                  </a:ext>
                </a:extLst>
              </a:tr>
              <a:tr h="854182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Lato" panose="020F0502020204030203" pitchFamily="34" charset="0"/>
                        </a:rPr>
                        <a:t>Программное обеспечение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  <a:cs typeface="Lato" panose="020F0502020204030203" pitchFamily="34" charset="0"/>
                      </a:endParaRPr>
                    </a:p>
                  </a:txBody>
                  <a:tcPr marL="144000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20%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6%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10%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%</a:t>
                      </a:r>
                      <a:endParaRPr lang="ru-RU" sz="2000" dirty="0">
                        <a:solidFill>
                          <a:schemeClr val="accent2"/>
                        </a:solidFill>
                        <a:latin typeface="+mn-lt"/>
                        <a:cs typeface="Lato Light" panose="020F0402020204030203" pitchFamily="34" charset="0"/>
                      </a:endParaRP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784694"/>
                  </a:ext>
                </a:extLst>
              </a:tr>
              <a:tr h="53319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Lato" panose="020F0502020204030203" pitchFamily="34" charset="0"/>
                        </a:rPr>
                        <a:t>Логистика</a:t>
                      </a:r>
                    </a:p>
                  </a:txBody>
                  <a:tcPr marL="144000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15%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12%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11%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10%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2300619"/>
                  </a:ext>
                </a:extLst>
              </a:tr>
              <a:tr h="533198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Oswald Light" panose="00000400000000000000" pitchFamily="2" charset="-52"/>
                          <a:cs typeface="Lato" panose="020F0502020204030203" pitchFamily="34" charset="0"/>
                        </a:rPr>
                        <a:t>Электроэнергия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018" marR="63881" marT="32004" marB="320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>
                          <a:solidFill>
                            <a:srgbClr val="7F7F7F"/>
                          </a:solidFill>
                          <a:effectLst/>
                          <a:latin typeface="Oswald Light" panose="00000400000000000000" pitchFamily="2" charset="-52"/>
                          <a:cs typeface="Lato Light" panose="020F0502020204030204" pitchFamily="34" charset="0"/>
                        </a:rPr>
                        <a:t>5%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1" marR="63881" marT="32004" marB="320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>
                          <a:solidFill>
                            <a:srgbClr val="7F7F7F"/>
                          </a:solidFill>
                          <a:effectLst/>
                          <a:latin typeface="Oswald Light" panose="00000400000000000000" pitchFamily="2" charset="-52"/>
                          <a:cs typeface="Lato Light" panose="020F0502020204030204" pitchFamily="34" charset="0"/>
                        </a:rPr>
                        <a:t>5%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1" marR="63881" marT="32004" marB="320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>
                          <a:solidFill>
                            <a:srgbClr val="367CFF"/>
                          </a:solidFill>
                          <a:effectLst/>
                          <a:latin typeface="Oswald Light" panose="00000400000000000000" pitchFamily="2" charset="-52"/>
                          <a:cs typeface="Lato Light" panose="020F0502020204030204" pitchFamily="34" charset="0"/>
                        </a:rPr>
                        <a:t>5%</a:t>
                      </a:r>
                      <a:endParaRPr lang="ru-RU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1" marR="63881" marT="32004" marB="32004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b="0" i="0" u="none" strike="noStrike" kern="1200" dirty="0">
                          <a:solidFill>
                            <a:srgbClr val="367CFF"/>
                          </a:solidFill>
                          <a:effectLst/>
                          <a:latin typeface="Oswald Light" panose="00000400000000000000" pitchFamily="2" charset="-52"/>
                          <a:cs typeface="Lato Light" panose="020F0502020204030204" pitchFamily="34" charset="0"/>
                        </a:rPr>
                        <a:t>5%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881" marR="63881" marT="32004" marB="320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564000"/>
                  </a:ext>
                </a:extLst>
              </a:tr>
              <a:tr h="53319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Lato" panose="020F0502020204030203" pitchFamily="34" charset="0"/>
                        </a:rPr>
                        <a:t>Прочее</a:t>
                      </a:r>
                    </a:p>
                  </a:txBody>
                  <a:tcPr marL="144000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4%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26%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28%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2"/>
                          </a:solidFill>
                          <a:latin typeface="+mn-lt"/>
                          <a:cs typeface="Lato Light" panose="020F0402020204030203" pitchFamily="34" charset="0"/>
                        </a:rPr>
                        <a:t>34%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8001551"/>
                  </a:ext>
                </a:extLst>
              </a:tr>
              <a:tr h="533198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cs typeface="Lato" panose="020F0502020204030203" pitchFamily="34" charset="0"/>
                        </a:rPr>
                        <a:t>Налоги</a:t>
                      </a:r>
                    </a:p>
                  </a:txBody>
                  <a:tcPr marL="144000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6%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Lato Light" panose="020F0402020204030203" pitchFamily="34" charset="0"/>
                        </a:rPr>
                        <a:t>6%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4"/>
                          </a:solidFill>
                          <a:latin typeface="+mn-lt"/>
                          <a:cs typeface="Lato Light" panose="020F0402020204030203" pitchFamily="34" charset="0"/>
                        </a:rPr>
                        <a:t>6%</a:t>
                      </a:r>
                    </a:p>
                  </a:txBody>
                  <a:tcPr marL="63896" marR="63896" marT="31948" marB="31948"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accent4"/>
                          </a:solidFill>
                          <a:latin typeface="+mn-lt"/>
                          <a:cs typeface="Lato Light" panose="020F0402020204030203" pitchFamily="34" charset="0"/>
                        </a:rPr>
                        <a:t>6%</a:t>
                      </a:r>
                    </a:p>
                  </a:txBody>
                  <a:tcPr marL="63896" marR="63896" marT="31948" marB="319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846973"/>
                  </a:ext>
                </a:extLst>
              </a:tr>
            </a:tbl>
          </a:graphicData>
        </a:graphic>
      </p:graphicFrame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AE8DBC7-0DC6-4894-9EC0-5039BCEA2372}"/>
              </a:ext>
            </a:extLst>
          </p:cNvPr>
          <p:cNvSpPr/>
          <p:nvPr/>
        </p:nvSpPr>
        <p:spPr>
          <a:xfrm>
            <a:off x="459239" y="3266273"/>
            <a:ext cx="319328" cy="3193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03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AC6AA38-62CA-4E00-B236-F05378A3BCE3}"/>
              </a:ext>
            </a:extLst>
          </p:cNvPr>
          <p:cNvSpPr/>
          <p:nvPr/>
        </p:nvSpPr>
        <p:spPr>
          <a:xfrm>
            <a:off x="459239" y="3988116"/>
            <a:ext cx="319328" cy="3193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03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2DE8FFC-3BB6-4BFE-BD30-F27BED5EE5A1}"/>
              </a:ext>
            </a:extLst>
          </p:cNvPr>
          <p:cNvSpPr/>
          <p:nvPr/>
        </p:nvSpPr>
        <p:spPr>
          <a:xfrm>
            <a:off x="459239" y="4504946"/>
            <a:ext cx="319328" cy="3193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03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1213916A-37EB-44A3-8552-43EF455C800F}"/>
              </a:ext>
            </a:extLst>
          </p:cNvPr>
          <p:cNvSpPr/>
          <p:nvPr/>
        </p:nvSpPr>
        <p:spPr>
          <a:xfrm>
            <a:off x="459239" y="5049568"/>
            <a:ext cx="319328" cy="3193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203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7109A60-87C9-4218-967C-0D0E378ABCDF}"/>
              </a:ext>
            </a:extLst>
          </p:cNvPr>
          <p:cNvSpPr/>
          <p:nvPr/>
        </p:nvSpPr>
        <p:spPr>
          <a:xfrm>
            <a:off x="459239" y="5591148"/>
            <a:ext cx="319328" cy="319324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203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56AC8DF-9225-4926-A01E-62352996FE39}"/>
              </a:ext>
            </a:extLst>
          </p:cNvPr>
          <p:cNvSpPr/>
          <p:nvPr/>
        </p:nvSpPr>
        <p:spPr>
          <a:xfrm>
            <a:off x="459239" y="2451101"/>
            <a:ext cx="319328" cy="31932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2032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F741FCE-6494-4FA7-A61A-96E474C62E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4521" y="1214092"/>
            <a:ext cx="272818" cy="2728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3E2B56E-38BA-4A60-9BC4-5D4BAC21E61E}"/>
              </a:ext>
            </a:extLst>
          </p:cNvPr>
          <p:cNvSpPr txBox="1"/>
          <p:nvPr/>
        </p:nvSpPr>
        <p:spPr>
          <a:xfrm>
            <a:off x="8032243" y="1169902"/>
            <a:ext cx="2138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/>
                </a:solidFill>
                <a:cs typeface="Lato Light" panose="020F0402020204030203" pitchFamily="34" charset="0"/>
              </a:rPr>
              <a:t>Затраты после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9E139F-8D29-4FDC-8339-D8C00CBDF7B0}"/>
              </a:ext>
            </a:extLst>
          </p:cNvPr>
          <p:cNvSpPr txBox="1"/>
          <p:nvPr/>
        </p:nvSpPr>
        <p:spPr>
          <a:xfrm>
            <a:off x="3749875" y="1160174"/>
            <a:ext cx="21388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  <a:cs typeface="Lato Light" panose="020F0402020204030203" pitchFamily="34" charset="0"/>
              </a:rPr>
              <a:t>Затраты сейчас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AF05FF4-3023-4BE6-B8C6-633C717C37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2431" y="1214092"/>
            <a:ext cx="272818" cy="272818"/>
          </a:xfrm>
          <a:prstGeom prst="rect">
            <a:avLst/>
          </a:prstGeom>
        </p:spPr>
      </p:pic>
      <p:sp>
        <p:nvSpPr>
          <p:cNvPr id="38" name="Номер слайда 5">
            <a:extLst>
              <a:ext uri="{FF2B5EF4-FFF2-40B4-BE49-F238E27FC236}">
                <a16:creationId xmlns:a16="http://schemas.microsoft.com/office/drawing/2014/main" id="{577887BE-4692-432D-B466-8C953A45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7</a:t>
            </a:fld>
            <a:endParaRPr lang="ru-RU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64040CB6-0E88-461B-9CB3-A64CBD935E07}"/>
              </a:ext>
            </a:extLst>
          </p:cNvPr>
          <p:cNvSpPr/>
          <p:nvPr/>
        </p:nvSpPr>
        <p:spPr>
          <a:xfrm>
            <a:off x="515388" y="5643470"/>
            <a:ext cx="208512" cy="208510"/>
          </a:xfrm>
          <a:custGeom>
            <a:avLst/>
            <a:gdLst>
              <a:gd name="connsiteX0" fmla="*/ 115775 w 208512"/>
              <a:gd name="connsiteY0" fmla="*/ 104255 h 208510"/>
              <a:gd name="connsiteX1" fmla="*/ 206126 w 208512"/>
              <a:gd name="connsiteY1" fmla="*/ 13904 h 208510"/>
              <a:gd name="connsiteX2" fmla="*/ 206126 w 208512"/>
              <a:gd name="connsiteY2" fmla="*/ 2386 h 208510"/>
              <a:gd name="connsiteX3" fmla="*/ 194608 w 208512"/>
              <a:gd name="connsiteY3" fmla="*/ 2386 h 208510"/>
              <a:gd name="connsiteX4" fmla="*/ 104256 w 208512"/>
              <a:gd name="connsiteY4" fmla="*/ 92737 h 208510"/>
              <a:gd name="connsiteX5" fmla="*/ 13904 w 208512"/>
              <a:gd name="connsiteY5" fmla="*/ 2386 h 208510"/>
              <a:gd name="connsiteX6" fmla="*/ 2386 w 208512"/>
              <a:gd name="connsiteY6" fmla="*/ 2386 h 208510"/>
              <a:gd name="connsiteX7" fmla="*/ 2386 w 208512"/>
              <a:gd name="connsiteY7" fmla="*/ 13904 h 208510"/>
              <a:gd name="connsiteX8" fmla="*/ 92737 w 208512"/>
              <a:gd name="connsiteY8" fmla="*/ 104255 h 208510"/>
              <a:gd name="connsiteX9" fmla="*/ 2386 w 208512"/>
              <a:gd name="connsiteY9" fmla="*/ 194606 h 208510"/>
              <a:gd name="connsiteX10" fmla="*/ 2386 w 208512"/>
              <a:gd name="connsiteY10" fmla="*/ 206124 h 208510"/>
              <a:gd name="connsiteX11" fmla="*/ 13904 w 208512"/>
              <a:gd name="connsiteY11" fmla="*/ 206124 h 208510"/>
              <a:gd name="connsiteX12" fmla="*/ 104256 w 208512"/>
              <a:gd name="connsiteY12" fmla="*/ 115774 h 208510"/>
              <a:gd name="connsiteX13" fmla="*/ 194608 w 208512"/>
              <a:gd name="connsiteY13" fmla="*/ 206124 h 208510"/>
              <a:gd name="connsiteX14" fmla="*/ 206126 w 208512"/>
              <a:gd name="connsiteY14" fmla="*/ 206124 h 208510"/>
              <a:gd name="connsiteX15" fmla="*/ 206126 w 208512"/>
              <a:gd name="connsiteY15" fmla="*/ 194606 h 208510"/>
              <a:gd name="connsiteX16" fmla="*/ 115775 w 208512"/>
              <a:gd name="connsiteY16" fmla="*/ 104255 h 20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512" h="208510">
                <a:moveTo>
                  <a:pt x="115775" y="104255"/>
                </a:moveTo>
                <a:lnTo>
                  <a:pt x="206126" y="13904"/>
                </a:lnTo>
                <a:cubicBezTo>
                  <a:pt x="209307" y="10724"/>
                  <a:pt x="209307" y="5566"/>
                  <a:pt x="206126" y="2386"/>
                </a:cubicBezTo>
                <a:cubicBezTo>
                  <a:pt x="202945" y="-795"/>
                  <a:pt x="197788" y="-795"/>
                  <a:pt x="194608" y="2386"/>
                </a:cubicBezTo>
                <a:lnTo>
                  <a:pt x="104256" y="92737"/>
                </a:lnTo>
                <a:lnTo>
                  <a:pt x="13904" y="2386"/>
                </a:lnTo>
                <a:cubicBezTo>
                  <a:pt x="10723" y="-795"/>
                  <a:pt x="5566" y="-795"/>
                  <a:pt x="2386" y="2386"/>
                </a:cubicBezTo>
                <a:cubicBezTo>
                  <a:pt x="-795" y="5566"/>
                  <a:pt x="-795" y="10724"/>
                  <a:pt x="2386" y="13904"/>
                </a:cubicBezTo>
                <a:lnTo>
                  <a:pt x="92737" y="104255"/>
                </a:lnTo>
                <a:lnTo>
                  <a:pt x="2386" y="194606"/>
                </a:lnTo>
                <a:cubicBezTo>
                  <a:pt x="-795" y="197787"/>
                  <a:pt x="-795" y="202944"/>
                  <a:pt x="2386" y="206124"/>
                </a:cubicBezTo>
                <a:cubicBezTo>
                  <a:pt x="5566" y="209305"/>
                  <a:pt x="10723" y="209305"/>
                  <a:pt x="13904" y="206124"/>
                </a:cubicBezTo>
                <a:lnTo>
                  <a:pt x="104256" y="115774"/>
                </a:lnTo>
                <a:lnTo>
                  <a:pt x="194608" y="206124"/>
                </a:lnTo>
                <a:cubicBezTo>
                  <a:pt x="197788" y="209305"/>
                  <a:pt x="202945" y="209305"/>
                  <a:pt x="206126" y="206124"/>
                </a:cubicBezTo>
                <a:cubicBezTo>
                  <a:pt x="209307" y="202943"/>
                  <a:pt x="209307" y="197787"/>
                  <a:pt x="206126" y="194606"/>
                </a:cubicBezTo>
                <a:lnTo>
                  <a:pt x="115775" y="104255"/>
                </a:lnTo>
                <a:close/>
              </a:path>
            </a:pathLst>
          </a:custGeom>
          <a:solidFill>
            <a:schemeClr val="bg1"/>
          </a:solidFill>
          <a:ln w="39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Рисунок 31">
            <a:extLst>
              <a:ext uri="{FF2B5EF4-FFF2-40B4-BE49-F238E27FC236}">
                <a16:creationId xmlns:a16="http://schemas.microsoft.com/office/drawing/2014/main" id="{CE230704-74B1-41F9-BD32-72DDAC173B38}"/>
              </a:ext>
            </a:extLst>
          </p:cNvPr>
          <p:cNvSpPr/>
          <p:nvPr/>
        </p:nvSpPr>
        <p:spPr>
          <a:xfrm>
            <a:off x="497146" y="2521348"/>
            <a:ext cx="243508" cy="178825"/>
          </a:xfrm>
          <a:custGeom>
            <a:avLst/>
            <a:gdLst>
              <a:gd name="connsiteX0" fmla="*/ 239942 w 243508"/>
              <a:gd name="connsiteY0" fmla="*/ 3566 h 178825"/>
              <a:gd name="connsiteX1" fmla="*/ 222724 w 243508"/>
              <a:gd name="connsiteY1" fmla="*/ 3566 h 178825"/>
              <a:gd name="connsiteX2" fmla="*/ 76855 w 243508"/>
              <a:gd name="connsiteY2" fmla="*/ 149435 h 178825"/>
              <a:gd name="connsiteX3" fmla="*/ 20785 w 243508"/>
              <a:gd name="connsiteY3" fmla="*/ 93366 h 178825"/>
              <a:gd name="connsiteX4" fmla="*/ 3566 w 243508"/>
              <a:gd name="connsiteY4" fmla="*/ 93366 h 178825"/>
              <a:gd name="connsiteX5" fmla="*/ 3566 w 243508"/>
              <a:gd name="connsiteY5" fmla="*/ 110584 h 178825"/>
              <a:gd name="connsiteX6" fmla="*/ 68245 w 243508"/>
              <a:gd name="connsiteY6" fmla="*/ 175261 h 178825"/>
              <a:gd name="connsiteX7" fmla="*/ 85464 w 243508"/>
              <a:gd name="connsiteY7" fmla="*/ 175261 h 178825"/>
              <a:gd name="connsiteX8" fmla="*/ 239942 w 243508"/>
              <a:gd name="connsiteY8" fmla="*/ 20785 h 178825"/>
              <a:gd name="connsiteX9" fmla="*/ 239942 w 243508"/>
              <a:gd name="connsiteY9" fmla="*/ 3566 h 17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508" h="178825">
                <a:moveTo>
                  <a:pt x="239942" y="3566"/>
                </a:moveTo>
                <a:cubicBezTo>
                  <a:pt x="235188" y="-1189"/>
                  <a:pt x="227479" y="-1189"/>
                  <a:pt x="222724" y="3566"/>
                </a:cubicBezTo>
                <a:lnTo>
                  <a:pt x="76855" y="149435"/>
                </a:lnTo>
                <a:lnTo>
                  <a:pt x="20785" y="93366"/>
                </a:lnTo>
                <a:cubicBezTo>
                  <a:pt x="16030" y="88611"/>
                  <a:pt x="8322" y="88611"/>
                  <a:pt x="3566" y="93366"/>
                </a:cubicBezTo>
                <a:cubicBezTo>
                  <a:pt x="-1189" y="98120"/>
                  <a:pt x="-1189" y="105829"/>
                  <a:pt x="3566" y="110584"/>
                </a:cubicBezTo>
                <a:lnTo>
                  <a:pt x="68245" y="175261"/>
                </a:lnTo>
                <a:cubicBezTo>
                  <a:pt x="72998" y="180016"/>
                  <a:pt x="80713" y="180012"/>
                  <a:pt x="85464" y="175261"/>
                </a:cubicBezTo>
                <a:lnTo>
                  <a:pt x="239942" y="20785"/>
                </a:lnTo>
                <a:cubicBezTo>
                  <a:pt x="244697" y="16030"/>
                  <a:pt x="244697" y="8321"/>
                  <a:pt x="239942" y="3566"/>
                </a:cubicBezTo>
                <a:close/>
              </a:path>
            </a:pathLst>
          </a:custGeom>
          <a:solidFill>
            <a:srgbClr val="FFFFFF"/>
          </a:solidFill>
          <a:ln w="46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54BB77-0526-4BCF-A712-269DD979E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6261">
            <a:off x="6983103" y="-1331112"/>
            <a:ext cx="7403198" cy="30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DCB081-A054-5646-05CF-FD969942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02E34C9F-BEED-40C1-9C0F-D6DC54505070}"/>
              </a:ext>
            </a:extLst>
          </p:cNvPr>
          <p:cNvSpPr/>
          <p:nvPr/>
        </p:nvSpPr>
        <p:spPr>
          <a:xfrm>
            <a:off x="1167113" y="4723998"/>
            <a:ext cx="274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СВА</a:t>
            </a:r>
            <a:endParaRPr lang="en-US" sz="2000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648D4E08-0836-4A91-A451-2D694D115FBE}"/>
              </a:ext>
            </a:extLst>
          </p:cNvPr>
          <p:cNvSpPr/>
          <p:nvPr/>
        </p:nvSpPr>
        <p:spPr>
          <a:xfrm>
            <a:off x="8301361" y="4723998"/>
            <a:ext cx="3672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СЗАО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64802A32-A329-4F17-9575-16E7D9006227}"/>
              </a:ext>
            </a:extLst>
          </p:cNvPr>
          <p:cNvSpPr/>
          <p:nvPr/>
        </p:nvSpPr>
        <p:spPr>
          <a:xfrm>
            <a:off x="8605277" y="3429797"/>
            <a:ext cx="2378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ЮЗАО</a:t>
            </a: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1EE1192A-1428-42F9-820B-59D992384F7E}"/>
              </a:ext>
            </a:extLst>
          </p:cNvPr>
          <p:cNvSpPr/>
          <p:nvPr/>
        </p:nvSpPr>
        <p:spPr>
          <a:xfrm>
            <a:off x="688012" y="3416817"/>
            <a:ext cx="274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a typeface="VTB Group Cond" panose="020B0506050504020204" pitchFamily="34" charset="77"/>
              </a:rPr>
              <a:t>Европа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ea typeface="VTB Group Cond" panose="020B0506050504020204" pitchFamily="34" charset="77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03BD67D-50D6-4162-8B9E-1D2CF2A3CA2F}"/>
              </a:ext>
            </a:extLst>
          </p:cNvPr>
          <p:cNvSpPr/>
          <p:nvPr/>
        </p:nvSpPr>
        <p:spPr>
          <a:xfrm>
            <a:off x="2607327" y="2209150"/>
            <a:ext cx="15944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ВАО</a:t>
            </a:r>
            <a:endParaRPr lang="en-US" sz="2000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23" name="Oval 409">
            <a:extLst>
              <a:ext uri="{FF2B5EF4-FFF2-40B4-BE49-F238E27FC236}">
                <a16:creationId xmlns:a16="http://schemas.microsoft.com/office/drawing/2014/main" id="{992CA1ED-296B-49FA-BFFF-C3FC05167D25}"/>
              </a:ext>
            </a:extLst>
          </p:cNvPr>
          <p:cNvSpPr/>
          <p:nvPr/>
        </p:nvSpPr>
        <p:spPr>
          <a:xfrm>
            <a:off x="3921777" y="1747692"/>
            <a:ext cx="4280750" cy="4280749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alpha val="34000"/>
                </a:schemeClr>
              </a:gs>
              <a:gs pos="0">
                <a:schemeClr val="bg1">
                  <a:lumMod val="50000"/>
                  <a:alpha val="41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24" name="Овал 53">
            <a:extLst>
              <a:ext uri="{FF2B5EF4-FFF2-40B4-BE49-F238E27FC236}">
                <a16:creationId xmlns:a16="http://schemas.microsoft.com/office/drawing/2014/main" id="{087B3FDF-CD8C-4657-9774-558850F3086D}"/>
              </a:ext>
            </a:extLst>
          </p:cNvPr>
          <p:cNvSpPr/>
          <p:nvPr/>
        </p:nvSpPr>
        <p:spPr>
          <a:xfrm>
            <a:off x="4087541" y="1947089"/>
            <a:ext cx="3949223" cy="3881955"/>
          </a:xfrm>
          <a:prstGeom prst="ellipse">
            <a:avLst/>
          </a:prstGeom>
          <a:solidFill>
            <a:schemeClr val="bg1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600" b="1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0DA97BC8-1348-4AD7-BF10-F93972F6AD19}"/>
              </a:ext>
            </a:extLst>
          </p:cNvPr>
          <p:cNvSpPr>
            <a:spLocks noEditPoints="1"/>
          </p:cNvSpPr>
          <p:nvPr/>
        </p:nvSpPr>
        <p:spPr bwMode="auto">
          <a:xfrm>
            <a:off x="4087540" y="1914234"/>
            <a:ext cx="3949223" cy="3949223"/>
          </a:xfrm>
          <a:custGeom>
            <a:avLst/>
            <a:gdLst>
              <a:gd name="T0" fmla="*/ 598 w 1645"/>
              <a:gd name="T1" fmla="*/ 1611 h 1645"/>
              <a:gd name="T2" fmla="*/ 820 w 1645"/>
              <a:gd name="T3" fmla="*/ 1637 h 1645"/>
              <a:gd name="T4" fmla="*/ 840 w 1645"/>
              <a:gd name="T5" fmla="*/ 1628 h 1645"/>
              <a:gd name="T6" fmla="*/ 978 w 1645"/>
              <a:gd name="T7" fmla="*/ 1613 h 1645"/>
              <a:gd name="T8" fmla="*/ 982 w 1645"/>
              <a:gd name="T9" fmla="*/ 1629 h 1645"/>
              <a:gd name="T10" fmla="*/ 581 w 1645"/>
              <a:gd name="T11" fmla="*/ 1591 h 1645"/>
              <a:gd name="T12" fmla="*/ 548 w 1645"/>
              <a:gd name="T13" fmla="*/ 1598 h 1645"/>
              <a:gd name="T14" fmla="*/ 466 w 1645"/>
              <a:gd name="T15" fmla="*/ 1545 h 1645"/>
              <a:gd name="T16" fmla="*/ 1092 w 1645"/>
              <a:gd name="T17" fmla="*/ 1590 h 1645"/>
              <a:gd name="T18" fmla="*/ 1100 w 1645"/>
              <a:gd name="T19" fmla="*/ 1596 h 1645"/>
              <a:gd name="T20" fmla="*/ 1304 w 1645"/>
              <a:gd name="T21" fmla="*/ 1469 h 1645"/>
              <a:gd name="T22" fmla="*/ 342 w 1645"/>
              <a:gd name="T23" fmla="*/ 1488 h 1645"/>
              <a:gd name="T24" fmla="*/ 342 w 1645"/>
              <a:gd name="T25" fmla="*/ 1488 h 1645"/>
              <a:gd name="T26" fmla="*/ 166 w 1645"/>
              <a:gd name="T27" fmla="*/ 1318 h 1645"/>
              <a:gd name="T28" fmla="*/ 253 w 1645"/>
              <a:gd name="T29" fmla="*/ 1392 h 1645"/>
              <a:gd name="T30" fmla="*/ 1326 w 1645"/>
              <a:gd name="T31" fmla="*/ 1452 h 1645"/>
              <a:gd name="T32" fmla="*/ 1347 w 1645"/>
              <a:gd name="T33" fmla="*/ 1434 h 1645"/>
              <a:gd name="T34" fmla="*/ 1358 w 1645"/>
              <a:gd name="T35" fmla="*/ 1447 h 1645"/>
              <a:gd name="T36" fmla="*/ 163 w 1645"/>
              <a:gd name="T37" fmla="*/ 1285 h 1645"/>
              <a:gd name="T38" fmla="*/ 42 w 1645"/>
              <a:gd name="T39" fmla="*/ 1081 h 1645"/>
              <a:gd name="T40" fmla="*/ 141 w 1645"/>
              <a:gd name="T41" fmla="*/ 1275 h 1645"/>
              <a:gd name="T42" fmla="*/ 1508 w 1645"/>
              <a:gd name="T43" fmla="*/ 1270 h 1645"/>
              <a:gd name="T44" fmla="*/ 1597 w 1645"/>
              <a:gd name="T45" fmla="*/ 1043 h 1645"/>
              <a:gd name="T46" fmla="*/ 1530 w 1645"/>
              <a:gd name="T47" fmla="*/ 1242 h 1645"/>
              <a:gd name="T48" fmla="*/ 49 w 1645"/>
              <a:gd name="T49" fmla="*/ 1056 h 1645"/>
              <a:gd name="T50" fmla="*/ 1 w 1645"/>
              <a:gd name="T51" fmla="*/ 818 h 1645"/>
              <a:gd name="T52" fmla="*/ 25 w 1645"/>
              <a:gd name="T53" fmla="*/ 929 h 1645"/>
              <a:gd name="T54" fmla="*/ 1604 w 1645"/>
              <a:gd name="T55" fmla="*/ 1016 h 1645"/>
              <a:gd name="T56" fmla="*/ 1619 w 1645"/>
              <a:gd name="T57" fmla="*/ 940 h 1645"/>
              <a:gd name="T58" fmla="*/ 1645 w 1645"/>
              <a:gd name="T59" fmla="*/ 823 h 1645"/>
              <a:gd name="T60" fmla="*/ 3 w 1645"/>
              <a:gd name="T61" fmla="*/ 795 h 1645"/>
              <a:gd name="T62" fmla="*/ 11 w 1645"/>
              <a:gd name="T63" fmla="*/ 769 h 1645"/>
              <a:gd name="T64" fmla="*/ 46 w 1645"/>
              <a:gd name="T65" fmla="*/ 554 h 1645"/>
              <a:gd name="T66" fmla="*/ 1634 w 1645"/>
              <a:gd name="T67" fmla="*/ 763 h 1645"/>
              <a:gd name="T68" fmla="*/ 1642 w 1645"/>
              <a:gd name="T69" fmla="*/ 754 h 1645"/>
              <a:gd name="T70" fmla="*/ 1611 w 1645"/>
              <a:gd name="T71" fmla="*/ 620 h 1645"/>
              <a:gd name="T72" fmla="*/ 1547 w 1645"/>
              <a:gd name="T73" fmla="*/ 472 h 1645"/>
              <a:gd name="T74" fmla="*/ 1592 w 1645"/>
              <a:gd name="T75" fmla="*/ 566 h 1645"/>
              <a:gd name="T76" fmla="*/ 72 w 1645"/>
              <a:gd name="T77" fmla="*/ 533 h 1645"/>
              <a:gd name="T78" fmla="*/ 96 w 1645"/>
              <a:gd name="T79" fmla="*/ 438 h 1645"/>
              <a:gd name="T80" fmla="*/ 82 w 1645"/>
              <a:gd name="T81" fmla="*/ 507 h 1645"/>
              <a:gd name="T82" fmla="*/ 1546 w 1645"/>
              <a:gd name="T83" fmla="*/ 451 h 1645"/>
              <a:gd name="T84" fmla="*/ 1397 w 1645"/>
              <a:gd name="T85" fmla="*/ 246 h 1645"/>
              <a:gd name="T86" fmla="*/ 198 w 1645"/>
              <a:gd name="T87" fmla="*/ 310 h 1645"/>
              <a:gd name="T88" fmla="*/ 198 w 1645"/>
              <a:gd name="T89" fmla="*/ 310 h 1645"/>
              <a:gd name="T90" fmla="*/ 370 w 1645"/>
              <a:gd name="T91" fmla="*/ 137 h 1645"/>
              <a:gd name="T92" fmla="*/ 223 w 1645"/>
              <a:gd name="T93" fmla="*/ 286 h 1645"/>
              <a:gd name="T94" fmla="*/ 1391 w 1645"/>
              <a:gd name="T95" fmla="*/ 232 h 1645"/>
              <a:gd name="T96" fmla="*/ 1180 w 1645"/>
              <a:gd name="T97" fmla="*/ 99 h 1645"/>
              <a:gd name="T98" fmla="*/ 1361 w 1645"/>
              <a:gd name="T99" fmla="*/ 222 h 1645"/>
              <a:gd name="T100" fmla="*/ 398 w 1645"/>
              <a:gd name="T101" fmla="*/ 137 h 1645"/>
              <a:gd name="T102" fmla="*/ 614 w 1645"/>
              <a:gd name="T103" fmla="*/ 28 h 1645"/>
              <a:gd name="T104" fmla="*/ 423 w 1645"/>
              <a:gd name="T105" fmla="*/ 123 h 1645"/>
              <a:gd name="T106" fmla="*/ 1163 w 1645"/>
              <a:gd name="T107" fmla="*/ 92 h 1645"/>
              <a:gd name="T108" fmla="*/ 928 w 1645"/>
              <a:gd name="T109" fmla="*/ 16 h 1645"/>
              <a:gd name="T110" fmla="*/ 635 w 1645"/>
              <a:gd name="T111" fmla="*/ 31 h 1645"/>
              <a:gd name="T112" fmla="*/ 664 w 1645"/>
              <a:gd name="T113" fmla="*/ 19 h 1645"/>
              <a:gd name="T114" fmla="*/ 767 w 1645"/>
              <a:gd name="T115" fmla="*/ 20 h 1645"/>
              <a:gd name="T116" fmla="*/ 899 w 1645"/>
              <a:gd name="T117" fmla="*/ 13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45" h="1645">
                <a:moveTo>
                  <a:pt x="812" y="1645"/>
                </a:moveTo>
                <a:cubicBezTo>
                  <a:pt x="812" y="1645"/>
                  <a:pt x="812" y="1645"/>
                  <a:pt x="812" y="1645"/>
                </a:cubicBezTo>
                <a:cubicBezTo>
                  <a:pt x="782" y="1645"/>
                  <a:pt x="752" y="1643"/>
                  <a:pt x="722" y="1639"/>
                </a:cubicBezTo>
                <a:cubicBezTo>
                  <a:pt x="721" y="1639"/>
                  <a:pt x="721" y="1639"/>
                  <a:pt x="721" y="1639"/>
                </a:cubicBezTo>
                <a:cubicBezTo>
                  <a:pt x="719" y="1639"/>
                  <a:pt x="717" y="1638"/>
                  <a:pt x="715" y="1638"/>
                </a:cubicBezTo>
                <a:cubicBezTo>
                  <a:pt x="677" y="1633"/>
                  <a:pt x="640" y="1625"/>
                  <a:pt x="603" y="1615"/>
                </a:cubicBezTo>
                <a:cubicBezTo>
                  <a:pt x="601" y="1614"/>
                  <a:pt x="599" y="1613"/>
                  <a:pt x="598" y="1611"/>
                </a:cubicBezTo>
                <a:cubicBezTo>
                  <a:pt x="597" y="1609"/>
                  <a:pt x="596" y="1607"/>
                  <a:pt x="597" y="1605"/>
                </a:cubicBezTo>
                <a:cubicBezTo>
                  <a:pt x="598" y="1600"/>
                  <a:pt x="603" y="1597"/>
                  <a:pt x="607" y="1599"/>
                </a:cubicBezTo>
                <a:cubicBezTo>
                  <a:pt x="643" y="1609"/>
                  <a:pt x="680" y="1616"/>
                  <a:pt x="717" y="1621"/>
                </a:cubicBezTo>
                <a:cubicBezTo>
                  <a:pt x="719" y="1622"/>
                  <a:pt x="722" y="1622"/>
                  <a:pt x="724" y="1622"/>
                </a:cubicBezTo>
                <a:cubicBezTo>
                  <a:pt x="753" y="1626"/>
                  <a:pt x="783" y="1628"/>
                  <a:pt x="812" y="1628"/>
                </a:cubicBezTo>
                <a:cubicBezTo>
                  <a:pt x="814" y="1628"/>
                  <a:pt x="816" y="1629"/>
                  <a:pt x="818" y="1631"/>
                </a:cubicBezTo>
                <a:cubicBezTo>
                  <a:pt x="819" y="1632"/>
                  <a:pt x="820" y="1634"/>
                  <a:pt x="820" y="1637"/>
                </a:cubicBezTo>
                <a:cubicBezTo>
                  <a:pt x="820" y="1641"/>
                  <a:pt x="816" y="1645"/>
                  <a:pt x="812" y="1645"/>
                </a:cubicBezTo>
                <a:close/>
                <a:moveTo>
                  <a:pt x="840" y="1645"/>
                </a:moveTo>
                <a:cubicBezTo>
                  <a:pt x="840" y="1645"/>
                  <a:pt x="840" y="1645"/>
                  <a:pt x="840" y="1645"/>
                </a:cubicBezTo>
                <a:cubicBezTo>
                  <a:pt x="835" y="1645"/>
                  <a:pt x="832" y="1641"/>
                  <a:pt x="831" y="1637"/>
                </a:cubicBezTo>
                <a:cubicBezTo>
                  <a:pt x="831" y="1634"/>
                  <a:pt x="832" y="1632"/>
                  <a:pt x="834" y="1631"/>
                </a:cubicBezTo>
                <a:cubicBezTo>
                  <a:pt x="835" y="1629"/>
                  <a:pt x="838" y="1628"/>
                  <a:pt x="840" y="1628"/>
                </a:cubicBezTo>
                <a:cubicBezTo>
                  <a:pt x="840" y="1628"/>
                  <a:pt x="840" y="1628"/>
                  <a:pt x="840" y="1628"/>
                </a:cubicBezTo>
                <a:cubicBezTo>
                  <a:pt x="845" y="1628"/>
                  <a:pt x="848" y="1632"/>
                  <a:pt x="848" y="1636"/>
                </a:cubicBezTo>
                <a:cubicBezTo>
                  <a:pt x="849" y="1641"/>
                  <a:pt x="845" y="1645"/>
                  <a:pt x="840" y="1645"/>
                </a:cubicBezTo>
                <a:close/>
                <a:moveTo>
                  <a:pt x="868" y="1644"/>
                </a:moveTo>
                <a:cubicBezTo>
                  <a:pt x="864" y="1644"/>
                  <a:pt x="860" y="1640"/>
                  <a:pt x="860" y="1636"/>
                </a:cubicBezTo>
                <a:cubicBezTo>
                  <a:pt x="860" y="1634"/>
                  <a:pt x="860" y="1631"/>
                  <a:pt x="862" y="1630"/>
                </a:cubicBezTo>
                <a:cubicBezTo>
                  <a:pt x="863" y="1628"/>
                  <a:pt x="865" y="1627"/>
                  <a:pt x="868" y="1627"/>
                </a:cubicBezTo>
                <a:cubicBezTo>
                  <a:pt x="905" y="1625"/>
                  <a:pt x="942" y="1620"/>
                  <a:pt x="978" y="1613"/>
                </a:cubicBezTo>
                <a:cubicBezTo>
                  <a:pt x="978" y="1613"/>
                  <a:pt x="979" y="1613"/>
                  <a:pt x="979" y="1613"/>
                </a:cubicBezTo>
                <a:cubicBezTo>
                  <a:pt x="997" y="1609"/>
                  <a:pt x="1015" y="1605"/>
                  <a:pt x="1033" y="1600"/>
                </a:cubicBezTo>
                <a:cubicBezTo>
                  <a:pt x="1045" y="1597"/>
                  <a:pt x="1058" y="1593"/>
                  <a:pt x="1071" y="1589"/>
                </a:cubicBezTo>
                <a:cubicBezTo>
                  <a:pt x="1075" y="1587"/>
                  <a:pt x="1080" y="1590"/>
                  <a:pt x="1081" y="1594"/>
                </a:cubicBezTo>
                <a:cubicBezTo>
                  <a:pt x="1083" y="1599"/>
                  <a:pt x="1080" y="1603"/>
                  <a:pt x="1076" y="1605"/>
                </a:cubicBezTo>
                <a:cubicBezTo>
                  <a:pt x="1063" y="1609"/>
                  <a:pt x="1050" y="1613"/>
                  <a:pt x="1037" y="1616"/>
                </a:cubicBezTo>
                <a:cubicBezTo>
                  <a:pt x="1019" y="1621"/>
                  <a:pt x="1000" y="1626"/>
                  <a:pt x="982" y="1629"/>
                </a:cubicBezTo>
                <a:cubicBezTo>
                  <a:pt x="945" y="1637"/>
                  <a:pt x="907" y="1642"/>
                  <a:pt x="869" y="1644"/>
                </a:cubicBezTo>
                <a:cubicBezTo>
                  <a:pt x="869" y="1644"/>
                  <a:pt x="868" y="1644"/>
                  <a:pt x="868" y="1644"/>
                </a:cubicBezTo>
                <a:close/>
                <a:moveTo>
                  <a:pt x="578" y="1607"/>
                </a:moveTo>
                <a:cubicBezTo>
                  <a:pt x="577" y="1607"/>
                  <a:pt x="576" y="1607"/>
                  <a:pt x="575" y="1607"/>
                </a:cubicBezTo>
                <a:cubicBezTo>
                  <a:pt x="573" y="1606"/>
                  <a:pt x="571" y="1605"/>
                  <a:pt x="570" y="1603"/>
                </a:cubicBezTo>
                <a:cubicBezTo>
                  <a:pt x="569" y="1601"/>
                  <a:pt x="569" y="1598"/>
                  <a:pt x="570" y="1596"/>
                </a:cubicBezTo>
                <a:cubicBezTo>
                  <a:pt x="571" y="1592"/>
                  <a:pt x="576" y="1589"/>
                  <a:pt x="581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3" y="1592"/>
                  <a:pt x="585" y="1593"/>
                  <a:pt x="586" y="1595"/>
                </a:cubicBezTo>
                <a:cubicBezTo>
                  <a:pt x="587" y="1597"/>
                  <a:pt x="587" y="1599"/>
                  <a:pt x="586" y="1601"/>
                </a:cubicBezTo>
                <a:cubicBezTo>
                  <a:pt x="585" y="1605"/>
                  <a:pt x="582" y="1607"/>
                  <a:pt x="578" y="1607"/>
                </a:cubicBezTo>
                <a:close/>
                <a:moveTo>
                  <a:pt x="551" y="1598"/>
                </a:moveTo>
                <a:cubicBezTo>
                  <a:pt x="550" y="1598"/>
                  <a:pt x="549" y="1598"/>
                  <a:pt x="548" y="1598"/>
                </a:cubicBezTo>
                <a:cubicBezTo>
                  <a:pt x="518" y="1587"/>
                  <a:pt x="488" y="1574"/>
                  <a:pt x="459" y="1560"/>
                </a:cubicBezTo>
                <a:cubicBezTo>
                  <a:pt x="446" y="1554"/>
                  <a:pt x="434" y="1547"/>
                  <a:pt x="422" y="1540"/>
                </a:cubicBezTo>
                <a:cubicBezTo>
                  <a:pt x="401" y="1529"/>
                  <a:pt x="380" y="1516"/>
                  <a:pt x="360" y="1502"/>
                </a:cubicBezTo>
                <a:cubicBezTo>
                  <a:pt x="356" y="1500"/>
                  <a:pt x="355" y="1495"/>
                  <a:pt x="358" y="1491"/>
                </a:cubicBezTo>
                <a:cubicBezTo>
                  <a:pt x="361" y="1487"/>
                  <a:pt x="366" y="1486"/>
                  <a:pt x="370" y="1488"/>
                </a:cubicBezTo>
                <a:cubicBezTo>
                  <a:pt x="389" y="1502"/>
                  <a:pt x="410" y="1514"/>
                  <a:pt x="430" y="1526"/>
                </a:cubicBezTo>
                <a:cubicBezTo>
                  <a:pt x="442" y="1532"/>
                  <a:pt x="454" y="1539"/>
                  <a:pt x="466" y="1545"/>
                </a:cubicBezTo>
                <a:cubicBezTo>
                  <a:pt x="466" y="1545"/>
                  <a:pt x="466" y="1545"/>
                  <a:pt x="466" y="1545"/>
                </a:cubicBezTo>
                <a:cubicBezTo>
                  <a:pt x="495" y="1559"/>
                  <a:pt x="524" y="1571"/>
                  <a:pt x="554" y="1582"/>
                </a:cubicBezTo>
                <a:cubicBezTo>
                  <a:pt x="558" y="1583"/>
                  <a:pt x="561" y="1588"/>
                  <a:pt x="559" y="1593"/>
                </a:cubicBezTo>
                <a:cubicBezTo>
                  <a:pt x="558" y="1596"/>
                  <a:pt x="555" y="1598"/>
                  <a:pt x="551" y="1598"/>
                </a:cubicBezTo>
                <a:close/>
                <a:moveTo>
                  <a:pt x="1100" y="1596"/>
                </a:moveTo>
                <a:cubicBezTo>
                  <a:pt x="1100" y="1596"/>
                  <a:pt x="1100" y="1596"/>
                  <a:pt x="1100" y="1596"/>
                </a:cubicBezTo>
                <a:cubicBezTo>
                  <a:pt x="1097" y="1596"/>
                  <a:pt x="1093" y="1594"/>
                  <a:pt x="1092" y="1590"/>
                </a:cubicBezTo>
                <a:cubicBezTo>
                  <a:pt x="1091" y="1588"/>
                  <a:pt x="1091" y="1586"/>
                  <a:pt x="1092" y="1584"/>
                </a:cubicBezTo>
                <a:cubicBezTo>
                  <a:pt x="1093" y="1582"/>
                  <a:pt x="1095" y="1580"/>
                  <a:pt x="1097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102" y="1578"/>
                  <a:pt x="1107" y="1581"/>
                  <a:pt x="1108" y="1585"/>
                </a:cubicBezTo>
                <a:cubicBezTo>
                  <a:pt x="1110" y="1589"/>
                  <a:pt x="1107" y="1594"/>
                  <a:pt x="1103" y="1596"/>
                </a:cubicBezTo>
                <a:cubicBezTo>
                  <a:pt x="1102" y="1596"/>
                  <a:pt x="1101" y="1596"/>
                  <a:pt x="1100" y="1596"/>
                </a:cubicBezTo>
                <a:close/>
                <a:moveTo>
                  <a:pt x="1127" y="1586"/>
                </a:moveTo>
                <a:cubicBezTo>
                  <a:pt x="1123" y="1586"/>
                  <a:pt x="1120" y="1584"/>
                  <a:pt x="1119" y="1581"/>
                </a:cubicBezTo>
                <a:cubicBezTo>
                  <a:pt x="1118" y="1579"/>
                  <a:pt x="1118" y="1576"/>
                  <a:pt x="1119" y="1574"/>
                </a:cubicBezTo>
                <a:cubicBezTo>
                  <a:pt x="1120" y="1572"/>
                  <a:pt x="1121" y="1570"/>
                  <a:pt x="1123" y="1570"/>
                </a:cubicBezTo>
                <a:cubicBezTo>
                  <a:pt x="1158" y="1556"/>
                  <a:pt x="1192" y="1539"/>
                  <a:pt x="1224" y="1521"/>
                </a:cubicBezTo>
                <a:cubicBezTo>
                  <a:pt x="1224" y="1521"/>
                  <a:pt x="1224" y="1521"/>
                  <a:pt x="1224" y="1521"/>
                </a:cubicBezTo>
                <a:cubicBezTo>
                  <a:pt x="1252" y="1505"/>
                  <a:pt x="1278" y="1488"/>
                  <a:pt x="1304" y="1469"/>
                </a:cubicBezTo>
                <a:cubicBezTo>
                  <a:pt x="1307" y="1466"/>
                  <a:pt x="1313" y="1467"/>
                  <a:pt x="1316" y="1471"/>
                </a:cubicBezTo>
                <a:cubicBezTo>
                  <a:pt x="1318" y="1474"/>
                  <a:pt x="1318" y="1480"/>
                  <a:pt x="1314" y="1482"/>
                </a:cubicBezTo>
                <a:cubicBezTo>
                  <a:pt x="1288" y="1502"/>
                  <a:pt x="1261" y="1520"/>
                  <a:pt x="1233" y="1536"/>
                </a:cubicBezTo>
                <a:cubicBezTo>
                  <a:pt x="1200" y="1554"/>
                  <a:pt x="1165" y="1571"/>
                  <a:pt x="1130" y="1585"/>
                </a:cubicBezTo>
                <a:cubicBezTo>
                  <a:pt x="1130" y="1585"/>
                  <a:pt x="1130" y="1585"/>
                  <a:pt x="1130" y="1585"/>
                </a:cubicBezTo>
                <a:cubicBezTo>
                  <a:pt x="1129" y="1586"/>
                  <a:pt x="1128" y="1586"/>
                  <a:pt x="1127" y="1586"/>
                </a:cubicBezTo>
                <a:close/>
                <a:moveTo>
                  <a:pt x="342" y="1488"/>
                </a:moveTo>
                <a:cubicBezTo>
                  <a:pt x="340" y="1488"/>
                  <a:pt x="338" y="1487"/>
                  <a:pt x="337" y="1486"/>
                </a:cubicBezTo>
                <a:cubicBezTo>
                  <a:pt x="337" y="1486"/>
                  <a:pt x="337" y="1486"/>
                  <a:pt x="337" y="1486"/>
                </a:cubicBezTo>
                <a:cubicBezTo>
                  <a:pt x="335" y="1485"/>
                  <a:pt x="334" y="1483"/>
                  <a:pt x="333" y="1480"/>
                </a:cubicBezTo>
                <a:cubicBezTo>
                  <a:pt x="333" y="1478"/>
                  <a:pt x="334" y="1476"/>
                  <a:pt x="335" y="1474"/>
                </a:cubicBezTo>
                <a:cubicBezTo>
                  <a:pt x="338" y="1470"/>
                  <a:pt x="343" y="1470"/>
                  <a:pt x="347" y="1472"/>
                </a:cubicBezTo>
                <a:cubicBezTo>
                  <a:pt x="351" y="1475"/>
                  <a:pt x="351" y="1480"/>
                  <a:pt x="349" y="1484"/>
                </a:cubicBezTo>
                <a:cubicBezTo>
                  <a:pt x="347" y="1486"/>
                  <a:pt x="345" y="1488"/>
                  <a:pt x="342" y="1488"/>
                </a:cubicBezTo>
                <a:close/>
                <a:moveTo>
                  <a:pt x="319" y="1471"/>
                </a:moveTo>
                <a:cubicBezTo>
                  <a:pt x="317" y="1471"/>
                  <a:pt x="316" y="1470"/>
                  <a:pt x="314" y="1469"/>
                </a:cubicBezTo>
                <a:cubicBezTo>
                  <a:pt x="289" y="1449"/>
                  <a:pt x="264" y="1427"/>
                  <a:pt x="242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20" y="1383"/>
                  <a:pt x="199" y="1360"/>
                  <a:pt x="180" y="1336"/>
                </a:cubicBezTo>
                <a:cubicBezTo>
                  <a:pt x="176" y="1330"/>
                  <a:pt x="171" y="1324"/>
                  <a:pt x="166" y="1318"/>
                </a:cubicBezTo>
                <a:cubicBezTo>
                  <a:pt x="166" y="1318"/>
                  <a:pt x="166" y="1318"/>
                  <a:pt x="166" y="1318"/>
                </a:cubicBezTo>
                <a:cubicBezTo>
                  <a:pt x="165" y="1316"/>
                  <a:pt x="164" y="1314"/>
                  <a:pt x="165" y="1312"/>
                </a:cubicBezTo>
                <a:cubicBezTo>
                  <a:pt x="165" y="1310"/>
                  <a:pt x="166" y="1308"/>
                  <a:pt x="168" y="1306"/>
                </a:cubicBezTo>
                <a:cubicBezTo>
                  <a:pt x="172" y="1304"/>
                  <a:pt x="177" y="1304"/>
                  <a:pt x="180" y="1308"/>
                </a:cubicBezTo>
                <a:cubicBezTo>
                  <a:pt x="184" y="1314"/>
                  <a:pt x="189" y="1320"/>
                  <a:pt x="194" y="1325"/>
                </a:cubicBezTo>
                <a:cubicBezTo>
                  <a:pt x="212" y="1349"/>
                  <a:pt x="232" y="1371"/>
                  <a:pt x="253" y="1392"/>
                </a:cubicBezTo>
                <a:cubicBezTo>
                  <a:pt x="253" y="1392"/>
                  <a:pt x="253" y="1392"/>
                  <a:pt x="253" y="1392"/>
                </a:cubicBezTo>
                <a:cubicBezTo>
                  <a:pt x="276" y="1415"/>
                  <a:pt x="300" y="1436"/>
                  <a:pt x="325" y="1455"/>
                </a:cubicBezTo>
                <a:cubicBezTo>
                  <a:pt x="328" y="1458"/>
                  <a:pt x="329" y="1464"/>
                  <a:pt x="326" y="1467"/>
                </a:cubicBezTo>
                <a:cubicBezTo>
                  <a:pt x="324" y="1469"/>
                  <a:pt x="322" y="1471"/>
                  <a:pt x="319" y="1471"/>
                </a:cubicBezTo>
                <a:close/>
                <a:moveTo>
                  <a:pt x="1331" y="1467"/>
                </a:moveTo>
                <a:cubicBezTo>
                  <a:pt x="1329" y="1467"/>
                  <a:pt x="1326" y="1466"/>
                  <a:pt x="1324" y="1464"/>
                </a:cubicBezTo>
                <a:cubicBezTo>
                  <a:pt x="1323" y="1462"/>
                  <a:pt x="1322" y="1460"/>
                  <a:pt x="1323" y="1457"/>
                </a:cubicBezTo>
                <a:cubicBezTo>
                  <a:pt x="1323" y="1455"/>
                  <a:pt x="1324" y="1453"/>
                  <a:pt x="1326" y="1452"/>
                </a:cubicBezTo>
                <a:cubicBezTo>
                  <a:pt x="1329" y="1449"/>
                  <a:pt x="1335" y="1449"/>
                  <a:pt x="1338" y="1453"/>
                </a:cubicBezTo>
                <a:cubicBezTo>
                  <a:pt x="1341" y="1457"/>
                  <a:pt x="1340" y="1462"/>
                  <a:pt x="1336" y="1465"/>
                </a:cubicBezTo>
                <a:cubicBezTo>
                  <a:pt x="1335" y="1466"/>
                  <a:pt x="1333" y="1467"/>
                  <a:pt x="1331" y="1467"/>
                </a:cubicBezTo>
                <a:close/>
                <a:moveTo>
                  <a:pt x="1353" y="1449"/>
                </a:moveTo>
                <a:cubicBezTo>
                  <a:pt x="1350" y="1449"/>
                  <a:pt x="1348" y="1448"/>
                  <a:pt x="1346" y="1446"/>
                </a:cubicBezTo>
                <a:cubicBezTo>
                  <a:pt x="1345" y="1444"/>
                  <a:pt x="1344" y="1442"/>
                  <a:pt x="1344" y="1440"/>
                </a:cubicBezTo>
                <a:cubicBezTo>
                  <a:pt x="1345" y="1437"/>
                  <a:pt x="1346" y="1435"/>
                  <a:pt x="1347" y="1434"/>
                </a:cubicBezTo>
                <a:cubicBezTo>
                  <a:pt x="1375" y="1410"/>
                  <a:pt x="1402" y="1383"/>
                  <a:pt x="1427" y="1355"/>
                </a:cubicBezTo>
                <a:cubicBezTo>
                  <a:pt x="1427" y="1355"/>
                  <a:pt x="1427" y="1355"/>
                  <a:pt x="1427" y="1355"/>
                </a:cubicBezTo>
                <a:cubicBezTo>
                  <a:pt x="1448" y="1331"/>
                  <a:pt x="1467" y="1306"/>
                  <a:pt x="1485" y="1280"/>
                </a:cubicBezTo>
                <a:cubicBezTo>
                  <a:pt x="1488" y="1276"/>
                  <a:pt x="1493" y="1275"/>
                  <a:pt x="1497" y="1278"/>
                </a:cubicBezTo>
                <a:cubicBezTo>
                  <a:pt x="1501" y="1281"/>
                  <a:pt x="1502" y="1286"/>
                  <a:pt x="1499" y="1290"/>
                </a:cubicBezTo>
                <a:cubicBezTo>
                  <a:pt x="1481" y="1316"/>
                  <a:pt x="1461" y="1342"/>
                  <a:pt x="1440" y="1366"/>
                </a:cubicBezTo>
                <a:cubicBezTo>
                  <a:pt x="1414" y="1395"/>
                  <a:pt x="1387" y="1422"/>
                  <a:pt x="1358" y="1447"/>
                </a:cubicBezTo>
                <a:cubicBezTo>
                  <a:pt x="1357" y="1448"/>
                  <a:pt x="1355" y="1449"/>
                  <a:pt x="1353" y="1449"/>
                </a:cubicBezTo>
                <a:close/>
                <a:moveTo>
                  <a:pt x="157" y="1299"/>
                </a:moveTo>
                <a:cubicBezTo>
                  <a:pt x="154" y="1299"/>
                  <a:pt x="151" y="1297"/>
                  <a:pt x="150" y="1295"/>
                </a:cubicBezTo>
                <a:cubicBezTo>
                  <a:pt x="150" y="1295"/>
                  <a:pt x="150" y="1295"/>
                  <a:pt x="150" y="1295"/>
                </a:cubicBezTo>
                <a:cubicBezTo>
                  <a:pt x="148" y="1293"/>
                  <a:pt x="148" y="1291"/>
                  <a:pt x="148" y="1289"/>
                </a:cubicBezTo>
                <a:cubicBezTo>
                  <a:pt x="149" y="1286"/>
                  <a:pt x="150" y="1285"/>
                  <a:pt x="152" y="1283"/>
                </a:cubicBezTo>
                <a:cubicBezTo>
                  <a:pt x="155" y="1281"/>
                  <a:pt x="161" y="1282"/>
                  <a:pt x="163" y="1285"/>
                </a:cubicBezTo>
                <a:cubicBezTo>
                  <a:pt x="163" y="1285"/>
                  <a:pt x="163" y="1285"/>
                  <a:pt x="163" y="1285"/>
                </a:cubicBezTo>
                <a:cubicBezTo>
                  <a:pt x="166" y="1289"/>
                  <a:pt x="165" y="1294"/>
                  <a:pt x="161" y="1297"/>
                </a:cubicBezTo>
                <a:cubicBezTo>
                  <a:pt x="160" y="1298"/>
                  <a:pt x="158" y="1299"/>
                  <a:pt x="157" y="1299"/>
                </a:cubicBezTo>
                <a:close/>
                <a:moveTo>
                  <a:pt x="141" y="1275"/>
                </a:moveTo>
                <a:cubicBezTo>
                  <a:pt x="138" y="1275"/>
                  <a:pt x="135" y="1274"/>
                  <a:pt x="134" y="1271"/>
                </a:cubicBezTo>
                <a:cubicBezTo>
                  <a:pt x="116" y="1244"/>
                  <a:pt x="100" y="1216"/>
                  <a:pt x="86" y="1187"/>
                </a:cubicBezTo>
                <a:cubicBezTo>
                  <a:pt x="69" y="1153"/>
                  <a:pt x="54" y="1117"/>
                  <a:pt x="42" y="1081"/>
                </a:cubicBezTo>
                <a:cubicBezTo>
                  <a:pt x="42" y="1079"/>
                  <a:pt x="42" y="1077"/>
                  <a:pt x="43" y="1075"/>
                </a:cubicBezTo>
                <a:cubicBezTo>
                  <a:pt x="44" y="1073"/>
                  <a:pt x="45" y="1071"/>
                  <a:pt x="48" y="1071"/>
                </a:cubicBezTo>
                <a:cubicBezTo>
                  <a:pt x="52" y="1069"/>
                  <a:pt x="57" y="1072"/>
                  <a:pt x="58" y="1076"/>
                </a:cubicBezTo>
                <a:cubicBezTo>
                  <a:pt x="70" y="1111"/>
                  <a:pt x="84" y="1146"/>
                  <a:pt x="101" y="1179"/>
                </a:cubicBezTo>
                <a:cubicBezTo>
                  <a:pt x="115" y="1208"/>
                  <a:pt x="131" y="1236"/>
                  <a:pt x="148" y="1262"/>
                </a:cubicBezTo>
                <a:cubicBezTo>
                  <a:pt x="150" y="1266"/>
                  <a:pt x="149" y="1271"/>
                  <a:pt x="145" y="1274"/>
                </a:cubicBezTo>
                <a:cubicBezTo>
                  <a:pt x="144" y="1275"/>
                  <a:pt x="142" y="1275"/>
                  <a:pt x="141" y="1275"/>
                </a:cubicBezTo>
                <a:close/>
                <a:moveTo>
                  <a:pt x="1508" y="1270"/>
                </a:moveTo>
                <a:cubicBezTo>
                  <a:pt x="1506" y="1270"/>
                  <a:pt x="1505" y="1269"/>
                  <a:pt x="1503" y="1269"/>
                </a:cubicBezTo>
                <a:cubicBezTo>
                  <a:pt x="1502" y="1267"/>
                  <a:pt x="1500" y="1265"/>
                  <a:pt x="1500" y="1263"/>
                </a:cubicBezTo>
                <a:cubicBezTo>
                  <a:pt x="1499" y="1261"/>
                  <a:pt x="1500" y="1259"/>
                  <a:pt x="1501" y="1257"/>
                </a:cubicBezTo>
                <a:cubicBezTo>
                  <a:pt x="1503" y="1253"/>
                  <a:pt x="1509" y="1252"/>
                  <a:pt x="1513" y="1254"/>
                </a:cubicBezTo>
                <a:cubicBezTo>
                  <a:pt x="1516" y="1257"/>
                  <a:pt x="1518" y="1262"/>
                  <a:pt x="1515" y="1266"/>
                </a:cubicBezTo>
                <a:cubicBezTo>
                  <a:pt x="1514" y="1268"/>
                  <a:pt x="1511" y="1270"/>
                  <a:pt x="1508" y="1270"/>
                </a:cubicBezTo>
                <a:close/>
                <a:moveTo>
                  <a:pt x="1523" y="1246"/>
                </a:moveTo>
                <a:cubicBezTo>
                  <a:pt x="1521" y="1246"/>
                  <a:pt x="1520" y="1245"/>
                  <a:pt x="1518" y="1245"/>
                </a:cubicBezTo>
                <a:cubicBezTo>
                  <a:pt x="1514" y="1242"/>
                  <a:pt x="1513" y="1237"/>
                  <a:pt x="1515" y="1233"/>
                </a:cubicBezTo>
                <a:cubicBezTo>
                  <a:pt x="1516" y="1233"/>
                  <a:pt x="1516" y="1232"/>
                  <a:pt x="1516" y="1232"/>
                </a:cubicBezTo>
                <a:cubicBezTo>
                  <a:pt x="1516" y="1232"/>
                  <a:pt x="1516" y="1232"/>
                  <a:pt x="1516" y="1232"/>
                </a:cubicBezTo>
                <a:cubicBezTo>
                  <a:pt x="1535" y="1200"/>
                  <a:pt x="1552" y="1167"/>
                  <a:pt x="1566" y="1133"/>
                </a:cubicBezTo>
                <a:cubicBezTo>
                  <a:pt x="1578" y="1104"/>
                  <a:pt x="1588" y="1074"/>
                  <a:pt x="1597" y="1043"/>
                </a:cubicBezTo>
                <a:cubicBezTo>
                  <a:pt x="1598" y="1039"/>
                  <a:pt x="1603" y="1036"/>
                  <a:pt x="1608" y="1037"/>
                </a:cubicBezTo>
                <a:cubicBezTo>
                  <a:pt x="1610" y="1038"/>
                  <a:pt x="1612" y="1039"/>
                  <a:pt x="1613" y="1041"/>
                </a:cubicBezTo>
                <a:cubicBezTo>
                  <a:pt x="1614" y="1043"/>
                  <a:pt x="1614" y="1046"/>
                  <a:pt x="1613" y="1048"/>
                </a:cubicBezTo>
                <a:cubicBezTo>
                  <a:pt x="1605" y="1079"/>
                  <a:pt x="1594" y="1110"/>
                  <a:pt x="1581" y="1140"/>
                </a:cubicBezTo>
                <a:cubicBezTo>
                  <a:pt x="1567" y="1174"/>
                  <a:pt x="1550" y="1208"/>
                  <a:pt x="1531" y="1240"/>
                </a:cubicBezTo>
                <a:cubicBezTo>
                  <a:pt x="1531" y="1241"/>
                  <a:pt x="1531" y="1241"/>
                  <a:pt x="1531" y="1241"/>
                </a:cubicBezTo>
                <a:cubicBezTo>
                  <a:pt x="1530" y="1241"/>
                  <a:pt x="1530" y="1241"/>
                  <a:pt x="1530" y="1242"/>
                </a:cubicBezTo>
                <a:cubicBezTo>
                  <a:pt x="1529" y="1244"/>
                  <a:pt x="1526" y="1246"/>
                  <a:pt x="1523" y="1246"/>
                </a:cubicBezTo>
                <a:close/>
                <a:moveTo>
                  <a:pt x="42" y="1060"/>
                </a:moveTo>
                <a:cubicBezTo>
                  <a:pt x="38" y="1060"/>
                  <a:pt x="35" y="1058"/>
                  <a:pt x="34" y="1054"/>
                </a:cubicBezTo>
                <a:cubicBezTo>
                  <a:pt x="33" y="1052"/>
                  <a:pt x="33" y="1050"/>
                  <a:pt x="34" y="1048"/>
                </a:cubicBezTo>
                <a:cubicBezTo>
                  <a:pt x="35" y="1046"/>
                  <a:pt x="37" y="1044"/>
                  <a:pt x="39" y="1043"/>
                </a:cubicBezTo>
                <a:cubicBezTo>
                  <a:pt x="44" y="1042"/>
                  <a:pt x="49" y="1045"/>
                  <a:pt x="50" y="1049"/>
                </a:cubicBezTo>
                <a:cubicBezTo>
                  <a:pt x="51" y="1051"/>
                  <a:pt x="50" y="1054"/>
                  <a:pt x="49" y="1056"/>
                </a:cubicBezTo>
                <a:cubicBezTo>
                  <a:pt x="48" y="1058"/>
                  <a:pt x="46" y="1059"/>
                  <a:pt x="44" y="1060"/>
                </a:cubicBezTo>
                <a:cubicBezTo>
                  <a:pt x="43" y="1060"/>
                  <a:pt x="43" y="1060"/>
                  <a:pt x="42" y="1060"/>
                </a:cubicBezTo>
                <a:close/>
                <a:moveTo>
                  <a:pt x="34" y="1033"/>
                </a:moveTo>
                <a:cubicBezTo>
                  <a:pt x="30" y="1033"/>
                  <a:pt x="27" y="1030"/>
                  <a:pt x="26" y="1026"/>
                </a:cubicBezTo>
                <a:cubicBezTo>
                  <a:pt x="18" y="995"/>
                  <a:pt x="12" y="963"/>
                  <a:pt x="8" y="931"/>
                </a:cubicBezTo>
                <a:cubicBezTo>
                  <a:pt x="3" y="895"/>
                  <a:pt x="0" y="859"/>
                  <a:pt x="0" y="822"/>
                </a:cubicBezTo>
                <a:cubicBezTo>
                  <a:pt x="0" y="821"/>
                  <a:pt x="1" y="820"/>
                  <a:pt x="1" y="818"/>
                </a:cubicBezTo>
                <a:cubicBezTo>
                  <a:pt x="1" y="817"/>
                  <a:pt x="1" y="817"/>
                  <a:pt x="1" y="817"/>
                </a:cubicBezTo>
                <a:cubicBezTo>
                  <a:pt x="1" y="812"/>
                  <a:pt x="4" y="809"/>
                  <a:pt x="9" y="809"/>
                </a:cubicBezTo>
                <a:cubicBezTo>
                  <a:pt x="9" y="809"/>
                  <a:pt x="9" y="809"/>
                  <a:pt x="9" y="809"/>
                </a:cubicBezTo>
                <a:cubicBezTo>
                  <a:pt x="11" y="809"/>
                  <a:pt x="13" y="810"/>
                  <a:pt x="15" y="811"/>
                </a:cubicBezTo>
                <a:cubicBezTo>
                  <a:pt x="17" y="813"/>
                  <a:pt x="17" y="815"/>
                  <a:pt x="17" y="817"/>
                </a:cubicBezTo>
                <a:cubicBezTo>
                  <a:pt x="17" y="819"/>
                  <a:pt x="17" y="821"/>
                  <a:pt x="17" y="822"/>
                </a:cubicBezTo>
                <a:cubicBezTo>
                  <a:pt x="17" y="858"/>
                  <a:pt x="20" y="894"/>
                  <a:pt x="25" y="929"/>
                </a:cubicBezTo>
                <a:cubicBezTo>
                  <a:pt x="29" y="960"/>
                  <a:pt x="35" y="992"/>
                  <a:pt x="43" y="1022"/>
                </a:cubicBezTo>
                <a:cubicBezTo>
                  <a:pt x="44" y="1027"/>
                  <a:pt x="41" y="1031"/>
                  <a:pt x="36" y="1033"/>
                </a:cubicBezTo>
                <a:cubicBezTo>
                  <a:pt x="36" y="1033"/>
                  <a:pt x="35" y="1033"/>
                  <a:pt x="34" y="1033"/>
                </a:cubicBezTo>
                <a:close/>
                <a:moveTo>
                  <a:pt x="1613" y="1027"/>
                </a:moveTo>
                <a:cubicBezTo>
                  <a:pt x="1612" y="1027"/>
                  <a:pt x="1611" y="1027"/>
                  <a:pt x="1611" y="1027"/>
                </a:cubicBezTo>
                <a:cubicBezTo>
                  <a:pt x="1608" y="1026"/>
                  <a:pt x="1606" y="1025"/>
                  <a:pt x="1605" y="1023"/>
                </a:cubicBezTo>
                <a:cubicBezTo>
                  <a:pt x="1604" y="1021"/>
                  <a:pt x="1604" y="1018"/>
                  <a:pt x="1604" y="1016"/>
                </a:cubicBezTo>
                <a:cubicBezTo>
                  <a:pt x="1605" y="1012"/>
                  <a:pt x="1610" y="1009"/>
                  <a:pt x="1615" y="1010"/>
                </a:cubicBezTo>
                <a:cubicBezTo>
                  <a:pt x="1619" y="1011"/>
                  <a:pt x="1622" y="1016"/>
                  <a:pt x="1621" y="1020"/>
                </a:cubicBezTo>
                <a:cubicBezTo>
                  <a:pt x="1620" y="1024"/>
                  <a:pt x="1617" y="1027"/>
                  <a:pt x="1613" y="1027"/>
                </a:cubicBezTo>
                <a:close/>
                <a:moveTo>
                  <a:pt x="1619" y="999"/>
                </a:moveTo>
                <a:cubicBezTo>
                  <a:pt x="1618" y="999"/>
                  <a:pt x="1618" y="999"/>
                  <a:pt x="1617" y="999"/>
                </a:cubicBezTo>
                <a:cubicBezTo>
                  <a:pt x="1613" y="998"/>
                  <a:pt x="1610" y="994"/>
                  <a:pt x="1611" y="989"/>
                </a:cubicBezTo>
                <a:cubicBezTo>
                  <a:pt x="1614" y="973"/>
                  <a:pt x="1617" y="956"/>
                  <a:pt x="1619" y="940"/>
                </a:cubicBezTo>
                <a:cubicBezTo>
                  <a:pt x="1622" y="919"/>
                  <a:pt x="1625" y="899"/>
                  <a:pt x="1626" y="878"/>
                </a:cubicBezTo>
                <a:cubicBezTo>
                  <a:pt x="1627" y="860"/>
                  <a:pt x="1628" y="842"/>
                  <a:pt x="1628" y="823"/>
                </a:cubicBezTo>
                <a:cubicBezTo>
                  <a:pt x="1628" y="810"/>
                  <a:pt x="1628" y="796"/>
                  <a:pt x="1627" y="783"/>
                </a:cubicBezTo>
                <a:cubicBezTo>
                  <a:pt x="1627" y="781"/>
                  <a:pt x="1628" y="779"/>
                  <a:pt x="1629" y="777"/>
                </a:cubicBezTo>
                <a:cubicBezTo>
                  <a:pt x="1631" y="775"/>
                  <a:pt x="1633" y="774"/>
                  <a:pt x="1635" y="774"/>
                </a:cubicBezTo>
                <a:cubicBezTo>
                  <a:pt x="1640" y="774"/>
                  <a:pt x="1644" y="778"/>
                  <a:pt x="1644" y="782"/>
                </a:cubicBezTo>
                <a:cubicBezTo>
                  <a:pt x="1645" y="796"/>
                  <a:pt x="1645" y="810"/>
                  <a:pt x="1645" y="823"/>
                </a:cubicBezTo>
                <a:cubicBezTo>
                  <a:pt x="1645" y="842"/>
                  <a:pt x="1644" y="861"/>
                  <a:pt x="1643" y="879"/>
                </a:cubicBezTo>
                <a:cubicBezTo>
                  <a:pt x="1642" y="900"/>
                  <a:pt x="1639" y="921"/>
                  <a:pt x="1636" y="942"/>
                </a:cubicBezTo>
                <a:cubicBezTo>
                  <a:pt x="1634" y="959"/>
                  <a:pt x="1631" y="976"/>
                  <a:pt x="1627" y="992"/>
                </a:cubicBezTo>
                <a:cubicBezTo>
                  <a:pt x="1626" y="996"/>
                  <a:pt x="1623" y="999"/>
                  <a:pt x="1619" y="999"/>
                </a:cubicBezTo>
                <a:close/>
                <a:moveTo>
                  <a:pt x="10" y="797"/>
                </a:moveTo>
                <a:cubicBezTo>
                  <a:pt x="10" y="797"/>
                  <a:pt x="9" y="797"/>
                  <a:pt x="9" y="797"/>
                </a:cubicBezTo>
                <a:cubicBezTo>
                  <a:pt x="7" y="797"/>
                  <a:pt x="5" y="796"/>
                  <a:pt x="3" y="795"/>
                </a:cubicBezTo>
                <a:cubicBezTo>
                  <a:pt x="2" y="793"/>
                  <a:pt x="1" y="791"/>
                  <a:pt x="1" y="789"/>
                </a:cubicBezTo>
                <a:cubicBezTo>
                  <a:pt x="1" y="784"/>
                  <a:pt x="5" y="780"/>
                  <a:pt x="10" y="780"/>
                </a:cubicBezTo>
                <a:cubicBezTo>
                  <a:pt x="12" y="780"/>
                  <a:pt x="14" y="781"/>
                  <a:pt x="16" y="783"/>
                </a:cubicBezTo>
                <a:cubicBezTo>
                  <a:pt x="17" y="785"/>
                  <a:pt x="18" y="787"/>
                  <a:pt x="18" y="789"/>
                </a:cubicBezTo>
                <a:cubicBezTo>
                  <a:pt x="18" y="794"/>
                  <a:pt x="14" y="797"/>
                  <a:pt x="10" y="797"/>
                </a:cubicBezTo>
                <a:close/>
                <a:moveTo>
                  <a:pt x="11" y="769"/>
                </a:moveTo>
                <a:cubicBezTo>
                  <a:pt x="11" y="769"/>
                  <a:pt x="11" y="769"/>
                  <a:pt x="11" y="769"/>
                </a:cubicBezTo>
                <a:cubicBezTo>
                  <a:pt x="8" y="769"/>
                  <a:pt x="6" y="768"/>
                  <a:pt x="5" y="766"/>
                </a:cubicBezTo>
                <a:cubicBezTo>
                  <a:pt x="3" y="764"/>
                  <a:pt x="3" y="762"/>
                  <a:pt x="3" y="760"/>
                </a:cubicBezTo>
                <a:cubicBezTo>
                  <a:pt x="3" y="754"/>
                  <a:pt x="4" y="748"/>
                  <a:pt x="5" y="741"/>
                </a:cubicBezTo>
                <a:cubicBezTo>
                  <a:pt x="7" y="715"/>
                  <a:pt x="11" y="689"/>
                  <a:pt x="16" y="664"/>
                </a:cubicBezTo>
                <a:cubicBezTo>
                  <a:pt x="16" y="664"/>
                  <a:pt x="16" y="664"/>
                  <a:pt x="16" y="664"/>
                </a:cubicBezTo>
                <a:cubicBezTo>
                  <a:pt x="16" y="664"/>
                  <a:pt x="16" y="663"/>
                  <a:pt x="16" y="663"/>
                </a:cubicBezTo>
                <a:cubicBezTo>
                  <a:pt x="24" y="626"/>
                  <a:pt x="34" y="589"/>
                  <a:pt x="46" y="554"/>
                </a:cubicBezTo>
                <a:cubicBezTo>
                  <a:pt x="48" y="549"/>
                  <a:pt x="52" y="547"/>
                  <a:pt x="57" y="548"/>
                </a:cubicBezTo>
                <a:cubicBezTo>
                  <a:pt x="61" y="550"/>
                  <a:pt x="64" y="555"/>
                  <a:pt x="62" y="559"/>
                </a:cubicBezTo>
                <a:cubicBezTo>
                  <a:pt x="50" y="594"/>
                  <a:pt x="40" y="631"/>
                  <a:pt x="33" y="667"/>
                </a:cubicBezTo>
                <a:cubicBezTo>
                  <a:pt x="28" y="692"/>
                  <a:pt x="24" y="717"/>
                  <a:pt x="21" y="743"/>
                </a:cubicBezTo>
                <a:cubicBezTo>
                  <a:pt x="21" y="749"/>
                  <a:pt x="20" y="755"/>
                  <a:pt x="20" y="761"/>
                </a:cubicBezTo>
                <a:cubicBezTo>
                  <a:pt x="19" y="766"/>
                  <a:pt x="16" y="769"/>
                  <a:pt x="11" y="769"/>
                </a:cubicBezTo>
                <a:close/>
                <a:moveTo>
                  <a:pt x="1634" y="763"/>
                </a:moveTo>
                <a:cubicBezTo>
                  <a:pt x="1629" y="763"/>
                  <a:pt x="1625" y="760"/>
                  <a:pt x="1625" y="755"/>
                </a:cubicBezTo>
                <a:cubicBezTo>
                  <a:pt x="1625" y="755"/>
                  <a:pt x="1625" y="755"/>
                  <a:pt x="1625" y="755"/>
                </a:cubicBezTo>
                <a:cubicBezTo>
                  <a:pt x="1625" y="753"/>
                  <a:pt x="1626" y="751"/>
                  <a:pt x="1627" y="749"/>
                </a:cubicBezTo>
                <a:cubicBezTo>
                  <a:pt x="1629" y="747"/>
                  <a:pt x="1631" y="746"/>
                  <a:pt x="1633" y="746"/>
                </a:cubicBezTo>
                <a:cubicBezTo>
                  <a:pt x="1638" y="746"/>
                  <a:pt x="1642" y="749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6"/>
                  <a:pt x="1641" y="758"/>
                  <a:pt x="1640" y="760"/>
                </a:cubicBezTo>
                <a:cubicBezTo>
                  <a:pt x="1639" y="762"/>
                  <a:pt x="1637" y="763"/>
                  <a:pt x="1634" y="763"/>
                </a:cubicBezTo>
                <a:cubicBezTo>
                  <a:pt x="1634" y="763"/>
                  <a:pt x="1634" y="763"/>
                  <a:pt x="1634" y="763"/>
                </a:cubicBezTo>
                <a:close/>
                <a:moveTo>
                  <a:pt x="1631" y="735"/>
                </a:moveTo>
                <a:cubicBezTo>
                  <a:pt x="1626" y="735"/>
                  <a:pt x="1623" y="732"/>
                  <a:pt x="1622" y="727"/>
                </a:cubicBezTo>
                <a:cubicBezTo>
                  <a:pt x="1618" y="695"/>
                  <a:pt x="1612" y="662"/>
                  <a:pt x="1605" y="630"/>
                </a:cubicBezTo>
                <a:cubicBezTo>
                  <a:pt x="1603" y="626"/>
                  <a:pt x="1606" y="621"/>
                  <a:pt x="1611" y="620"/>
                </a:cubicBezTo>
                <a:cubicBezTo>
                  <a:pt x="1615" y="619"/>
                  <a:pt x="1620" y="622"/>
                  <a:pt x="1621" y="626"/>
                </a:cubicBezTo>
                <a:cubicBezTo>
                  <a:pt x="1629" y="659"/>
                  <a:pt x="1635" y="692"/>
                  <a:pt x="1639" y="725"/>
                </a:cubicBezTo>
                <a:cubicBezTo>
                  <a:pt x="1640" y="730"/>
                  <a:pt x="1636" y="734"/>
                  <a:pt x="1632" y="735"/>
                </a:cubicBezTo>
                <a:cubicBezTo>
                  <a:pt x="1631" y="735"/>
                  <a:pt x="1631" y="735"/>
                  <a:pt x="1631" y="735"/>
                </a:cubicBezTo>
                <a:close/>
                <a:moveTo>
                  <a:pt x="1592" y="566"/>
                </a:moveTo>
                <a:cubicBezTo>
                  <a:pt x="1588" y="566"/>
                  <a:pt x="1585" y="563"/>
                  <a:pt x="1584" y="560"/>
                </a:cubicBezTo>
                <a:cubicBezTo>
                  <a:pt x="1573" y="530"/>
                  <a:pt x="1561" y="500"/>
                  <a:pt x="1547" y="472"/>
                </a:cubicBezTo>
                <a:cubicBezTo>
                  <a:pt x="1546" y="470"/>
                  <a:pt x="1546" y="468"/>
                  <a:pt x="1547" y="465"/>
                </a:cubicBezTo>
                <a:cubicBezTo>
                  <a:pt x="1548" y="463"/>
                  <a:pt x="1549" y="462"/>
                  <a:pt x="1551" y="461"/>
                </a:cubicBezTo>
                <a:cubicBezTo>
                  <a:pt x="1556" y="459"/>
                  <a:pt x="1561" y="461"/>
                  <a:pt x="1563" y="465"/>
                </a:cubicBezTo>
                <a:cubicBezTo>
                  <a:pt x="1577" y="494"/>
                  <a:pt x="1589" y="524"/>
                  <a:pt x="1600" y="554"/>
                </a:cubicBezTo>
                <a:cubicBezTo>
                  <a:pt x="1601" y="556"/>
                  <a:pt x="1600" y="559"/>
                  <a:pt x="1599" y="561"/>
                </a:cubicBezTo>
                <a:cubicBezTo>
                  <a:pt x="1598" y="563"/>
                  <a:pt x="1597" y="564"/>
                  <a:pt x="1595" y="565"/>
                </a:cubicBezTo>
                <a:cubicBezTo>
                  <a:pt x="1594" y="565"/>
                  <a:pt x="1593" y="566"/>
                  <a:pt x="1592" y="566"/>
                </a:cubicBezTo>
                <a:close/>
                <a:moveTo>
                  <a:pt x="64" y="538"/>
                </a:moveTo>
                <a:cubicBezTo>
                  <a:pt x="64" y="538"/>
                  <a:pt x="64" y="538"/>
                  <a:pt x="64" y="538"/>
                </a:cubicBezTo>
                <a:cubicBezTo>
                  <a:pt x="64" y="538"/>
                  <a:pt x="64" y="538"/>
                  <a:pt x="64" y="538"/>
                </a:cubicBezTo>
                <a:cubicBezTo>
                  <a:pt x="63" y="538"/>
                  <a:pt x="62" y="538"/>
                  <a:pt x="61" y="538"/>
                </a:cubicBezTo>
                <a:cubicBezTo>
                  <a:pt x="56" y="536"/>
                  <a:pt x="54" y="531"/>
                  <a:pt x="56" y="527"/>
                </a:cubicBezTo>
                <a:cubicBezTo>
                  <a:pt x="58" y="522"/>
                  <a:pt x="63" y="520"/>
                  <a:pt x="67" y="522"/>
                </a:cubicBezTo>
                <a:cubicBezTo>
                  <a:pt x="71" y="524"/>
                  <a:pt x="73" y="528"/>
                  <a:pt x="72" y="533"/>
                </a:cubicBezTo>
                <a:cubicBezTo>
                  <a:pt x="72" y="533"/>
                  <a:pt x="72" y="533"/>
                  <a:pt x="72" y="533"/>
                </a:cubicBezTo>
                <a:cubicBezTo>
                  <a:pt x="70" y="536"/>
                  <a:pt x="67" y="538"/>
                  <a:pt x="64" y="538"/>
                </a:cubicBezTo>
                <a:close/>
                <a:moveTo>
                  <a:pt x="74" y="512"/>
                </a:moveTo>
                <a:cubicBezTo>
                  <a:pt x="73" y="512"/>
                  <a:pt x="72" y="512"/>
                  <a:pt x="71" y="511"/>
                </a:cubicBezTo>
                <a:cubicBezTo>
                  <a:pt x="69" y="510"/>
                  <a:pt x="67" y="509"/>
                  <a:pt x="67" y="507"/>
                </a:cubicBezTo>
                <a:cubicBezTo>
                  <a:pt x="66" y="505"/>
                  <a:pt x="66" y="502"/>
                  <a:pt x="67" y="500"/>
                </a:cubicBezTo>
                <a:cubicBezTo>
                  <a:pt x="76" y="479"/>
                  <a:pt x="86" y="458"/>
                  <a:pt x="96" y="438"/>
                </a:cubicBezTo>
                <a:cubicBezTo>
                  <a:pt x="101" y="430"/>
                  <a:pt x="105" y="421"/>
                  <a:pt x="110" y="413"/>
                </a:cubicBezTo>
                <a:cubicBezTo>
                  <a:pt x="129" y="380"/>
                  <a:pt x="150" y="349"/>
                  <a:pt x="174" y="318"/>
                </a:cubicBezTo>
                <a:cubicBezTo>
                  <a:pt x="176" y="315"/>
                  <a:pt x="182" y="314"/>
                  <a:pt x="185" y="317"/>
                </a:cubicBezTo>
                <a:cubicBezTo>
                  <a:pt x="189" y="320"/>
                  <a:pt x="190" y="325"/>
                  <a:pt x="187" y="329"/>
                </a:cubicBezTo>
                <a:cubicBezTo>
                  <a:pt x="164" y="358"/>
                  <a:pt x="143" y="390"/>
                  <a:pt x="125" y="422"/>
                </a:cubicBezTo>
                <a:cubicBezTo>
                  <a:pt x="120" y="430"/>
                  <a:pt x="116" y="438"/>
                  <a:pt x="111" y="446"/>
                </a:cubicBezTo>
                <a:cubicBezTo>
                  <a:pt x="101" y="466"/>
                  <a:pt x="91" y="486"/>
                  <a:pt x="82" y="507"/>
                </a:cubicBezTo>
                <a:cubicBezTo>
                  <a:pt x="81" y="510"/>
                  <a:pt x="78" y="512"/>
                  <a:pt x="74" y="512"/>
                </a:cubicBezTo>
                <a:close/>
                <a:moveTo>
                  <a:pt x="1542" y="451"/>
                </a:moveTo>
                <a:cubicBezTo>
                  <a:pt x="1539" y="451"/>
                  <a:pt x="1536" y="450"/>
                  <a:pt x="1535" y="447"/>
                </a:cubicBezTo>
                <a:cubicBezTo>
                  <a:pt x="1533" y="443"/>
                  <a:pt x="1534" y="438"/>
                  <a:pt x="1538" y="436"/>
                </a:cubicBezTo>
                <a:cubicBezTo>
                  <a:pt x="1542" y="433"/>
                  <a:pt x="1548" y="435"/>
                  <a:pt x="1550" y="439"/>
                </a:cubicBezTo>
                <a:cubicBezTo>
                  <a:pt x="1551" y="441"/>
                  <a:pt x="1551" y="443"/>
                  <a:pt x="1550" y="446"/>
                </a:cubicBezTo>
                <a:cubicBezTo>
                  <a:pt x="1550" y="448"/>
                  <a:pt x="1548" y="449"/>
                  <a:pt x="1546" y="451"/>
                </a:cubicBezTo>
                <a:cubicBezTo>
                  <a:pt x="1545" y="451"/>
                  <a:pt x="1544" y="451"/>
                  <a:pt x="1542" y="451"/>
                </a:cubicBezTo>
                <a:close/>
                <a:moveTo>
                  <a:pt x="1529" y="427"/>
                </a:moveTo>
                <a:cubicBezTo>
                  <a:pt x="1526" y="427"/>
                  <a:pt x="1523" y="425"/>
                  <a:pt x="1521" y="422"/>
                </a:cubicBezTo>
                <a:cubicBezTo>
                  <a:pt x="1503" y="390"/>
                  <a:pt x="1482" y="359"/>
                  <a:pt x="1459" y="329"/>
                </a:cubicBezTo>
                <a:cubicBezTo>
                  <a:pt x="1449" y="317"/>
                  <a:pt x="1439" y="304"/>
                  <a:pt x="1428" y="292"/>
                </a:cubicBezTo>
                <a:cubicBezTo>
                  <a:pt x="1418" y="280"/>
                  <a:pt x="1407" y="269"/>
                  <a:pt x="1397" y="258"/>
                </a:cubicBezTo>
                <a:cubicBezTo>
                  <a:pt x="1393" y="255"/>
                  <a:pt x="1393" y="249"/>
                  <a:pt x="1397" y="246"/>
                </a:cubicBezTo>
                <a:cubicBezTo>
                  <a:pt x="1400" y="243"/>
                  <a:pt x="1405" y="243"/>
                  <a:pt x="1409" y="246"/>
                </a:cubicBezTo>
                <a:cubicBezTo>
                  <a:pt x="1420" y="257"/>
                  <a:pt x="1431" y="269"/>
                  <a:pt x="1441" y="281"/>
                </a:cubicBezTo>
                <a:cubicBezTo>
                  <a:pt x="1452" y="293"/>
                  <a:pt x="1462" y="306"/>
                  <a:pt x="1473" y="319"/>
                </a:cubicBezTo>
                <a:cubicBezTo>
                  <a:pt x="1496" y="349"/>
                  <a:pt x="1517" y="381"/>
                  <a:pt x="1536" y="414"/>
                </a:cubicBezTo>
                <a:cubicBezTo>
                  <a:pt x="1538" y="418"/>
                  <a:pt x="1537" y="423"/>
                  <a:pt x="1533" y="426"/>
                </a:cubicBezTo>
                <a:cubicBezTo>
                  <a:pt x="1532" y="426"/>
                  <a:pt x="1530" y="427"/>
                  <a:pt x="1529" y="427"/>
                </a:cubicBezTo>
                <a:close/>
                <a:moveTo>
                  <a:pt x="198" y="310"/>
                </a:moveTo>
                <a:cubicBezTo>
                  <a:pt x="196" y="310"/>
                  <a:pt x="194" y="309"/>
                  <a:pt x="193" y="308"/>
                </a:cubicBezTo>
                <a:cubicBezTo>
                  <a:pt x="191" y="307"/>
                  <a:pt x="190" y="305"/>
                  <a:pt x="190" y="302"/>
                </a:cubicBezTo>
                <a:cubicBezTo>
                  <a:pt x="189" y="300"/>
                  <a:pt x="190" y="298"/>
                  <a:pt x="191" y="296"/>
                </a:cubicBezTo>
                <a:cubicBezTo>
                  <a:pt x="194" y="293"/>
                  <a:pt x="200" y="292"/>
                  <a:pt x="203" y="295"/>
                </a:cubicBezTo>
                <a:cubicBezTo>
                  <a:pt x="207" y="298"/>
                  <a:pt x="208" y="303"/>
                  <a:pt x="205" y="307"/>
                </a:cubicBezTo>
                <a:cubicBezTo>
                  <a:pt x="204" y="307"/>
                  <a:pt x="204" y="307"/>
                  <a:pt x="204" y="307"/>
                </a:cubicBezTo>
                <a:cubicBezTo>
                  <a:pt x="203" y="309"/>
                  <a:pt x="200" y="310"/>
                  <a:pt x="198" y="310"/>
                </a:cubicBezTo>
                <a:close/>
                <a:moveTo>
                  <a:pt x="216" y="289"/>
                </a:moveTo>
                <a:cubicBezTo>
                  <a:pt x="214" y="289"/>
                  <a:pt x="212" y="288"/>
                  <a:pt x="211" y="287"/>
                </a:cubicBezTo>
                <a:cubicBezTo>
                  <a:pt x="209" y="285"/>
                  <a:pt x="208" y="283"/>
                  <a:pt x="208" y="281"/>
                </a:cubicBezTo>
                <a:cubicBezTo>
                  <a:pt x="208" y="278"/>
                  <a:pt x="209" y="276"/>
                  <a:pt x="210" y="275"/>
                </a:cubicBezTo>
                <a:cubicBezTo>
                  <a:pt x="232" y="250"/>
                  <a:pt x="255" y="227"/>
                  <a:pt x="279" y="206"/>
                </a:cubicBezTo>
                <a:cubicBezTo>
                  <a:pt x="284" y="201"/>
                  <a:pt x="290" y="197"/>
                  <a:pt x="295" y="192"/>
                </a:cubicBezTo>
                <a:cubicBezTo>
                  <a:pt x="319" y="172"/>
                  <a:pt x="344" y="154"/>
                  <a:pt x="370" y="137"/>
                </a:cubicBezTo>
                <a:cubicBezTo>
                  <a:pt x="370" y="137"/>
                  <a:pt x="370" y="137"/>
                  <a:pt x="370" y="137"/>
                </a:cubicBezTo>
                <a:cubicBezTo>
                  <a:pt x="374" y="134"/>
                  <a:pt x="379" y="135"/>
                  <a:pt x="381" y="139"/>
                </a:cubicBezTo>
                <a:cubicBezTo>
                  <a:pt x="383" y="141"/>
                  <a:pt x="383" y="143"/>
                  <a:pt x="383" y="145"/>
                </a:cubicBezTo>
                <a:cubicBezTo>
                  <a:pt x="382" y="148"/>
                  <a:pt x="381" y="150"/>
                  <a:pt x="379" y="151"/>
                </a:cubicBezTo>
                <a:cubicBezTo>
                  <a:pt x="354" y="168"/>
                  <a:pt x="329" y="186"/>
                  <a:pt x="306" y="205"/>
                </a:cubicBezTo>
                <a:cubicBezTo>
                  <a:pt x="301" y="210"/>
                  <a:pt x="295" y="214"/>
                  <a:pt x="290" y="219"/>
                </a:cubicBezTo>
                <a:cubicBezTo>
                  <a:pt x="267" y="240"/>
                  <a:pt x="244" y="262"/>
                  <a:pt x="223" y="286"/>
                </a:cubicBezTo>
                <a:cubicBezTo>
                  <a:pt x="221" y="288"/>
                  <a:pt x="219" y="289"/>
                  <a:pt x="216" y="289"/>
                </a:cubicBezTo>
                <a:close/>
                <a:moveTo>
                  <a:pt x="1382" y="241"/>
                </a:moveTo>
                <a:cubicBezTo>
                  <a:pt x="1380" y="241"/>
                  <a:pt x="1378" y="240"/>
                  <a:pt x="1377" y="238"/>
                </a:cubicBezTo>
                <a:cubicBezTo>
                  <a:pt x="1375" y="237"/>
                  <a:pt x="1374" y="235"/>
                  <a:pt x="1374" y="232"/>
                </a:cubicBezTo>
                <a:cubicBezTo>
                  <a:pt x="1374" y="230"/>
                  <a:pt x="1375" y="228"/>
                  <a:pt x="1376" y="226"/>
                </a:cubicBezTo>
                <a:cubicBezTo>
                  <a:pt x="1379" y="223"/>
                  <a:pt x="1385" y="223"/>
                  <a:pt x="1388" y="226"/>
                </a:cubicBezTo>
                <a:cubicBezTo>
                  <a:pt x="1390" y="228"/>
                  <a:pt x="1391" y="230"/>
                  <a:pt x="1391" y="232"/>
                </a:cubicBezTo>
                <a:cubicBezTo>
                  <a:pt x="1391" y="234"/>
                  <a:pt x="1390" y="236"/>
                  <a:pt x="1389" y="238"/>
                </a:cubicBezTo>
                <a:cubicBezTo>
                  <a:pt x="1387" y="240"/>
                  <a:pt x="1385" y="241"/>
                  <a:pt x="1382" y="241"/>
                </a:cubicBezTo>
                <a:close/>
                <a:moveTo>
                  <a:pt x="1361" y="222"/>
                </a:moveTo>
                <a:cubicBezTo>
                  <a:pt x="1359" y="222"/>
                  <a:pt x="1357" y="221"/>
                  <a:pt x="1356" y="219"/>
                </a:cubicBezTo>
                <a:cubicBezTo>
                  <a:pt x="1328" y="195"/>
                  <a:pt x="1298" y="172"/>
                  <a:pt x="1267" y="151"/>
                </a:cubicBezTo>
                <a:cubicBezTo>
                  <a:pt x="1241" y="134"/>
                  <a:pt x="1213" y="118"/>
                  <a:pt x="1185" y="104"/>
                </a:cubicBezTo>
                <a:cubicBezTo>
                  <a:pt x="1183" y="103"/>
                  <a:pt x="1181" y="101"/>
                  <a:pt x="1180" y="99"/>
                </a:cubicBezTo>
                <a:cubicBezTo>
                  <a:pt x="1180" y="97"/>
                  <a:pt x="1180" y="94"/>
                  <a:pt x="1181" y="92"/>
                </a:cubicBezTo>
                <a:cubicBezTo>
                  <a:pt x="1183" y="88"/>
                  <a:pt x="1188" y="87"/>
                  <a:pt x="1192" y="89"/>
                </a:cubicBezTo>
                <a:cubicBezTo>
                  <a:pt x="1221" y="103"/>
                  <a:pt x="1249" y="119"/>
                  <a:pt x="1276" y="137"/>
                </a:cubicBezTo>
                <a:cubicBezTo>
                  <a:pt x="1308" y="158"/>
                  <a:pt x="1339" y="182"/>
                  <a:pt x="1367" y="207"/>
                </a:cubicBezTo>
                <a:cubicBezTo>
                  <a:pt x="1367" y="207"/>
                  <a:pt x="1367" y="207"/>
                  <a:pt x="1367" y="207"/>
                </a:cubicBezTo>
                <a:cubicBezTo>
                  <a:pt x="1371" y="210"/>
                  <a:pt x="1371" y="215"/>
                  <a:pt x="1368" y="219"/>
                </a:cubicBezTo>
                <a:cubicBezTo>
                  <a:pt x="1366" y="221"/>
                  <a:pt x="1364" y="222"/>
                  <a:pt x="1361" y="222"/>
                </a:cubicBezTo>
                <a:close/>
                <a:moveTo>
                  <a:pt x="398" y="137"/>
                </a:moveTo>
                <a:cubicBezTo>
                  <a:pt x="395" y="137"/>
                  <a:pt x="393" y="136"/>
                  <a:pt x="391" y="133"/>
                </a:cubicBezTo>
                <a:cubicBezTo>
                  <a:pt x="390" y="131"/>
                  <a:pt x="390" y="129"/>
                  <a:pt x="390" y="127"/>
                </a:cubicBezTo>
                <a:cubicBezTo>
                  <a:pt x="391" y="124"/>
                  <a:pt x="392" y="123"/>
                  <a:pt x="394" y="121"/>
                </a:cubicBezTo>
                <a:cubicBezTo>
                  <a:pt x="398" y="119"/>
                  <a:pt x="403" y="120"/>
                  <a:pt x="406" y="124"/>
                </a:cubicBezTo>
                <a:cubicBezTo>
                  <a:pt x="408" y="128"/>
                  <a:pt x="407" y="133"/>
                  <a:pt x="403" y="136"/>
                </a:cubicBezTo>
                <a:cubicBezTo>
                  <a:pt x="401" y="137"/>
                  <a:pt x="400" y="137"/>
                  <a:pt x="398" y="137"/>
                </a:cubicBezTo>
                <a:close/>
                <a:moveTo>
                  <a:pt x="423" y="123"/>
                </a:moveTo>
                <a:cubicBezTo>
                  <a:pt x="423" y="123"/>
                  <a:pt x="423" y="123"/>
                  <a:pt x="423" y="123"/>
                </a:cubicBezTo>
                <a:cubicBezTo>
                  <a:pt x="420" y="123"/>
                  <a:pt x="417" y="121"/>
                  <a:pt x="415" y="118"/>
                </a:cubicBezTo>
                <a:cubicBezTo>
                  <a:pt x="413" y="114"/>
                  <a:pt x="414" y="109"/>
                  <a:pt x="419" y="107"/>
                </a:cubicBezTo>
                <a:cubicBezTo>
                  <a:pt x="447" y="91"/>
                  <a:pt x="476" y="77"/>
                  <a:pt x="506" y="64"/>
                </a:cubicBezTo>
                <a:cubicBezTo>
                  <a:pt x="528" y="55"/>
                  <a:pt x="550" y="47"/>
                  <a:pt x="572" y="40"/>
                </a:cubicBezTo>
                <a:cubicBezTo>
                  <a:pt x="586" y="36"/>
                  <a:pt x="600" y="32"/>
                  <a:pt x="614" y="28"/>
                </a:cubicBezTo>
                <a:cubicBezTo>
                  <a:pt x="619" y="27"/>
                  <a:pt x="623" y="29"/>
                  <a:pt x="624" y="34"/>
                </a:cubicBezTo>
                <a:cubicBezTo>
                  <a:pt x="625" y="36"/>
                  <a:pt x="625" y="38"/>
                  <a:pt x="624" y="40"/>
                </a:cubicBezTo>
                <a:cubicBezTo>
                  <a:pt x="622" y="42"/>
                  <a:pt x="621" y="44"/>
                  <a:pt x="618" y="44"/>
                </a:cubicBezTo>
                <a:cubicBezTo>
                  <a:pt x="605" y="48"/>
                  <a:pt x="591" y="52"/>
                  <a:pt x="577" y="56"/>
                </a:cubicBezTo>
                <a:cubicBezTo>
                  <a:pt x="555" y="63"/>
                  <a:pt x="534" y="71"/>
                  <a:pt x="512" y="80"/>
                </a:cubicBezTo>
                <a:cubicBezTo>
                  <a:pt x="483" y="92"/>
                  <a:pt x="454" y="106"/>
                  <a:pt x="427" y="122"/>
                </a:cubicBezTo>
                <a:cubicBezTo>
                  <a:pt x="426" y="122"/>
                  <a:pt x="424" y="123"/>
                  <a:pt x="423" y="123"/>
                </a:cubicBezTo>
                <a:close/>
                <a:moveTo>
                  <a:pt x="1163" y="92"/>
                </a:moveTo>
                <a:cubicBezTo>
                  <a:pt x="1162" y="92"/>
                  <a:pt x="1161" y="92"/>
                  <a:pt x="1160" y="92"/>
                </a:cubicBezTo>
                <a:cubicBezTo>
                  <a:pt x="1157" y="91"/>
                  <a:pt x="1156" y="89"/>
                  <a:pt x="1155" y="87"/>
                </a:cubicBezTo>
                <a:cubicBezTo>
                  <a:pt x="1154" y="85"/>
                  <a:pt x="1154" y="82"/>
                  <a:pt x="1155" y="80"/>
                </a:cubicBezTo>
                <a:cubicBezTo>
                  <a:pt x="1157" y="76"/>
                  <a:pt x="1162" y="74"/>
                  <a:pt x="1167" y="76"/>
                </a:cubicBezTo>
                <a:cubicBezTo>
                  <a:pt x="1171" y="78"/>
                  <a:pt x="1173" y="83"/>
                  <a:pt x="1171" y="87"/>
                </a:cubicBezTo>
                <a:cubicBezTo>
                  <a:pt x="1169" y="90"/>
                  <a:pt x="1166" y="92"/>
                  <a:pt x="1163" y="92"/>
                </a:cubicBezTo>
                <a:close/>
                <a:moveTo>
                  <a:pt x="1137" y="81"/>
                </a:moveTo>
                <a:cubicBezTo>
                  <a:pt x="1136" y="81"/>
                  <a:pt x="1135" y="81"/>
                  <a:pt x="1134" y="80"/>
                </a:cubicBezTo>
                <a:cubicBezTo>
                  <a:pt x="1100" y="66"/>
                  <a:pt x="1064" y="54"/>
                  <a:pt x="1028" y="44"/>
                </a:cubicBezTo>
                <a:cubicBezTo>
                  <a:pt x="1028" y="44"/>
                  <a:pt x="1028" y="44"/>
                  <a:pt x="1028" y="44"/>
                </a:cubicBezTo>
                <a:cubicBezTo>
                  <a:pt x="997" y="36"/>
                  <a:pt x="966" y="30"/>
                  <a:pt x="935" y="25"/>
                </a:cubicBezTo>
                <a:cubicBezTo>
                  <a:pt x="933" y="25"/>
                  <a:pt x="931" y="24"/>
                  <a:pt x="929" y="22"/>
                </a:cubicBezTo>
                <a:cubicBezTo>
                  <a:pt x="928" y="20"/>
                  <a:pt x="927" y="18"/>
                  <a:pt x="928" y="16"/>
                </a:cubicBezTo>
                <a:cubicBezTo>
                  <a:pt x="928" y="11"/>
                  <a:pt x="933" y="8"/>
                  <a:pt x="937" y="9"/>
                </a:cubicBezTo>
                <a:cubicBezTo>
                  <a:pt x="969" y="13"/>
                  <a:pt x="1001" y="20"/>
                  <a:pt x="1032" y="28"/>
                </a:cubicBezTo>
                <a:cubicBezTo>
                  <a:pt x="1069" y="38"/>
                  <a:pt x="1105" y="50"/>
                  <a:pt x="1140" y="65"/>
                </a:cubicBezTo>
                <a:cubicBezTo>
                  <a:pt x="1145" y="66"/>
                  <a:pt x="1147" y="71"/>
                  <a:pt x="1145" y="76"/>
                </a:cubicBezTo>
                <a:cubicBezTo>
                  <a:pt x="1144" y="79"/>
                  <a:pt x="1141" y="81"/>
                  <a:pt x="1137" y="81"/>
                </a:cubicBezTo>
                <a:close/>
                <a:moveTo>
                  <a:pt x="644" y="38"/>
                </a:moveTo>
                <a:cubicBezTo>
                  <a:pt x="640" y="38"/>
                  <a:pt x="636" y="35"/>
                  <a:pt x="635" y="31"/>
                </a:cubicBezTo>
                <a:cubicBezTo>
                  <a:pt x="634" y="27"/>
                  <a:pt x="637" y="22"/>
                  <a:pt x="642" y="21"/>
                </a:cubicBezTo>
                <a:cubicBezTo>
                  <a:pt x="646" y="20"/>
                  <a:pt x="651" y="23"/>
                  <a:pt x="652" y="27"/>
                </a:cubicBezTo>
                <a:cubicBezTo>
                  <a:pt x="653" y="32"/>
                  <a:pt x="650" y="37"/>
                  <a:pt x="646" y="38"/>
                </a:cubicBezTo>
                <a:cubicBezTo>
                  <a:pt x="645" y="38"/>
                  <a:pt x="644" y="38"/>
                  <a:pt x="644" y="38"/>
                </a:cubicBezTo>
                <a:close/>
                <a:moveTo>
                  <a:pt x="671" y="32"/>
                </a:moveTo>
                <a:cubicBezTo>
                  <a:pt x="667" y="32"/>
                  <a:pt x="664" y="29"/>
                  <a:pt x="663" y="25"/>
                </a:cubicBezTo>
                <a:cubicBezTo>
                  <a:pt x="663" y="23"/>
                  <a:pt x="663" y="21"/>
                  <a:pt x="664" y="19"/>
                </a:cubicBezTo>
                <a:cubicBezTo>
                  <a:pt x="666" y="17"/>
                  <a:pt x="668" y="16"/>
                  <a:pt x="670" y="15"/>
                </a:cubicBezTo>
                <a:cubicBezTo>
                  <a:pt x="702" y="9"/>
                  <a:pt x="734" y="5"/>
                  <a:pt x="766" y="3"/>
                </a:cubicBezTo>
                <a:cubicBezTo>
                  <a:pt x="766" y="3"/>
                  <a:pt x="766" y="3"/>
                  <a:pt x="766" y="3"/>
                </a:cubicBezTo>
                <a:cubicBezTo>
                  <a:pt x="804" y="0"/>
                  <a:pt x="843" y="0"/>
                  <a:pt x="880" y="3"/>
                </a:cubicBezTo>
                <a:cubicBezTo>
                  <a:pt x="885" y="3"/>
                  <a:pt x="888" y="7"/>
                  <a:pt x="888" y="12"/>
                </a:cubicBezTo>
                <a:cubicBezTo>
                  <a:pt x="888" y="16"/>
                  <a:pt x="884" y="20"/>
                  <a:pt x="879" y="20"/>
                </a:cubicBezTo>
                <a:cubicBezTo>
                  <a:pt x="842" y="17"/>
                  <a:pt x="804" y="17"/>
                  <a:pt x="767" y="20"/>
                </a:cubicBezTo>
                <a:cubicBezTo>
                  <a:pt x="767" y="20"/>
                  <a:pt x="767" y="20"/>
                  <a:pt x="767" y="20"/>
                </a:cubicBezTo>
                <a:cubicBezTo>
                  <a:pt x="736" y="22"/>
                  <a:pt x="704" y="26"/>
                  <a:pt x="673" y="32"/>
                </a:cubicBezTo>
                <a:cubicBezTo>
                  <a:pt x="672" y="32"/>
                  <a:pt x="672" y="32"/>
                  <a:pt x="671" y="32"/>
                </a:cubicBezTo>
                <a:close/>
                <a:moveTo>
                  <a:pt x="908" y="22"/>
                </a:moveTo>
                <a:cubicBezTo>
                  <a:pt x="908" y="22"/>
                  <a:pt x="907" y="22"/>
                  <a:pt x="907" y="22"/>
                </a:cubicBezTo>
                <a:cubicBezTo>
                  <a:pt x="905" y="22"/>
                  <a:pt x="903" y="21"/>
                  <a:pt x="901" y="19"/>
                </a:cubicBezTo>
                <a:cubicBezTo>
                  <a:pt x="900" y="17"/>
                  <a:pt x="899" y="15"/>
                  <a:pt x="899" y="13"/>
                </a:cubicBezTo>
                <a:cubicBezTo>
                  <a:pt x="900" y="8"/>
                  <a:pt x="904" y="5"/>
                  <a:pt x="909" y="5"/>
                </a:cubicBezTo>
                <a:cubicBezTo>
                  <a:pt x="913" y="6"/>
                  <a:pt x="917" y="10"/>
                  <a:pt x="916" y="14"/>
                </a:cubicBezTo>
                <a:cubicBezTo>
                  <a:pt x="916" y="19"/>
                  <a:pt x="912" y="22"/>
                  <a:pt x="908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Прямоугольник: скругленные углы 20">
            <a:extLst>
              <a:ext uri="{FF2B5EF4-FFF2-40B4-BE49-F238E27FC236}">
                <a16:creationId xmlns:a16="http://schemas.microsoft.com/office/drawing/2014/main" id="{4E4583B7-EF06-4B3F-9292-CB57EBB04304}"/>
              </a:ext>
            </a:extLst>
          </p:cNvPr>
          <p:cNvSpPr/>
          <p:nvPr/>
        </p:nvSpPr>
        <p:spPr>
          <a:xfrm>
            <a:off x="1760133" y="3201260"/>
            <a:ext cx="2689226" cy="839616"/>
          </a:xfrm>
          <a:prstGeom prst="roundRect">
            <a:avLst>
              <a:gd name="adj" fmla="val 50000"/>
            </a:avLst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BC20807C-6FAD-4276-A19D-172C9FA3F805}"/>
              </a:ext>
            </a:extLst>
          </p:cNvPr>
          <p:cNvSpPr/>
          <p:nvPr/>
        </p:nvSpPr>
        <p:spPr>
          <a:xfrm>
            <a:off x="1889568" y="5693748"/>
            <a:ext cx="3044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СВАО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4067B13C-D65E-47DC-8C6A-526B0CAD4747}"/>
              </a:ext>
            </a:extLst>
          </p:cNvPr>
          <p:cNvSpPr/>
          <p:nvPr/>
        </p:nvSpPr>
        <p:spPr>
          <a:xfrm>
            <a:off x="7195248" y="5691922"/>
            <a:ext cx="2487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ТАО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EF092AD8-BAB2-4377-BC79-05A2E0FE16A4}"/>
              </a:ext>
            </a:extLst>
          </p:cNvPr>
          <p:cNvSpPr/>
          <p:nvPr/>
        </p:nvSpPr>
        <p:spPr>
          <a:xfrm>
            <a:off x="7876520" y="2196695"/>
            <a:ext cx="2132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ЮАО</a:t>
            </a:r>
          </a:p>
        </p:txBody>
      </p:sp>
      <p:sp>
        <p:nvSpPr>
          <p:cNvPr id="36" name="Овал 53">
            <a:extLst>
              <a:ext uri="{FF2B5EF4-FFF2-40B4-BE49-F238E27FC236}">
                <a16:creationId xmlns:a16="http://schemas.microsoft.com/office/drawing/2014/main" id="{1941E4D0-A42D-4172-B80B-CC6FD721533E}"/>
              </a:ext>
            </a:extLst>
          </p:cNvPr>
          <p:cNvSpPr/>
          <p:nvPr/>
        </p:nvSpPr>
        <p:spPr>
          <a:xfrm>
            <a:off x="5099018" y="2929722"/>
            <a:ext cx="1957374" cy="1924034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2400" b="1" kern="0" dirty="0">
              <a:solidFill>
                <a:srgbClr val="FFFFFF"/>
              </a:solidFill>
              <a:ea typeface="VTB Group Cond Demi Bold" panose="020B0506050504020204" pitchFamily="34" charset="77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BF3C6365-3312-40A5-9040-4D9E0D2A08D2}"/>
              </a:ext>
            </a:extLst>
          </p:cNvPr>
          <p:cNvSpPr/>
          <p:nvPr/>
        </p:nvSpPr>
        <p:spPr>
          <a:xfrm>
            <a:off x="1710782" y="2917103"/>
            <a:ext cx="2461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2"/>
                </a:solidFill>
                <a:ea typeface="VTB Group Cond" panose="020B0506050504020204" pitchFamily="34" charset="77"/>
              </a:rPr>
              <a:t>Выбранный район</a:t>
            </a:r>
            <a:endParaRPr lang="en-US" sz="1400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cxnSp>
        <p:nvCxnSpPr>
          <p:cNvPr id="38" name="Straight Arrow Connector 544">
            <a:extLst>
              <a:ext uri="{FF2B5EF4-FFF2-40B4-BE49-F238E27FC236}">
                <a16:creationId xmlns:a16="http://schemas.microsoft.com/office/drawing/2014/main" id="{A9E10F19-89BE-4F6F-A42E-5D6EB32CFCB5}"/>
              </a:ext>
            </a:extLst>
          </p:cNvPr>
          <p:cNvCxnSpPr>
            <a:cxnSpLocks/>
          </p:cNvCxnSpPr>
          <p:nvPr/>
        </p:nvCxnSpPr>
        <p:spPr>
          <a:xfrm>
            <a:off x="6096000" y="2265005"/>
            <a:ext cx="0" cy="45147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545">
            <a:extLst>
              <a:ext uri="{FF2B5EF4-FFF2-40B4-BE49-F238E27FC236}">
                <a16:creationId xmlns:a16="http://schemas.microsoft.com/office/drawing/2014/main" id="{95EE2637-54E6-48C3-A4F8-8258069E911E}"/>
              </a:ext>
            </a:extLst>
          </p:cNvPr>
          <p:cNvCxnSpPr>
            <a:cxnSpLocks/>
          </p:cNvCxnSpPr>
          <p:nvPr/>
        </p:nvCxnSpPr>
        <p:spPr>
          <a:xfrm flipH="1">
            <a:off x="6951532" y="2718668"/>
            <a:ext cx="341265" cy="27422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546">
            <a:extLst>
              <a:ext uri="{FF2B5EF4-FFF2-40B4-BE49-F238E27FC236}">
                <a16:creationId xmlns:a16="http://schemas.microsoft.com/office/drawing/2014/main" id="{3E279F61-8C36-4FD6-840E-23AD649CA225}"/>
              </a:ext>
            </a:extLst>
          </p:cNvPr>
          <p:cNvCxnSpPr>
            <a:cxnSpLocks/>
          </p:cNvCxnSpPr>
          <p:nvPr/>
        </p:nvCxnSpPr>
        <p:spPr>
          <a:xfrm>
            <a:off x="4790398" y="2716478"/>
            <a:ext cx="287312" cy="24382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547">
            <a:extLst>
              <a:ext uri="{FF2B5EF4-FFF2-40B4-BE49-F238E27FC236}">
                <a16:creationId xmlns:a16="http://schemas.microsoft.com/office/drawing/2014/main" id="{639A2231-316A-4C98-A7B0-6281EAAC892B}"/>
              </a:ext>
            </a:extLst>
          </p:cNvPr>
          <p:cNvCxnSpPr>
            <a:cxnSpLocks/>
          </p:cNvCxnSpPr>
          <p:nvPr/>
        </p:nvCxnSpPr>
        <p:spPr>
          <a:xfrm flipV="1">
            <a:off x="4521793" y="4535851"/>
            <a:ext cx="435122" cy="253472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548">
            <a:extLst>
              <a:ext uri="{FF2B5EF4-FFF2-40B4-BE49-F238E27FC236}">
                <a16:creationId xmlns:a16="http://schemas.microsoft.com/office/drawing/2014/main" id="{50D0532D-3245-4B8A-8D79-21ECCADF620E}"/>
              </a:ext>
            </a:extLst>
          </p:cNvPr>
          <p:cNvCxnSpPr>
            <a:cxnSpLocks/>
          </p:cNvCxnSpPr>
          <p:nvPr/>
        </p:nvCxnSpPr>
        <p:spPr>
          <a:xfrm flipV="1">
            <a:off x="4322816" y="3642881"/>
            <a:ext cx="449173" cy="1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549">
            <a:extLst>
              <a:ext uri="{FF2B5EF4-FFF2-40B4-BE49-F238E27FC236}">
                <a16:creationId xmlns:a16="http://schemas.microsoft.com/office/drawing/2014/main" id="{423469C6-B13E-4532-8AA2-0012C2B19F8A}"/>
              </a:ext>
            </a:extLst>
          </p:cNvPr>
          <p:cNvCxnSpPr>
            <a:cxnSpLocks/>
          </p:cNvCxnSpPr>
          <p:nvPr/>
        </p:nvCxnSpPr>
        <p:spPr>
          <a:xfrm flipH="1">
            <a:off x="7327987" y="3642881"/>
            <a:ext cx="486967" cy="1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550">
            <a:extLst>
              <a:ext uri="{FF2B5EF4-FFF2-40B4-BE49-F238E27FC236}">
                <a16:creationId xmlns:a16="http://schemas.microsoft.com/office/drawing/2014/main" id="{30404FB2-F21C-4FF3-A093-8A170FD6EA26}"/>
              </a:ext>
            </a:extLst>
          </p:cNvPr>
          <p:cNvCxnSpPr>
            <a:cxnSpLocks/>
          </p:cNvCxnSpPr>
          <p:nvPr/>
        </p:nvCxnSpPr>
        <p:spPr>
          <a:xfrm flipV="1">
            <a:off x="5501738" y="5113685"/>
            <a:ext cx="234934" cy="49408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551">
            <a:extLst>
              <a:ext uri="{FF2B5EF4-FFF2-40B4-BE49-F238E27FC236}">
                <a16:creationId xmlns:a16="http://schemas.microsoft.com/office/drawing/2014/main" id="{23D84616-5108-43A0-ADD0-3DC5CCB2C927}"/>
              </a:ext>
            </a:extLst>
          </p:cNvPr>
          <p:cNvCxnSpPr>
            <a:cxnSpLocks/>
          </p:cNvCxnSpPr>
          <p:nvPr/>
        </p:nvCxnSpPr>
        <p:spPr>
          <a:xfrm flipH="1" flipV="1">
            <a:off x="6433933" y="5100748"/>
            <a:ext cx="259533" cy="507021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552">
            <a:extLst>
              <a:ext uri="{FF2B5EF4-FFF2-40B4-BE49-F238E27FC236}">
                <a16:creationId xmlns:a16="http://schemas.microsoft.com/office/drawing/2014/main" id="{0B29A5C0-D93C-4DF3-8682-16B818871588}"/>
              </a:ext>
            </a:extLst>
          </p:cNvPr>
          <p:cNvCxnSpPr>
            <a:cxnSpLocks/>
          </p:cNvCxnSpPr>
          <p:nvPr/>
        </p:nvCxnSpPr>
        <p:spPr>
          <a:xfrm flipH="1" flipV="1">
            <a:off x="7248787" y="4488149"/>
            <a:ext cx="504904" cy="336004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олилиния: фигура 92">
            <a:extLst>
              <a:ext uri="{FF2B5EF4-FFF2-40B4-BE49-F238E27FC236}">
                <a16:creationId xmlns:a16="http://schemas.microsoft.com/office/drawing/2014/main" id="{73A09467-46A2-478D-9345-83CB620ED879}"/>
              </a:ext>
            </a:extLst>
          </p:cNvPr>
          <p:cNvSpPr/>
          <p:nvPr/>
        </p:nvSpPr>
        <p:spPr>
          <a:xfrm>
            <a:off x="6423944" y="5446769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49" name="Полилиния: фигура 92">
            <a:extLst>
              <a:ext uri="{FF2B5EF4-FFF2-40B4-BE49-F238E27FC236}">
                <a16:creationId xmlns:a16="http://schemas.microsoft.com/office/drawing/2014/main" id="{C6CCB764-87F2-475D-BBF7-4747A6546B1B}"/>
              </a:ext>
            </a:extLst>
          </p:cNvPr>
          <p:cNvSpPr/>
          <p:nvPr/>
        </p:nvSpPr>
        <p:spPr>
          <a:xfrm>
            <a:off x="4229987" y="2119143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0" name="Полилиния: фигура 80">
            <a:extLst>
              <a:ext uri="{FF2B5EF4-FFF2-40B4-BE49-F238E27FC236}">
                <a16:creationId xmlns:a16="http://schemas.microsoft.com/office/drawing/2014/main" id="{EA55B234-4044-4FBE-8AEE-8F0BB3A387CE}"/>
              </a:ext>
            </a:extLst>
          </p:cNvPr>
          <p:cNvSpPr/>
          <p:nvPr/>
        </p:nvSpPr>
        <p:spPr>
          <a:xfrm>
            <a:off x="7523817" y="4577075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1" name="Полилиния: фигура 92">
            <a:extLst>
              <a:ext uri="{FF2B5EF4-FFF2-40B4-BE49-F238E27FC236}">
                <a16:creationId xmlns:a16="http://schemas.microsoft.com/office/drawing/2014/main" id="{E66B393B-D7CA-4183-BB31-CC61D56C5CA5}"/>
              </a:ext>
            </a:extLst>
          </p:cNvPr>
          <p:cNvSpPr/>
          <p:nvPr/>
        </p:nvSpPr>
        <p:spPr>
          <a:xfrm>
            <a:off x="5750958" y="1637514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2" name="Полилиния: фигура 80">
            <a:extLst>
              <a:ext uri="{FF2B5EF4-FFF2-40B4-BE49-F238E27FC236}">
                <a16:creationId xmlns:a16="http://schemas.microsoft.com/office/drawing/2014/main" id="{99613802-4B56-441C-A430-06A0BE0A7D60}"/>
              </a:ext>
            </a:extLst>
          </p:cNvPr>
          <p:cNvSpPr/>
          <p:nvPr/>
        </p:nvSpPr>
        <p:spPr>
          <a:xfrm>
            <a:off x="3687949" y="3270459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3" name="Полилиния: фигура 92">
            <a:extLst>
              <a:ext uri="{FF2B5EF4-FFF2-40B4-BE49-F238E27FC236}">
                <a16:creationId xmlns:a16="http://schemas.microsoft.com/office/drawing/2014/main" id="{FF7BF1E7-4F1A-4041-965B-387FEF6A7F77}"/>
              </a:ext>
            </a:extLst>
          </p:cNvPr>
          <p:cNvSpPr/>
          <p:nvPr/>
        </p:nvSpPr>
        <p:spPr>
          <a:xfrm>
            <a:off x="5029425" y="5417407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ru-RU" sz="450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4" name="Полилиния: фигура 80">
            <a:extLst>
              <a:ext uri="{FF2B5EF4-FFF2-40B4-BE49-F238E27FC236}">
                <a16:creationId xmlns:a16="http://schemas.microsoft.com/office/drawing/2014/main" id="{F86D9FA2-564C-4DD9-A24D-BB689FEA89F3}"/>
              </a:ext>
            </a:extLst>
          </p:cNvPr>
          <p:cNvSpPr/>
          <p:nvPr/>
        </p:nvSpPr>
        <p:spPr>
          <a:xfrm>
            <a:off x="3966022" y="4560479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5" name="Полилиния: фигура 92">
            <a:extLst>
              <a:ext uri="{FF2B5EF4-FFF2-40B4-BE49-F238E27FC236}">
                <a16:creationId xmlns:a16="http://schemas.microsoft.com/office/drawing/2014/main" id="{EE457093-B64D-4EE9-9699-83350913AEAE}"/>
              </a:ext>
            </a:extLst>
          </p:cNvPr>
          <p:cNvSpPr/>
          <p:nvPr/>
        </p:nvSpPr>
        <p:spPr>
          <a:xfrm>
            <a:off x="7141229" y="2101643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6" name="Полилиния: фигура 80">
            <a:extLst>
              <a:ext uri="{FF2B5EF4-FFF2-40B4-BE49-F238E27FC236}">
                <a16:creationId xmlns:a16="http://schemas.microsoft.com/office/drawing/2014/main" id="{94B8CD7C-6FA4-4C07-80EE-63F49A85DB64}"/>
              </a:ext>
            </a:extLst>
          </p:cNvPr>
          <p:cNvSpPr/>
          <p:nvPr/>
        </p:nvSpPr>
        <p:spPr>
          <a:xfrm>
            <a:off x="7831979" y="3263956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grpSp>
        <p:nvGrpSpPr>
          <p:cNvPr id="57" name="Group 564">
            <a:extLst>
              <a:ext uri="{FF2B5EF4-FFF2-40B4-BE49-F238E27FC236}">
                <a16:creationId xmlns:a16="http://schemas.microsoft.com/office/drawing/2014/main" id="{C438F1E0-0AEB-41A7-A4A9-8D7FCD3D2AFC}"/>
              </a:ext>
            </a:extLst>
          </p:cNvPr>
          <p:cNvGrpSpPr/>
          <p:nvPr/>
        </p:nvGrpSpPr>
        <p:grpSpPr>
          <a:xfrm>
            <a:off x="5971541" y="178867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58" name="Полилиния: фигура 1262">
              <a:extLst>
                <a:ext uri="{FF2B5EF4-FFF2-40B4-BE49-F238E27FC236}">
                  <a16:creationId xmlns:a16="http://schemas.microsoft.com/office/drawing/2014/main" id="{3CEF0E21-9BC2-49D1-881A-7D9AC339CE51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1264">
              <a:extLst>
                <a:ext uri="{FF2B5EF4-FFF2-40B4-BE49-F238E27FC236}">
                  <a16:creationId xmlns:a16="http://schemas.microsoft.com/office/drawing/2014/main" id="{3E4C607A-3F75-47C4-9DB8-2207F56F70A4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" name="Group 567">
            <a:extLst>
              <a:ext uri="{FF2B5EF4-FFF2-40B4-BE49-F238E27FC236}">
                <a16:creationId xmlns:a16="http://schemas.microsoft.com/office/drawing/2014/main" id="{7FFAE1B7-7179-499A-BCAA-41CEBB80C834}"/>
              </a:ext>
            </a:extLst>
          </p:cNvPr>
          <p:cNvGrpSpPr/>
          <p:nvPr/>
        </p:nvGrpSpPr>
        <p:grpSpPr>
          <a:xfrm>
            <a:off x="7376779" y="226794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61" name="Полилиния: фигура 1262">
              <a:extLst>
                <a:ext uri="{FF2B5EF4-FFF2-40B4-BE49-F238E27FC236}">
                  <a16:creationId xmlns:a16="http://schemas.microsoft.com/office/drawing/2014/main" id="{65242175-EF8E-4766-A184-BDBECAF185A5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1264">
              <a:extLst>
                <a:ext uri="{FF2B5EF4-FFF2-40B4-BE49-F238E27FC236}">
                  <a16:creationId xmlns:a16="http://schemas.microsoft.com/office/drawing/2014/main" id="{745FF161-405B-48CD-A5E7-50B929F5CF77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3" name="Group 570">
            <a:extLst>
              <a:ext uri="{FF2B5EF4-FFF2-40B4-BE49-F238E27FC236}">
                <a16:creationId xmlns:a16="http://schemas.microsoft.com/office/drawing/2014/main" id="{A98FC171-DFFD-4BE0-8379-FCC5D7C3CD1A}"/>
              </a:ext>
            </a:extLst>
          </p:cNvPr>
          <p:cNvGrpSpPr/>
          <p:nvPr/>
        </p:nvGrpSpPr>
        <p:grpSpPr>
          <a:xfrm>
            <a:off x="4448256" y="226794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64" name="Полилиния: фигура 1262">
              <a:extLst>
                <a:ext uri="{FF2B5EF4-FFF2-40B4-BE49-F238E27FC236}">
                  <a16:creationId xmlns:a16="http://schemas.microsoft.com/office/drawing/2014/main" id="{84AE4F68-7690-43F1-AF11-D1CDC2215542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1264">
              <a:extLst>
                <a:ext uri="{FF2B5EF4-FFF2-40B4-BE49-F238E27FC236}">
                  <a16:creationId xmlns:a16="http://schemas.microsoft.com/office/drawing/2014/main" id="{69C71A9C-D29E-4AAA-95A3-B97B2357BF5B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" name="Group 573">
            <a:extLst>
              <a:ext uri="{FF2B5EF4-FFF2-40B4-BE49-F238E27FC236}">
                <a16:creationId xmlns:a16="http://schemas.microsoft.com/office/drawing/2014/main" id="{683D5CC2-A940-4CEB-BB84-56D53D4415A6}"/>
              </a:ext>
            </a:extLst>
          </p:cNvPr>
          <p:cNvGrpSpPr/>
          <p:nvPr/>
        </p:nvGrpSpPr>
        <p:grpSpPr>
          <a:xfrm>
            <a:off x="8052443" y="345564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67" name="Полилиния: фигура 1262">
              <a:extLst>
                <a:ext uri="{FF2B5EF4-FFF2-40B4-BE49-F238E27FC236}">
                  <a16:creationId xmlns:a16="http://schemas.microsoft.com/office/drawing/2014/main" id="{A8AE3A51-D943-4C85-B366-94A756FE0895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1264">
              <a:extLst>
                <a:ext uri="{FF2B5EF4-FFF2-40B4-BE49-F238E27FC236}">
                  <a16:creationId xmlns:a16="http://schemas.microsoft.com/office/drawing/2014/main" id="{DC71364E-5E3E-410F-810F-CC2ACE2749D1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" name="Group 576">
            <a:extLst>
              <a:ext uri="{FF2B5EF4-FFF2-40B4-BE49-F238E27FC236}">
                <a16:creationId xmlns:a16="http://schemas.microsoft.com/office/drawing/2014/main" id="{68652C8D-871A-418E-877F-4ADA6C64C952}"/>
              </a:ext>
            </a:extLst>
          </p:cNvPr>
          <p:cNvGrpSpPr/>
          <p:nvPr/>
        </p:nvGrpSpPr>
        <p:grpSpPr>
          <a:xfrm>
            <a:off x="3911749" y="3448514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0" name="Полилиния: фигура 1262">
              <a:extLst>
                <a:ext uri="{FF2B5EF4-FFF2-40B4-BE49-F238E27FC236}">
                  <a16:creationId xmlns:a16="http://schemas.microsoft.com/office/drawing/2014/main" id="{6F276DF1-8CE1-4680-89A4-1A6F0B93E0FD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1264">
              <a:extLst>
                <a:ext uri="{FF2B5EF4-FFF2-40B4-BE49-F238E27FC236}">
                  <a16:creationId xmlns:a16="http://schemas.microsoft.com/office/drawing/2014/main" id="{4926E04E-7431-4EF8-92C7-904D51D34AEC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2" name="Group 579">
            <a:extLst>
              <a:ext uri="{FF2B5EF4-FFF2-40B4-BE49-F238E27FC236}">
                <a16:creationId xmlns:a16="http://schemas.microsoft.com/office/drawing/2014/main" id="{447D1AB9-A796-4AD6-9D00-65630B2339B1}"/>
              </a:ext>
            </a:extLst>
          </p:cNvPr>
          <p:cNvGrpSpPr/>
          <p:nvPr/>
        </p:nvGrpSpPr>
        <p:grpSpPr>
          <a:xfrm>
            <a:off x="7753269" y="474559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3" name="Полилиния: фигура 1262">
              <a:extLst>
                <a:ext uri="{FF2B5EF4-FFF2-40B4-BE49-F238E27FC236}">
                  <a16:creationId xmlns:a16="http://schemas.microsoft.com/office/drawing/2014/main" id="{8754B0E6-BFA6-433E-AEE1-7B618F660096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1264">
              <a:extLst>
                <a:ext uri="{FF2B5EF4-FFF2-40B4-BE49-F238E27FC236}">
                  <a16:creationId xmlns:a16="http://schemas.microsoft.com/office/drawing/2014/main" id="{7836FA81-6FFA-4A09-9698-86B012224AFD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5" name="Group 582">
            <a:extLst>
              <a:ext uri="{FF2B5EF4-FFF2-40B4-BE49-F238E27FC236}">
                <a16:creationId xmlns:a16="http://schemas.microsoft.com/office/drawing/2014/main" id="{920F3576-6F19-45C5-A780-BEECC716B021}"/>
              </a:ext>
            </a:extLst>
          </p:cNvPr>
          <p:cNvGrpSpPr/>
          <p:nvPr/>
        </p:nvGrpSpPr>
        <p:grpSpPr>
          <a:xfrm>
            <a:off x="4196976" y="474559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6" name="Полилиния: фигура 1262">
              <a:extLst>
                <a:ext uri="{FF2B5EF4-FFF2-40B4-BE49-F238E27FC236}">
                  <a16:creationId xmlns:a16="http://schemas.microsoft.com/office/drawing/2014/main" id="{6CB7E19C-EF12-4A51-B6CA-0CB39C7E2CB0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1264">
              <a:extLst>
                <a:ext uri="{FF2B5EF4-FFF2-40B4-BE49-F238E27FC236}">
                  <a16:creationId xmlns:a16="http://schemas.microsoft.com/office/drawing/2014/main" id="{B3E1756E-78E9-403F-B6CC-2DF6E826E7CB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" name="Group 585">
            <a:extLst>
              <a:ext uri="{FF2B5EF4-FFF2-40B4-BE49-F238E27FC236}">
                <a16:creationId xmlns:a16="http://schemas.microsoft.com/office/drawing/2014/main" id="{376168A1-6E92-4AFE-B688-829133FEAE80}"/>
              </a:ext>
            </a:extLst>
          </p:cNvPr>
          <p:cNvGrpSpPr/>
          <p:nvPr/>
        </p:nvGrpSpPr>
        <p:grpSpPr>
          <a:xfrm>
            <a:off x="5240176" y="558925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9" name="Полилиния: фигура 1262">
              <a:extLst>
                <a:ext uri="{FF2B5EF4-FFF2-40B4-BE49-F238E27FC236}">
                  <a16:creationId xmlns:a16="http://schemas.microsoft.com/office/drawing/2014/main" id="{8BA42CB1-7E6C-4C53-A4F3-D296A4266E6A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: фигура 1264">
              <a:extLst>
                <a:ext uri="{FF2B5EF4-FFF2-40B4-BE49-F238E27FC236}">
                  <a16:creationId xmlns:a16="http://schemas.microsoft.com/office/drawing/2014/main" id="{D524D31C-AFD0-4C12-B582-3C65AA8BD48D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Group 588">
            <a:extLst>
              <a:ext uri="{FF2B5EF4-FFF2-40B4-BE49-F238E27FC236}">
                <a16:creationId xmlns:a16="http://schemas.microsoft.com/office/drawing/2014/main" id="{2F5D725A-40BC-4E20-872A-53BDD7C3960A}"/>
              </a:ext>
            </a:extLst>
          </p:cNvPr>
          <p:cNvGrpSpPr/>
          <p:nvPr/>
        </p:nvGrpSpPr>
        <p:grpSpPr>
          <a:xfrm>
            <a:off x="6649289" y="560181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82" name="Полилиния: фигура 1262">
              <a:extLst>
                <a:ext uri="{FF2B5EF4-FFF2-40B4-BE49-F238E27FC236}">
                  <a16:creationId xmlns:a16="http://schemas.microsoft.com/office/drawing/2014/main" id="{AC3C61C9-0710-4A7E-A48C-5955D3DB129E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: фигура 1264">
              <a:extLst>
                <a:ext uri="{FF2B5EF4-FFF2-40B4-BE49-F238E27FC236}">
                  <a16:creationId xmlns:a16="http://schemas.microsoft.com/office/drawing/2014/main" id="{FA04D18C-340B-4A79-861E-F5351A653909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DEF28-3E8F-4C13-BFA4-C637353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6"/>
            <a:ext cx="10515600" cy="701731"/>
          </a:xfrm>
        </p:spPr>
        <p:txBody>
          <a:bodyPr/>
          <a:lstStyle/>
          <a:p>
            <a:r>
              <a:rPr lang="ru-RU" b="1" dirty="0"/>
              <a:t>Ваш район - следующий</a:t>
            </a:r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7B05C1AD-680A-442C-A5D3-0C1C0F2562CE}"/>
              </a:ext>
            </a:extLst>
          </p:cNvPr>
          <p:cNvSpPr/>
          <p:nvPr/>
        </p:nvSpPr>
        <p:spPr>
          <a:xfrm>
            <a:off x="688012" y="3408941"/>
            <a:ext cx="274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ЦАО</a:t>
            </a:r>
            <a:endParaRPr lang="en-US" sz="2000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91" name="Номер слайда 5">
            <a:extLst>
              <a:ext uri="{FF2B5EF4-FFF2-40B4-BE49-F238E27FC236}">
                <a16:creationId xmlns:a16="http://schemas.microsoft.com/office/drawing/2014/main" id="{06659A90-C684-47B7-961B-30D24900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8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BC1DD2-6D88-46F6-B916-4519E51C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22" y="298638"/>
            <a:ext cx="2868765" cy="926372"/>
          </a:xfrm>
          <a:prstGeom prst="rect">
            <a:avLst/>
          </a:prstGeom>
        </p:spPr>
      </p:pic>
      <p:sp>
        <p:nvSpPr>
          <p:cNvPr id="86" name="Rectangle 6">
            <a:extLst>
              <a:ext uri="{FF2B5EF4-FFF2-40B4-BE49-F238E27FC236}">
                <a16:creationId xmlns:a16="http://schemas.microsoft.com/office/drawing/2014/main" id="{72D4B3D8-9382-4B9F-ADDA-392F94573DCD}"/>
              </a:ext>
            </a:extLst>
          </p:cNvPr>
          <p:cNvSpPr/>
          <p:nvPr/>
        </p:nvSpPr>
        <p:spPr>
          <a:xfrm>
            <a:off x="5187338" y="3555283"/>
            <a:ext cx="1798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Мы во всех районах Москвы</a:t>
            </a:r>
          </a:p>
        </p:txBody>
      </p:sp>
      <p:sp>
        <p:nvSpPr>
          <p:cNvPr id="87" name="Rectangle 6">
            <a:extLst>
              <a:ext uri="{FF2B5EF4-FFF2-40B4-BE49-F238E27FC236}">
                <a16:creationId xmlns:a16="http://schemas.microsoft.com/office/drawing/2014/main" id="{3E3E1827-FEC1-40C5-8363-A21F250D4D64}"/>
              </a:ext>
            </a:extLst>
          </p:cNvPr>
          <p:cNvSpPr/>
          <p:nvPr/>
        </p:nvSpPr>
        <p:spPr>
          <a:xfrm>
            <a:off x="4521793" y="1177886"/>
            <a:ext cx="31035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ЮВАО</a:t>
            </a:r>
          </a:p>
        </p:txBody>
      </p:sp>
    </p:spTree>
    <p:extLst>
      <p:ext uri="{BB962C8B-B14F-4D97-AF65-F5344CB8AC3E}">
        <p14:creationId xmlns:p14="http://schemas.microsoft.com/office/powerpoint/2010/main" val="26278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2B4038-7CAA-D440-C382-D42563C2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70539"/>
          </a:xfrm>
          <a:prstGeom prst="rect">
            <a:avLst/>
          </a:prstGeom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id="{02E34C9F-BEED-40C1-9C0F-D6DC54505070}"/>
              </a:ext>
            </a:extLst>
          </p:cNvPr>
          <p:cNvSpPr/>
          <p:nvPr/>
        </p:nvSpPr>
        <p:spPr>
          <a:xfrm>
            <a:off x="1167113" y="4723998"/>
            <a:ext cx="274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СВА</a:t>
            </a:r>
            <a:endParaRPr lang="en-US" sz="2000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648D4E08-0836-4A91-A451-2D694D115FBE}"/>
              </a:ext>
            </a:extLst>
          </p:cNvPr>
          <p:cNvSpPr/>
          <p:nvPr/>
        </p:nvSpPr>
        <p:spPr>
          <a:xfrm>
            <a:off x="8301361" y="4723998"/>
            <a:ext cx="36727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СЗАО</a:t>
            </a: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64802A32-A329-4F17-9575-16E7D9006227}"/>
              </a:ext>
            </a:extLst>
          </p:cNvPr>
          <p:cNvSpPr/>
          <p:nvPr/>
        </p:nvSpPr>
        <p:spPr>
          <a:xfrm>
            <a:off x="8605277" y="3429797"/>
            <a:ext cx="2378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ЮЗАО</a:t>
            </a: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1EE1192A-1428-42F9-820B-59D992384F7E}"/>
              </a:ext>
            </a:extLst>
          </p:cNvPr>
          <p:cNvSpPr/>
          <p:nvPr/>
        </p:nvSpPr>
        <p:spPr>
          <a:xfrm>
            <a:off x="688012" y="3416817"/>
            <a:ext cx="274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a typeface="VTB Group Cond" panose="020B0506050504020204" pitchFamily="34" charset="77"/>
              </a:rPr>
              <a:t>Европа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ea typeface="VTB Group Cond" panose="020B0506050504020204" pitchFamily="34" charset="77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B03BD67D-50D6-4162-8B9E-1D2CF2A3CA2F}"/>
              </a:ext>
            </a:extLst>
          </p:cNvPr>
          <p:cNvSpPr/>
          <p:nvPr/>
        </p:nvSpPr>
        <p:spPr>
          <a:xfrm>
            <a:off x="1889569" y="2209150"/>
            <a:ext cx="2312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ВАО</a:t>
            </a:r>
            <a:endParaRPr lang="en-US" sz="2000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23" name="Oval 409">
            <a:extLst>
              <a:ext uri="{FF2B5EF4-FFF2-40B4-BE49-F238E27FC236}">
                <a16:creationId xmlns:a16="http://schemas.microsoft.com/office/drawing/2014/main" id="{992CA1ED-296B-49FA-BFFF-C3FC05167D25}"/>
              </a:ext>
            </a:extLst>
          </p:cNvPr>
          <p:cNvSpPr/>
          <p:nvPr/>
        </p:nvSpPr>
        <p:spPr>
          <a:xfrm>
            <a:off x="3921777" y="1747692"/>
            <a:ext cx="4280750" cy="4280749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  <a:alpha val="34000"/>
                </a:schemeClr>
              </a:gs>
              <a:gs pos="0">
                <a:schemeClr val="bg1">
                  <a:lumMod val="50000"/>
                  <a:alpha val="41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24" name="Овал 53">
            <a:extLst>
              <a:ext uri="{FF2B5EF4-FFF2-40B4-BE49-F238E27FC236}">
                <a16:creationId xmlns:a16="http://schemas.microsoft.com/office/drawing/2014/main" id="{087B3FDF-CD8C-4657-9774-558850F3086D}"/>
              </a:ext>
            </a:extLst>
          </p:cNvPr>
          <p:cNvSpPr/>
          <p:nvPr/>
        </p:nvSpPr>
        <p:spPr>
          <a:xfrm>
            <a:off x="4087541" y="1947089"/>
            <a:ext cx="3949223" cy="3881955"/>
          </a:xfrm>
          <a:prstGeom prst="ellipse">
            <a:avLst/>
          </a:prstGeom>
          <a:solidFill>
            <a:schemeClr val="bg1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600" b="1" dirty="0">
              <a:solidFill>
                <a:schemeClr val="accent2"/>
              </a:solidFill>
              <a:ea typeface="VTB Group Cond" panose="020B0506050504020204" pitchFamily="34" charset="77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0DA97BC8-1348-4AD7-BF10-F93972F6AD19}"/>
              </a:ext>
            </a:extLst>
          </p:cNvPr>
          <p:cNvSpPr>
            <a:spLocks noEditPoints="1"/>
          </p:cNvSpPr>
          <p:nvPr/>
        </p:nvSpPr>
        <p:spPr bwMode="auto">
          <a:xfrm>
            <a:off x="4087540" y="1914234"/>
            <a:ext cx="3949223" cy="3949223"/>
          </a:xfrm>
          <a:custGeom>
            <a:avLst/>
            <a:gdLst>
              <a:gd name="T0" fmla="*/ 598 w 1645"/>
              <a:gd name="T1" fmla="*/ 1611 h 1645"/>
              <a:gd name="T2" fmla="*/ 820 w 1645"/>
              <a:gd name="T3" fmla="*/ 1637 h 1645"/>
              <a:gd name="T4" fmla="*/ 840 w 1645"/>
              <a:gd name="T5" fmla="*/ 1628 h 1645"/>
              <a:gd name="T6" fmla="*/ 978 w 1645"/>
              <a:gd name="T7" fmla="*/ 1613 h 1645"/>
              <a:gd name="T8" fmla="*/ 982 w 1645"/>
              <a:gd name="T9" fmla="*/ 1629 h 1645"/>
              <a:gd name="T10" fmla="*/ 581 w 1645"/>
              <a:gd name="T11" fmla="*/ 1591 h 1645"/>
              <a:gd name="T12" fmla="*/ 548 w 1645"/>
              <a:gd name="T13" fmla="*/ 1598 h 1645"/>
              <a:gd name="T14" fmla="*/ 466 w 1645"/>
              <a:gd name="T15" fmla="*/ 1545 h 1645"/>
              <a:gd name="T16" fmla="*/ 1092 w 1645"/>
              <a:gd name="T17" fmla="*/ 1590 h 1645"/>
              <a:gd name="T18" fmla="*/ 1100 w 1645"/>
              <a:gd name="T19" fmla="*/ 1596 h 1645"/>
              <a:gd name="T20" fmla="*/ 1304 w 1645"/>
              <a:gd name="T21" fmla="*/ 1469 h 1645"/>
              <a:gd name="T22" fmla="*/ 342 w 1645"/>
              <a:gd name="T23" fmla="*/ 1488 h 1645"/>
              <a:gd name="T24" fmla="*/ 342 w 1645"/>
              <a:gd name="T25" fmla="*/ 1488 h 1645"/>
              <a:gd name="T26" fmla="*/ 166 w 1645"/>
              <a:gd name="T27" fmla="*/ 1318 h 1645"/>
              <a:gd name="T28" fmla="*/ 253 w 1645"/>
              <a:gd name="T29" fmla="*/ 1392 h 1645"/>
              <a:gd name="T30" fmla="*/ 1326 w 1645"/>
              <a:gd name="T31" fmla="*/ 1452 h 1645"/>
              <a:gd name="T32" fmla="*/ 1347 w 1645"/>
              <a:gd name="T33" fmla="*/ 1434 h 1645"/>
              <a:gd name="T34" fmla="*/ 1358 w 1645"/>
              <a:gd name="T35" fmla="*/ 1447 h 1645"/>
              <a:gd name="T36" fmla="*/ 163 w 1645"/>
              <a:gd name="T37" fmla="*/ 1285 h 1645"/>
              <a:gd name="T38" fmla="*/ 42 w 1645"/>
              <a:gd name="T39" fmla="*/ 1081 h 1645"/>
              <a:gd name="T40" fmla="*/ 141 w 1645"/>
              <a:gd name="T41" fmla="*/ 1275 h 1645"/>
              <a:gd name="T42" fmla="*/ 1508 w 1645"/>
              <a:gd name="T43" fmla="*/ 1270 h 1645"/>
              <a:gd name="T44" fmla="*/ 1597 w 1645"/>
              <a:gd name="T45" fmla="*/ 1043 h 1645"/>
              <a:gd name="T46" fmla="*/ 1530 w 1645"/>
              <a:gd name="T47" fmla="*/ 1242 h 1645"/>
              <a:gd name="T48" fmla="*/ 49 w 1645"/>
              <a:gd name="T49" fmla="*/ 1056 h 1645"/>
              <a:gd name="T50" fmla="*/ 1 w 1645"/>
              <a:gd name="T51" fmla="*/ 818 h 1645"/>
              <a:gd name="T52" fmla="*/ 25 w 1645"/>
              <a:gd name="T53" fmla="*/ 929 h 1645"/>
              <a:gd name="T54" fmla="*/ 1604 w 1645"/>
              <a:gd name="T55" fmla="*/ 1016 h 1645"/>
              <a:gd name="T56" fmla="*/ 1619 w 1645"/>
              <a:gd name="T57" fmla="*/ 940 h 1645"/>
              <a:gd name="T58" fmla="*/ 1645 w 1645"/>
              <a:gd name="T59" fmla="*/ 823 h 1645"/>
              <a:gd name="T60" fmla="*/ 3 w 1645"/>
              <a:gd name="T61" fmla="*/ 795 h 1645"/>
              <a:gd name="T62" fmla="*/ 11 w 1645"/>
              <a:gd name="T63" fmla="*/ 769 h 1645"/>
              <a:gd name="T64" fmla="*/ 46 w 1645"/>
              <a:gd name="T65" fmla="*/ 554 h 1645"/>
              <a:gd name="T66" fmla="*/ 1634 w 1645"/>
              <a:gd name="T67" fmla="*/ 763 h 1645"/>
              <a:gd name="T68" fmla="*/ 1642 w 1645"/>
              <a:gd name="T69" fmla="*/ 754 h 1645"/>
              <a:gd name="T70" fmla="*/ 1611 w 1645"/>
              <a:gd name="T71" fmla="*/ 620 h 1645"/>
              <a:gd name="T72" fmla="*/ 1547 w 1645"/>
              <a:gd name="T73" fmla="*/ 472 h 1645"/>
              <a:gd name="T74" fmla="*/ 1592 w 1645"/>
              <a:gd name="T75" fmla="*/ 566 h 1645"/>
              <a:gd name="T76" fmla="*/ 72 w 1645"/>
              <a:gd name="T77" fmla="*/ 533 h 1645"/>
              <a:gd name="T78" fmla="*/ 96 w 1645"/>
              <a:gd name="T79" fmla="*/ 438 h 1645"/>
              <a:gd name="T80" fmla="*/ 82 w 1645"/>
              <a:gd name="T81" fmla="*/ 507 h 1645"/>
              <a:gd name="T82" fmla="*/ 1546 w 1645"/>
              <a:gd name="T83" fmla="*/ 451 h 1645"/>
              <a:gd name="T84" fmla="*/ 1397 w 1645"/>
              <a:gd name="T85" fmla="*/ 246 h 1645"/>
              <a:gd name="T86" fmla="*/ 198 w 1645"/>
              <a:gd name="T87" fmla="*/ 310 h 1645"/>
              <a:gd name="T88" fmla="*/ 198 w 1645"/>
              <a:gd name="T89" fmla="*/ 310 h 1645"/>
              <a:gd name="T90" fmla="*/ 370 w 1645"/>
              <a:gd name="T91" fmla="*/ 137 h 1645"/>
              <a:gd name="T92" fmla="*/ 223 w 1645"/>
              <a:gd name="T93" fmla="*/ 286 h 1645"/>
              <a:gd name="T94" fmla="*/ 1391 w 1645"/>
              <a:gd name="T95" fmla="*/ 232 h 1645"/>
              <a:gd name="T96" fmla="*/ 1180 w 1645"/>
              <a:gd name="T97" fmla="*/ 99 h 1645"/>
              <a:gd name="T98" fmla="*/ 1361 w 1645"/>
              <a:gd name="T99" fmla="*/ 222 h 1645"/>
              <a:gd name="T100" fmla="*/ 398 w 1645"/>
              <a:gd name="T101" fmla="*/ 137 h 1645"/>
              <a:gd name="T102" fmla="*/ 614 w 1645"/>
              <a:gd name="T103" fmla="*/ 28 h 1645"/>
              <a:gd name="T104" fmla="*/ 423 w 1645"/>
              <a:gd name="T105" fmla="*/ 123 h 1645"/>
              <a:gd name="T106" fmla="*/ 1163 w 1645"/>
              <a:gd name="T107" fmla="*/ 92 h 1645"/>
              <a:gd name="T108" fmla="*/ 928 w 1645"/>
              <a:gd name="T109" fmla="*/ 16 h 1645"/>
              <a:gd name="T110" fmla="*/ 635 w 1645"/>
              <a:gd name="T111" fmla="*/ 31 h 1645"/>
              <a:gd name="T112" fmla="*/ 664 w 1645"/>
              <a:gd name="T113" fmla="*/ 19 h 1645"/>
              <a:gd name="T114" fmla="*/ 767 w 1645"/>
              <a:gd name="T115" fmla="*/ 20 h 1645"/>
              <a:gd name="T116" fmla="*/ 899 w 1645"/>
              <a:gd name="T117" fmla="*/ 13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45" h="1645">
                <a:moveTo>
                  <a:pt x="812" y="1645"/>
                </a:moveTo>
                <a:cubicBezTo>
                  <a:pt x="812" y="1645"/>
                  <a:pt x="812" y="1645"/>
                  <a:pt x="812" y="1645"/>
                </a:cubicBezTo>
                <a:cubicBezTo>
                  <a:pt x="782" y="1645"/>
                  <a:pt x="752" y="1643"/>
                  <a:pt x="722" y="1639"/>
                </a:cubicBezTo>
                <a:cubicBezTo>
                  <a:pt x="721" y="1639"/>
                  <a:pt x="721" y="1639"/>
                  <a:pt x="721" y="1639"/>
                </a:cubicBezTo>
                <a:cubicBezTo>
                  <a:pt x="719" y="1639"/>
                  <a:pt x="717" y="1638"/>
                  <a:pt x="715" y="1638"/>
                </a:cubicBezTo>
                <a:cubicBezTo>
                  <a:pt x="677" y="1633"/>
                  <a:pt x="640" y="1625"/>
                  <a:pt x="603" y="1615"/>
                </a:cubicBezTo>
                <a:cubicBezTo>
                  <a:pt x="601" y="1614"/>
                  <a:pt x="599" y="1613"/>
                  <a:pt x="598" y="1611"/>
                </a:cubicBezTo>
                <a:cubicBezTo>
                  <a:pt x="597" y="1609"/>
                  <a:pt x="596" y="1607"/>
                  <a:pt x="597" y="1605"/>
                </a:cubicBezTo>
                <a:cubicBezTo>
                  <a:pt x="598" y="1600"/>
                  <a:pt x="603" y="1597"/>
                  <a:pt x="607" y="1599"/>
                </a:cubicBezTo>
                <a:cubicBezTo>
                  <a:pt x="643" y="1609"/>
                  <a:pt x="680" y="1616"/>
                  <a:pt x="717" y="1621"/>
                </a:cubicBezTo>
                <a:cubicBezTo>
                  <a:pt x="719" y="1622"/>
                  <a:pt x="722" y="1622"/>
                  <a:pt x="724" y="1622"/>
                </a:cubicBezTo>
                <a:cubicBezTo>
                  <a:pt x="753" y="1626"/>
                  <a:pt x="783" y="1628"/>
                  <a:pt x="812" y="1628"/>
                </a:cubicBezTo>
                <a:cubicBezTo>
                  <a:pt x="814" y="1628"/>
                  <a:pt x="816" y="1629"/>
                  <a:pt x="818" y="1631"/>
                </a:cubicBezTo>
                <a:cubicBezTo>
                  <a:pt x="819" y="1632"/>
                  <a:pt x="820" y="1634"/>
                  <a:pt x="820" y="1637"/>
                </a:cubicBezTo>
                <a:cubicBezTo>
                  <a:pt x="820" y="1641"/>
                  <a:pt x="816" y="1645"/>
                  <a:pt x="812" y="1645"/>
                </a:cubicBezTo>
                <a:close/>
                <a:moveTo>
                  <a:pt x="840" y="1645"/>
                </a:moveTo>
                <a:cubicBezTo>
                  <a:pt x="840" y="1645"/>
                  <a:pt x="840" y="1645"/>
                  <a:pt x="840" y="1645"/>
                </a:cubicBezTo>
                <a:cubicBezTo>
                  <a:pt x="835" y="1645"/>
                  <a:pt x="832" y="1641"/>
                  <a:pt x="831" y="1637"/>
                </a:cubicBezTo>
                <a:cubicBezTo>
                  <a:pt x="831" y="1634"/>
                  <a:pt x="832" y="1632"/>
                  <a:pt x="834" y="1631"/>
                </a:cubicBezTo>
                <a:cubicBezTo>
                  <a:pt x="835" y="1629"/>
                  <a:pt x="838" y="1628"/>
                  <a:pt x="840" y="1628"/>
                </a:cubicBezTo>
                <a:cubicBezTo>
                  <a:pt x="840" y="1628"/>
                  <a:pt x="840" y="1628"/>
                  <a:pt x="840" y="1628"/>
                </a:cubicBezTo>
                <a:cubicBezTo>
                  <a:pt x="845" y="1628"/>
                  <a:pt x="848" y="1632"/>
                  <a:pt x="848" y="1636"/>
                </a:cubicBezTo>
                <a:cubicBezTo>
                  <a:pt x="849" y="1641"/>
                  <a:pt x="845" y="1645"/>
                  <a:pt x="840" y="1645"/>
                </a:cubicBezTo>
                <a:close/>
                <a:moveTo>
                  <a:pt x="868" y="1644"/>
                </a:moveTo>
                <a:cubicBezTo>
                  <a:pt x="864" y="1644"/>
                  <a:pt x="860" y="1640"/>
                  <a:pt x="860" y="1636"/>
                </a:cubicBezTo>
                <a:cubicBezTo>
                  <a:pt x="860" y="1634"/>
                  <a:pt x="860" y="1631"/>
                  <a:pt x="862" y="1630"/>
                </a:cubicBezTo>
                <a:cubicBezTo>
                  <a:pt x="863" y="1628"/>
                  <a:pt x="865" y="1627"/>
                  <a:pt x="868" y="1627"/>
                </a:cubicBezTo>
                <a:cubicBezTo>
                  <a:pt x="905" y="1625"/>
                  <a:pt x="942" y="1620"/>
                  <a:pt x="978" y="1613"/>
                </a:cubicBezTo>
                <a:cubicBezTo>
                  <a:pt x="978" y="1613"/>
                  <a:pt x="979" y="1613"/>
                  <a:pt x="979" y="1613"/>
                </a:cubicBezTo>
                <a:cubicBezTo>
                  <a:pt x="997" y="1609"/>
                  <a:pt x="1015" y="1605"/>
                  <a:pt x="1033" y="1600"/>
                </a:cubicBezTo>
                <a:cubicBezTo>
                  <a:pt x="1045" y="1597"/>
                  <a:pt x="1058" y="1593"/>
                  <a:pt x="1071" y="1589"/>
                </a:cubicBezTo>
                <a:cubicBezTo>
                  <a:pt x="1075" y="1587"/>
                  <a:pt x="1080" y="1590"/>
                  <a:pt x="1081" y="1594"/>
                </a:cubicBezTo>
                <a:cubicBezTo>
                  <a:pt x="1083" y="1599"/>
                  <a:pt x="1080" y="1603"/>
                  <a:pt x="1076" y="1605"/>
                </a:cubicBezTo>
                <a:cubicBezTo>
                  <a:pt x="1063" y="1609"/>
                  <a:pt x="1050" y="1613"/>
                  <a:pt x="1037" y="1616"/>
                </a:cubicBezTo>
                <a:cubicBezTo>
                  <a:pt x="1019" y="1621"/>
                  <a:pt x="1000" y="1626"/>
                  <a:pt x="982" y="1629"/>
                </a:cubicBezTo>
                <a:cubicBezTo>
                  <a:pt x="945" y="1637"/>
                  <a:pt x="907" y="1642"/>
                  <a:pt x="869" y="1644"/>
                </a:cubicBezTo>
                <a:cubicBezTo>
                  <a:pt x="869" y="1644"/>
                  <a:pt x="868" y="1644"/>
                  <a:pt x="868" y="1644"/>
                </a:cubicBezTo>
                <a:close/>
                <a:moveTo>
                  <a:pt x="578" y="1607"/>
                </a:moveTo>
                <a:cubicBezTo>
                  <a:pt x="577" y="1607"/>
                  <a:pt x="576" y="1607"/>
                  <a:pt x="575" y="1607"/>
                </a:cubicBezTo>
                <a:cubicBezTo>
                  <a:pt x="573" y="1606"/>
                  <a:pt x="571" y="1605"/>
                  <a:pt x="570" y="1603"/>
                </a:cubicBezTo>
                <a:cubicBezTo>
                  <a:pt x="569" y="1601"/>
                  <a:pt x="569" y="1598"/>
                  <a:pt x="570" y="1596"/>
                </a:cubicBezTo>
                <a:cubicBezTo>
                  <a:pt x="571" y="1592"/>
                  <a:pt x="576" y="1589"/>
                  <a:pt x="581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2" y="1591"/>
                  <a:pt x="582" y="1591"/>
                  <a:pt x="582" y="1591"/>
                </a:cubicBezTo>
                <a:cubicBezTo>
                  <a:pt x="583" y="1592"/>
                  <a:pt x="585" y="1593"/>
                  <a:pt x="586" y="1595"/>
                </a:cubicBezTo>
                <a:cubicBezTo>
                  <a:pt x="587" y="1597"/>
                  <a:pt x="587" y="1599"/>
                  <a:pt x="586" y="1601"/>
                </a:cubicBezTo>
                <a:cubicBezTo>
                  <a:pt x="585" y="1605"/>
                  <a:pt x="582" y="1607"/>
                  <a:pt x="578" y="1607"/>
                </a:cubicBezTo>
                <a:close/>
                <a:moveTo>
                  <a:pt x="551" y="1598"/>
                </a:moveTo>
                <a:cubicBezTo>
                  <a:pt x="550" y="1598"/>
                  <a:pt x="549" y="1598"/>
                  <a:pt x="548" y="1598"/>
                </a:cubicBezTo>
                <a:cubicBezTo>
                  <a:pt x="518" y="1587"/>
                  <a:pt x="488" y="1574"/>
                  <a:pt x="459" y="1560"/>
                </a:cubicBezTo>
                <a:cubicBezTo>
                  <a:pt x="446" y="1554"/>
                  <a:pt x="434" y="1547"/>
                  <a:pt x="422" y="1540"/>
                </a:cubicBezTo>
                <a:cubicBezTo>
                  <a:pt x="401" y="1529"/>
                  <a:pt x="380" y="1516"/>
                  <a:pt x="360" y="1502"/>
                </a:cubicBezTo>
                <a:cubicBezTo>
                  <a:pt x="356" y="1500"/>
                  <a:pt x="355" y="1495"/>
                  <a:pt x="358" y="1491"/>
                </a:cubicBezTo>
                <a:cubicBezTo>
                  <a:pt x="361" y="1487"/>
                  <a:pt x="366" y="1486"/>
                  <a:pt x="370" y="1488"/>
                </a:cubicBezTo>
                <a:cubicBezTo>
                  <a:pt x="389" y="1502"/>
                  <a:pt x="410" y="1514"/>
                  <a:pt x="430" y="1526"/>
                </a:cubicBezTo>
                <a:cubicBezTo>
                  <a:pt x="442" y="1532"/>
                  <a:pt x="454" y="1539"/>
                  <a:pt x="466" y="1545"/>
                </a:cubicBezTo>
                <a:cubicBezTo>
                  <a:pt x="466" y="1545"/>
                  <a:pt x="466" y="1545"/>
                  <a:pt x="466" y="1545"/>
                </a:cubicBezTo>
                <a:cubicBezTo>
                  <a:pt x="495" y="1559"/>
                  <a:pt x="524" y="1571"/>
                  <a:pt x="554" y="1582"/>
                </a:cubicBezTo>
                <a:cubicBezTo>
                  <a:pt x="558" y="1583"/>
                  <a:pt x="561" y="1588"/>
                  <a:pt x="559" y="1593"/>
                </a:cubicBezTo>
                <a:cubicBezTo>
                  <a:pt x="558" y="1596"/>
                  <a:pt x="555" y="1598"/>
                  <a:pt x="551" y="1598"/>
                </a:cubicBezTo>
                <a:close/>
                <a:moveTo>
                  <a:pt x="1100" y="1596"/>
                </a:moveTo>
                <a:cubicBezTo>
                  <a:pt x="1100" y="1596"/>
                  <a:pt x="1100" y="1596"/>
                  <a:pt x="1100" y="1596"/>
                </a:cubicBezTo>
                <a:cubicBezTo>
                  <a:pt x="1097" y="1596"/>
                  <a:pt x="1093" y="1594"/>
                  <a:pt x="1092" y="1590"/>
                </a:cubicBezTo>
                <a:cubicBezTo>
                  <a:pt x="1091" y="1588"/>
                  <a:pt x="1091" y="1586"/>
                  <a:pt x="1092" y="1584"/>
                </a:cubicBezTo>
                <a:cubicBezTo>
                  <a:pt x="1093" y="1582"/>
                  <a:pt x="1095" y="1580"/>
                  <a:pt x="1097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098" y="1580"/>
                  <a:pt x="1098" y="1580"/>
                  <a:pt x="1098" y="1580"/>
                </a:cubicBezTo>
                <a:cubicBezTo>
                  <a:pt x="1102" y="1578"/>
                  <a:pt x="1107" y="1581"/>
                  <a:pt x="1108" y="1585"/>
                </a:cubicBezTo>
                <a:cubicBezTo>
                  <a:pt x="1110" y="1589"/>
                  <a:pt x="1107" y="1594"/>
                  <a:pt x="1103" y="1596"/>
                </a:cubicBezTo>
                <a:cubicBezTo>
                  <a:pt x="1102" y="1596"/>
                  <a:pt x="1101" y="1596"/>
                  <a:pt x="1100" y="1596"/>
                </a:cubicBezTo>
                <a:close/>
                <a:moveTo>
                  <a:pt x="1127" y="1586"/>
                </a:moveTo>
                <a:cubicBezTo>
                  <a:pt x="1123" y="1586"/>
                  <a:pt x="1120" y="1584"/>
                  <a:pt x="1119" y="1581"/>
                </a:cubicBezTo>
                <a:cubicBezTo>
                  <a:pt x="1118" y="1579"/>
                  <a:pt x="1118" y="1576"/>
                  <a:pt x="1119" y="1574"/>
                </a:cubicBezTo>
                <a:cubicBezTo>
                  <a:pt x="1120" y="1572"/>
                  <a:pt x="1121" y="1570"/>
                  <a:pt x="1123" y="1570"/>
                </a:cubicBezTo>
                <a:cubicBezTo>
                  <a:pt x="1158" y="1556"/>
                  <a:pt x="1192" y="1539"/>
                  <a:pt x="1224" y="1521"/>
                </a:cubicBezTo>
                <a:cubicBezTo>
                  <a:pt x="1224" y="1521"/>
                  <a:pt x="1224" y="1521"/>
                  <a:pt x="1224" y="1521"/>
                </a:cubicBezTo>
                <a:cubicBezTo>
                  <a:pt x="1252" y="1505"/>
                  <a:pt x="1278" y="1488"/>
                  <a:pt x="1304" y="1469"/>
                </a:cubicBezTo>
                <a:cubicBezTo>
                  <a:pt x="1307" y="1466"/>
                  <a:pt x="1313" y="1467"/>
                  <a:pt x="1316" y="1471"/>
                </a:cubicBezTo>
                <a:cubicBezTo>
                  <a:pt x="1318" y="1474"/>
                  <a:pt x="1318" y="1480"/>
                  <a:pt x="1314" y="1482"/>
                </a:cubicBezTo>
                <a:cubicBezTo>
                  <a:pt x="1288" y="1502"/>
                  <a:pt x="1261" y="1520"/>
                  <a:pt x="1233" y="1536"/>
                </a:cubicBezTo>
                <a:cubicBezTo>
                  <a:pt x="1200" y="1554"/>
                  <a:pt x="1165" y="1571"/>
                  <a:pt x="1130" y="1585"/>
                </a:cubicBezTo>
                <a:cubicBezTo>
                  <a:pt x="1130" y="1585"/>
                  <a:pt x="1130" y="1585"/>
                  <a:pt x="1130" y="1585"/>
                </a:cubicBezTo>
                <a:cubicBezTo>
                  <a:pt x="1129" y="1586"/>
                  <a:pt x="1128" y="1586"/>
                  <a:pt x="1127" y="1586"/>
                </a:cubicBezTo>
                <a:close/>
                <a:moveTo>
                  <a:pt x="342" y="1488"/>
                </a:moveTo>
                <a:cubicBezTo>
                  <a:pt x="340" y="1488"/>
                  <a:pt x="338" y="1487"/>
                  <a:pt x="337" y="1486"/>
                </a:cubicBezTo>
                <a:cubicBezTo>
                  <a:pt x="337" y="1486"/>
                  <a:pt x="337" y="1486"/>
                  <a:pt x="337" y="1486"/>
                </a:cubicBezTo>
                <a:cubicBezTo>
                  <a:pt x="335" y="1485"/>
                  <a:pt x="334" y="1483"/>
                  <a:pt x="333" y="1480"/>
                </a:cubicBezTo>
                <a:cubicBezTo>
                  <a:pt x="333" y="1478"/>
                  <a:pt x="334" y="1476"/>
                  <a:pt x="335" y="1474"/>
                </a:cubicBezTo>
                <a:cubicBezTo>
                  <a:pt x="338" y="1470"/>
                  <a:pt x="343" y="1470"/>
                  <a:pt x="347" y="1472"/>
                </a:cubicBezTo>
                <a:cubicBezTo>
                  <a:pt x="351" y="1475"/>
                  <a:pt x="351" y="1480"/>
                  <a:pt x="349" y="1484"/>
                </a:cubicBezTo>
                <a:cubicBezTo>
                  <a:pt x="347" y="1486"/>
                  <a:pt x="345" y="1488"/>
                  <a:pt x="342" y="1488"/>
                </a:cubicBezTo>
                <a:close/>
                <a:moveTo>
                  <a:pt x="319" y="1471"/>
                </a:moveTo>
                <a:cubicBezTo>
                  <a:pt x="317" y="1471"/>
                  <a:pt x="316" y="1470"/>
                  <a:pt x="314" y="1469"/>
                </a:cubicBezTo>
                <a:cubicBezTo>
                  <a:pt x="289" y="1449"/>
                  <a:pt x="264" y="1427"/>
                  <a:pt x="242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41" y="1404"/>
                  <a:pt x="241" y="1404"/>
                  <a:pt x="241" y="1404"/>
                </a:cubicBezTo>
                <a:cubicBezTo>
                  <a:pt x="220" y="1383"/>
                  <a:pt x="199" y="1360"/>
                  <a:pt x="180" y="1336"/>
                </a:cubicBezTo>
                <a:cubicBezTo>
                  <a:pt x="176" y="1330"/>
                  <a:pt x="171" y="1324"/>
                  <a:pt x="166" y="1318"/>
                </a:cubicBezTo>
                <a:cubicBezTo>
                  <a:pt x="166" y="1318"/>
                  <a:pt x="166" y="1318"/>
                  <a:pt x="166" y="1318"/>
                </a:cubicBezTo>
                <a:cubicBezTo>
                  <a:pt x="165" y="1316"/>
                  <a:pt x="164" y="1314"/>
                  <a:pt x="165" y="1312"/>
                </a:cubicBezTo>
                <a:cubicBezTo>
                  <a:pt x="165" y="1310"/>
                  <a:pt x="166" y="1308"/>
                  <a:pt x="168" y="1306"/>
                </a:cubicBezTo>
                <a:cubicBezTo>
                  <a:pt x="172" y="1304"/>
                  <a:pt x="177" y="1304"/>
                  <a:pt x="180" y="1308"/>
                </a:cubicBezTo>
                <a:cubicBezTo>
                  <a:pt x="184" y="1314"/>
                  <a:pt x="189" y="1320"/>
                  <a:pt x="194" y="1325"/>
                </a:cubicBezTo>
                <a:cubicBezTo>
                  <a:pt x="212" y="1349"/>
                  <a:pt x="232" y="1371"/>
                  <a:pt x="253" y="1392"/>
                </a:cubicBezTo>
                <a:cubicBezTo>
                  <a:pt x="253" y="1392"/>
                  <a:pt x="253" y="1392"/>
                  <a:pt x="253" y="1392"/>
                </a:cubicBezTo>
                <a:cubicBezTo>
                  <a:pt x="276" y="1415"/>
                  <a:pt x="300" y="1436"/>
                  <a:pt x="325" y="1455"/>
                </a:cubicBezTo>
                <a:cubicBezTo>
                  <a:pt x="328" y="1458"/>
                  <a:pt x="329" y="1464"/>
                  <a:pt x="326" y="1467"/>
                </a:cubicBezTo>
                <a:cubicBezTo>
                  <a:pt x="324" y="1469"/>
                  <a:pt x="322" y="1471"/>
                  <a:pt x="319" y="1471"/>
                </a:cubicBezTo>
                <a:close/>
                <a:moveTo>
                  <a:pt x="1331" y="1467"/>
                </a:moveTo>
                <a:cubicBezTo>
                  <a:pt x="1329" y="1467"/>
                  <a:pt x="1326" y="1466"/>
                  <a:pt x="1324" y="1464"/>
                </a:cubicBezTo>
                <a:cubicBezTo>
                  <a:pt x="1323" y="1462"/>
                  <a:pt x="1322" y="1460"/>
                  <a:pt x="1323" y="1457"/>
                </a:cubicBezTo>
                <a:cubicBezTo>
                  <a:pt x="1323" y="1455"/>
                  <a:pt x="1324" y="1453"/>
                  <a:pt x="1326" y="1452"/>
                </a:cubicBezTo>
                <a:cubicBezTo>
                  <a:pt x="1329" y="1449"/>
                  <a:pt x="1335" y="1449"/>
                  <a:pt x="1338" y="1453"/>
                </a:cubicBezTo>
                <a:cubicBezTo>
                  <a:pt x="1341" y="1457"/>
                  <a:pt x="1340" y="1462"/>
                  <a:pt x="1336" y="1465"/>
                </a:cubicBezTo>
                <a:cubicBezTo>
                  <a:pt x="1335" y="1466"/>
                  <a:pt x="1333" y="1467"/>
                  <a:pt x="1331" y="1467"/>
                </a:cubicBezTo>
                <a:close/>
                <a:moveTo>
                  <a:pt x="1353" y="1449"/>
                </a:moveTo>
                <a:cubicBezTo>
                  <a:pt x="1350" y="1449"/>
                  <a:pt x="1348" y="1448"/>
                  <a:pt x="1346" y="1446"/>
                </a:cubicBezTo>
                <a:cubicBezTo>
                  <a:pt x="1345" y="1444"/>
                  <a:pt x="1344" y="1442"/>
                  <a:pt x="1344" y="1440"/>
                </a:cubicBezTo>
                <a:cubicBezTo>
                  <a:pt x="1345" y="1437"/>
                  <a:pt x="1346" y="1435"/>
                  <a:pt x="1347" y="1434"/>
                </a:cubicBezTo>
                <a:cubicBezTo>
                  <a:pt x="1375" y="1410"/>
                  <a:pt x="1402" y="1383"/>
                  <a:pt x="1427" y="1355"/>
                </a:cubicBezTo>
                <a:cubicBezTo>
                  <a:pt x="1427" y="1355"/>
                  <a:pt x="1427" y="1355"/>
                  <a:pt x="1427" y="1355"/>
                </a:cubicBezTo>
                <a:cubicBezTo>
                  <a:pt x="1448" y="1331"/>
                  <a:pt x="1467" y="1306"/>
                  <a:pt x="1485" y="1280"/>
                </a:cubicBezTo>
                <a:cubicBezTo>
                  <a:pt x="1488" y="1276"/>
                  <a:pt x="1493" y="1275"/>
                  <a:pt x="1497" y="1278"/>
                </a:cubicBezTo>
                <a:cubicBezTo>
                  <a:pt x="1501" y="1281"/>
                  <a:pt x="1502" y="1286"/>
                  <a:pt x="1499" y="1290"/>
                </a:cubicBezTo>
                <a:cubicBezTo>
                  <a:pt x="1481" y="1316"/>
                  <a:pt x="1461" y="1342"/>
                  <a:pt x="1440" y="1366"/>
                </a:cubicBezTo>
                <a:cubicBezTo>
                  <a:pt x="1414" y="1395"/>
                  <a:pt x="1387" y="1422"/>
                  <a:pt x="1358" y="1447"/>
                </a:cubicBezTo>
                <a:cubicBezTo>
                  <a:pt x="1357" y="1448"/>
                  <a:pt x="1355" y="1449"/>
                  <a:pt x="1353" y="1449"/>
                </a:cubicBezTo>
                <a:close/>
                <a:moveTo>
                  <a:pt x="157" y="1299"/>
                </a:moveTo>
                <a:cubicBezTo>
                  <a:pt x="154" y="1299"/>
                  <a:pt x="151" y="1297"/>
                  <a:pt x="150" y="1295"/>
                </a:cubicBezTo>
                <a:cubicBezTo>
                  <a:pt x="150" y="1295"/>
                  <a:pt x="150" y="1295"/>
                  <a:pt x="150" y="1295"/>
                </a:cubicBezTo>
                <a:cubicBezTo>
                  <a:pt x="148" y="1293"/>
                  <a:pt x="148" y="1291"/>
                  <a:pt x="148" y="1289"/>
                </a:cubicBezTo>
                <a:cubicBezTo>
                  <a:pt x="149" y="1286"/>
                  <a:pt x="150" y="1285"/>
                  <a:pt x="152" y="1283"/>
                </a:cubicBezTo>
                <a:cubicBezTo>
                  <a:pt x="155" y="1281"/>
                  <a:pt x="161" y="1282"/>
                  <a:pt x="163" y="1285"/>
                </a:cubicBezTo>
                <a:cubicBezTo>
                  <a:pt x="163" y="1285"/>
                  <a:pt x="163" y="1285"/>
                  <a:pt x="163" y="1285"/>
                </a:cubicBezTo>
                <a:cubicBezTo>
                  <a:pt x="166" y="1289"/>
                  <a:pt x="165" y="1294"/>
                  <a:pt x="161" y="1297"/>
                </a:cubicBezTo>
                <a:cubicBezTo>
                  <a:pt x="160" y="1298"/>
                  <a:pt x="158" y="1299"/>
                  <a:pt x="157" y="1299"/>
                </a:cubicBezTo>
                <a:close/>
                <a:moveTo>
                  <a:pt x="141" y="1275"/>
                </a:moveTo>
                <a:cubicBezTo>
                  <a:pt x="138" y="1275"/>
                  <a:pt x="135" y="1274"/>
                  <a:pt x="134" y="1271"/>
                </a:cubicBezTo>
                <a:cubicBezTo>
                  <a:pt x="116" y="1244"/>
                  <a:pt x="100" y="1216"/>
                  <a:pt x="86" y="1187"/>
                </a:cubicBezTo>
                <a:cubicBezTo>
                  <a:pt x="69" y="1153"/>
                  <a:pt x="54" y="1117"/>
                  <a:pt x="42" y="1081"/>
                </a:cubicBezTo>
                <a:cubicBezTo>
                  <a:pt x="42" y="1079"/>
                  <a:pt x="42" y="1077"/>
                  <a:pt x="43" y="1075"/>
                </a:cubicBezTo>
                <a:cubicBezTo>
                  <a:pt x="44" y="1073"/>
                  <a:pt x="45" y="1071"/>
                  <a:pt x="48" y="1071"/>
                </a:cubicBezTo>
                <a:cubicBezTo>
                  <a:pt x="52" y="1069"/>
                  <a:pt x="57" y="1072"/>
                  <a:pt x="58" y="1076"/>
                </a:cubicBezTo>
                <a:cubicBezTo>
                  <a:pt x="70" y="1111"/>
                  <a:pt x="84" y="1146"/>
                  <a:pt x="101" y="1179"/>
                </a:cubicBezTo>
                <a:cubicBezTo>
                  <a:pt x="115" y="1208"/>
                  <a:pt x="131" y="1236"/>
                  <a:pt x="148" y="1262"/>
                </a:cubicBezTo>
                <a:cubicBezTo>
                  <a:pt x="150" y="1266"/>
                  <a:pt x="149" y="1271"/>
                  <a:pt x="145" y="1274"/>
                </a:cubicBezTo>
                <a:cubicBezTo>
                  <a:pt x="144" y="1275"/>
                  <a:pt x="142" y="1275"/>
                  <a:pt x="141" y="1275"/>
                </a:cubicBezTo>
                <a:close/>
                <a:moveTo>
                  <a:pt x="1508" y="1270"/>
                </a:moveTo>
                <a:cubicBezTo>
                  <a:pt x="1506" y="1270"/>
                  <a:pt x="1505" y="1269"/>
                  <a:pt x="1503" y="1269"/>
                </a:cubicBezTo>
                <a:cubicBezTo>
                  <a:pt x="1502" y="1267"/>
                  <a:pt x="1500" y="1265"/>
                  <a:pt x="1500" y="1263"/>
                </a:cubicBezTo>
                <a:cubicBezTo>
                  <a:pt x="1499" y="1261"/>
                  <a:pt x="1500" y="1259"/>
                  <a:pt x="1501" y="1257"/>
                </a:cubicBezTo>
                <a:cubicBezTo>
                  <a:pt x="1503" y="1253"/>
                  <a:pt x="1509" y="1252"/>
                  <a:pt x="1513" y="1254"/>
                </a:cubicBezTo>
                <a:cubicBezTo>
                  <a:pt x="1516" y="1257"/>
                  <a:pt x="1518" y="1262"/>
                  <a:pt x="1515" y="1266"/>
                </a:cubicBezTo>
                <a:cubicBezTo>
                  <a:pt x="1514" y="1268"/>
                  <a:pt x="1511" y="1270"/>
                  <a:pt x="1508" y="1270"/>
                </a:cubicBezTo>
                <a:close/>
                <a:moveTo>
                  <a:pt x="1523" y="1246"/>
                </a:moveTo>
                <a:cubicBezTo>
                  <a:pt x="1521" y="1246"/>
                  <a:pt x="1520" y="1245"/>
                  <a:pt x="1518" y="1245"/>
                </a:cubicBezTo>
                <a:cubicBezTo>
                  <a:pt x="1514" y="1242"/>
                  <a:pt x="1513" y="1237"/>
                  <a:pt x="1515" y="1233"/>
                </a:cubicBezTo>
                <a:cubicBezTo>
                  <a:pt x="1516" y="1233"/>
                  <a:pt x="1516" y="1232"/>
                  <a:pt x="1516" y="1232"/>
                </a:cubicBezTo>
                <a:cubicBezTo>
                  <a:pt x="1516" y="1232"/>
                  <a:pt x="1516" y="1232"/>
                  <a:pt x="1516" y="1232"/>
                </a:cubicBezTo>
                <a:cubicBezTo>
                  <a:pt x="1535" y="1200"/>
                  <a:pt x="1552" y="1167"/>
                  <a:pt x="1566" y="1133"/>
                </a:cubicBezTo>
                <a:cubicBezTo>
                  <a:pt x="1578" y="1104"/>
                  <a:pt x="1588" y="1074"/>
                  <a:pt x="1597" y="1043"/>
                </a:cubicBezTo>
                <a:cubicBezTo>
                  <a:pt x="1598" y="1039"/>
                  <a:pt x="1603" y="1036"/>
                  <a:pt x="1608" y="1037"/>
                </a:cubicBezTo>
                <a:cubicBezTo>
                  <a:pt x="1610" y="1038"/>
                  <a:pt x="1612" y="1039"/>
                  <a:pt x="1613" y="1041"/>
                </a:cubicBezTo>
                <a:cubicBezTo>
                  <a:pt x="1614" y="1043"/>
                  <a:pt x="1614" y="1046"/>
                  <a:pt x="1613" y="1048"/>
                </a:cubicBezTo>
                <a:cubicBezTo>
                  <a:pt x="1605" y="1079"/>
                  <a:pt x="1594" y="1110"/>
                  <a:pt x="1581" y="1140"/>
                </a:cubicBezTo>
                <a:cubicBezTo>
                  <a:pt x="1567" y="1174"/>
                  <a:pt x="1550" y="1208"/>
                  <a:pt x="1531" y="1240"/>
                </a:cubicBezTo>
                <a:cubicBezTo>
                  <a:pt x="1531" y="1241"/>
                  <a:pt x="1531" y="1241"/>
                  <a:pt x="1531" y="1241"/>
                </a:cubicBezTo>
                <a:cubicBezTo>
                  <a:pt x="1530" y="1241"/>
                  <a:pt x="1530" y="1241"/>
                  <a:pt x="1530" y="1242"/>
                </a:cubicBezTo>
                <a:cubicBezTo>
                  <a:pt x="1529" y="1244"/>
                  <a:pt x="1526" y="1246"/>
                  <a:pt x="1523" y="1246"/>
                </a:cubicBezTo>
                <a:close/>
                <a:moveTo>
                  <a:pt x="42" y="1060"/>
                </a:moveTo>
                <a:cubicBezTo>
                  <a:pt x="38" y="1060"/>
                  <a:pt x="35" y="1058"/>
                  <a:pt x="34" y="1054"/>
                </a:cubicBezTo>
                <a:cubicBezTo>
                  <a:pt x="33" y="1052"/>
                  <a:pt x="33" y="1050"/>
                  <a:pt x="34" y="1048"/>
                </a:cubicBezTo>
                <a:cubicBezTo>
                  <a:pt x="35" y="1046"/>
                  <a:pt x="37" y="1044"/>
                  <a:pt x="39" y="1043"/>
                </a:cubicBezTo>
                <a:cubicBezTo>
                  <a:pt x="44" y="1042"/>
                  <a:pt x="49" y="1045"/>
                  <a:pt x="50" y="1049"/>
                </a:cubicBezTo>
                <a:cubicBezTo>
                  <a:pt x="51" y="1051"/>
                  <a:pt x="50" y="1054"/>
                  <a:pt x="49" y="1056"/>
                </a:cubicBezTo>
                <a:cubicBezTo>
                  <a:pt x="48" y="1058"/>
                  <a:pt x="46" y="1059"/>
                  <a:pt x="44" y="1060"/>
                </a:cubicBezTo>
                <a:cubicBezTo>
                  <a:pt x="43" y="1060"/>
                  <a:pt x="43" y="1060"/>
                  <a:pt x="42" y="1060"/>
                </a:cubicBezTo>
                <a:close/>
                <a:moveTo>
                  <a:pt x="34" y="1033"/>
                </a:moveTo>
                <a:cubicBezTo>
                  <a:pt x="30" y="1033"/>
                  <a:pt x="27" y="1030"/>
                  <a:pt x="26" y="1026"/>
                </a:cubicBezTo>
                <a:cubicBezTo>
                  <a:pt x="18" y="995"/>
                  <a:pt x="12" y="963"/>
                  <a:pt x="8" y="931"/>
                </a:cubicBezTo>
                <a:cubicBezTo>
                  <a:pt x="3" y="895"/>
                  <a:pt x="0" y="859"/>
                  <a:pt x="0" y="822"/>
                </a:cubicBezTo>
                <a:cubicBezTo>
                  <a:pt x="0" y="821"/>
                  <a:pt x="1" y="820"/>
                  <a:pt x="1" y="818"/>
                </a:cubicBezTo>
                <a:cubicBezTo>
                  <a:pt x="1" y="817"/>
                  <a:pt x="1" y="817"/>
                  <a:pt x="1" y="817"/>
                </a:cubicBezTo>
                <a:cubicBezTo>
                  <a:pt x="1" y="812"/>
                  <a:pt x="4" y="809"/>
                  <a:pt x="9" y="809"/>
                </a:cubicBezTo>
                <a:cubicBezTo>
                  <a:pt x="9" y="809"/>
                  <a:pt x="9" y="809"/>
                  <a:pt x="9" y="809"/>
                </a:cubicBezTo>
                <a:cubicBezTo>
                  <a:pt x="11" y="809"/>
                  <a:pt x="13" y="810"/>
                  <a:pt x="15" y="811"/>
                </a:cubicBezTo>
                <a:cubicBezTo>
                  <a:pt x="17" y="813"/>
                  <a:pt x="17" y="815"/>
                  <a:pt x="17" y="817"/>
                </a:cubicBezTo>
                <a:cubicBezTo>
                  <a:pt x="17" y="819"/>
                  <a:pt x="17" y="821"/>
                  <a:pt x="17" y="822"/>
                </a:cubicBezTo>
                <a:cubicBezTo>
                  <a:pt x="17" y="858"/>
                  <a:pt x="20" y="894"/>
                  <a:pt x="25" y="929"/>
                </a:cubicBezTo>
                <a:cubicBezTo>
                  <a:pt x="29" y="960"/>
                  <a:pt x="35" y="992"/>
                  <a:pt x="43" y="1022"/>
                </a:cubicBezTo>
                <a:cubicBezTo>
                  <a:pt x="44" y="1027"/>
                  <a:pt x="41" y="1031"/>
                  <a:pt x="36" y="1033"/>
                </a:cubicBezTo>
                <a:cubicBezTo>
                  <a:pt x="36" y="1033"/>
                  <a:pt x="35" y="1033"/>
                  <a:pt x="34" y="1033"/>
                </a:cubicBezTo>
                <a:close/>
                <a:moveTo>
                  <a:pt x="1613" y="1027"/>
                </a:moveTo>
                <a:cubicBezTo>
                  <a:pt x="1612" y="1027"/>
                  <a:pt x="1611" y="1027"/>
                  <a:pt x="1611" y="1027"/>
                </a:cubicBezTo>
                <a:cubicBezTo>
                  <a:pt x="1608" y="1026"/>
                  <a:pt x="1606" y="1025"/>
                  <a:pt x="1605" y="1023"/>
                </a:cubicBezTo>
                <a:cubicBezTo>
                  <a:pt x="1604" y="1021"/>
                  <a:pt x="1604" y="1018"/>
                  <a:pt x="1604" y="1016"/>
                </a:cubicBezTo>
                <a:cubicBezTo>
                  <a:pt x="1605" y="1012"/>
                  <a:pt x="1610" y="1009"/>
                  <a:pt x="1615" y="1010"/>
                </a:cubicBezTo>
                <a:cubicBezTo>
                  <a:pt x="1619" y="1011"/>
                  <a:pt x="1622" y="1016"/>
                  <a:pt x="1621" y="1020"/>
                </a:cubicBezTo>
                <a:cubicBezTo>
                  <a:pt x="1620" y="1024"/>
                  <a:pt x="1617" y="1027"/>
                  <a:pt x="1613" y="1027"/>
                </a:cubicBezTo>
                <a:close/>
                <a:moveTo>
                  <a:pt x="1619" y="999"/>
                </a:moveTo>
                <a:cubicBezTo>
                  <a:pt x="1618" y="999"/>
                  <a:pt x="1618" y="999"/>
                  <a:pt x="1617" y="999"/>
                </a:cubicBezTo>
                <a:cubicBezTo>
                  <a:pt x="1613" y="998"/>
                  <a:pt x="1610" y="994"/>
                  <a:pt x="1611" y="989"/>
                </a:cubicBezTo>
                <a:cubicBezTo>
                  <a:pt x="1614" y="973"/>
                  <a:pt x="1617" y="956"/>
                  <a:pt x="1619" y="940"/>
                </a:cubicBezTo>
                <a:cubicBezTo>
                  <a:pt x="1622" y="919"/>
                  <a:pt x="1625" y="899"/>
                  <a:pt x="1626" y="878"/>
                </a:cubicBezTo>
                <a:cubicBezTo>
                  <a:pt x="1627" y="860"/>
                  <a:pt x="1628" y="842"/>
                  <a:pt x="1628" y="823"/>
                </a:cubicBezTo>
                <a:cubicBezTo>
                  <a:pt x="1628" y="810"/>
                  <a:pt x="1628" y="796"/>
                  <a:pt x="1627" y="783"/>
                </a:cubicBezTo>
                <a:cubicBezTo>
                  <a:pt x="1627" y="781"/>
                  <a:pt x="1628" y="779"/>
                  <a:pt x="1629" y="777"/>
                </a:cubicBezTo>
                <a:cubicBezTo>
                  <a:pt x="1631" y="775"/>
                  <a:pt x="1633" y="774"/>
                  <a:pt x="1635" y="774"/>
                </a:cubicBezTo>
                <a:cubicBezTo>
                  <a:pt x="1640" y="774"/>
                  <a:pt x="1644" y="778"/>
                  <a:pt x="1644" y="782"/>
                </a:cubicBezTo>
                <a:cubicBezTo>
                  <a:pt x="1645" y="796"/>
                  <a:pt x="1645" y="810"/>
                  <a:pt x="1645" y="823"/>
                </a:cubicBezTo>
                <a:cubicBezTo>
                  <a:pt x="1645" y="842"/>
                  <a:pt x="1644" y="861"/>
                  <a:pt x="1643" y="879"/>
                </a:cubicBezTo>
                <a:cubicBezTo>
                  <a:pt x="1642" y="900"/>
                  <a:pt x="1639" y="921"/>
                  <a:pt x="1636" y="942"/>
                </a:cubicBezTo>
                <a:cubicBezTo>
                  <a:pt x="1634" y="959"/>
                  <a:pt x="1631" y="976"/>
                  <a:pt x="1627" y="992"/>
                </a:cubicBezTo>
                <a:cubicBezTo>
                  <a:pt x="1626" y="996"/>
                  <a:pt x="1623" y="999"/>
                  <a:pt x="1619" y="999"/>
                </a:cubicBezTo>
                <a:close/>
                <a:moveTo>
                  <a:pt x="10" y="797"/>
                </a:moveTo>
                <a:cubicBezTo>
                  <a:pt x="10" y="797"/>
                  <a:pt x="9" y="797"/>
                  <a:pt x="9" y="797"/>
                </a:cubicBezTo>
                <a:cubicBezTo>
                  <a:pt x="7" y="797"/>
                  <a:pt x="5" y="796"/>
                  <a:pt x="3" y="795"/>
                </a:cubicBezTo>
                <a:cubicBezTo>
                  <a:pt x="2" y="793"/>
                  <a:pt x="1" y="791"/>
                  <a:pt x="1" y="789"/>
                </a:cubicBezTo>
                <a:cubicBezTo>
                  <a:pt x="1" y="784"/>
                  <a:pt x="5" y="780"/>
                  <a:pt x="10" y="780"/>
                </a:cubicBezTo>
                <a:cubicBezTo>
                  <a:pt x="12" y="780"/>
                  <a:pt x="14" y="781"/>
                  <a:pt x="16" y="783"/>
                </a:cubicBezTo>
                <a:cubicBezTo>
                  <a:pt x="17" y="785"/>
                  <a:pt x="18" y="787"/>
                  <a:pt x="18" y="789"/>
                </a:cubicBezTo>
                <a:cubicBezTo>
                  <a:pt x="18" y="794"/>
                  <a:pt x="14" y="797"/>
                  <a:pt x="10" y="797"/>
                </a:cubicBezTo>
                <a:close/>
                <a:moveTo>
                  <a:pt x="11" y="769"/>
                </a:moveTo>
                <a:cubicBezTo>
                  <a:pt x="11" y="769"/>
                  <a:pt x="11" y="769"/>
                  <a:pt x="11" y="769"/>
                </a:cubicBezTo>
                <a:cubicBezTo>
                  <a:pt x="8" y="769"/>
                  <a:pt x="6" y="768"/>
                  <a:pt x="5" y="766"/>
                </a:cubicBezTo>
                <a:cubicBezTo>
                  <a:pt x="3" y="764"/>
                  <a:pt x="3" y="762"/>
                  <a:pt x="3" y="760"/>
                </a:cubicBezTo>
                <a:cubicBezTo>
                  <a:pt x="3" y="754"/>
                  <a:pt x="4" y="748"/>
                  <a:pt x="5" y="741"/>
                </a:cubicBezTo>
                <a:cubicBezTo>
                  <a:pt x="7" y="715"/>
                  <a:pt x="11" y="689"/>
                  <a:pt x="16" y="664"/>
                </a:cubicBezTo>
                <a:cubicBezTo>
                  <a:pt x="16" y="664"/>
                  <a:pt x="16" y="664"/>
                  <a:pt x="16" y="664"/>
                </a:cubicBezTo>
                <a:cubicBezTo>
                  <a:pt x="16" y="664"/>
                  <a:pt x="16" y="663"/>
                  <a:pt x="16" y="663"/>
                </a:cubicBezTo>
                <a:cubicBezTo>
                  <a:pt x="24" y="626"/>
                  <a:pt x="34" y="589"/>
                  <a:pt x="46" y="554"/>
                </a:cubicBezTo>
                <a:cubicBezTo>
                  <a:pt x="48" y="549"/>
                  <a:pt x="52" y="547"/>
                  <a:pt x="57" y="548"/>
                </a:cubicBezTo>
                <a:cubicBezTo>
                  <a:pt x="61" y="550"/>
                  <a:pt x="64" y="555"/>
                  <a:pt x="62" y="559"/>
                </a:cubicBezTo>
                <a:cubicBezTo>
                  <a:pt x="50" y="594"/>
                  <a:pt x="40" y="631"/>
                  <a:pt x="33" y="667"/>
                </a:cubicBezTo>
                <a:cubicBezTo>
                  <a:pt x="28" y="692"/>
                  <a:pt x="24" y="717"/>
                  <a:pt x="21" y="743"/>
                </a:cubicBezTo>
                <a:cubicBezTo>
                  <a:pt x="21" y="749"/>
                  <a:pt x="20" y="755"/>
                  <a:pt x="20" y="761"/>
                </a:cubicBezTo>
                <a:cubicBezTo>
                  <a:pt x="19" y="766"/>
                  <a:pt x="16" y="769"/>
                  <a:pt x="11" y="769"/>
                </a:cubicBezTo>
                <a:close/>
                <a:moveTo>
                  <a:pt x="1634" y="763"/>
                </a:moveTo>
                <a:cubicBezTo>
                  <a:pt x="1629" y="763"/>
                  <a:pt x="1625" y="760"/>
                  <a:pt x="1625" y="755"/>
                </a:cubicBezTo>
                <a:cubicBezTo>
                  <a:pt x="1625" y="755"/>
                  <a:pt x="1625" y="755"/>
                  <a:pt x="1625" y="755"/>
                </a:cubicBezTo>
                <a:cubicBezTo>
                  <a:pt x="1625" y="753"/>
                  <a:pt x="1626" y="751"/>
                  <a:pt x="1627" y="749"/>
                </a:cubicBezTo>
                <a:cubicBezTo>
                  <a:pt x="1629" y="747"/>
                  <a:pt x="1631" y="746"/>
                  <a:pt x="1633" y="746"/>
                </a:cubicBezTo>
                <a:cubicBezTo>
                  <a:pt x="1638" y="746"/>
                  <a:pt x="1642" y="749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4"/>
                  <a:pt x="1642" y="754"/>
                  <a:pt x="1642" y="754"/>
                </a:cubicBezTo>
                <a:cubicBezTo>
                  <a:pt x="1642" y="756"/>
                  <a:pt x="1641" y="758"/>
                  <a:pt x="1640" y="760"/>
                </a:cubicBezTo>
                <a:cubicBezTo>
                  <a:pt x="1639" y="762"/>
                  <a:pt x="1637" y="763"/>
                  <a:pt x="1634" y="763"/>
                </a:cubicBezTo>
                <a:cubicBezTo>
                  <a:pt x="1634" y="763"/>
                  <a:pt x="1634" y="763"/>
                  <a:pt x="1634" y="763"/>
                </a:cubicBezTo>
                <a:close/>
                <a:moveTo>
                  <a:pt x="1631" y="735"/>
                </a:moveTo>
                <a:cubicBezTo>
                  <a:pt x="1626" y="735"/>
                  <a:pt x="1623" y="732"/>
                  <a:pt x="1622" y="727"/>
                </a:cubicBezTo>
                <a:cubicBezTo>
                  <a:pt x="1618" y="695"/>
                  <a:pt x="1612" y="662"/>
                  <a:pt x="1605" y="630"/>
                </a:cubicBezTo>
                <a:cubicBezTo>
                  <a:pt x="1603" y="626"/>
                  <a:pt x="1606" y="621"/>
                  <a:pt x="1611" y="620"/>
                </a:cubicBezTo>
                <a:cubicBezTo>
                  <a:pt x="1615" y="619"/>
                  <a:pt x="1620" y="622"/>
                  <a:pt x="1621" y="626"/>
                </a:cubicBezTo>
                <a:cubicBezTo>
                  <a:pt x="1629" y="659"/>
                  <a:pt x="1635" y="692"/>
                  <a:pt x="1639" y="725"/>
                </a:cubicBezTo>
                <a:cubicBezTo>
                  <a:pt x="1640" y="730"/>
                  <a:pt x="1636" y="734"/>
                  <a:pt x="1632" y="735"/>
                </a:cubicBezTo>
                <a:cubicBezTo>
                  <a:pt x="1631" y="735"/>
                  <a:pt x="1631" y="735"/>
                  <a:pt x="1631" y="735"/>
                </a:cubicBezTo>
                <a:close/>
                <a:moveTo>
                  <a:pt x="1592" y="566"/>
                </a:moveTo>
                <a:cubicBezTo>
                  <a:pt x="1588" y="566"/>
                  <a:pt x="1585" y="563"/>
                  <a:pt x="1584" y="560"/>
                </a:cubicBezTo>
                <a:cubicBezTo>
                  <a:pt x="1573" y="530"/>
                  <a:pt x="1561" y="500"/>
                  <a:pt x="1547" y="472"/>
                </a:cubicBezTo>
                <a:cubicBezTo>
                  <a:pt x="1546" y="470"/>
                  <a:pt x="1546" y="468"/>
                  <a:pt x="1547" y="465"/>
                </a:cubicBezTo>
                <a:cubicBezTo>
                  <a:pt x="1548" y="463"/>
                  <a:pt x="1549" y="462"/>
                  <a:pt x="1551" y="461"/>
                </a:cubicBezTo>
                <a:cubicBezTo>
                  <a:pt x="1556" y="459"/>
                  <a:pt x="1561" y="461"/>
                  <a:pt x="1563" y="465"/>
                </a:cubicBezTo>
                <a:cubicBezTo>
                  <a:pt x="1577" y="494"/>
                  <a:pt x="1589" y="524"/>
                  <a:pt x="1600" y="554"/>
                </a:cubicBezTo>
                <a:cubicBezTo>
                  <a:pt x="1601" y="556"/>
                  <a:pt x="1600" y="559"/>
                  <a:pt x="1599" y="561"/>
                </a:cubicBezTo>
                <a:cubicBezTo>
                  <a:pt x="1598" y="563"/>
                  <a:pt x="1597" y="564"/>
                  <a:pt x="1595" y="565"/>
                </a:cubicBezTo>
                <a:cubicBezTo>
                  <a:pt x="1594" y="565"/>
                  <a:pt x="1593" y="566"/>
                  <a:pt x="1592" y="566"/>
                </a:cubicBezTo>
                <a:close/>
                <a:moveTo>
                  <a:pt x="64" y="538"/>
                </a:moveTo>
                <a:cubicBezTo>
                  <a:pt x="64" y="538"/>
                  <a:pt x="64" y="538"/>
                  <a:pt x="64" y="538"/>
                </a:cubicBezTo>
                <a:cubicBezTo>
                  <a:pt x="64" y="538"/>
                  <a:pt x="64" y="538"/>
                  <a:pt x="64" y="538"/>
                </a:cubicBezTo>
                <a:cubicBezTo>
                  <a:pt x="63" y="538"/>
                  <a:pt x="62" y="538"/>
                  <a:pt x="61" y="538"/>
                </a:cubicBezTo>
                <a:cubicBezTo>
                  <a:pt x="56" y="536"/>
                  <a:pt x="54" y="531"/>
                  <a:pt x="56" y="527"/>
                </a:cubicBezTo>
                <a:cubicBezTo>
                  <a:pt x="58" y="522"/>
                  <a:pt x="63" y="520"/>
                  <a:pt x="67" y="522"/>
                </a:cubicBezTo>
                <a:cubicBezTo>
                  <a:pt x="71" y="524"/>
                  <a:pt x="73" y="528"/>
                  <a:pt x="72" y="533"/>
                </a:cubicBezTo>
                <a:cubicBezTo>
                  <a:pt x="72" y="533"/>
                  <a:pt x="72" y="533"/>
                  <a:pt x="72" y="533"/>
                </a:cubicBezTo>
                <a:cubicBezTo>
                  <a:pt x="70" y="536"/>
                  <a:pt x="67" y="538"/>
                  <a:pt x="64" y="538"/>
                </a:cubicBezTo>
                <a:close/>
                <a:moveTo>
                  <a:pt x="74" y="512"/>
                </a:moveTo>
                <a:cubicBezTo>
                  <a:pt x="73" y="512"/>
                  <a:pt x="72" y="512"/>
                  <a:pt x="71" y="511"/>
                </a:cubicBezTo>
                <a:cubicBezTo>
                  <a:pt x="69" y="510"/>
                  <a:pt x="67" y="509"/>
                  <a:pt x="67" y="507"/>
                </a:cubicBezTo>
                <a:cubicBezTo>
                  <a:pt x="66" y="505"/>
                  <a:pt x="66" y="502"/>
                  <a:pt x="67" y="500"/>
                </a:cubicBezTo>
                <a:cubicBezTo>
                  <a:pt x="76" y="479"/>
                  <a:pt x="86" y="458"/>
                  <a:pt x="96" y="438"/>
                </a:cubicBezTo>
                <a:cubicBezTo>
                  <a:pt x="101" y="430"/>
                  <a:pt x="105" y="421"/>
                  <a:pt x="110" y="413"/>
                </a:cubicBezTo>
                <a:cubicBezTo>
                  <a:pt x="129" y="380"/>
                  <a:pt x="150" y="349"/>
                  <a:pt x="174" y="318"/>
                </a:cubicBezTo>
                <a:cubicBezTo>
                  <a:pt x="176" y="315"/>
                  <a:pt x="182" y="314"/>
                  <a:pt x="185" y="317"/>
                </a:cubicBezTo>
                <a:cubicBezTo>
                  <a:pt x="189" y="320"/>
                  <a:pt x="190" y="325"/>
                  <a:pt x="187" y="329"/>
                </a:cubicBezTo>
                <a:cubicBezTo>
                  <a:pt x="164" y="358"/>
                  <a:pt x="143" y="390"/>
                  <a:pt x="125" y="422"/>
                </a:cubicBezTo>
                <a:cubicBezTo>
                  <a:pt x="120" y="430"/>
                  <a:pt x="116" y="438"/>
                  <a:pt x="111" y="446"/>
                </a:cubicBezTo>
                <a:cubicBezTo>
                  <a:pt x="101" y="466"/>
                  <a:pt x="91" y="486"/>
                  <a:pt x="82" y="507"/>
                </a:cubicBezTo>
                <a:cubicBezTo>
                  <a:pt x="81" y="510"/>
                  <a:pt x="78" y="512"/>
                  <a:pt x="74" y="512"/>
                </a:cubicBezTo>
                <a:close/>
                <a:moveTo>
                  <a:pt x="1542" y="451"/>
                </a:moveTo>
                <a:cubicBezTo>
                  <a:pt x="1539" y="451"/>
                  <a:pt x="1536" y="450"/>
                  <a:pt x="1535" y="447"/>
                </a:cubicBezTo>
                <a:cubicBezTo>
                  <a:pt x="1533" y="443"/>
                  <a:pt x="1534" y="438"/>
                  <a:pt x="1538" y="436"/>
                </a:cubicBezTo>
                <a:cubicBezTo>
                  <a:pt x="1542" y="433"/>
                  <a:pt x="1548" y="435"/>
                  <a:pt x="1550" y="439"/>
                </a:cubicBezTo>
                <a:cubicBezTo>
                  <a:pt x="1551" y="441"/>
                  <a:pt x="1551" y="443"/>
                  <a:pt x="1550" y="446"/>
                </a:cubicBezTo>
                <a:cubicBezTo>
                  <a:pt x="1550" y="448"/>
                  <a:pt x="1548" y="449"/>
                  <a:pt x="1546" y="451"/>
                </a:cubicBezTo>
                <a:cubicBezTo>
                  <a:pt x="1545" y="451"/>
                  <a:pt x="1544" y="451"/>
                  <a:pt x="1542" y="451"/>
                </a:cubicBezTo>
                <a:close/>
                <a:moveTo>
                  <a:pt x="1529" y="427"/>
                </a:moveTo>
                <a:cubicBezTo>
                  <a:pt x="1526" y="427"/>
                  <a:pt x="1523" y="425"/>
                  <a:pt x="1521" y="422"/>
                </a:cubicBezTo>
                <a:cubicBezTo>
                  <a:pt x="1503" y="390"/>
                  <a:pt x="1482" y="359"/>
                  <a:pt x="1459" y="329"/>
                </a:cubicBezTo>
                <a:cubicBezTo>
                  <a:pt x="1449" y="317"/>
                  <a:pt x="1439" y="304"/>
                  <a:pt x="1428" y="292"/>
                </a:cubicBezTo>
                <a:cubicBezTo>
                  <a:pt x="1418" y="280"/>
                  <a:pt x="1407" y="269"/>
                  <a:pt x="1397" y="258"/>
                </a:cubicBezTo>
                <a:cubicBezTo>
                  <a:pt x="1393" y="255"/>
                  <a:pt x="1393" y="249"/>
                  <a:pt x="1397" y="246"/>
                </a:cubicBezTo>
                <a:cubicBezTo>
                  <a:pt x="1400" y="243"/>
                  <a:pt x="1405" y="243"/>
                  <a:pt x="1409" y="246"/>
                </a:cubicBezTo>
                <a:cubicBezTo>
                  <a:pt x="1420" y="257"/>
                  <a:pt x="1431" y="269"/>
                  <a:pt x="1441" y="281"/>
                </a:cubicBezTo>
                <a:cubicBezTo>
                  <a:pt x="1452" y="293"/>
                  <a:pt x="1462" y="306"/>
                  <a:pt x="1473" y="319"/>
                </a:cubicBezTo>
                <a:cubicBezTo>
                  <a:pt x="1496" y="349"/>
                  <a:pt x="1517" y="381"/>
                  <a:pt x="1536" y="414"/>
                </a:cubicBezTo>
                <a:cubicBezTo>
                  <a:pt x="1538" y="418"/>
                  <a:pt x="1537" y="423"/>
                  <a:pt x="1533" y="426"/>
                </a:cubicBezTo>
                <a:cubicBezTo>
                  <a:pt x="1532" y="426"/>
                  <a:pt x="1530" y="427"/>
                  <a:pt x="1529" y="427"/>
                </a:cubicBezTo>
                <a:close/>
                <a:moveTo>
                  <a:pt x="198" y="310"/>
                </a:moveTo>
                <a:cubicBezTo>
                  <a:pt x="196" y="310"/>
                  <a:pt x="194" y="309"/>
                  <a:pt x="193" y="308"/>
                </a:cubicBezTo>
                <a:cubicBezTo>
                  <a:pt x="191" y="307"/>
                  <a:pt x="190" y="305"/>
                  <a:pt x="190" y="302"/>
                </a:cubicBezTo>
                <a:cubicBezTo>
                  <a:pt x="189" y="300"/>
                  <a:pt x="190" y="298"/>
                  <a:pt x="191" y="296"/>
                </a:cubicBezTo>
                <a:cubicBezTo>
                  <a:pt x="194" y="293"/>
                  <a:pt x="200" y="292"/>
                  <a:pt x="203" y="295"/>
                </a:cubicBezTo>
                <a:cubicBezTo>
                  <a:pt x="207" y="298"/>
                  <a:pt x="208" y="303"/>
                  <a:pt x="205" y="307"/>
                </a:cubicBezTo>
                <a:cubicBezTo>
                  <a:pt x="204" y="307"/>
                  <a:pt x="204" y="307"/>
                  <a:pt x="204" y="307"/>
                </a:cubicBezTo>
                <a:cubicBezTo>
                  <a:pt x="203" y="309"/>
                  <a:pt x="200" y="310"/>
                  <a:pt x="198" y="310"/>
                </a:cubicBezTo>
                <a:close/>
                <a:moveTo>
                  <a:pt x="216" y="289"/>
                </a:moveTo>
                <a:cubicBezTo>
                  <a:pt x="214" y="289"/>
                  <a:pt x="212" y="288"/>
                  <a:pt x="211" y="287"/>
                </a:cubicBezTo>
                <a:cubicBezTo>
                  <a:pt x="209" y="285"/>
                  <a:pt x="208" y="283"/>
                  <a:pt x="208" y="281"/>
                </a:cubicBezTo>
                <a:cubicBezTo>
                  <a:pt x="208" y="278"/>
                  <a:pt x="209" y="276"/>
                  <a:pt x="210" y="275"/>
                </a:cubicBezTo>
                <a:cubicBezTo>
                  <a:pt x="232" y="250"/>
                  <a:pt x="255" y="227"/>
                  <a:pt x="279" y="206"/>
                </a:cubicBezTo>
                <a:cubicBezTo>
                  <a:pt x="284" y="201"/>
                  <a:pt x="290" y="197"/>
                  <a:pt x="295" y="192"/>
                </a:cubicBezTo>
                <a:cubicBezTo>
                  <a:pt x="319" y="172"/>
                  <a:pt x="344" y="154"/>
                  <a:pt x="370" y="137"/>
                </a:cubicBezTo>
                <a:cubicBezTo>
                  <a:pt x="370" y="137"/>
                  <a:pt x="370" y="137"/>
                  <a:pt x="370" y="137"/>
                </a:cubicBezTo>
                <a:cubicBezTo>
                  <a:pt x="374" y="134"/>
                  <a:pt x="379" y="135"/>
                  <a:pt x="381" y="139"/>
                </a:cubicBezTo>
                <a:cubicBezTo>
                  <a:pt x="383" y="141"/>
                  <a:pt x="383" y="143"/>
                  <a:pt x="383" y="145"/>
                </a:cubicBezTo>
                <a:cubicBezTo>
                  <a:pt x="382" y="148"/>
                  <a:pt x="381" y="150"/>
                  <a:pt x="379" y="151"/>
                </a:cubicBezTo>
                <a:cubicBezTo>
                  <a:pt x="354" y="168"/>
                  <a:pt x="329" y="186"/>
                  <a:pt x="306" y="205"/>
                </a:cubicBezTo>
                <a:cubicBezTo>
                  <a:pt x="301" y="210"/>
                  <a:pt x="295" y="214"/>
                  <a:pt x="290" y="219"/>
                </a:cubicBezTo>
                <a:cubicBezTo>
                  <a:pt x="267" y="240"/>
                  <a:pt x="244" y="262"/>
                  <a:pt x="223" y="286"/>
                </a:cubicBezTo>
                <a:cubicBezTo>
                  <a:pt x="221" y="288"/>
                  <a:pt x="219" y="289"/>
                  <a:pt x="216" y="289"/>
                </a:cubicBezTo>
                <a:close/>
                <a:moveTo>
                  <a:pt x="1382" y="241"/>
                </a:moveTo>
                <a:cubicBezTo>
                  <a:pt x="1380" y="241"/>
                  <a:pt x="1378" y="240"/>
                  <a:pt x="1377" y="238"/>
                </a:cubicBezTo>
                <a:cubicBezTo>
                  <a:pt x="1375" y="237"/>
                  <a:pt x="1374" y="235"/>
                  <a:pt x="1374" y="232"/>
                </a:cubicBezTo>
                <a:cubicBezTo>
                  <a:pt x="1374" y="230"/>
                  <a:pt x="1375" y="228"/>
                  <a:pt x="1376" y="226"/>
                </a:cubicBezTo>
                <a:cubicBezTo>
                  <a:pt x="1379" y="223"/>
                  <a:pt x="1385" y="223"/>
                  <a:pt x="1388" y="226"/>
                </a:cubicBezTo>
                <a:cubicBezTo>
                  <a:pt x="1390" y="228"/>
                  <a:pt x="1391" y="230"/>
                  <a:pt x="1391" y="232"/>
                </a:cubicBezTo>
                <a:cubicBezTo>
                  <a:pt x="1391" y="234"/>
                  <a:pt x="1390" y="236"/>
                  <a:pt x="1389" y="238"/>
                </a:cubicBezTo>
                <a:cubicBezTo>
                  <a:pt x="1387" y="240"/>
                  <a:pt x="1385" y="241"/>
                  <a:pt x="1382" y="241"/>
                </a:cubicBezTo>
                <a:close/>
                <a:moveTo>
                  <a:pt x="1361" y="222"/>
                </a:moveTo>
                <a:cubicBezTo>
                  <a:pt x="1359" y="222"/>
                  <a:pt x="1357" y="221"/>
                  <a:pt x="1356" y="219"/>
                </a:cubicBezTo>
                <a:cubicBezTo>
                  <a:pt x="1328" y="195"/>
                  <a:pt x="1298" y="172"/>
                  <a:pt x="1267" y="151"/>
                </a:cubicBezTo>
                <a:cubicBezTo>
                  <a:pt x="1241" y="134"/>
                  <a:pt x="1213" y="118"/>
                  <a:pt x="1185" y="104"/>
                </a:cubicBezTo>
                <a:cubicBezTo>
                  <a:pt x="1183" y="103"/>
                  <a:pt x="1181" y="101"/>
                  <a:pt x="1180" y="99"/>
                </a:cubicBezTo>
                <a:cubicBezTo>
                  <a:pt x="1180" y="97"/>
                  <a:pt x="1180" y="94"/>
                  <a:pt x="1181" y="92"/>
                </a:cubicBezTo>
                <a:cubicBezTo>
                  <a:pt x="1183" y="88"/>
                  <a:pt x="1188" y="87"/>
                  <a:pt x="1192" y="89"/>
                </a:cubicBezTo>
                <a:cubicBezTo>
                  <a:pt x="1221" y="103"/>
                  <a:pt x="1249" y="119"/>
                  <a:pt x="1276" y="137"/>
                </a:cubicBezTo>
                <a:cubicBezTo>
                  <a:pt x="1308" y="158"/>
                  <a:pt x="1339" y="182"/>
                  <a:pt x="1367" y="207"/>
                </a:cubicBezTo>
                <a:cubicBezTo>
                  <a:pt x="1367" y="207"/>
                  <a:pt x="1367" y="207"/>
                  <a:pt x="1367" y="207"/>
                </a:cubicBezTo>
                <a:cubicBezTo>
                  <a:pt x="1371" y="210"/>
                  <a:pt x="1371" y="215"/>
                  <a:pt x="1368" y="219"/>
                </a:cubicBezTo>
                <a:cubicBezTo>
                  <a:pt x="1366" y="221"/>
                  <a:pt x="1364" y="222"/>
                  <a:pt x="1361" y="222"/>
                </a:cubicBezTo>
                <a:close/>
                <a:moveTo>
                  <a:pt x="398" y="137"/>
                </a:moveTo>
                <a:cubicBezTo>
                  <a:pt x="395" y="137"/>
                  <a:pt x="393" y="136"/>
                  <a:pt x="391" y="133"/>
                </a:cubicBezTo>
                <a:cubicBezTo>
                  <a:pt x="390" y="131"/>
                  <a:pt x="390" y="129"/>
                  <a:pt x="390" y="127"/>
                </a:cubicBezTo>
                <a:cubicBezTo>
                  <a:pt x="391" y="124"/>
                  <a:pt x="392" y="123"/>
                  <a:pt x="394" y="121"/>
                </a:cubicBezTo>
                <a:cubicBezTo>
                  <a:pt x="398" y="119"/>
                  <a:pt x="403" y="120"/>
                  <a:pt x="406" y="124"/>
                </a:cubicBezTo>
                <a:cubicBezTo>
                  <a:pt x="408" y="128"/>
                  <a:pt x="407" y="133"/>
                  <a:pt x="403" y="136"/>
                </a:cubicBezTo>
                <a:cubicBezTo>
                  <a:pt x="401" y="137"/>
                  <a:pt x="400" y="137"/>
                  <a:pt x="398" y="137"/>
                </a:cubicBezTo>
                <a:close/>
                <a:moveTo>
                  <a:pt x="423" y="123"/>
                </a:moveTo>
                <a:cubicBezTo>
                  <a:pt x="423" y="123"/>
                  <a:pt x="423" y="123"/>
                  <a:pt x="423" y="123"/>
                </a:cubicBezTo>
                <a:cubicBezTo>
                  <a:pt x="420" y="123"/>
                  <a:pt x="417" y="121"/>
                  <a:pt x="415" y="118"/>
                </a:cubicBezTo>
                <a:cubicBezTo>
                  <a:pt x="413" y="114"/>
                  <a:pt x="414" y="109"/>
                  <a:pt x="419" y="107"/>
                </a:cubicBezTo>
                <a:cubicBezTo>
                  <a:pt x="447" y="91"/>
                  <a:pt x="476" y="77"/>
                  <a:pt x="506" y="64"/>
                </a:cubicBezTo>
                <a:cubicBezTo>
                  <a:pt x="528" y="55"/>
                  <a:pt x="550" y="47"/>
                  <a:pt x="572" y="40"/>
                </a:cubicBezTo>
                <a:cubicBezTo>
                  <a:pt x="586" y="36"/>
                  <a:pt x="600" y="32"/>
                  <a:pt x="614" y="28"/>
                </a:cubicBezTo>
                <a:cubicBezTo>
                  <a:pt x="619" y="27"/>
                  <a:pt x="623" y="29"/>
                  <a:pt x="624" y="34"/>
                </a:cubicBezTo>
                <a:cubicBezTo>
                  <a:pt x="625" y="36"/>
                  <a:pt x="625" y="38"/>
                  <a:pt x="624" y="40"/>
                </a:cubicBezTo>
                <a:cubicBezTo>
                  <a:pt x="622" y="42"/>
                  <a:pt x="621" y="44"/>
                  <a:pt x="618" y="44"/>
                </a:cubicBezTo>
                <a:cubicBezTo>
                  <a:pt x="605" y="48"/>
                  <a:pt x="591" y="52"/>
                  <a:pt x="577" y="56"/>
                </a:cubicBezTo>
                <a:cubicBezTo>
                  <a:pt x="555" y="63"/>
                  <a:pt x="534" y="71"/>
                  <a:pt x="512" y="80"/>
                </a:cubicBezTo>
                <a:cubicBezTo>
                  <a:pt x="483" y="92"/>
                  <a:pt x="454" y="106"/>
                  <a:pt x="427" y="122"/>
                </a:cubicBezTo>
                <a:cubicBezTo>
                  <a:pt x="426" y="122"/>
                  <a:pt x="424" y="123"/>
                  <a:pt x="423" y="123"/>
                </a:cubicBezTo>
                <a:close/>
                <a:moveTo>
                  <a:pt x="1163" y="92"/>
                </a:moveTo>
                <a:cubicBezTo>
                  <a:pt x="1162" y="92"/>
                  <a:pt x="1161" y="92"/>
                  <a:pt x="1160" y="92"/>
                </a:cubicBezTo>
                <a:cubicBezTo>
                  <a:pt x="1157" y="91"/>
                  <a:pt x="1156" y="89"/>
                  <a:pt x="1155" y="87"/>
                </a:cubicBezTo>
                <a:cubicBezTo>
                  <a:pt x="1154" y="85"/>
                  <a:pt x="1154" y="82"/>
                  <a:pt x="1155" y="80"/>
                </a:cubicBezTo>
                <a:cubicBezTo>
                  <a:pt x="1157" y="76"/>
                  <a:pt x="1162" y="74"/>
                  <a:pt x="1167" y="76"/>
                </a:cubicBezTo>
                <a:cubicBezTo>
                  <a:pt x="1171" y="78"/>
                  <a:pt x="1173" y="83"/>
                  <a:pt x="1171" y="87"/>
                </a:cubicBezTo>
                <a:cubicBezTo>
                  <a:pt x="1169" y="90"/>
                  <a:pt x="1166" y="92"/>
                  <a:pt x="1163" y="92"/>
                </a:cubicBezTo>
                <a:close/>
                <a:moveTo>
                  <a:pt x="1137" y="81"/>
                </a:moveTo>
                <a:cubicBezTo>
                  <a:pt x="1136" y="81"/>
                  <a:pt x="1135" y="81"/>
                  <a:pt x="1134" y="80"/>
                </a:cubicBezTo>
                <a:cubicBezTo>
                  <a:pt x="1100" y="66"/>
                  <a:pt x="1064" y="54"/>
                  <a:pt x="1028" y="44"/>
                </a:cubicBezTo>
                <a:cubicBezTo>
                  <a:pt x="1028" y="44"/>
                  <a:pt x="1028" y="44"/>
                  <a:pt x="1028" y="44"/>
                </a:cubicBezTo>
                <a:cubicBezTo>
                  <a:pt x="997" y="36"/>
                  <a:pt x="966" y="30"/>
                  <a:pt x="935" y="25"/>
                </a:cubicBezTo>
                <a:cubicBezTo>
                  <a:pt x="933" y="25"/>
                  <a:pt x="931" y="24"/>
                  <a:pt x="929" y="22"/>
                </a:cubicBezTo>
                <a:cubicBezTo>
                  <a:pt x="928" y="20"/>
                  <a:pt x="927" y="18"/>
                  <a:pt x="928" y="16"/>
                </a:cubicBezTo>
                <a:cubicBezTo>
                  <a:pt x="928" y="11"/>
                  <a:pt x="933" y="8"/>
                  <a:pt x="937" y="9"/>
                </a:cubicBezTo>
                <a:cubicBezTo>
                  <a:pt x="969" y="13"/>
                  <a:pt x="1001" y="20"/>
                  <a:pt x="1032" y="28"/>
                </a:cubicBezTo>
                <a:cubicBezTo>
                  <a:pt x="1069" y="38"/>
                  <a:pt x="1105" y="50"/>
                  <a:pt x="1140" y="65"/>
                </a:cubicBezTo>
                <a:cubicBezTo>
                  <a:pt x="1145" y="66"/>
                  <a:pt x="1147" y="71"/>
                  <a:pt x="1145" y="76"/>
                </a:cubicBezTo>
                <a:cubicBezTo>
                  <a:pt x="1144" y="79"/>
                  <a:pt x="1141" y="81"/>
                  <a:pt x="1137" y="81"/>
                </a:cubicBezTo>
                <a:close/>
                <a:moveTo>
                  <a:pt x="644" y="38"/>
                </a:moveTo>
                <a:cubicBezTo>
                  <a:pt x="640" y="38"/>
                  <a:pt x="636" y="35"/>
                  <a:pt x="635" y="31"/>
                </a:cubicBezTo>
                <a:cubicBezTo>
                  <a:pt x="634" y="27"/>
                  <a:pt x="637" y="22"/>
                  <a:pt x="642" y="21"/>
                </a:cubicBezTo>
                <a:cubicBezTo>
                  <a:pt x="646" y="20"/>
                  <a:pt x="651" y="23"/>
                  <a:pt x="652" y="27"/>
                </a:cubicBezTo>
                <a:cubicBezTo>
                  <a:pt x="653" y="32"/>
                  <a:pt x="650" y="37"/>
                  <a:pt x="646" y="38"/>
                </a:cubicBezTo>
                <a:cubicBezTo>
                  <a:pt x="645" y="38"/>
                  <a:pt x="644" y="38"/>
                  <a:pt x="644" y="38"/>
                </a:cubicBezTo>
                <a:close/>
                <a:moveTo>
                  <a:pt x="671" y="32"/>
                </a:moveTo>
                <a:cubicBezTo>
                  <a:pt x="667" y="32"/>
                  <a:pt x="664" y="29"/>
                  <a:pt x="663" y="25"/>
                </a:cubicBezTo>
                <a:cubicBezTo>
                  <a:pt x="663" y="23"/>
                  <a:pt x="663" y="21"/>
                  <a:pt x="664" y="19"/>
                </a:cubicBezTo>
                <a:cubicBezTo>
                  <a:pt x="666" y="17"/>
                  <a:pt x="668" y="16"/>
                  <a:pt x="670" y="15"/>
                </a:cubicBezTo>
                <a:cubicBezTo>
                  <a:pt x="702" y="9"/>
                  <a:pt x="734" y="5"/>
                  <a:pt x="766" y="3"/>
                </a:cubicBezTo>
                <a:cubicBezTo>
                  <a:pt x="766" y="3"/>
                  <a:pt x="766" y="3"/>
                  <a:pt x="766" y="3"/>
                </a:cubicBezTo>
                <a:cubicBezTo>
                  <a:pt x="804" y="0"/>
                  <a:pt x="843" y="0"/>
                  <a:pt x="880" y="3"/>
                </a:cubicBezTo>
                <a:cubicBezTo>
                  <a:pt x="885" y="3"/>
                  <a:pt x="888" y="7"/>
                  <a:pt x="888" y="12"/>
                </a:cubicBezTo>
                <a:cubicBezTo>
                  <a:pt x="888" y="16"/>
                  <a:pt x="884" y="20"/>
                  <a:pt x="879" y="20"/>
                </a:cubicBezTo>
                <a:cubicBezTo>
                  <a:pt x="842" y="17"/>
                  <a:pt x="804" y="17"/>
                  <a:pt x="767" y="20"/>
                </a:cubicBezTo>
                <a:cubicBezTo>
                  <a:pt x="767" y="20"/>
                  <a:pt x="767" y="20"/>
                  <a:pt x="767" y="20"/>
                </a:cubicBezTo>
                <a:cubicBezTo>
                  <a:pt x="736" y="22"/>
                  <a:pt x="704" y="26"/>
                  <a:pt x="673" y="32"/>
                </a:cubicBezTo>
                <a:cubicBezTo>
                  <a:pt x="672" y="32"/>
                  <a:pt x="672" y="32"/>
                  <a:pt x="671" y="32"/>
                </a:cubicBezTo>
                <a:close/>
                <a:moveTo>
                  <a:pt x="908" y="22"/>
                </a:moveTo>
                <a:cubicBezTo>
                  <a:pt x="908" y="22"/>
                  <a:pt x="907" y="22"/>
                  <a:pt x="907" y="22"/>
                </a:cubicBezTo>
                <a:cubicBezTo>
                  <a:pt x="905" y="22"/>
                  <a:pt x="903" y="21"/>
                  <a:pt x="901" y="19"/>
                </a:cubicBezTo>
                <a:cubicBezTo>
                  <a:pt x="900" y="17"/>
                  <a:pt x="899" y="15"/>
                  <a:pt x="899" y="13"/>
                </a:cubicBezTo>
                <a:cubicBezTo>
                  <a:pt x="900" y="8"/>
                  <a:pt x="904" y="5"/>
                  <a:pt x="909" y="5"/>
                </a:cubicBezTo>
                <a:cubicBezTo>
                  <a:pt x="913" y="6"/>
                  <a:pt x="917" y="10"/>
                  <a:pt x="916" y="14"/>
                </a:cubicBezTo>
                <a:cubicBezTo>
                  <a:pt x="916" y="19"/>
                  <a:pt x="912" y="22"/>
                  <a:pt x="908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Прямоугольник: скругленные углы 20">
            <a:extLst>
              <a:ext uri="{FF2B5EF4-FFF2-40B4-BE49-F238E27FC236}">
                <a16:creationId xmlns:a16="http://schemas.microsoft.com/office/drawing/2014/main" id="{4E4583B7-EF06-4B3F-9292-CB57EBB04304}"/>
              </a:ext>
            </a:extLst>
          </p:cNvPr>
          <p:cNvSpPr/>
          <p:nvPr/>
        </p:nvSpPr>
        <p:spPr>
          <a:xfrm>
            <a:off x="1760133" y="3201260"/>
            <a:ext cx="2689226" cy="839616"/>
          </a:xfrm>
          <a:prstGeom prst="roundRect">
            <a:avLst>
              <a:gd name="adj" fmla="val 50000"/>
            </a:avLst>
          </a:prstGeom>
          <a:pattFill prst="pct75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BC20807C-6FAD-4276-A19D-172C9FA3F805}"/>
              </a:ext>
            </a:extLst>
          </p:cNvPr>
          <p:cNvSpPr/>
          <p:nvPr/>
        </p:nvSpPr>
        <p:spPr>
          <a:xfrm>
            <a:off x="1889568" y="5693748"/>
            <a:ext cx="3044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2"/>
                </a:solidFill>
                <a:ea typeface="VTB Group Cond" panose="020B0506050504020204" pitchFamily="34" charset="77"/>
              </a:rPr>
              <a:t>СВАО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4067B13C-D65E-47DC-8C6A-526B0CAD4747}"/>
              </a:ext>
            </a:extLst>
          </p:cNvPr>
          <p:cNvSpPr/>
          <p:nvPr/>
        </p:nvSpPr>
        <p:spPr>
          <a:xfrm>
            <a:off x="7195248" y="5691922"/>
            <a:ext cx="24874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ТАО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EF092AD8-BAB2-4377-BC79-05A2E0FE16A4}"/>
              </a:ext>
            </a:extLst>
          </p:cNvPr>
          <p:cNvSpPr/>
          <p:nvPr/>
        </p:nvSpPr>
        <p:spPr>
          <a:xfrm>
            <a:off x="7876520" y="2196695"/>
            <a:ext cx="2132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ЮАО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D4BF85FA-D0E6-4F19-AB8B-78D60343FC66}"/>
              </a:ext>
            </a:extLst>
          </p:cNvPr>
          <p:cNvSpPr/>
          <p:nvPr/>
        </p:nvSpPr>
        <p:spPr>
          <a:xfrm>
            <a:off x="4521793" y="1177886"/>
            <a:ext cx="31035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2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ЮВАО</a:t>
            </a:r>
          </a:p>
        </p:txBody>
      </p:sp>
      <p:sp>
        <p:nvSpPr>
          <p:cNvPr id="36" name="Овал 53">
            <a:extLst>
              <a:ext uri="{FF2B5EF4-FFF2-40B4-BE49-F238E27FC236}">
                <a16:creationId xmlns:a16="http://schemas.microsoft.com/office/drawing/2014/main" id="{1941E4D0-A42D-4172-B80B-CC6FD721533E}"/>
              </a:ext>
            </a:extLst>
          </p:cNvPr>
          <p:cNvSpPr/>
          <p:nvPr/>
        </p:nvSpPr>
        <p:spPr>
          <a:xfrm>
            <a:off x="5099018" y="2929722"/>
            <a:ext cx="1957374" cy="1924034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2400" b="1" kern="0" dirty="0">
              <a:solidFill>
                <a:srgbClr val="FFFFFF"/>
              </a:solidFill>
              <a:ea typeface="VTB Group Cond Demi Bold" panose="020B0506050504020204" pitchFamily="34" charset="77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BF3C6365-3312-40A5-9040-4D9E0D2A08D2}"/>
              </a:ext>
            </a:extLst>
          </p:cNvPr>
          <p:cNvSpPr/>
          <p:nvPr/>
        </p:nvSpPr>
        <p:spPr>
          <a:xfrm>
            <a:off x="1710782" y="2917103"/>
            <a:ext cx="2461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4"/>
                </a:solidFill>
                <a:ea typeface="VTB Group Cond" panose="020B0506050504020204" pitchFamily="34" charset="77"/>
              </a:rPr>
              <a:t>Выбранный район</a:t>
            </a:r>
            <a:endParaRPr lang="en-US" sz="1400" dirty="0">
              <a:solidFill>
                <a:schemeClr val="accent4"/>
              </a:solidFill>
              <a:ea typeface="VTB Group Cond" panose="020B0506050504020204" pitchFamily="34" charset="77"/>
            </a:endParaRPr>
          </a:p>
        </p:txBody>
      </p:sp>
      <p:cxnSp>
        <p:nvCxnSpPr>
          <p:cNvPr id="38" name="Straight Arrow Connector 544">
            <a:extLst>
              <a:ext uri="{FF2B5EF4-FFF2-40B4-BE49-F238E27FC236}">
                <a16:creationId xmlns:a16="http://schemas.microsoft.com/office/drawing/2014/main" id="{A9E10F19-89BE-4F6F-A42E-5D6EB32CFCB5}"/>
              </a:ext>
            </a:extLst>
          </p:cNvPr>
          <p:cNvCxnSpPr>
            <a:cxnSpLocks/>
          </p:cNvCxnSpPr>
          <p:nvPr/>
        </p:nvCxnSpPr>
        <p:spPr>
          <a:xfrm>
            <a:off x="6096000" y="2265005"/>
            <a:ext cx="0" cy="45147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545">
            <a:extLst>
              <a:ext uri="{FF2B5EF4-FFF2-40B4-BE49-F238E27FC236}">
                <a16:creationId xmlns:a16="http://schemas.microsoft.com/office/drawing/2014/main" id="{95EE2637-54E6-48C3-A4F8-8258069E911E}"/>
              </a:ext>
            </a:extLst>
          </p:cNvPr>
          <p:cNvCxnSpPr>
            <a:cxnSpLocks/>
          </p:cNvCxnSpPr>
          <p:nvPr/>
        </p:nvCxnSpPr>
        <p:spPr>
          <a:xfrm flipH="1">
            <a:off x="6951532" y="2718668"/>
            <a:ext cx="341265" cy="27422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546">
            <a:extLst>
              <a:ext uri="{FF2B5EF4-FFF2-40B4-BE49-F238E27FC236}">
                <a16:creationId xmlns:a16="http://schemas.microsoft.com/office/drawing/2014/main" id="{3E279F61-8C36-4FD6-840E-23AD649CA225}"/>
              </a:ext>
            </a:extLst>
          </p:cNvPr>
          <p:cNvCxnSpPr>
            <a:cxnSpLocks/>
          </p:cNvCxnSpPr>
          <p:nvPr/>
        </p:nvCxnSpPr>
        <p:spPr>
          <a:xfrm>
            <a:off x="4790398" y="2716478"/>
            <a:ext cx="287312" cy="24382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547">
            <a:extLst>
              <a:ext uri="{FF2B5EF4-FFF2-40B4-BE49-F238E27FC236}">
                <a16:creationId xmlns:a16="http://schemas.microsoft.com/office/drawing/2014/main" id="{639A2231-316A-4C98-A7B0-6281EAAC892B}"/>
              </a:ext>
            </a:extLst>
          </p:cNvPr>
          <p:cNvCxnSpPr>
            <a:cxnSpLocks/>
          </p:cNvCxnSpPr>
          <p:nvPr/>
        </p:nvCxnSpPr>
        <p:spPr>
          <a:xfrm flipV="1">
            <a:off x="4521793" y="4535851"/>
            <a:ext cx="435122" cy="253472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548">
            <a:extLst>
              <a:ext uri="{FF2B5EF4-FFF2-40B4-BE49-F238E27FC236}">
                <a16:creationId xmlns:a16="http://schemas.microsoft.com/office/drawing/2014/main" id="{50D0532D-3245-4B8A-8D79-21ECCADF620E}"/>
              </a:ext>
            </a:extLst>
          </p:cNvPr>
          <p:cNvCxnSpPr>
            <a:cxnSpLocks/>
          </p:cNvCxnSpPr>
          <p:nvPr/>
        </p:nvCxnSpPr>
        <p:spPr>
          <a:xfrm flipV="1">
            <a:off x="4322816" y="3642881"/>
            <a:ext cx="449173" cy="1"/>
          </a:xfrm>
          <a:prstGeom prst="straightConnector1">
            <a:avLst/>
          </a:prstGeom>
          <a:ln w="1905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549">
            <a:extLst>
              <a:ext uri="{FF2B5EF4-FFF2-40B4-BE49-F238E27FC236}">
                <a16:creationId xmlns:a16="http://schemas.microsoft.com/office/drawing/2014/main" id="{423469C6-B13E-4532-8AA2-0012C2B19F8A}"/>
              </a:ext>
            </a:extLst>
          </p:cNvPr>
          <p:cNvCxnSpPr>
            <a:cxnSpLocks/>
          </p:cNvCxnSpPr>
          <p:nvPr/>
        </p:nvCxnSpPr>
        <p:spPr>
          <a:xfrm flipH="1">
            <a:off x="7327987" y="3642881"/>
            <a:ext cx="486967" cy="1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550">
            <a:extLst>
              <a:ext uri="{FF2B5EF4-FFF2-40B4-BE49-F238E27FC236}">
                <a16:creationId xmlns:a16="http://schemas.microsoft.com/office/drawing/2014/main" id="{30404FB2-F21C-4FF3-A093-8A170FD6EA26}"/>
              </a:ext>
            </a:extLst>
          </p:cNvPr>
          <p:cNvCxnSpPr>
            <a:cxnSpLocks/>
          </p:cNvCxnSpPr>
          <p:nvPr/>
        </p:nvCxnSpPr>
        <p:spPr>
          <a:xfrm flipV="1">
            <a:off x="5501738" y="5113685"/>
            <a:ext cx="234934" cy="494083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551">
            <a:extLst>
              <a:ext uri="{FF2B5EF4-FFF2-40B4-BE49-F238E27FC236}">
                <a16:creationId xmlns:a16="http://schemas.microsoft.com/office/drawing/2014/main" id="{23D84616-5108-43A0-ADD0-3DC5CCB2C927}"/>
              </a:ext>
            </a:extLst>
          </p:cNvPr>
          <p:cNvCxnSpPr>
            <a:cxnSpLocks/>
          </p:cNvCxnSpPr>
          <p:nvPr/>
        </p:nvCxnSpPr>
        <p:spPr>
          <a:xfrm flipH="1" flipV="1">
            <a:off x="6433933" y="5100748"/>
            <a:ext cx="259533" cy="507021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552">
            <a:extLst>
              <a:ext uri="{FF2B5EF4-FFF2-40B4-BE49-F238E27FC236}">
                <a16:creationId xmlns:a16="http://schemas.microsoft.com/office/drawing/2014/main" id="{0B29A5C0-D93C-4DF3-8682-16B818871588}"/>
              </a:ext>
            </a:extLst>
          </p:cNvPr>
          <p:cNvCxnSpPr>
            <a:cxnSpLocks/>
          </p:cNvCxnSpPr>
          <p:nvPr/>
        </p:nvCxnSpPr>
        <p:spPr>
          <a:xfrm flipH="1" flipV="1">
            <a:off x="7248787" y="4488149"/>
            <a:ext cx="504904" cy="336004"/>
          </a:xfrm>
          <a:prstGeom prst="straightConnector1">
            <a:avLst/>
          </a:prstGeom>
          <a:ln w="19050">
            <a:solidFill>
              <a:schemeClr val="accent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олилиния: фигура 92">
            <a:extLst>
              <a:ext uri="{FF2B5EF4-FFF2-40B4-BE49-F238E27FC236}">
                <a16:creationId xmlns:a16="http://schemas.microsoft.com/office/drawing/2014/main" id="{73A09467-46A2-478D-9345-83CB620ED879}"/>
              </a:ext>
            </a:extLst>
          </p:cNvPr>
          <p:cNvSpPr/>
          <p:nvPr/>
        </p:nvSpPr>
        <p:spPr>
          <a:xfrm>
            <a:off x="6423944" y="5446769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49" name="Полилиния: фигура 92">
            <a:extLst>
              <a:ext uri="{FF2B5EF4-FFF2-40B4-BE49-F238E27FC236}">
                <a16:creationId xmlns:a16="http://schemas.microsoft.com/office/drawing/2014/main" id="{C6CCB764-87F2-475D-BBF7-4747A6546B1B}"/>
              </a:ext>
            </a:extLst>
          </p:cNvPr>
          <p:cNvSpPr/>
          <p:nvPr/>
        </p:nvSpPr>
        <p:spPr>
          <a:xfrm>
            <a:off x="4229987" y="2119143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0" name="Полилиния: фигура 80">
            <a:extLst>
              <a:ext uri="{FF2B5EF4-FFF2-40B4-BE49-F238E27FC236}">
                <a16:creationId xmlns:a16="http://schemas.microsoft.com/office/drawing/2014/main" id="{EA55B234-4044-4FBE-8AEE-8F0BB3A387CE}"/>
              </a:ext>
            </a:extLst>
          </p:cNvPr>
          <p:cNvSpPr/>
          <p:nvPr/>
        </p:nvSpPr>
        <p:spPr>
          <a:xfrm>
            <a:off x="7523817" y="4577075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1" name="Полилиния: фигура 92">
            <a:extLst>
              <a:ext uri="{FF2B5EF4-FFF2-40B4-BE49-F238E27FC236}">
                <a16:creationId xmlns:a16="http://schemas.microsoft.com/office/drawing/2014/main" id="{E66B393B-D7CA-4183-BB31-CC61D56C5CA5}"/>
              </a:ext>
            </a:extLst>
          </p:cNvPr>
          <p:cNvSpPr/>
          <p:nvPr/>
        </p:nvSpPr>
        <p:spPr>
          <a:xfrm>
            <a:off x="5750958" y="1637514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2" name="Полилиния: фигура 80">
            <a:extLst>
              <a:ext uri="{FF2B5EF4-FFF2-40B4-BE49-F238E27FC236}">
                <a16:creationId xmlns:a16="http://schemas.microsoft.com/office/drawing/2014/main" id="{99613802-4B56-441C-A430-06A0BE0A7D60}"/>
              </a:ext>
            </a:extLst>
          </p:cNvPr>
          <p:cNvSpPr/>
          <p:nvPr/>
        </p:nvSpPr>
        <p:spPr>
          <a:xfrm>
            <a:off x="3687949" y="3270459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3" name="Полилиния: фигура 92">
            <a:extLst>
              <a:ext uri="{FF2B5EF4-FFF2-40B4-BE49-F238E27FC236}">
                <a16:creationId xmlns:a16="http://schemas.microsoft.com/office/drawing/2014/main" id="{FF7BF1E7-4F1A-4041-965B-387FEF6A7F77}"/>
              </a:ext>
            </a:extLst>
          </p:cNvPr>
          <p:cNvSpPr/>
          <p:nvPr/>
        </p:nvSpPr>
        <p:spPr>
          <a:xfrm>
            <a:off x="5029425" y="5417407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ru-RU" sz="450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4" name="Полилиния: фигура 80">
            <a:extLst>
              <a:ext uri="{FF2B5EF4-FFF2-40B4-BE49-F238E27FC236}">
                <a16:creationId xmlns:a16="http://schemas.microsoft.com/office/drawing/2014/main" id="{F86D9FA2-564C-4DD9-A24D-BB689FEA89F3}"/>
              </a:ext>
            </a:extLst>
          </p:cNvPr>
          <p:cNvSpPr/>
          <p:nvPr/>
        </p:nvSpPr>
        <p:spPr>
          <a:xfrm>
            <a:off x="3966022" y="4560479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5" name="Полилиния: фигура 92">
            <a:extLst>
              <a:ext uri="{FF2B5EF4-FFF2-40B4-BE49-F238E27FC236}">
                <a16:creationId xmlns:a16="http://schemas.microsoft.com/office/drawing/2014/main" id="{EE457093-B64D-4EE9-9699-83350913AEAE}"/>
              </a:ext>
            </a:extLst>
          </p:cNvPr>
          <p:cNvSpPr/>
          <p:nvPr/>
        </p:nvSpPr>
        <p:spPr>
          <a:xfrm>
            <a:off x="7141229" y="2101643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sp>
        <p:nvSpPr>
          <p:cNvPr id="56" name="Полилиния: фигура 80">
            <a:extLst>
              <a:ext uri="{FF2B5EF4-FFF2-40B4-BE49-F238E27FC236}">
                <a16:creationId xmlns:a16="http://schemas.microsoft.com/office/drawing/2014/main" id="{94B8CD7C-6FA4-4C07-80EE-63F49A85DB64}"/>
              </a:ext>
            </a:extLst>
          </p:cNvPr>
          <p:cNvSpPr/>
          <p:nvPr/>
        </p:nvSpPr>
        <p:spPr>
          <a:xfrm>
            <a:off x="7831979" y="3263956"/>
            <a:ext cx="690084" cy="690080"/>
          </a:xfrm>
          <a:custGeom>
            <a:avLst/>
            <a:gdLst>
              <a:gd name="connsiteX0" fmla="*/ 0 w 565546"/>
              <a:gd name="connsiteY0" fmla="*/ 282773 h 565546"/>
              <a:gd name="connsiteX1" fmla="*/ 282773 w 565546"/>
              <a:gd name="connsiteY1" fmla="*/ 0 h 565546"/>
              <a:gd name="connsiteX2" fmla="*/ 565546 w 565546"/>
              <a:gd name="connsiteY2" fmla="*/ 282773 h 565546"/>
              <a:gd name="connsiteX3" fmla="*/ 282773 w 565546"/>
              <a:gd name="connsiteY3" fmla="*/ 565546 h 565546"/>
              <a:gd name="connsiteX4" fmla="*/ 0 w 565546"/>
              <a:gd name="connsiteY4" fmla="*/ 282773 h 56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546" h="565546">
                <a:moveTo>
                  <a:pt x="0" y="282773"/>
                </a:moveTo>
                <a:cubicBezTo>
                  <a:pt x="0" y="126602"/>
                  <a:pt x="126602" y="0"/>
                  <a:pt x="282773" y="0"/>
                </a:cubicBezTo>
                <a:cubicBezTo>
                  <a:pt x="438944" y="0"/>
                  <a:pt x="565546" y="126602"/>
                  <a:pt x="565546" y="282773"/>
                </a:cubicBezTo>
                <a:cubicBezTo>
                  <a:pt x="565546" y="438944"/>
                  <a:pt x="438944" y="565546"/>
                  <a:pt x="282773" y="565546"/>
                </a:cubicBezTo>
                <a:cubicBezTo>
                  <a:pt x="126602" y="565546"/>
                  <a:pt x="0" y="438944"/>
                  <a:pt x="0" y="282773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0" sx="102000" sy="102000" algn="ctr" rotWithShape="0">
              <a:schemeClr val="bg1">
                <a:lumMod val="75000"/>
                <a:alpha val="72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4400"/>
            <a:endParaRPr lang="ru-RU" sz="450" kern="0" dirty="0">
              <a:solidFill>
                <a:srgbClr val="FFFFFF"/>
              </a:solidFill>
            </a:endParaRPr>
          </a:p>
        </p:txBody>
      </p:sp>
      <p:grpSp>
        <p:nvGrpSpPr>
          <p:cNvPr id="57" name="Group 564">
            <a:extLst>
              <a:ext uri="{FF2B5EF4-FFF2-40B4-BE49-F238E27FC236}">
                <a16:creationId xmlns:a16="http://schemas.microsoft.com/office/drawing/2014/main" id="{C438F1E0-0AEB-41A7-A4A9-8D7FCD3D2AFC}"/>
              </a:ext>
            </a:extLst>
          </p:cNvPr>
          <p:cNvGrpSpPr/>
          <p:nvPr/>
        </p:nvGrpSpPr>
        <p:grpSpPr>
          <a:xfrm>
            <a:off x="5971541" y="178867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58" name="Полилиния: фигура 1262">
              <a:extLst>
                <a:ext uri="{FF2B5EF4-FFF2-40B4-BE49-F238E27FC236}">
                  <a16:creationId xmlns:a16="http://schemas.microsoft.com/office/drawing/2014/main" id="{3CEF0E21-9BC2-49D1-881A-7D9AC339CE51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: фигура 1264">
              <a:extLst>
                <a:ext uri="{FF2B5EF4-FFF2-40B4-BE49-F238E27FC236}">
                  <a16:creationId xmlns:a16="http://schemas.microsoft.com/office/drawing/2014/main" id="{3E4C607A-3F75-47C4-9DB8-2207F56F70A4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" name="Group 567">
            <a:extLst>
              <a:ext uri="{FF2B5EF4-FFF2-40B4-BE49-F238E27FC236}">
                <a16:creationId xmlns:a16="http://schemas.microsoft.com/office/drawing/2014/main" id="{7FFAE1B7-7179-499A-BCAA-41CEBB80C834}"/>
              </a:ext>
            </a:extLst>
          </p:cNvPr>
          <p:cNvGrpSpPr/>
          <p:nvPr/>
        </p:nvGrpSpPr>
        <p:grpSpPr>
          <a:xfrm>
            <a:off x="7376779" y="226794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61" name="Полилиния: фигура 1262">
              <a:extLst>
                <a:ext uri="{FF2B5EF4-FFF2-40B4-BE49-F238E27FC236}">
                  <a16:creationId xmlns:a16="http://schemas.microsoft.com/office/drawing/2014/main" id="{65242175-EF8E-4766-A184-BDBECAF185A5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1264">
              <a:extLst>
                <a:ext uri="{FF2B5EF4-FFF2-40B4-BE49-F238E27FC236}">
                  <a16:creationId xmlns:a16="http://schemas.microsoft.com/office/drawing/2014/main" id="{745FF161-405B-48CD-A5E7-50B929F5CF77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3" name="Group 570">
            <a:extLst>
              <a:ext uri="{FF2B5EF4-FFF2-40B4-BE49-F238E27FC236}">
                <a16:creationId xmlns:a16="http://schemas.microsoft.com/office/drawing/2014/main" id="{A98FC171-DFFD-4BE0-8379-FCC5D7C3CD1A}"/>
              </a:ext>
            </a:extLst>
          </p:cNvPr>
          <p:cNvGrpSpPr/>
          <p:nvPr/>
        </p:nvGrpSpPr>
        <p:grpSpPr>
          <a:xfrm>
            <a:off x="4448256" y="226794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64" name="Полилиния: фигура 1262">
              <a:extLst>
                <a:ext uri="{FF2B5EF4-FFF2-40B4-BE49-F238E27FC236}">
                  <a16:creationId xmlns:a16="http://schemas.microsoft.com/office/drawing/2014/main" id="{84AE4F68-7690-43F1-AF11-D1CDC2215542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1264">
              <a:extLst>
                <a:ext uri="{FF2B5EF4-FFF2-40B4-BE49-F238E27FC236}">
                  <a16:creationId xmlns:a16="http://schemas.microsoft.com/office/drawing/2014/main" id="{69C71A9C-D29E-4AAA-95A3-B97B2357BF5B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" name="Group 573">
            <a:extLst>
              <a:ext uri="{FF2B5EF4-FFF2-40B4-BE49-F238E27FC236}">
                <a16:creationId xmlns:a16="http://schemas.microsoft.com/office/drawing/2014/main" id="{683D5CC2-A940-4CEB-BB84-56D53D4415A6}"/>
              </a:ext>
            </a:extLst>
          </p:cNvPr>
          <p:cNvGrpSpPr/>
          <p:nvPr/>
        </p:nvGrpSpPr>
        <p:grpSpPr>
          <a:xfrm>
            <a:off x="8052443" y="3455641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67" name="Полилиния: фигура 1262">
              <a:extLst>
                <a:ext uri="{FF2B5EF4-FFF2-40B4-BE49-F238E27FC236}">
                  <a16:creationId xmlns:a16="http://schemas.microsoft.com/office/drawing/2014/main" id="{A8AE3A51-D943-4C85-B366-94A756FE0895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1264">
              <a:extLst>
                <a:ext uri="{FF2B5EF4-FFF2-40B4-BE49-F238E27FC236}">
                  <a16:creationId xmlns:a16="http://schemas.microsoft.com/office/drawing/2014/main" id="{DC71364E-5E3E-410F-810F-CC2ACE2749D1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" name="Group 576">
            <a:extLst>
              <a:ext uri="{FF2B5EF4-FFF2-40B4-BE49-F238E27FC236}">
                <a16:creationId xmlns:a16="http://schemas.microsoft.com/office/drawing/2014/main" id="{68652C8D-871A-418E-877F-4ADA6C64C952}"/>
              </a:ext>
            </a:extLst>
          </p:cNvPr>
          <p:cNvGrpSpPr/>
          <p:nvPr/>
        </p:nvGrpSpPr>
        <p:grpSpPr>
          <a:xfrm>
            <a:off x="3911749" y="3448514"/>
            <a:ext cx="248918" cy="346378"/>
            <a:chOff x="10730776" y="4479800"/>
            <a:chExt cx="277714" cy="386449"/>
          </a:xfrm>
          <a:solidFill>
            <a:schemeClr val="accent4"/>
          </a:solidFill>
        </p:grpSpPr>
        <p:sp>
          <p:nvSpPr>
            <p:cNvPr id="70" name="Полилиния: фигура 1262">
              <a:extLst>
                <a:ext uri="{FF2B5EF4-FFF2-40B4-BE49-F238E27FC236}">
                  <a16:creationId xmlns:a16="http://schemas.microsoft.com/office/drawing/2014/main" id="{6F276DF1-8CE1-4680-89A4-1A6F0B93E0FD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: фигура 1264">
              <a:extLst>
                <a:ext uri="{FF2B5EF4-FFF2-40B4-BE49-F238E27FC236}">
                  <a16:creationId xmlns:a16="http://schemas.microsoft.com/office/drawing/2014/main" id="{4926E04E-7431-4EF8-92C7-904D51D34AEC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2" name="Group 579">
            <a:extLst>
              <a:ext uri="{FF2B5EF4-FFF2-40B4-BE49-F238E27FC236}">
                <a16:creationId xmlns:a16="http://schemas.microsoft.com/office/drawing/2014/main" id="{447D1AB9-A796-4AD6-9D00-65630B2339B1}"/>
              </a:ext>
            </a:extLst>
          </p:cNvPr>
          <p:cNvGrpSpPr/>
          <p:nvPr/>
        </p:nvGrpSpPr>
        <p:grpSpPr>
          <a:xfrm>
            <a:off x="7753269" y="474559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3" name="Полилиния: фигура 1262">
              <a:extLst>
                <a:ext uri="{FF2B5EF4-FFF2-40B4-BE49-F238E27FC236}">
                  <a16:creationId xmlns:a16="http://schemas.microsoft.com/office/drawing/2014/main" id="{8754B0E6-BFA6-433E-AEE1-7B618F660096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: фигура 1264">
              <a:extLst>
                <a:ext uri="{FF2B5EF4-FFF2-40B4-BE49-F238E27FC236}">
                  <a16:creationId xmlns:a16="http://schemas.microsoft.com/office/drawing/2014/main" id="{7836FA81-6FFA-4A09-9698-86B012224AFD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5" name="Group 582">
            <a:extLst>
              <a:ext uri="{FF2B5EF4-FFF2-40B4-BE49-F238E27FC236}">
                <a16:creationId xmlns:a16="http://schemas.microsoft.com/office/drawing/2014/main" id="{920F3576-6F19-45C5-A780-BEECC716B021}"/>
              </a:ext>
            </a:extLst>
          </p:cNvPr>
          <p:cNvGrpSpPr/>
          <p:nvPr/>
        </p:nvGrpSpPr>
        <p:grpSpPr>
          <a:xfrm>
            <a:off x="4196976" y="474559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6" name="Полилиния: фигура 1262">
              <a:extLst>
                <a:ext uri="{FF2B5EF4-FFF2-40B4-BE49-F238E27FC236}">
                  <a16:creationId xmlns:a16="http://schemas.microsoft.com/office/drawing/2014/main" id="{6CB7E19C-EF12-4A51-B6CA-0CB39C7E2CB0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: фигура 1264">
              <a:extLst>
                <a:ext uri="{FF2B5EF4-FFF2-40B4-BE49-F238E27FC236}">
                  <a16:creationId xmlns:a16="http://schemas.microsoft.com/office/drawing/2014/main" id="{B3E1756E-78E9-403F-B6CC-2DF6E826E7CB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" name="Group 585">
            <a:extLst>
              <a:ext uri="{FF2B5EF4-FFF2-40B4-BE49-F238E27FC236}">
                <a16:creationId xmlns:a16="http://schemas.microsoft.com/office/drawing/2014/main" id="{376168A1-6E92-4AFE-B688-829133FEAE80}"/>
              </a:ext>
            </a:extLst>
          </p:cNvPr>
          <p:cNvGrpSpPr/>
          <p:nvPr/>
        </p:nvGrpSpPr>
        <p:grpSpPr>
          <a:xfrm>
            <a:off x="5240176" y="558925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79" name="Полилиния: фигура 1262">
              <a:extLst>
                <a:ext uri="{FF2B5EF4-FFF2-40B4-BE49-F238E27FC236}">
                  <a16:creationId xmlns:a16="http://schemas.microsoft.com/office/drawing/2014/main" id="{8BA42CB1-7E6C-4C53-A4F3-D296A4266E6A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: фигура 1264">
              <a:extLst>
                <a:ext uri="{FF2B5EF4-FFF2-40B4-BE49-F238E27FC236}">
                  <a16:creationId xmlns:a16="http://schemas.microsoft.com/office/drawing/2014/main" id="{D524D31C-AFD0-4C12-B582-3C65AA8BD48D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Group 588">
            <a:extLst>
              <a:ext uri="{FF2B5EF4-FFF2-40B4-BE49-F238E27FC236}">
                <a16:creationId xmlns:a16="http://schemas.microsoft.com/office/drawing/2014/main" id="{2F5D725A-40BC-4E20-872A-53BDD7C3960A}"/>
              </a:ext>
            </a:extLst>
          </p:cNvPr>
          <p:cNvGrpSpPr/>
          <p:nvPr/>
        </p:nvGrpSpPr>
        <p:grpSpPr>
          <a:xfrm>
            <a:off x="6649289" y="5601818"/>
            <a:ext cx="248918" cy="346378"/>
            <a:chOff x="10730776" y="4479800"/>
            <a:chExt cx="277714" cy="386449"/>
          </a:xfrm>
          <a:solidFill>
            <a:schemeClr val="accent2"/>
          </a:solidFill>
        </p:grpSpPr>
        <p:sp>
          <p:nvSpPr>
            <p:cNvPr id="82" name="Полилиния: фигура 1262">
              <a:extLst>
                <a:ext uri="{FF2B5EF4-FFF2-40B4-BE49-F238E27FC236}">
                  <a16:creationId xmlns:a16="http://schemas.microsoft.com/office/drawing/2014/main" id="{AC3C61C9-0710-4A7E-A48C-5955D3DB129E}"/>
                </a:ext>
              </a:extLst>
            </p:cNvPr>
            <p:cNvSpPr/>
            <p:nvPr/>
          </p:nvSpPr>
          <p:spPr>
            <a:xfrm>
              <a:off x="10730776" y="4479800"/>
              <a:ext cx="277714" cy="386449"/>
            </a:xfrm>
            <a:custGeom>
              <a:avLst/>
              <a:gdLst>
                <a:gd name="connsiteX0" fmla="*/ 132423 w 277714"/>
                <a:gd name="connsiteY0" fmla="*/ 386669 h 386448"/>
                <a:gd name="connsiteX1" fmla="*/ 139169 w 277714"/>
                <a:gd name="connsiteY1" fmla="*/ 386669 h 386448"/>
                <a:gd name="connsiteX2" fmla="*/ 277235 w 277714"/>
                <a:gd name="connsiteY2" fmla="*/ 139169 h 386448"/>
                <a:gd name="connsiteX3" fmla="*/ 139169 w 277714"/>
                <a:gd name="connsiteY3" fmla="*/ 1102 h 386448"/>
                <a:gd name="connsiteX4" fmla="*/ 1102 w 277714"/>
                <a:gd name="connsiteY4" fmla="*/ 139169 h 386448"/>
                <a:gd name="connsiteX5" fmla="*/ 127873 w 277714"/>
                <a:gd name="connsiteY5" fmla="*/ 381703 h 386448"/>
                <a:gd name="connsiteX6" fmla="*/ 132423 w 277714"/>
                <a:gd name="connsiteY6" fmla="*/ 386669 h 386448"/>
                <a:gd name="connsiteX7" fmla="*/ 139170 w 277714"/>
                <a:gd name="connsiteY7" fmla="*/ 31740 h 386448"/>
                <a:gd name="connsiteX8" fmla="*/ 246599 w 277714"/>
                <a:gd name="connsiteY8" fmla="*/ 139169 h 386448"/>
                <a:gd name="connsiteX9" fmla="*/ 139335 w 277714"/>
                <a:gd name="connsiteY9" fmla="*/ 345694 h 386448"/>
                <a:gd name="connsiteX10" fmla="*/ 31740 w 277714"/>
                <a:gd name="connsiteY10" fmla="*/ 139169 h 386448"/>
                <a:gd name="connsiteX11" fmla="*/ 139170 w 277714"/>
                <a:gd name="connsiteY11" fmla="*/ 31740 h 38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714" h="386448">
                  <a:moveTo>
                    <a:pt x="132423" y="386669"/>
                  </a:moveTo>
                  <a:lnTo>
                    <a:pt x="139169" y="386669"/>
                  </a:lnTo>
                  <a:cubicBezTo>
                    <a:pt x="163494" y="386669"/>
                    <a:pt x="277235" y="196870"/>
                    <a:pt x="277235" y="139169"/>
                  </a:cubicBezTo>
                  <a:cubicBezTo>
                    <a:pt x="277235" y="63037"/>
                    <a:pt x="215301" y="1102"/>
                    <a:pt x="139169" y="1102"/>
                  </a:cubicBezTo>
                  <a:cubicBezTo>
                    <a:pt x="63037" y="1102"/>
                    <a:pt x="1102" y="63037"/>
                    <a:pt x="1102" y="139169"/>
                  </a:cubicBezTo>
                  <a:cubicBezTo>
                    <a:pt x="1102" y="214179"/>
                    <a:pt x="126602" y="380311"/>
                    <a:pt x="127873" y="381703"/>
                  </a:cubicBezTo>
                  <a:lnTo>
                    <a:pt x="132423" y="386669"/>
                  </a:lnTo>
                  <a:close/>
                  <a:moveTo>
                    <a:pt x="139170" y="31740"/>
                  </a:moveTo>
                  <a:cubicBezTo>
                    <a:pt x="198413" y="31740"/>
                    <a:pt x="246599" y="79929"/>
                    <a:pt x="246599" y="139169"/>
                  </a:cubicBezTo>
                  <a:cubicBezTo>
                    <a:pt x="246599" y="186772"/>
                    <a:pt x="171513" y="300992"/>
                    <a:pt x="139335" y="345694"/>
                  </a:cubicBezTo>
                  <a:cubicBezTo>
                    <a:pt x="97864" y="287887"/>
                    <a:pt x="31740" y="183167"/>
                    <a:pt x="31740" y="139169"/>
                  </a:cubicBezTo>
                  <a:cubicBezTo>
                    <a:pt x="31742" y="79927"/>
                    <a:pt x="79927" y="31740"/>
                    <a:pt x="139170" y="31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: фигура 1264">
              <a:extLst>
                <a:ext uri="{FF2B5EF4-FFF2-40B4-BE49-F238E27FC236}">
                  <a16:creationId xmlns:a16="http://schemas.microsoft.com/office/drawing/2014/main" id="{FA04D18C-340B-4A79-861E-F5351A653909}"/>
                </a:ext>
              </a:extLst>
            </p:cNvPr>
            <p:cNvSpPr/>
            <p:nvPr/>
          </p:nvSpPr>
          <p:spPr>
            <a:xfrm>
              <a:off x="10792935" y="4546494"/>
              <a:ext cx="152816" cy="152816"/>
            </a:xfrm>
            <a:custGeom>
              <a:avLst/>
              <a:gdLst>
                <a:gd name="connsiteX0" fmla="*/ 152934 w 152816"/>
                <a:gd name="connsiteY0" fmla="*/ 77008 h 152816"/>
                <a:gd name="connsiteX1" fmla="*/ 77011 w 152816"/>
                <a:gd name="connsiteY1" fmla="*/ 1102 h 152816"/>
                <a:gd name="connsiteX2" fmla="*/ 1102 w 152816"/>
                <a:gd name="connsiteY2" fmla="*/ 77008 h 152816"/>
                <a:gd name="connsiteX3" fmla="*/ 77011 w 152816"/>
                <a:gd name="connsiteY3" fmla="*/ 152916 h 152816"/>
                <a:gd name="connsiteX4" fmla="*/ 152934 w 152816"/>
                <a:gd name="connsiteY4" fmla="*/ 77008 h 152816"/>
                <a:gd name="connsiteX5" fmla="*/ 77011 w 152816"/>
                <a:gd name="connsiteY5" fmla="*/ 122277 h 152816"/>
                <a:gd name="connsiteX6" fmla="*/ 31740 w 152816"/>
                <a:gd name="connsiteY6" fmla="*/ 77008 h 152816"/>
                <a:gd name="connsiteX7" fmla="*/ 77011 w 152816"/>
                <a:gd name="connsiteY7" fmla="*/ 31740 h 152816"/>
                <a:gd name="connsiteX8" fmla="*/ 122296 w 152816"/>
                <a:gd name="connsiteY8" fmla="*/ 77008 h 152816"/>
                <a:gd name="connsiteX9" fmla="*/ 77011 w 152816"/>
                <a:gd name="connsiteY9" fmla="*/ 122277 h 15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816" h="152816">
                  <a:moveTo>
                    <a:pt x="152934" y="77008"/>
                  </a:moveTo>
                  <a:cubicBezTo>
                    <a:pt x="152934" y="35149"/>
                    <a:pt x="118869" y="1102"/>
                    <a:pt x="77011" y="1102"/>
                  </a:cubicBezTo>
                  <a:cubicBezTo>
                    <a:pt x="35152" y="1102"/>
                    <a:pt x="1102" y="35151"/>
                    <a:pt x="1102" y="77008"/>
                  </a:cubicBezTo>
                  <a:cubicBezTo>
                    <a:pt x="1102" y="118868"/>
                    <a:pt x="35152" y="152916"/>
                    <a:pt x="77011" y="152916"/>
                  </a:cubicBezTo>
                  <a:cubicBezTo>
                    <a:pt x="118868" y="152915"/>
                    <a:pt x="152934" y="118866"/>
                    <a:pt x="152934" y="77008"/>
                  </a:cubicBezTo>
                  <a:close/>
                  <a:moveTo>
                    <a:pt x="77011" y="122277"/>
                  </a:moveTo>
                  <a:cubicBezTo>
                    <a:pt x="52041" y="122277"/>
                    <a:pt x="31740" y="101976"/>
                    <a:pt x="31740" y="77008"/>
                  </a:cubicBezTo>
                  <a:cubicBezTo>
                    <a:pt x="31740" y="52040"/>
                    <a:pt x="52041" y="31740"/>
                    <a:pt x="77011" y="31740"/>
                  </a:cubicBezTo>
                  <a:cubicBezTo>
                    <a:pt x="101980" y="31740"/>
                    <a:pt x="122296" y="52041"/>
                    <a:pt x="122296" y="77008"/>
                  </a:cubicBezTo>
                  <a:cubicBezTo>
                    <a:pt x="122296" y="101976"/>
                    <a:pt x="101978" y="122277"/>
                    <a:pt x="77011" y="1222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4" name="Rectangle 6">
            <a:extLst>
              <a:ext uri="{FF2B5EF4-FFF2-40B4-BE49-F238E27FC236}">
                <a16:creationId xmlns:a16="http://schemas.microsoft.com/office/drawing/2014/main" id="{0E0CD08D-3998-488F-AC74-E70391037A3D}"/>
              </a:ext>
            </a:extLst>
          </p:cNvPr>
          <p:cNvSpPr/>
          <p:nvPr/>
        </p:nvSpPr>
        <p:spPr>
          <a:xfrm>
            <a:off x="5187338" y="3555283"/>
            <a:ext cx="1798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ea typeface="VTB Group Cond" panose="020B0506050504020204" pitchFamily="34" charset="77"/>
                <a:cs typeface="Times New Roman" panose="02020603050405020304" pitchFamily="18" charset="0"/>
              </a:rPr>
              <a:t>Мы во всех районах Москвы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DEF28-3E8F-4C13-BFA4-C637353F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Ваш район - следующий</a:t>
            </a:r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id="{7B05C1AD-680A-442C-A5D3-0C1C0F2562CE}"/>
              </a:ext>
            </a:extLst>
          </p:cNvPr>
          <p:cNvSpPr/>
          <p:nvPr/>
        </p:nvSpPr>
        <p:spPr>
          <a:xfrm>
            <a:off x="688012" y="3408941"/>
            <a:ext cx="2746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accent4"/>
                </a:solidFill>
                <a:ea typeface="VTB Group Cond" panose="020B0506050504020204" pitchFamily="34" charset="77"/>
              </a:rPr>
              <a:t>ЦА</a:t>
            </a:r>
            <a:r>
              <a:rPr lang="en-US" sz="2000" dirty="0">
                <a:solidFill>
                  <a:schemeClr val="accent4"/>
                </a:solidFill>
                <a:ea typeface="VTB Group Cond" panose="020B0506050504020204" pitchFamily="34" charset="77"/>
              </a:rPr>
              <a:t>O</a:t>
            </a:r>
          </a:p>
        </p:txBody>
      </p:sp>
      <p:sp>
        <p:nvSpPr>
          <p:cNvPr id="91" name="Номер слайда 5">
            <a:extLst>
              <a:ext uri="{FF2B5EF4-FFF2-40B4-BE49-F238E27FC236}">
                <a16:creationId xmlns:a16="http://schemas.microsoft.com/office/drawing/2014/main" id="{06659A90-C684-47B7-961B-30D24900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3"/>
            <a:ext cx="2743200" cy="26314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/>
              <a:t>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4579FE-A7F5-4803-AB73-DD744B4D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526" y="379413"/>
            <a:ext cx="2168562" cy="5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3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1375</TotalTime>
  <Words>439</Words>
  <Application>Microsoft Office PowerPoint</Application>
  <PresentationFormat>Широкоэкранный</PresentationFormat>
  <Paragraphs>156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Oswald</vt:lpstr>
      <vt:lpstr>Calibri</vt:lpstr>
      <vt:lpstr>Arial</vt:lpstr>
      <vt:lpstr>Oswald Medium</vt:lpstr>
      <vt:lpstr>Oswald Light</vt:lpstr>
      <vt:lpstr>Тема Office</vt:lpstr>
      <vt:lpstr>Презентация PowerPoint</vt:lpstr>
      <vt:lpstr>Презентация PowerPoint</vt:lpstr>
      <vt:lpstr>Актуальность нашего проекта</vt:lpstr>
      <vt:lpstr>Основные проблемы доставки   </vt:lpstr>
      <vt:lpstr>Мы решим все проблемы за вас</vt:lpstr>
      <vt:lpstr>Бизнес-модель проекта</vt:lpstr>
      <vt:lpstr>Цифры нашего проекта</vt:lpstr>
      <vt:lpstr>Ваш район - следующий</vt:lpstr>
      <vt:lpstr>Ваш район - следующий</vt:lpstr>
      <vt:lpstr>Презентация PowerPoint</vt:lpstr>
      <vt:lpstr>Наша команда </vt:lpstr>
      <vt:lpstr>Наша команда</vt:lpstr>
      <vt:lpstr>Инвестиции в наш проект  дронов – это ваш выбор  для успеха.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Ruslan Khasanov</cp:lastModifiedBy>
  <cp:revision>156</cp:revision>
  <dcterms:created xsi:type="dcterms:W3CDTF">2021-03-13T09:42:31Z</dcterms:created>
  <dcterms:modified xsi:type="dcterms:W3CDTF">2023-11-17T19:38:45Z</dcterms:modified>
</cp:coreProperties>
</file>