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Fira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9AA0A6"/>
          </p15:clr>
        </p15:guide>
        <p15:guide id="2" orient="horz" pos="267">
          <p15:clr>
            <a:srgbClr val="9AA0A6"/>
          </p15:clr>
        </p15:guide>
        <p15:guide id="3" pos="5472">
          <p15:clr>
            <a:srgbClr val="9AA0A6"/>
          </p15:clr>
        </p15:guide>
        <p15:guide id="4" orient="horz" pos="3005">
          <p15:clr>
            <a:srgbClr val="9AA0A6"/>
          </p15:clr>
        </p15:guide>
        <p15:guide id="5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267" orient="horz"/>
        <p:guide pos="5472"/>
        <p:guide pos="3005" orient="horz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Fira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italic.fntdata"/><Relationship Id="rId14" Type="http://schemas.openxmlformats.org/officeDocument/2006/relationships/font" Target="fonts/FiraSans-bold.fntdata"/><Relationship Id="rId16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2fb8ba39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2fb8ba39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1d5970ff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1d5970ff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92fb8ba398_1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92fb8ba398_1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2fb8ba398_1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2fb8ba398_1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1d5970f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1d5970f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92fb8ba398_1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92fb8ba398_1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image" Target="../media/image4.jpg"/><Relationship Id="rId8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452650" y="1362700"/>
            <a:ext cx="4508100" cy="1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latin typeface="Fira Sans"/>
                <a:ea typeface="Fira Sans"/>
                <a:cs typeface="Fira Sans"/>
                <a:sym typeface="Fira Sans"/>
              </a:rPr>
              <a:t>	ЭКОСИСТЕМА “ПЕРЕРОЖДЕНИЕ”</a:t>
            </a:r>
            <a:endParaRPr b="1" sz="36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663726" y="605970"/>
            <a:ext cx="4627560" cy="4253466"/>
            <a:chOff x="3313214" y="1495761"/>
            <a:chExt cx="2822371" cy="2594209"/>
          </a:xfrm>
        </p:grpSpPr>
        <p:sp>
          <p:nvSpPr>
            <p:cNvPr id="56" name="Google Shape;56;p13"/>
            <p:cNvSpPr/>
            <p:nvPr/>
          </p:nvSpPr>
          <p:spPr>
            <a:xfrm>
              <a:off x="3313214" y="1943490"/>
              <a:ext cx="920009" cy="506792"/>
            </a:xfrm>
            <a:custGeom>
              <a:rect b="b" l="l" r="r" t="t"/>
              <a:pathLst>
                <a:path extrusionOk="0" h="6073" w="11025">
                  <a:moveTo>
                    <a:pt x="6559" y="1"/>
                  </a:moveTo>
                  <a:cubicBezTo>
                    <a:pt x="5656" y="1"/>
                    <a:pt x="4891" y="582"/>
                    <a:pt x="4615" y="1392"/>
                  </a:cubicBezTo>
                  <a:cubicBezTo>
                    <a:pt x="4338" y="1231"/>
                    <a:pt x="4017" y="1136"/>
                    <a:pt x="3674" y="1136"/>
                  </a:cubicBezTo>
                  <a:cubicBezTo>
                    <a:pt x="2672" y="1136"/>
                    <a:pt x="1856" y="1929"/>
                    <a:pt x="1815" y="2922"/>
                  </a:cubicBezTo>
                  <a:cubicBezTo>
                    <a:pt x="1740" y="2912"/>
                    <a:pt x="1663" y="2903"/>
                    <a:pt x="1585" y="2903"/>
                  </a:cubicBezTo>
                  <a:cubicBezTo>
                    <a:pt x="710" y="2903"/>
                    <a:pt x="0" y="3614"/>
                    <a:pt x="0" y="4488"/>
                  </a:cubicBezTo>
                  <a:cubicBezTo>
                    <a:pt x="0" y="5363"/>
                    <a:pt x="710" y="6072"/>
                    <a:pt x="1585" y="6072"/>
                  </a:cubicBezTo>
                  <a:cubicBezTo>
                    <a:pt x="1595" y="6072"/>
                    <a:pt x="1605" y="6071"/>
                    <a:pt x="1617" y="6071"/>
                  </a:cubicBezTo>
                  <a:lnTo>
                    <a:pt x="1617" y="6072"/>
                  </a:lnTo>
                  <a:lnTo>
                    <a:pt x="8946" y="6072"/>
                  </a:lnTo>
                  <a:lnTo>
                    <a:pt x="8946" y="6070"/>
                  </a:lnTo>
                  <a:cubicBezTo>
                    <a:pt x="10099" y="6041"/>
                    <a:pt x="11025" y="5098"/>
                    <a:pt x="11025" y="3938"/>
                  </a:cubicBezTo>
                  <a:cubicBezTo>
                    <a:pt x="11025" y="2759"/>
                    <a:pt x="10069" y="1804"/>
                    <a:pt x="8891" y="1804"/>
                  </a:cubicBezTo>
                  <a:cubicBezTo>
                    <a:pt x="8792" y="1804"/>
                    <a:pt x="8695" y="1813"/>
                    <a:pt x="8600" y="1825"/>
                  </a:cubicBezTo>
                  <a:cubicBezTo>
                    <a:pt x="8486" y="798"/>
                    <a:pt x="7617" y="1"/>
                    <a:pt x="655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357024" y="2085267"/>
              <a:ext cx="2371828" cy="762733"/>
            </a:xfrm>
            <a:custGeom>
              <a:rect b="b" l="l" r="r" t="t"/>
              <a:pathLst>
                <a:path extrusionOk="0" h="9140" w="28423">
                  <a:moveTo>
                    <a:pt x="15162" y="0"/>
                  </a:moveTo>
                  <a:lnTo>
                    <a:pt x="10669" y="4493"/>
                  </a:lnTo>
                  <a:lnTo>
                    <a:pt x="7154" y="1230"/>
                  </a:lnTo>
                  <a:lnTo>
                    <a:pt x="0" y="9098"/>
                  </a:lnTo>
                  <a:lnTo>
                    <a:pt x="6047" y="9115"/>
                  </a:lnTo>
                  <a:lnTo>
                    <a:pt x="6022" y="9139"/>
                  </a:lnTo>
                  <a:lnTo>
                    <a:pt x="25438" y="9139"/>
                  </a:lnTo>
                  <a:lnTo>
                    <a:pt x="25429" y="9132"/>
                  </a:lnTo>
                  <a:lnTo>
                    <a:pt x="28422" y="9139"/>
                  </a:lnTo>
                  <a:lnTo>
                    <a:pt x="21252" y="2063"/>
                  </a:lnTo>
                  <a:lnTo>
                    <a:pt x="19292" y="3671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357024" y="2187907"/>
              <a:ext cx="757787" cy="675778"/>
            </a:xfrm>
            <a:custGeom>
              <a:rect b="b" l="l" r="r" t="t"/>
              <a:pathLst>
                <a:path extrusionOk="0" h="8098" w="9081">
                  <a:moveTo>
                    <a:pt x="7150" y="0"/>
                  </a:moveTo>
                  <a:lnTo>
                    <a:pt x="0" y="7868"/>
                  </a:lnTo>
                  <a:lnTo>
                    <a:pt x="3198" y="6736"/>
                  </a:lnTo>
                  <a:lnTo>
                    <a:pt x="2474" y="7970"/>
                  </a:lnTo>
                  <a:lnTo>
                    <a:pt x="9081" y="8098"/>
                  </a:lnTo>
                  <a:lnTo>
                    <a:pt x="7825" y="6115"/>
                  </a:lnTo>
                  <a:lnTo>
                    <a:pt x="6646" y="4445"/>
                  </a:lnTo>
                  <a:lnTo>
                    <a:pt x="7915" y="267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438970" y="2546814"/>
              <a:ext cx="350563" cy="240670"/>
            </a:xfrm>
            <a:custGeom>
              <a:rect b="b" l="l" r="r" t="t"/>
              <a:pathLst>
                <a:path extrusionOk="0" h="2884" w="4201">
                  <a:moveTo>
                    <a:pt x="0" y="1"/>
                  </a:moveTo>
                  <a:lnTo>
                    <a:pt x="0" y="2884"/>
                  </a:lnTo>
                  <a:lnTo>
                    <a:pt x="4200" y="2884"/>
                  </a:lnTo>
                  <a:lnTo>
                    <a:pt x="42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819242" y="2546814"/>
              <a:ext cx="350563" cy="240670"/>
            </a:xfrm>
            <a:custGeom>
              <a:rect b="b" l="l" r="r" t="t"/>
              <a:pathLst>
                <a:path extrusionOk="0" h="2884" w="4201">
                  <a:moveTo>
                    <a:pt x="1" y="1"/>
                  </a:moveTo>
                  <a:lnTo>
                    <a:pt x="1" y="2884"/>
                  </a:lnTo>
                  <a:lnTo>
                    <a:pt x="4201" y="2884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233561" y="2085267"/>
              <a:ext cx="418155" cy="717837"/>
            </a:xfrm>
            <a:custGeom>
              <a:rect b="b" l="l" r="r" t="t"/>
              <a:pathLst>
                <a:path extrusionOk="0" h="8602" w="5011">
                  <a:moveTo>
                    <a:pt x="4658" y="0"/>
                  </a:moveTo>
                  <a:lnTo>
                    <a:pt x="2833" y="1825"/>
                  </a:lnTo>
                  <a:lnTo>
                    <a:pt x="165" y="4493"/>
                  </a:lnTo>
                  <a:lnTo>
                    <a:pt x="1095" y="5501"/>
                  </a:lnTo>
                  <a:lnTo>
                    <a:pt x="0" y="6981"/>
                  </a:lnTo>
                  <a:lnTo>
                    <a:pt x="2389" y="8601"/>
                  </a:lnTo>
                  <a:lnTo>
                    <a:pt x="2577" y="6620"/>
                  </a:lnTo>
                  <a:lnTo>
                    <a:pt x="5011" y="4971"/>
                  </a:lnTo>
                  <a:lnTo>
                    <a:pt x="3243" y="3701"/>
                  </a:lnTo>
                  <a:lnTo>
                    <a:pt x="4658" y="0"/>
                  </a:lnTo>
                  <a:close/>
                </a:path>
              </a:pathLst>
            </a:custGeom>
            <a:solidFill>
              <a:srgbClr val="006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740173" y="2257252"/>
              <a:ext cx="551421" cy="675778"/>
            </a:xfrm>
            <a:custGeom>
              <a:rect b="b" l="l" r="r" t="t"/>
              <a:pathLst>
                <a:path extrusionOk="0" h="8098" w="6608">
                  <a:moveTo>
                    <a:pt x="4678" y="1"/>
                  </a:moveTo>
                  <a:lnTo>
                    <a:pt x="2717" y="1610"/>
                  </a:lnTo>
                  <a:lnTo>
                    <a:pt x="1889" y="2442"/>
                  </a:lnTo>
                  <a:lnTo>
                    <a:pt x="377" y="4049"/>
                  </a:lnTo>
                  <a:lnTo>
                    <a:pt x="2468" y="5383"/>
                  </a:lnTo>
                  <a:lnTo>
                    <a:pt x="1" y="7968"/>
                  </a:lnTo>
                  <a:lnTo>
                    <a:pt x="6607" y="8097"/>
                  </a:lnTo>
                  <a:lnTo>
                    <a:pt x="4678" y="5935"/>
                  </a:lnTo>
                  <a:lnTo>
                    <a:pt x="4678" y="4105"/>
                  </a:lnTo>
                  <a:lnTo>
                    <a:pt x="3689" y="3092"/>
                  </a:lnTo>
                  <a:lnTo>
                    <a:pt x="4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504472" y="2203929"/>
              <a:ext cx="78608" cy="656918"/>
            </a:xfrm>
            <a:custGeom>
              <a:rect b="b" l="l" r="r" t="t"/>
              <a:pathLst>
                <a:path extrusionOk="0" h="7872" w="942">
                  <a:moveTo>
                    <a:pt x="302" y="0"/>
                  </a:moveTo>
                  <a:lnTo>
                    <a:pt x="0" y="7872"/>
                  </a:lnTo>
                  <a:lnTo>
                    <a:pt x="942" y="787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543693" y="2203929"/>
              <a:ext cx="39387" cy="656918"/>
            </a:xfrm>
            <a:custGeom>
              <a:rect b="b" l="l" r="r" t="t"/>
              <a:pathLst>
                <a:path extrusionOk="0" h="7872" w="472">
                  <a:moveTo>
                    <a:pt x="195" y="0"/>
                  </a:moveTo>
                  <a:lnTo>
                    <a:pt x="1" y="53"/>
                  </a:lnTo>
                  <a:lnTo>
                    <a:pt x="1" y="7872"/>
                  </a:lnTo>
                  <a:lnTo>
                    <a:pt x="472" y="787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515988" y="1892420"/>
              <a:ext cx="27788" cy="271129"/>
            </a:xfrm>
            <a:custGeom>
              <a:rect b="b" l="l" r="r" t="t"/>
              <a:pathLst>
                <a:path extrusionOk="0" h="3249" w="333">
                  <a:moveTo>
                    <a:pt x="333" y="1"/>
                  </a:moveTo>
                  <a:lnTo>
                    <a:pt x="125" y="122"/>
                  </a:lnTo>
                  <a:lnTo>
                    <a:pt x="0" y="2830"/>
                  </a:lnTo>
                  <a:lnTo>
                    <a:pt x="333" y="32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543693" y="1892420"/>
              <a:ext cx="27788" cy="271129"/>
            </a:xfrm>
            <a:custGeom>
              <a:rect b="b" l="l" r="r" t="t"/>
              <a:pathLst>
                <a:path extrusionOk="0" h="3249" w="333">
                  <a:moveTo>
                    <a:pt x="1" y="1"/>
                  </a:moveTo>
                  <a:lnTo>
                    <a:pt x="1" y="3248"/>
                  </a:lnTo>
                  <a:lnTo>
                    <a:pt x="332" y="2830"/>
                  </a:lnTo>
                  <a:lnTo>
                    <a:pt x="207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278996" y="2189910"/>
              <a:ext cx="245336" cy="126510"/>
            </a:xfrm>
            <a:custGeom>
              <a:rect b="b" l="l" r="r" t="t"/>
              <a:pathLst>
                <a:path extrusionOk="0" h="1516" w="2940">
                  <a:moveTo>
                    <a:pt x="2940" y="1"/>
                  </a:moveTo>
                  <a:lnTo>
                    <a:pt x="1" y="1381"/>
                  </a:lnTo>
                  <a:lnTo>
                    <a:pt x="196" y="1516"/>
                  </a:lnTo>
                  <a:lnTo>
                    <a:pt x="2702" y="478"/>
                  </a:lnTo>
                  <a:lnTo>
                    <a:pt x="294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278996" y="2179646"/>
              <a:ext cx="245336" cy="125509"/>
            </a:xfrm>
            <a:custGeom>
              <a:rect b="b" l="l" r="r" t="t"/>
              <a:pathLst>
                <a:path extrusionOk="0" h="1504" w="2940">
                  <a:moveTo>
                    <a:pt x="2421" y="1"/>
                  </a:moveTo>
                  <a:lnTo>
                    <a:pt x="21" y="1264"/>
                  </a:lnTo>
                  <a:lnTo>
                    <a:pt x="1" y="1504"/>
                  </a:lnTo>
                  <a:lnTo>
                    <a:pt x="2940" y="124"/>
                  </a:lnTo>
                  <a:lnTo>
                    <a:pt x="242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563470" y="2179646"/>
              <a:ext cx="254849" cy="106315"/>
            </a:xfrm>
            <a:custGeom>
              <a:rect b="b" l="l" r="r" t="t"/>
              <a:pathLst>
                <a:path extrusionOk="0" h="1274" w="3054">
                  <a:moveTo>
                    <a:pt x="507" y="1"/>
                  </a:moveTo>
                  <a:lnTo>
                    <a:pt x="0" y="171"/>
                  </a:lnTo>
                  <a:lnTo>
                    <a:pt x="3053" y="1274"/>
                  </a:lnTo>
                  <a:lnTo>
                    <a:pt x="3012" y="1038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563470" y="2193832"/>
              <a:ext cx="254849" cy="105064"/>
            </a:xfrm>
            <a:custGeom>
              <a:rect b="b" l="l" r="r" t="t"/>
              <a:pathLst>
                <a:path extrusionOk="0" h="1259" w="3054">
                  <a:moveTo>
                    <a:pt x="0" y="1"/>
                  </a:moveTo>
                  <a:lnTo>
                    <a:pt x="282" y="455"/>
                  </a:lnTo>
                  <a:lnTo>
                    <a:pt x="2871" y="1258"/>
                  </a:lnTo>
                  <a:lnTo>
                    <a:pt x="3053" y="11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515487" y="2158116"/>
              <a:ext cx="56577" cy="56746"/>
            </a:xfrm>
            <a:custGeom>
              <a:rect b="b" l="l" r="r" t="t"/>
              <a:pathLst>
                <a:path extrusionOk="0" h="680" w="678">
                  <a:moveTo>
                    <a:pt x="339" y="1"/>
                  </a:moveTo>
                  <a:cubicBezTo>
                    <a:pt x="152" y="1"/>
                    <a:pt x="0" y="153"/>
                    <a:pt x="0" y="341"/>
                  </a:cubicBezTo>
                  <a:cubicBezTo>
                    <a:pt x="0" y="528"/>
                    <a:pt x="152" y="679"/>
                    <a:pt x="339" y="679"/>
                  </a:cubicBezTo>
                  <a:cubicBezTo>
                    <a:pt x="526" y="679"/>
                    <a:pt x="678" y="528"/>
                    <a:pt x="678" y="341"/>
                  </a:cubicBezTo>
                  <a:cubicBezTo>
                    <a:pt x="678" y="153"/>
                    <a:pt x="526" y="1"/>
                    <a:pt x="339" y="1"/>
                  </a:cubicBezTo>
                  <a:close/>
                </a:path>
              </a:pathLst>
            </a:custGeom>
            <a:solidFill>
              <a:srgbClr val="FFF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5527587" y="2170467"/>
              <a:ext cx="32127" cy="32045"/>
            </a:xfrm>
            <a:custGeom>
              <a:rect b="b" l="l" r="r" t="t"/>
              <a:pathLst>
                <a:path extrusionOk="0" h="384" w="385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299"/>
                    <a:pt x="86" y="384"/>
                    <a:pt x="193" y="384"/>
                  </a:cubicBezTo>
                  <a:cubicBezTo>
                    <a:pt x="298" y="384"/>
                    <a:pt x="384" y="299"/>
                    <a:pt x="384" y="193"/>
                  </a:cubicBezTo>
                  <a:cubicBezTo>
                    <a:pt x="384" y="86"/>
                    <a:pt x="298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188038" y="2216863"/>
              <a:ext cx="54491" cy="80362"/>
            </a:xfrm>
            <a:custGeom>
              <a:rect b="b" l="l" r="r" t="t"/>
              <a:pathLst>
                <a:path extrusionOk="0" h="963" w="653">
                  <a:moveTo>
                    <a:pt x="38" y="1"/>
                  </a:moveTo>
                  <a:lnTo>
                    <a:pt x="0" y="780"/>
                  </a:lnTo>
                  <a:lnTo>
                    <a:pt x="652" y="963"/>
                  </a:lnTo>
                  <a:lnTo>
                    <a:pt x="617" y="242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2656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945371" y="2372743"/>
              <a:ext cx="162472" cy="102059"/>
            </a:xfrm>
            <a:custGeom>
              <a:rect b="b" l="l" r="r" t="t"/>
              <a:pathLst>
                <a:path extrusionOk="0" h="1223" w="1947">
                  <a:moveTo>
                    <a:pt x="30" y="0"/>
                  </a:moveTo>
                  <a:lnTo>
                    <a:pt x="0" y="628"/>
                  </a:lnTo>
                  <a:lnTo>
                    <a:pt x="120" y="665"/>
                  </a:lnTo>
                  <a:lnTo>
                    <a:pt x="714" y="1223"/>
                  </a:lnTo>
                  <a:lnTo>
                    <a:pt x="823" y="1177"/>
                  </a:lnTo>
                  <a:lnTo>
                    <a:pt x="1228" y="1009"/>
                  </a:lnTo>
                  <a:lnTo>
                    <a:pt x="1346" y="1045"/>
                  </a:lnTo>
                  <a:lnTo>
                    <a:pt x="1946" y="796"/>
                  </a:lnTo>
                  <a:lnTo>
                    <a:pt x="1160" y="469"/>
                  </a:lnTo>
                  <a:lnTo>
                    <a:pt x="1053" y="425"/>
                  </a:lnTo>
                  <a:lnTo>
                    <a:pt x="803" y="559"/>
                  </a:lnTo>
                  <a:lnTo>
                    <a:pt x="793" y="3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656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175604" y="2378084"/>
              <a:ext cx="78691" cy="468989"/>
            </a:xfrm>
            <a:custGeom>
              <a:rect b="b" l="l" r="r" t="t"/>
              <a:pathLst>
                <a:path extrusionOk="0" h="5620" w="943">
                  <a:moveTo>
                    <a:pt x="303" y="1"/>
                  </a:moveTo>
                  <a:lnTo>
                    <a:pt x="1" y="5619"/>
                  </a:lnTo>
                  <a:lnTo>
                    <a:pt x="942" y="561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214908" y="2378084"/>
              <a:ext cx="39387" cy="468989"/>
            </a:xfrm>
            <a:custGeom>
              <a:rect b="b" l="l" r="r" t="t"/>
              <a:pathLst>
                <a:path extrusionOk="0" h="5620" w="472">
                  <a:moveTo>
                    <a:pt x="195" y="1"/>
                  </a:moveTo>
                  <a:lnTo>
                    <a:pt x="1" y="53"/>
                  </a:lnTo>
                  <a:lnTo>
                    <a:pt x="1" y="5619"/>
                  </a:lnTo>
                  <a:lnTo>
                    <a:pt x="471" y="561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187203" y="2066742"/>
              <a:ext cx="27788" cy="270962"/>
            </a:xfrm>
            <a:custGeom>
              <a:rect b="b" l="l" r="r" t="t"/>
              <a:pathLst>
                <a:path extrusionOk="0" h="3247" w="333">
                  <a:moveTo>
                    <a:pt x="333" y="0"/>
                  </a:moveTo>
                  <a:lnTo>
                    <a:pt x="125" y="120"/>
                  </a:lnTo>
                  <a:lnTo>
                    <a:pt x="0" y="2828"/>
                  </a:lnTo>
                  <a:lnTo>
                    <a:pt x="333" y="3247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214908" y="2066742"/>
              <a:ext cx="27705" cy="270962"/>
            </a:xfrm>
            <a:custGeom>
              <a:rect b="b" l="l" r="r" t="t"/>
              <a:pathLst>
                <a:path extrusionOk="0" h="3247" w="332">
                  <a:moveTo>
                    <a:pt x="1" y="0"/>
                  </a:moveTo>
                  <a:lnTo>
                    <a:pt x="1" y="3247"/>
                  </a:lnTo>
                  <a:lnTo>
                    <a:pt x="331" y="2828"/>
                  </a:lnTo>
                  <a:lnTo>
                    <a:pt x="206" y="1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950211" y="2364065"/>
              <a:ext cx="245336" cy="126594"/>
            </a:xfrm>
            <a:custGeom>
              <a:rect b="b" l="l" r="r" t="t"/>
              <a:pathLst>
                <a:path extrusionOk="0" h="1517" w="2940">
                  <a:moveTo>
                    <a:pt x="2939" y="1"/>
                  </a:moveTo>
                  <a:lnTo>
                    <a:pt x="1" y="1381"/>
                  </a:lnTo>
                  <a:lnTo>
                    <a:pt x="196" y="1516"/>
                  </a:lnTo>
                  <a:lnTo>
                    <a:pt x="2702" y="479"/>
                  </a:lnTo>
                  <a:lnTo>
                    <a:pt x="293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950211" y="2353884"/>
              <a:ext cx="245336" cy="125509"/>
            </a:xfrm>
            <a:custGeom>
              <a:rect b="b" l="l" r="r" t="t"/>
              <a:pathLst>
                <a:path extrusionOk="0" h="1504" w="2940">
                  <a:moveTo>
                    <a:pt x="2418" y="0"/>
                  </a:moveTo>
                  <a:lnTo>
                    <a:pt x="21" y="1265"/>
                  </a:lnTo>
                  <a:lnTo>
                    <a:pt x="1" y="1503"/>
                  </a:lnTo>
                  <a:lnTo>
                    <a:pt x="2939" y="123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234602" y="2353884"/>
              <a:ext cx="254932" cy="106232"/>
            </a:xfrm>
            <a:custGeom>
              <a:rect b="b" l="l" r="r" t="t"/>
              <a:pathLst>
                <a:path extrusionOk="0" h="1273" w="3055">
                  <a:moveTo>
                    <a:pt x="507" y="0"/>
                  </a:moveTo>
                  <a:lnTo>
                    <a:pt x="1" y="170"/>
                  </a:lnTo>
                  <a:lnTo>
                    <a:pt x="3054" y="1273"/>
                  </a:lnTo>
                  <a:lnTo>
                    <a:pt x="3054" y="1273"/>
                  </a:lnTo>
                  <a:lnTo>
                    <a:pt x="3011" y="1038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234602" y="2367987"/>
              <a:ext cx="254932" cy="105064"/>
            </a:xfrm>
            <a:custGeom>
              <a:rect b="b" l="l" r="r" t="t"/>
              <a:pathLst>
                <a:path extrusionOk="0" h="1259" w="3055">
                  <a:moveTo>
                    <a:pt x="1" y="1"/>
                  </a:moveTo>
                  <a:lnTo>
                    <a:pt x="282" y="455"/>
                  </a:lnTo>
                  <a:lnTo>
                    <a:pt x="2872" y="1258"/>
                  </a:lnTo>
                  <a:lnTo>
                    <a:pt x="3054" y="11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186452" y="2332438"/>
              <a:ext cx="56744" cy="56579"/>
            </a:xfrm>
            <a:custGeom>
              <a:rect b="b" l="l" r="r" t="t"/>
              <a:pathLst>
                <a:path extrusionOk="0" h="678" w="680">
                  <a:moveTo>
                    <a:pt x="340" y="0"/>
                  </a:moveTo>
                  <a:cubicBezTo>
                    <a:pt x="153" y="0"/>
                    <a:pt x="1" y="152"/>
                    <a:pt x="1" y="339"/>
                  </a:cubicBezTo>
                  <a:cubicBezTo>
                    <a:pt x="1" y="525"/>
                    <a:pt x="153" y="678"/>
                    <a:pt x="340" y="678"/>
                  </a:cubicBezTo>
                  <a:cubicBezTo>
                    <a:pt x="527" y="678"/>
                    <a:pt x="679" y="525"/>
                    <a:pt x="679" y="339"/>
                  </a:cubicBezTo>
                  <a:cubicBezTo>
                    <a:pt x="679" y="152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198803" y="2344621"/>
              <a:ext cx="32044" cy="32128"/>
            </a:xfrm>
            <a:custGeom>
              <a:rect b="b" l="l" r="r" t="t"/>
              <a:pathLst>
                <a:path extrusionOk="0" h="385" w="384">
                  <a:moveTo>
                    <a:pt x="192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4"/>
                    <a:pt x="192" y="384"/>
                  </a:cubicBezTo>
                  <a:cubicBezTo>
                    <a:pt x="298" y="384"/>
                    <a:pt x="384" y="299"/>
                    <a:pt x="384" y="193"/>
                  </a:cubicBezTo>
                  <a:cubicBezTo>
                    <a:pt x="384" y="87"/>
                    <a:pt x="298" y="1"/>
                    <a:pt x="192" y="1"/>
                  </a:cubicBezTo>
                  <a:close/>
                </a:path>
              </a:pathLst>
            </a:custGeom>
            <a:solidFill>
              <a:srgbClr val="0080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003284" y="2427401"/>
              <a:ext cx="11933" cy="47400"/>
            </a:xfrm>
            <a:custGeom>
              <a:rect b="b" l="l" r="r" t="t"/>
              <a:pathLst>
                <a:path extrusionOk="0" h="568" w="143">
                  <a:moveTo>
                    <a:pt x="112" y="0"/>
                  </a:moveTo>
                  <a:lnTo>
                    <a:pt x="0" y="59"/>
                  </a:lnTo>
                  <a:lnTo>
                    <a:pt x="20" y="568"/>
                  </a:lnTo>
                  <a:lnTo>
                    <a:pt x="142" y="51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656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188205" y="2215111"/>
              <a:ext cx="54157" cy="83533"/>
            </a:xfrm>
            <a:custGeom>
              <a:rect b="b" l="l" r="r" t="t"/>
              <a:pathLst>
                <a:path extrusionOk="0" h="1001" w="649">
                  <a:moveTo>
                    <a:pt x="36" y="0"/>
                  </a:moveTo>
                  <a:lnTo>
                    <a:pt x="0" y="782"/>
                  </a:lnTo>
                  <a:lnTo>
                    <a:pt x="649" y="1000"/>
                  </a:lnTo>
                  <a:lnTo>
                    <a:pt x="614" y="2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656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939196" y="2189993"/>
              <a:ext cx="78691" cy="657085"/>
            </a:xfrm>
            <a:custGeom>
              <a:rect b="b" l="l" r="r" t="t"/>
              <a:pathLst>
                <a:path extrusionOk="0" h="7874" w="943">
                  <a:moveTo>
                    <a:pt x="303" y="1"/>
                  </a:moveTo>
                  <a:lnTo>
                    <a:pt x="1" y="7873"/>
                  </a:lnTo>
                  <a:lnTo>
                    <a:pt x="942" y="787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978500" y="2189993"/>
              <a:ext cx="39387" cy="657085"/>
            </a:xfrm>
            <a:custGeom>
              <a:rect b="b" l="l" r="r" t="t"/>
              <a:pathLst>
                <a:path extrusionOk="0" h="7874" w="472">
                  <a:moveTo>
                    <a:pt x="195" y="1"/>
                  </a:moveTo>
                  <a:lnTo>
                    <a:pt x="0" y="55"/>
                  </a:lnTo>
                  <a:lnTo>
                    <a:pt x="0" y="7873"/>
                  </a:lnTo>
                  <a:lnTo>
                    <a:pt x="471" y="787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950712" y="1878735"/>
              <a:ext cx="27871" cy="270879"/>
            </a:xfrm>
            <a:custGeom>
              <a:rect b="b" l="l" r="r" t="t"/>
              <a:pathLst>
                <a:path extrusionOk="0" h="3246" w="334">
                  <a:moveTo>
                    <a:pt x="333" y="0"/>
                  </a:moveTo>
                  <a:lnTo>
                    <a:pt x="126" y="119"/>
                  </a:lnTo>
                  <a:lnTo>
                    <a:pt x="1" y="2828"/>
                  </a:lnTo>
                  <a:lnTo>
                    <a:pt x="333" y="324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978500" y="1878735"/>
              <a:ext cx="27705" cy="270879"/>
            </a:xfrm>
            <a:custGeom>
              <a:rect b="b" l="l" r="r" t="t"/>
              <a:pathLst>
                <a:path extrusionOk="0" h="3246" w="332">
                  <a:moveTo>
                    <a:pt x="0" y="0"/>
                  </a:moveTo>
                  <a:lnTo>
                    <a:pt x="0" y="3246"/>
                  </a:lnTo>
                  <a:lnTo>
                    <a:pt x="332" y="2828"/>
                  </a:lnTo>
                  <a:lnTo>
                    <a:pt x="206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713803" y="2175974"/>
              <a:ext cx="245336" cy="126761"/>
            </a:xfrm>
            <a:custGeom>
              <a:rect b="b" l="l" r="r" t="t"/>
              <a:pathLst>
                <a:path extrusionOk="0" h="1519" w="2940">
                  <a:moveTo>
                    <a:pt x="2939" y="1"/>
                  </a:moveTo>
                  <a:lnTo>
                    <a:pt x="0" y="1381"/>
                  </a:lnTo>
                  <a:lnTo>
                    <a:pt x="196" y="1518"/>
                  </a:lnTo>
                  <a:lnTo>
                    <a:pt x="2702" y="480"/>
                  </a:lnTo>
                  <a:lnTo>
                    <a:pt x="293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13803" y="2165961"/>
              <a:ext cx="245336" cy="125342"/>
            </a:xfrm>
            <a:custGeom>
              <a:rect b="b" l="l" r="r" t="t"/>
              <a:pathLst>
                <a:path extrusionOk="0" h="1502" w="2940">
                  <a:moveTo>
                    <a:pt x="2420" y="0"/>
                  </a:moveTo>
                  <a:lnTo>
                    <a:pt x="21" y="1264"/>
                  </a:lnTo>
                  <a:lnTo>
                    <a:pt x="0" y="1501"/>
                  </a:lnTo>
                  <a:lnTo>
                    <a:pt x="2939" y="121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998194" y="2165961"/>
              <a:ext cx="254849" cy="106148"/>
            </a:xfrm>
            <a:custGeom>
              <a:rect b="b" l="l" r="r" t="t"/>
              <a:pathLst>
                <a:path extrusionOk="0" h="1272" w="3054">
                  <a:moveTo>
                    <a:pt x="507" y="0"/>
                  </a:moveTo>
                  <a:lnTo>
                    <a:pt x="1" y="169"/>
                  </a:lnTo>
                  <a:lnTo>
                    <a:pt x="3054" y="1272"/>
                  </a:lnTo>
                  <a:lnTo>
                    <a:pt x="3013" y="103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998194" y="2179980"/>
              <a:ext cx="254849" cy="104980"/>
            </a:xfrm>
            <a:custGeom>
              <a:rect b="b" l="l" r="r" t="t"/>
              <a:pathLst>
                <a:path extrusionOk="0" h="1258" w="3054">
                  <a:moveTo>
                    <a:pt x="1" y="1"/>
                  </a:moveTo>
                  <a:lnTo>
                    <a:pt x="282" y="454"/>
                  </a:lnTo>
                  <a:lnTo>
                    <a:pt x="2872" y="1257"/>
                  </a:lnTo>
                  <a:lnTo>
                    <a:pt x="3054" y="11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950211" y="2144348"/>
              <a:ext cx="56661" cy="56579"/>
            </a:xfrm>
            <a:custGeom>
              <a:rect b="b" l="l" r="r" t="t"/>
              <a:pathLst>
                <a:path extrusionOk="0" h="678" w="679">
                  <a:moveTo>
                    <a:pt x="339" y="0"/>
                  </a:moveTo>
                  <a:cubicBezTo>
                    <a:pt x="152" y="0"/>
                    <a:pt x="1" y="152"/>
                    <a:pt x="1" y="339"/>
                  </a:cubicBezTo>
                  <a:cubicBezTo>
                    <a:pt x="1" y="526"/>
                    <a:pt x="152" y="678"/>
                    <a:pt x="339" y="678"/>
                  </a:cubicBezTo>
                  <a:cubicBezTo>
                    <a:pt x="527" y="678"/>
                    <a:pt x="678" y="526"/>
                    <a:pt x="678" y="339"/>
                  </a:cubicBezTo>
                  <a:cubicBezTo>
                    <a:pt x="678" y="152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962311" y="2156614"/>
              <a:ext cx="32127" cy="32128"/>
            </a:xfrm>
            <a:custGeom>
              <a:rect b="b" l="l" r="r" t="t"/>
              <a:pathLst>
                <a:path extrusionOk="0" h="385" w="385">
                  <a:moveTo>
                    <a:pt x="193" y="1"/>
                  </a:moveTo>
                  <a:cubicBezTo>
                    <a:pt x="87" y="1"/>
                    <a:pt x="1" y="86"/>
                    <a:pt x="1" y="192"/>
                  </a:cubicBezTo>
                  <a:cubicBezTo>
                    <a:pt x="1" y="298"/>
                    <a:pt x="87" y="384"/>
                    <a:pt x="193" y="384"/>
                  </a:cubicBezTo>
                  <a:cubicBezTo>
                    <a:pt x="299" y="384"/>
                    <a:pt x="385" y="298"/>
                    <a:pt x="385" y="192"/>
                  </a:cubicBezTo>
                  <a:cubicBezTo>
                    <a:pt x="385" y="88"/>
                    <a:pt x="299" y="2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009793" y="3897244"/>
              <a:ext cx="65757" cy="29792"/>
            </a:xfrm>
            <a:custGeom>
              <a:rect b="b" l="l" r="r" t="t"/>
              <a:pathLst>
                <a:path extrusionOk="0" h="357" w="788">
                  <a:moveTo>
                    <a:pt x="788" y="0"/>
                  </a:moveTo>
                  <a:cubicBezTo>
                    <a:pt x="529" y="127"/>
                    <a:pt x="267" y="245"/>
                    <a:pt x="1" y="356"/>
                  </a:cubicBezTo>
                  <a:cubicBezTo>
                    <a:pt x="267" y="245"/>
                    <a:pt x="530" y="127"/>
                    <a:pt x="788" y="0"/>
                  </a:cubicBezTo>
                  <a:close/>
                </a:path>
              </a:pathLst>
            </a:custGeom>
            <a:solidFill>
              <a:srgbClr val="A6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077136" y="3880638"/>
              <a:ext cx="30876" cy="15856"/>
            </a:xfrm>
            <a:custGeom>
              <a:rect b="b" l="l" r="r" t="t"/>
              <a:pathLst>
                <a:path extrusionOk="0" h="190" w="370">
                  <a:moveTo>
                    <a:pt x="370" y="1"/>
                  </a:moveTo>
                  <a:lnTo>
                    <a:pt x="370" y="1"/>
                  </a:lnTo>
                  <a:cubicBezTo>
                    <a:pt x="247" y="65"/>
                    <a:pt x="124" y="129"/>
                    <a:pt x="0" y="189"/>
                  </a:cubicBezTo>
                  <a:cubicBezTo>
                    <a:pt x="124" y="129"/>
                    <a:pt x="247" y="66"/>
                    <a:pt x="370" y="1"/>
                  </a:cubicBezTo>
                  <a:close/>
                </a:path>
              </a:pathLst>
            </a:custGeom>
            <a:solidFill>
              <a:srgbClr val="A6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741548" y="2847392"/>
              <a:ext cx="2003" cy="22615"/>
            </a:xfrm>
            <a:custGeom>
              <a:rect b="b" l="l" r="r" t="t"/>
              <a:pathLst>
                <a:path extrusionOk="0" h="271" w="24">
                  <a:moveTo>
                    <a:pt x="1" y="0"/>
                  </a:moveTo>
                  <a:cubicBezTo>
                    <a:pt x="6" y="89"/>
                    <a:pt x="11" y="179"/>
                    <a:pt x="15" y="270"/>
                  </a:cubicBezTo>
                  <a:cubicBezTo>
                    <a:pt x="18" y="180"/>
                    <a:pt x="20" y="91"/>
                    <a:pt x="23" y="0"/>
                  </a:cubicBezTo>
                  <a:close/>
                </a:path>
              </a:pathLst>
            </a:custGeom>
            <a:solidFill>
              <a:srgbClr val="A6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110598" y="3843170"/>
              <a:ext cx="63504" cy="36217"/>
            </a:xfrm>
            <a:custGeom>
              <a:rect b="b" l="l" r="r" t="t"/>
              <a:pathLst>
                <a:path extrusionOk="0" h="434" w="761">
                  <a:moveTo>
                    <a:pt x="760" y="0"/>
                  </a:moveTo>
                  <a:lnTo>
                    <a:pt x="760" y="0"/>
                  </a:lnTo>
                  <a:cubicBezTo>
                    <a:pt x="512" y="152"/>
                    <a:pt x="259" y="296"/>
                    <a:pt x="0" y="433"/>
                  </a:cubicBezTo>
                  <a:cubicBezTo>
                    <a:pt x="258" y="297"/>
                    <a:pt x="512" y="152"/>
                    <a:pt x="760" y="0"/>
                  </a:cubicBezTo>
                  <a:close/>
                </a:path>
              </a:pathLst>
            </a:custGeom>
            <a:solidFill>
              <a:srgbClr val="A6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39461" y="2869756"/>
              <a:ext cx="3672" cy="58081"/>
            </a:xfrm>
            <a:custGeom>
              <a:rect b="b" l="l" r="r" t="t"/>
              <a:pathLst>
                <a:path extrusionOk="0" h="696" w="44">
                  <a:moveTo>
                    <a:pt x="40" y="0"/>
                  </a:moveTo>
                  <a:lnTo>
                    <a:pt x="40" y="0"/>
                  </a:lnTo>
                  <a:cubicBezTo>
                    <a:pt x="35" y="154"/>
                    <a:pt x="27" y="308"/>
                    <a:pt x="17" y="460"/>
                  </a:cubicBezTo>
                  <a:lnTo>
                    <a:pt x="17" y="460"/>
                  </a:lnTo>
                  <a:cubicBezTo>
                    <a:pt x="29" y="295"/>
                    <a:pt x="44" y="91"/>
                    <a:pt x="40" y="0"/>
                  </a:cubicBezTo>
                  <a:close/>
                  <a:moveTo>
                    <a:pt x="17" y="460"/>
                  </a:moveTo>
                  <a:lnTo>
                    <a:pt x="17" y="460"/>
                  </a:lnTo>
                  <a:cubicBezTo>
                    <a:pt x="11" y="542"/>
                    <a:pt x="5" y="614"/>
                    <a:pt x="2" y="659"/>
                  </a:cubicBezTo>
                  <a:lnTo>
                    <a:pt x="2" y="659"/>
                  </a:lnTo>
                  <a:cubicBezTo>
                    <a:pt x="7" y="593"/>
                    <a:pt x="12" y="527"/>
                    <a:pt x="17" y="460"/>
                  </a:cubicBezTo>
                  <a:close/>
                  <a:moveTo>
                    <a:pt x="2" y="659"/>
                  </a:moveTo>
                  <a:cubicBezTo>
                    <a:pt x="1" y="667"/>
                    <a:pt x="1" y="675"/>
                    <a:pt x="0" y="683"/>
                  </a:cubicBezTo>
                  <a:lnTo>
                    <a:pt x="0" y="696"/>
                  </a:lnTo>
                  <a:cubicBezTo>
                    <a:pt x="0" y="688"/>
                    <a:pt x="1" y="675"/>
                    <a:pt x="2" y="659"/>
                  </a:cubicBezTo>
                  <a:close/>
                </a:path>
              </a:pathLst>
            </a:custGeom>
            <a:solidFill>
              <a:srgbClr val="A2AE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888587" y="2847309"/>
              <a:ext cx="1316384" cy="701230"/>
            </a:xfrm>
            <a:custGeom>
              <a:rect b="b" l="l" r="r" t="t"/>
              <a:pathLst>
                <a:path extrusionOk="0" h="8403" w="15775">
                  <a:moveTo>
                    <a:pt x="0" y="0"/>
                  </a:moveTo>
                  <a:lnTo>
                    <a:pt x="210" y="749"/>
                  </a:lnTo>
                  <a:cubicBezTo>
                    <a:pt x="307" y="1098"/>
                    <a:pt x="650" y="1351"/>
                    <a:pt x="1054" y="1371"/>
                  </a:cubicBezTo>
                  <a:lnTo>
                    <a:pt x="4530" y="1537"/>
                  </a:lnTo>
                  <a:cubicBezTo>
                    <a:pt x="5215" y="1571"/>
                    <a:pt x="5768" y="2043"/>
                    <a:pt x="5832" y="2650"/>
                  </a:cubicBezTo>
                  <a:lnTo>
                    <a:pt x="6094" y="5194"/>
                  </a:lnTo>
                  <a:cubicBezTo>
                    <a:pt x="6114" y="5384"/>
                    <a:pt x="6171" y="5567"/>
                    <a:pt x="6263" y="5740"/>
                  </a:cubicBezTo>
                  <a:cubicBezTo>
                    <a:pt x="6556" y="6284"/>
                    <a:pt x="7239" y="7517"/>
                    <a:pt x="7619" y="7943"/>
                  </a:cubicBezTo>
                  <a:cubicBezTo>
                    <a:pt x="7901" y="8261"/>
                    <a:pt x="8421" y="8402"/>
                    <a:pt x="8888" y="8402"/>
                  </a:cubicBezTo>
                  <a:cubicBezTo>
                    <a:pt x="9231" y="8402"/>
                    <a:pt x="9546" y="8326"/>
                    <a:pt x="9718" y="8187"/>
                  </a:cubicBezTo>
                  <a:lnTo>
                    <a:pt x="12545" y="6131"/>
                  </a:lnTo>
                  <a:cubicBezTo>
                    <a:pt x="12781" y="5941"/>
                    <a:pt x="12934" y="5682"/>
                    <a:pt x="12981" y="5401"/>
                  </a:cubicBezTo>
                  <a:lnTo>
                    <a:pt x="13312" y="3383"/>
                  </a:lnTo>
                  <a:lnTo>
                    <a:pt x="15557" y="1184"/>
                  </a:lnTo>
                  <a:cubicBezTo>
                    <a:pt x="15775" y="970"/>
                    <a:pt x="15677" y="642"/>
                    <a:pt x="15399" y="535"/>
                  </a:cubicBezTo>
                  <a:lnTo>
                    <a:pt x="15359" y="560"/>
                  </a:lnTo>
                  <a:cubicBezTo>
                    <a:pt x="15190" y="661"/>
                    <a:pt x="14992" y="722"/>
                    <a:pt x="14790" y="739"/>
                  </a:cubicBezTo>
                  <a:cubicBezTo>
                    <a:pt x="14754" y="742"/>
                    <a:pt x="14718" y="743"/>
                    <a:pt x="14682" y="743"/>
                  </a:cubicBezTo>
                  <a:cubicBezTo>
                    <a:pt x="14266" y="743"/>
                    <a:pt x="13880" y="555"/>
                    <a:pt x="13656" y="237"/>
                  </a:cubicBezTo>
                  <a:lnTo>
                    <a:pt x="134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631730" y="2847392"/>
              <a:ext cx="111152" cy="79444"/>
            </a:xfrm>
            <a:custGeom>
              <a:rect b="b" l="l" r="r" t="t"/>
              <a:pathLst>
                <a:path extrusionOk="0" h="952" w="1332">
                  <a:moveTo>
                    <a:pt x="1" y="0"/>
                  </a:moveTo>
                  <a:lnTo>
                    <a:pt x="245" y="400"/>
                  </a:lnTo>
                  <a:cubicBezTo>
                    <a:pt x="358" y="585"/>
                    <a:pt x="548" y="726"/>
                    <a:pt x="774" y="790"/>
                  </a:cubicBezTo>
                  <a:lnTo>
                    <a:pt x="1293" y="952"/>
                  </a:lnTo>
                  <a:cubicBezTo>
                    <a:pt x="1311" y="726"/>
                    <a:pt x="1325" y="498"/>
                    <a:pt x="1332" y="270"/>
                  </a:cubicBezTo>
                  <a:cubicBezTo>
                    <a:pt x="1329" y="179"/>
                    <a:pt x="1324" y="89"/>
                    <a:pt x="1319" y="0"/>
                  </a:cubicBezTo>
                  <a:close/>
                </a:path>
              </a:pathLst>
            </a:custGeom>
            <a:solidFill>
              <a:srgbClr val="0080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028569" y="3260039"/>
              <a:ext cx="209453" cy="197526"/>
            </a:xfrm>
            <a:custGeom>
              <a:rect b="b" l="l" r="r" t="t"/>
              <a:pathLst>
                <a:path extrusionOk="0" h="2367" w="2510">
                  <a:moveTo>
                    <a:pt x="1711" y="1"/>
                  </a:moveTo>
                  <a:cubicBezTo>
                    <a:pt x="1584" y="1"/>
                    <a:pt x="1461" y="51"/>
                    <a:pt x="1372" y="157"/>
                  </a:cubicBezTo>
                  <a:lnTo>
                    <a:pt x="165" y="1594"/>
                  </a:lnTo>
                  <a:cubicBezTo>
                    <a:pt x="1" y="1789"/>
                    <a:pt x="27" y="2079"/>
                    <a:pt x="221" y="2243"/>
                  </a:cubicBezTo>
                  <a:cubicBezTo>
                    <a:pt x="307" y="2316"/>
                    <a:pt x="414" y="2334"/>
                    <a:pt x="517" y="2350"/>
                  </a:cubicBezTo>
                  <a:cubicBezTo>
                    <a:pt x="583" y="2361"/>
                    <a:pt x="649" y="2366"/>
                    <a:pt x="713" y="2366"/>
                  </a:cubicBezTo>
                  <a:cubicBezTo>
                    <a:pt x="1267" y="2366"/>
                    <a:pt x="1697" y="1990"/>
                    <a:pt x="1816" y="1845"/>
                  </a:cubicBezTo>
                  <a:cubicBezTo>
                    <a:pt x="1816" y="1845"/>
                    <a:pt x="2510" y="433"/>
                    <a:pt x="2021" y="100"/>
                  </a:cubicBezTo>
                  <a:cubicBezTo>
                    <a:pt x="1925" y="35"/>
                    <a:pt x="181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174185" y="3842335"/>
              <a:ext cx="1168" cy="751"/>
            </a:xfrm>
            <a:custGeom>
              <a:rect b="b" l="l" r="r" t="t"/>
              <a:pathLst>
                <a:path extrusionOk="0" h="9" w="14">
                  <a:moveTo>
                    <a:pt x="14" y="0"/>
                  </a:moveTo>
                  <a:cubicBezTo>
                    <a:pt x="10" y="3"/>
                    <a:pt x="6" y="5"/>
                    <a:pt x="1" y="9"/>
                  </a:cubicBezTo>
                  <a:cubicBezTo>
                    <a:pt x="5" y="6"/>
                    <a:pt x="10" y="3"/>
                    <a:pt x="14" y="0"/>
                  </a:cubicBezTo>
                  <a:close/>
                </a:path>
              </a:pathLst>
            </a:custGeom>
            <a:solidFill>
              <a:srgbClr val="272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015644" y="4087801"/>
              <a:ext cx="5257" cy="2170"/>
            </a:xfrm>
            <a:custGeom>
              <a:rect b="b" l="l" r="r" t="t"/>
              <a:pathLst>
                <a:path extrusionOk="0" h="26" w="63">
                  <a:moveTo>
                    <a:pt x="63" y="0"/>
                  </a:moveTo>
                  <a:cubicBezTo>
                    <a:pt x="41" y="9"/>
                    <a:pt x="21" y="17"/>
                    <a:pt x="0" y="26"/>
                  </a:cubicBezTo>
                  <a:cubicBezTo>
                    <a:pt x="21" y="18"/>
                    <a:pt x="42" y="9"/>
                    <a:pt x="63" y="0"/>
                  </a:cubicBezTo>
                  <a:close/>
                </a:path>
              </a:pathLst>
            </a:custGeom>
            <a:solidFill>
              <a:srgbClr val="272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075467" y="3896493"/>
              <a:ext cx="1752" cy="835"/>
            </a:xfrm>
            <a:custGeom>
              <a:rect b="b" l="l" r="r" t="t"/>
              <a:pathLst>
                <a:path extrusionOk="0" h="10" w="21">
                  <a:moveTo>
                    <a:pt x="20" y="0"/>
                  </a:moveTo>
                  <a:lnTo>
                    <a:pt x="20" y="0"/>
                  </a:lnTo>
                  <a:cubicBezTo>
                    <a:pt x="14" y="3"/>
                    <a:pt x="7" y="5"/>
                    <a:pt x="1" y="9"/>
                  </a:cubicBezTo>
                  <a:cubicBezTo>
                    <a:pt x="7" y="7"/>
                    <a:pt x="14" y="3"/>
                    <a:pt x="20" y="0"/>
                  </a:cubicBezTo>
                  <a:close/>
                </a:path>
              </a:pathLst>
            </a:custGeom>
            <a:solidFill>
              <a:srgbClr val="272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107928" y="3879303"/>
              <a:ext cx="2754" cy="1419"/>
            </a:xfrm>
            <a:custGeom>
              <a:rect b="b" l="l" r="r" t="t"/>
              <a:pathLst>
                <a:path extrusionOk="0" h="17" w="33">
                  <a:moveTo>
                    <a:pt x="32" y="0"/>
                  </a:moveTo>
                  <a:cubicBezTo>
                    <a:pt x="22" y="6"/>
                    <a:pt x="11" y="12"/>
                    <a:pt x="1" y="17"/>
                  </a:cubicBezTo>
                  <a:cubicBezTo>
                    <a:pt x="11" y="12"/>
                    <a:pt x="22" y="6"/>
                    <a:pt x="32" y="0"/>
                  </a:cubicBezTo>
                  <a:close/>
                </a:path>
              </a:pathLst>
            </a:custGeom>
            <a:solidFill>
              <a:srgbClr val="2724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363116" y="2847392"/>
              <a:ext cx="2204182" cy="1170386"/>
            </a:xfrm>
            <a:custGeom>
              <a:rect b="b" l="l" r="r" t="t"/>
              <a:pathLst>
                <a:path extrusionOk="0" h="14025" w="26414">
                  <a:moveTo>
                    <a:pt x="55" y="984"/>
                  </a:moveTo>
                  <a:lnTo>
                    <a:pt x="2511" y="3280"/>
                  </a:lnTo>
                  <a:cubicBezTo>
                    <a:pt x="2715" y="3479"/>
                    <a:pt x="2818" y="3761"/>
                    <a:pt x="2785" y="4045"/>
                  </a:cubicBezTo>
                  <a:lnTo>
                    <a:pt x="2388" y="7662"/>
                  </a:lnTo>
                  <a:cubicBezTo>
                    <a:pt x="1091" y="5720"/>
                    <a:pt x="263" y="3440"/>
                    <a:pt x="55" y="984"/>
                  </a:cubicBezTo>
                  <a:close/>
                  <a:moveTo>
                    <a:pt x="1" y="0"/>
                  </a:moveTo>
                  <a:cubicBezTo>
                    <a:pt x="129" y="7767"/>
                    <a:pt x="6463" y="14025"/>
                    <a:pt x="14262" y="14025"/>
                  </a:cubicBezTo>
                  <a:cubicBezTo>
                    <a:pt x="14405" y="14025"/>
                    <a:pt x="14548" y="14023"/>
                    <a:pt x="14692" y="14018"/>
                  </a:cubicBezTo>
                  <a:cubicBezTo>
                    <a:pt x="14733" y="14016"/>
                    <a:pt x="14773" y="14015"/>
                    <a:pt x="14812" y="14014"/>
                  </a:cubicBezTo>
                  <a:cubicBezTo>
                    <a:pt x="14923" y="14010"/>
                    <a:pt x="15034" y="14003"/>
                    <a:pt x="15144" y="13997"/>
                  </a:cubicBezTo>
                  <a:cubicBezTo>
                    <a:pt x="15180" y="13994"/>
                    <a:pt x="15215" y="13993"/>
                    <a:pt x="15251" y="13991"/>
                  </a:cubicBezTo>
                  <a:cubicBezTo>
                    <a:pt x="15392" y="13981"/>
                    <a:pt x="15533" y="13969"/>
                    <a:pt x="15672" y="13956"/>
                  </a:cubicBezTo>
                  <a:cubicBezTo>
                    <a:pt x="15696" y="13953"/>
                    <a:pt x="15720" y="13951"/>
                    <a:pt x="15743" y="13948"/>
                  </a:cubicBezTo>
                  <a:cubicBezTo>
                    <a:pt x="15861" y="13936"/>
                    <a:pt x="15979" y="13923"/>
                    <a:pt x="16096" y="13907"/>
                  </a:cubicBezTo>
                  <a:cubicBezTo>
                    <a:pt x="16136" y="13902"/>
                    <a:pt x="16175" y="13897"/>
                    <a:pt x="16214" y="13892"/>
                  </a:cubicBezTo>
                  <a:cubicBezTo>
                    <a:pt x="16332" y="13876"/>
                    <a:pt x="16451" y="13859"/>
                    <a:pt x="16567" y="13840"/>
                  </a:cubicBezTo>
                  <a:cubicBezTo>
                    <a:pt x="16590" y="13836"/>
                    <a:pt x="16611" y="13834"/>
                    <a:pt x="16633" y="13830"/>
                  </a:cubicBezTo>
                  <a:cubicBezTo>
                    <a:pt x="16772" y="13806"/>
                    <a:pt x="16910" y="13780"/>
                    <a:pt x="17047" y="13754"/>
                  </a:cubicBezTo>
                  <a:cubicBezTo>
                    <a:pt x="17077" y="13748"/>
                    <a:pt x="17104" y="13743"/>
                    <a:pt x="17134" y="13736"/>
                  </a:cubicBezTo>
                  <a:cubicBezTo>
                    <a:pt x="17247" y="13713"/>
                    <a:pt x="17358" y="13688"/>
                    <a:pt x="17470" y="13663"/>
                  </a:cubicBezTo>
                  <a:cubicBezTo>
                    <a:pt x="17501" y="13656"/>
                    <a:pt x="17534" y="13647"/>
                    <a:pt x="17567" y="13640"/>
                  </a:cubicBezTo>
                  <a:cubicBezTo>
                    <a:pt x="17841" y="13575"/>
                    <a:pt x="18112" y="13502"/>
                    <a:pt x="18381" y="13421"/>
                  </a:cubicBezTo>
                  <a:cubicBezTo>
                    <a:pt x="18409" y="13414"/>
                    <a:pt x="18436" y="13405"/>
                    <a:pt x="18463" y="13396"/>
                  </a:cubicBezTo>
                  <a:cubicBezTo>
                    <a:pt x="18578" y="13360"/>
                    <a:pt x="18693" y="13323"/>
                    <a:pt x="18808" y="13284"/>
                  </a:cubicBezTo>
                  <a:cubicBezTo>
                    <a:pt x="18828" y="13278"/>
                    <a:pt x="18849" y="13272"/>
                    <a:pt x="18869" y="13264"/>
                  </a:cubicBezTo>
                  <a:cubicBezTo>
                    <a:pt x="19006" y="13217"/>
                    <a:pt x="19142" y="13170"/>
                    <a:pt x="19278" y="13118"/>
                  </a:cubicBezTo>
                  <a:cubicBezTo>
                    <a:pt x="19281" y="13117"/>
                    <a:pt x="19283" y="13117"/>
                    <a:pt x="19284" y="13115"/>
                  </a:cubicBezTo>
                  <a:cubicBezTo>
                    <a:pt x="19414" y="13067"/>
                    <a:pt x="19543" y="13016"/>
                    <a:pt x="19670" y="12964"/>
                  </a:cubicBezTo>
                  <a:cubicBezTo>
                    <a:pt x="19691" y="12955"/>
                    <a:pt x="19712" y="12947"/>
                    <a:pt x="19733" y="12938"/>
                  </a:cubicBezTo>
                  <a:cubicBezTo>
                    <a:pt x="19999" y="12827"/>
                    <a:pt x="20263" y="12709"/>
                    <a:pt x="20520" y="12582"/>
                  </a:cubicBezTo>
                  <a:cubicBezTo>
                    <a:pt x="20526" y="12580"/>
                    <a:pt x="20532" y="12576"/>
                    <a:pt x="20539" y="12573"/>
                  </a:cubicBezTo>
                  <a:cubicBezTo>
                    <a:pt x="20663" y="12512"/>
                    <a:pt x="20786" y="12449"/>
                    <a:pt x="20908" y="12386"/>
                  </a:cubicBezTo>
                  <a:cubicBezTo>
                    <a:pt x="20919" y="12381"/>
                    <a:pt x="20930" y="12374"/>
                    <a:pt x="20940" y="12368"/>
                  </a:cubicBezTo>
                  <a:cubicBezTo>
                    <a:pt x="21199" y="12230"/>
                    <a:pt x="21453" y="12086"/>
                    <a:pt x="21702" y="11934"/>
                  </a:cubicBezTo>
                  <a:cubicBezTo>
                    <a:pt x="21707" y="11932"/>
                    <a:pt x="21711" y="11928"/>
                    <a:pt x="21716" y="11926"/>
                  </a:cubicBezTo>
                  <a:cubicBezTo>
                    <a:pt x="23625" y="10750"/>
                    <a:pt x="25238" y="9141"/>
                    <a:pt x="26413" y="7233"/>
                  </a:cubicBezTo>
                  <a:lnTo>
                    <a:pt x="26413" y="7233"/>
                  </a:lnTo>
                  <a:cubicBezTo>
                    <a:pt x="24240" y="8571"/>
                    <a:pt x="21681" y="9347"/>
                    <a:pt x="18940" y="9347"/>
                  </a:cubicBezTo>
                  <a:cubicBezTo>
                    <a:pt x="12791" y="9347"/>
                    <a:pt x="7550" y="5455"/>
                    <a:pt x="5546" y="0"/>
                  </a:cubicBezTo>
                  <a:close/>
                </a:path>
              </a:pathLst>
            </a:custGeom>
            <a:solidFill>
              <a:srgbClr val="A6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363283" y="2847392"/>
              <a:ext cx="2376418" cy="1170470"/>
            </a:xfrm>
            <a:custGeom>
              <a:rect b="b" l="l" r="r" t="t"/>
              <a:pathLst>
                <a:path extrusionOk="0" h="14026" w="28478">
                  <a:moveTo>
                    <a:pt x="21666" y="4946"/>
                  </a:moveTo>
                  <a:cubicBezTo>
                    <a:pt x="21772" y="4946"/>
                    <a:pt x="21880" y="4980"/>
                    <a:pt x="21976" y="5045"/>
                  </a:cubicBezTo>
                  <a:cubicBezTo>
                    <a:pt x="22466" y="5379"/>
                    <a:pt x="21771" y="6791"/>
                    <a:pt x="21771" y="6791"/>
                  </a:cubicBezTo>
                  <a:cubicBezTo>
                    <a:pt x="21651" y="6935"/>
                    <a:pt x="21221" y="7313"/>
                    <a:pt x="20668" y="7313"/>
                  </a:cubicBezTo>
                  <a:cubicBezTo>
                    <a:pt x="20604" y="7313"/>
                    <a:pt x="20539" y="7308"/>
                    <a:pt x="20472" y="7296"/>
                  </a:cubicBezTo>
                  <a:cubicBezTo>
                    <a:pt x="20369" y="7280"/>
                    <a:pt x="20262" y="7261"/>
                    <a:pt x="20176" y="7189"/>
                  </a:cubicBezTo>
                  <a:cubicBezTo>
                    <a:pt x="19982" y="7024"/>
                    <a:pt x="19956" y="6734"/>
                    <a:pt x="20120" y="6539"/>
                  </a:cubicBezTo>
                  <a:lnTo>
                    <a:pt x="21327" y="5102"/>
                  </a:lnTo>
                  <a:cubicBezTo>
                    <a:pt x="21416" y="4996"/>
                    <a:pt x="21539" y="4946"/>
                    <a:pt x="21666" y="4946"/>
                  </a:cubicBezTo>
                  <a:close/>
                  <a:moveTo>
                    <a:pt x="53" y="984"/>
                  </a:moveTo>
                  <a:lnTo>
                    <a:pt x="2509" y="3280"/>
                  </a:lnTo>
                  <a:cubicBezTo>
                    <a:pt x="2713" y="3479"/>
                    <a:pt x="2816" y="3761"/>
                    <a:pt x="2783" y="4045"/>
                  </a:cubicBezTo>
                  <a:lnTo>
                    <a:pt x="2386" y="7662"/>
                  </a:lnTo>
                  <a:cubicBezTo>
                    <a:pt x="1089" y="5720"/>
                    <a:pt x="261" y="3440"/>
                    <a:pt x="53" y="984"/>
                  </a:cubicBezTo>
                  <a:close/>
                  <a:moveTo>
                    <a:pt x="19785" y="0"/>
                  </a:moveTo>
                  <a:lnTo>
                    <a:pt x="19954" y="238"/>
                  </a:lnTo>
                  <a:cubicBezTo>
                    <a:pt x="20177" y="555"/>
                    <a:pt x="20564" y="743"/>
                    <a:pt x="20979" y="743"/>
                  </a:cubicBezTo>
                  <a:cubicBezTo>
                    <a:pt x="21015" y="743"/>
                    <a:pt x="21051" y="742"/>
                    <a:pt x="21087" y="739"/>
                  </a:cubicBezTo>
                  <a:cubicBezTo>
                    <a:pt x="21290" y="723"/>
                    <a:pt x="21486" y="661"/>
                    <a:pt x="21658" y="560"/>
                  </a:cubicBezTo>
                  <a:lnTo>
                    <a:pt x="21696" y="535"/>
                  </a:lnTo>
                  <a:cubicBezTo>
                    <a:pt x="21976" y="642"/>
                    <a:pt x="22073" y="970"/>
                    <a:pt x="21854" y="1184"/>
                  </a:cubicBezTo>
                  <a:lnTo>
                    <a:pt x="19609" y="3383"/>
                  </a:lnTo>
                  <a:lnTo>
                    <a:pt x="19279" y="5401"/>
                  </a:lnTo>
                  <a:cubicBezTo>
                    <a:pt x="19233" y="5682"/>
                    <a:pt x="19077" y="5940"/>
                    <a:pt x="18842" y="6131"/>
                  </a:cubicBezTo>
                  <a:lnTo>
                    <a:pt x="16016" y="8187"/>
                  </a:lnTo>
                  <a:cubicBezTo>
                    <a:pt x="15844" y="8326"/>
                    <a:pt x="15529" y="8402"/>
                    <a:pt x="15186" y="8402"/>
                  </a:cubicBezTo>
                  <a:cubicBezTo>
                    <a:pt x="14718" y="8402"/>
                    <a:pt x="14198" y="8261"/>
                    <a:pt x="13917" y="7943"/>
                  </a:cubicBezTo>
                  <a:cubicBezTo>
                    <a:pt x="13536" y="7516"/>
                    <a:pt x="12854" y="6283"/>
                    <a:pt x="12561" y="5740"/>
                  </a:cubicBezTo>
                  <a:cubicBezTo>
                    <a:pt x="12467" y="5567"/>
                    <a:pt x="12411" y="5384"/>
                    <a:pt x="12393" y="5194"/>
                  </a:cubicBezTo>
                  <a:lnTo>
                    <a:pt x="12129" y="2650"/>
                  </a:lnTo>
                  <a:cubicBezTo>
                    <a:pt x="12066" y="2043"/>
                    <a:pt x="11512" y="1571"/>
                    <a:pt x="10828" y="1537"/>
                  </a:cubicBezTo>
                  <a:lnTo>
                    <a:pt x="7351" y="1371"/>
                  </a:lnTo>
                  <a:cubicBezTo>
                    <a:pt x="6947" y="1352"/>
                    <a:pt x="6604" y="1100"/>
                    <a:pt x="6507" y="749"/>
                  </a:cubicBezTo>
                  <a:lnTo>
                    <a:pt x="6300" y="1"/>
                  </a:lnTo>
                  <a:lnTo>
                    <a:pt x="1" y="1"/>
                  </a:lnTo>
                  <a:cubicBezTo>
                    <a:pt x="129" y="7768"/>
                    <a:pt x="6464" y="14026"/>
                    <a:pt x="14262" y="14026"/>
                  </a:cubicBezTo>
                  <a:cubicBezTo>
                    <a:pt x="14405" y="14026"/>
                    <a:pt x="14548" y="14024"/>
                    <a:pt x="14692" y="14019"/>
                  </a:cubicBezTo>
                  <a:cubicBezTo>
                    <a:pt x="14733" y="14018"/>
                    <a:pt x="14774" y="14016"/>
                    <a:pt x="14813" y="14015"/>
                  </a:cubicBezTo>
                  <a:cubicBezTo>
                    <a:pt x="14923" y="14012"/>
                    <a:pt x="15034" y="14005"/>
                    <a:pt x="15144" y="13998"/>
                  </a:cubicBezTo>
                  <a:cubicBezTo>
                    <a:pt x="15180" y="13995"/>
                    <a:pt x="15217" y="13994"/>
                    <a:pt x="15251" y="13992"/>
                  </a:cubicBezTo>
                  <a:cubicBezTo>
                    <a:pt x="15393" y="13982"/>
                    <a:pt x="15533" y="13970"/>
                    <a:pt x="15673" y="13957"/>
                  </a:cubicBezTo>
                  <a:cubicBezTo>
                    <a:pt x="15696" y="13954"/>
                    <a:pt x="15720" y="13952"/>
                    <a:pt x="15745" y="13949"/>
                  </a:cubicBezTo>
                  <a:cubicBezTo>
                    <a:pt x="15862" y="13937"/>
                    <a:pt x="15980" y="13924"/>
                    <a:pt x="16098" y="13908"/>
                  </a:cubicBezTo>
                  <a:cubicBezTo>
                    <a:pt x="16137" y="13903"/>
                    <a:pt x="16175" y="13898"/>
                    <a:pt x="16215" y="13893"/>
                  </a:cubicBezTo>
                  <a:cubicBezTo>
                    <a:pt x="16333" y="13877"/>
                    <a:pt x="16452" y="13860"/>
                    <a:pt x="16568" y="13841"/>
                  </a:cubicBezTo>
                  <a:cubicBezTo>
                    <a:pt x="16590" y="13837"/>
                    <a:pt x="16611" y="13835"/>
                    <a:pt x="16634" y="13831"/>
                  </a:cubicBezTo>
                  <a:cubicBezTo>
                    <a:pt x="16773" y="13808"/>
                    <a:pt x="16911" y="13782"/>
                    <a:pt x="17048" y="13755"/>
                  </a:cubicBezTo>
                  <a:cubicBezTo>
                    <a:pt x="17077" y="13749"/>
                    <a:pt x="17105" y="13744"/>
                    <a:pt x="17135" y="13737"/>
                  </a:cubicBezTo>
                  <a:cubicBezTo>
                    <a:pt x="17247" y="13714"/>
                    <a:pt x="17358" y="13690"/>
                    <a:pt x="17470" y="13665"/>
                  </a:cubicBezTo>
                  <a:cubicBezTo>
                    <a:pt x="17501" y="13657"/>
                    <a:pt x="17535" y="13649"/>
                    <a:pt x="17567" y="13641"/>
                  </a:cubicBezTo>
                  <a:cubicBezTo>
                    <a:pt x="17842" y="13576"/>
                    <a:pt x="18113" y="13503"/>
                    <a:pt x="18381" y="13422"/>
                  </a:cubicBezTo>
                  <a:cubicBezTo>
                    <a:pt x="18410" y="13415"/>
                    <a:pt x="18437" y="13406"/>
                    <a:pt x="18463" y="13397"/>
                  </a:cubicBezTo>
                  <a:cubicBezTo>
                    <a:pt x="18579" y="13361"/>
                    <a:pt x="18693" y="13324"/>
                    <a:pt x="18809" y="13286"/>
                  </a:cubicBezTo>
                  <a:cubicBezTo>
                    <a:pt x="18829" y="13279"/>
                    <a:pt x="18850" y="13273"/>
                    <a:pt x="18870" y="13266"/>
                  </a:cubicBezTo>
                  <a:cubicBezTo>
                    <a:pt x="19007" y="13218"/>
                    <a:pt x="19143" y="13171"/>
                    <a:pt x="19279" y="13119"/>
                  </a:cubicBezTo>
                  <a:cubicBezTo>
                    <a:pt x="19281" y="13118"/>
                    <a:pt x="19284" y="13118"/>
                    <a:pt x="19285" y="13117"/>
                  </a:cubicBezTo>
                  <a:cubicBezTo>
                    <a:pt x="19414" y="13068"/>
                    <a:pt x="19543" y="13017"/>
                    <a:pt x="19670" y="12965"/>
                  </a:cubicBezTo>
                  <a:cubicBezTo>
                    <a:pt x="19691" y="12956"/>
                    <a:pt x="19713" y="12949"/>
                    <a:pt x="19734" y="12939"/>
                  </a:cubicBezTo>
                  <a:cubicBezTo>
                    <a:pt x="20000" y="12828"/>
                    <a:pt x="20263" y="12710"/>
                    <a:pt x="20520" y="12583"/>
                  </a:cubicBezTo>
                  <a:cubicBezTo>
                    <a:pt x="20527" y="12581"/>
                    <a:pt x="20533" y="12577"/>
                    <a:pt x="20539" y="12575"/>
                  </a:cubicBezTo>
                  <a:cubicBezTo>
                    <a:pt x="20663" y="12514"/>
                    <a:pt x="20786" y="12450"/>
                    <a:pt x="20909" y="12387"/>
                  </a:cubicBezTo>
                  <a:cubicBezTo>
                    <a:pt x="20919" y="12382"/>
                    <a:pt x="20931" y="12376"/>
                    <a:pt x="20941" y="12370"/>
                  </a:cubicBezTo>
                  <a:cubicBezTo>
                    <a:pt x="21199" y="12232"/>
                    <a:pt x="21454" y="12087"/>
                    <a:pt x="21704" y="11936"/>
                  </a:cubicBezTo>
                  <a:cubicBezTo>
                    <a:pt x="21707" y="11933"/>
                    <a:pt x="21711" y="11931"/>
                    <a:pt x="21716" y="11927"/>
                  </a:cubicBezTo>
                  <a:cubicBezTo>
                    <a:pt x="21835" y="11855"/>
                    <a:pt x="21952" y="11779"/>
                    <a:pt x="22070" y="11702"/>
                  </a:cubicBezTo>
                  <a:cubicBezTo>
                    <a:pt x="22077" y="11698"/>
                    <a:pt x="22083" y="11693"/>
                    <a:pt x="22089" y="11690"/>
                  </a:cubicBezTo>
                  <a:cubicBezTo>
                    <a:pt x="22200" y="11616"/>
                    <a:pt x="22309" y="11544"/>
                    <a:pt x="22417" y="11467"/>
                  </a:cubicBezTo>
                  <a:cubicBezTo>
                    <a:pt x="22425" y="11462"/>
                    <a:pt x="22431" y="11457"/>
                    <a:pt x="22438" y="11452"/>
                  </a:cubicBezTo>
                  <a:cubicBezTo>
                    <a:pt x="22546" y="11376"/>
                    <a:pt x="22651" y="11301"/>
                    <a:pt x="22755" y="11222"/>
                  </a:cubicBezTo>
                  <a:cubicBezTo>
                    <a:pt x="22764" y="11217"/>
                    <a:pt x="22771" y="11211"/>
                    <a:pt x="22779" y="11205"/>
                  </a:cubicBezTo>
                  <a:cubicBezTo>
                    <a:pt x="22882" y="11127"/>
                    <a:pt x="22986" y="11049"/>
                    <a:pt x="23088" y="10969"/>
                  </a:cubicBezTo>
                  <a:cubicBezTo>
                    <a:pt x="23095" y="10964"/>
                    <a:pt x="23101" y="10956"/>
                    <a:pt x="23108" y="10951"/>
                  </a:cubicBezTo>
                  <a:cubicBezTo>
                    <a:pt x="23211" y="10872"/>
                    <a:pt x="23312" y="10788"/>
                    <a:pt x="23413" y="10705"/>
                  </a:cubicBezTo>
                  <a:cubicBezTo>
                    <a:pt x="23419" y="10700"/>
                    <a:pt x="23426" y="10693"/>
                    <a:pt x="23434" y="10687"/>
                  </a:cubicBezTo>
                  <a:cubicBezTo>
                    <a:pt x="23533" y="10602"/>
                    <a:pt x="23632" y="10519"/>
                    <a:pt x="23730" y="10432"/>
                  </a:cubicBezTo>
                  <a:cubicBezTo>
                    <a:pt x="23737" y="10426"/>
                    <a:pt x="23742" y="10419"/>
                    <a:pt x="23748" y="10414"/>
                  </a:cubicBezTo>
                  <a:cubicBezTo>
                    <a:pt x="23847" y="10328"/>
                    <a:pt x="23942" y="10239"/>
                    <a:pt x="24038" y="10149"/>
                  </a:cubicBezTo>
                  <a:cubicBezTo>
                    <a:pt x="24044" y="10144"/>
                    <a:pt x="24050" y="10139"/>
                    <a:pt x="24055" y="10132"/>
                  </a:cubicBezTo>
                  <a:cubicBezTo>
                    <a:pt x="24151" y="10042"/>
                    <a:pt x="24246" y="9951"/>
                    <a:pt x="24338" y="9858"/>
                  </a:cubicBezTo>
                  <a:lnTo>
                    <a:pt x="24354" y="9842"/>
                  </a:lnTo>
                  <a:cubicBezTo>
                    <a:pt x="24447" y="9748"/>
                    <a:pt x="24539" y="9654"/>
                    <a:pt x="24630" y="9558"/>
                  </a:cubicBezTo>
                  <a:cubicBezTo>
                    <a:pt x="24632" y="9552"/>
                    <a:pt x="24637" y="9544"/>
                    <a:pt x="24642" y="9540"/>
                  </a:cubicBezTo>
                  <a:cubicBezTo>
                    <a:pt x="24733" y="9444"/>
                    <a:pt x="24822" y="9347"/>
                    <a:pt x="24909" y="9249"/>
                  </a:cubicBezTo>
                  <a:cubicBezTo>
                    <a:pt x="24914" y="9244"/>
                    <a:pt x="24919" y="9236"/>
                    <a:pt x="24925" y="9231"/>
                  </a:cubicBezTo>
                  <a:cubicBezTo>
                    <a:pt x="25012" y="9133"/>
                    <a:pt x="25098" y="9034"/>
                    <a:pt x="25183" y="8934"/>
                  </a:cubicBezTo>
                  <a:cubicBezTo>
                    <a:pt x="25189" y="8927"/>
                    <a:pt x="25195" y="8921"/>
                    <a:pt x="25200" y="8913"/>
                  </a:cubicBezTo>
                  <a:cubicBezTo>
                    <a:pt x="25285" y="8814"/>
                    <a:pt x="25367" y="8713"/>
                    <a:pt x="25448" y="8610"/>
                  </a:cubicBezTo>
                  <a:cubicBezTo>
                    <a:pt x="25454" y="8602"/>
                    <a:pt x="25460" y="8596"/>
                    <a:pt x="25465" y="8589"/>
                  </a:cubicBezTo>
                  <a:cubicBezTo>
                    <a:pt x="25546" y="8486"/>
                    <a:pt x="25624" y="8384"/>
                    <a:pt x="25702" y="8279"/>
                  </a:cubicBezTo>
                  <a:cubicBezTo>
                    <a:pt x="25709" y="8271"/>
                    <a:pt x="25714" y="8262"/>
                    <a:pt x="25721" y="8254"/>
                  </a:cubicBezTo>
                  <a:cubicBezTo>
                    <a:pt x="25797" y="8151"/>
                    <a:pt x="25873" y="8046"/>
                    <a:pt x="25947" y="7941"/>
                  </a:cubicBezTo>
                  <a:cubicBezTo>
                    <a:pt x="25953" y="7932"/>
                    <a:pt x="25960" y="7922"/>
                    <a:pt x="25966" y="7912"/>
                  </a:cubicBezTo>
                  <a:cubicBezTo>
                    <a:pt x="26039" y="7808"/>
                    <a:pt x="26110" y="7702"/>
                    <a:pt x="26182" y="7596"/>
                  </a:cubicBezTo>
                  <a:cubicBezTo>
                    <a:pt x="26190" y="7584"/>
                    <a:pt x="26196" y="7574"/>
                    <a:pt x="26204" y="7563"/>
                  </a:cubicBezTo>
                  <a:cubicBezTo>
                    <a:pt x="26273" y="7456"/>
                    <a:pt x="26341" y="7350"/>
                    <a:pt x="26407" y="7242"/>
                  </a:cubicBezTo>
                  <a:cubicBezTo>
                    <a:pt x="26408" y="7240"/>
                    <a:pt x="26411" y="7238"/>
                    <a:pt x="26412" y="7234"/>
                  </a:cubicBezTo>
                  <a:cubicBezTo>
                    <a:pt x="27556" y="5379"/>
                    <a:pt x="28288" y="3242"/>
                    <a:pt x="28477" y="952"/>
                  </a:cubicBezTo>
                  <a:lnTo>
                    <a:pt x="27958" y="790"/>
                  </a:lnTo>
                  <a:cubicBezTo>
                    <a:pt x="27732" y="727"/>
                    <a:pt x="27543" y="585"/>
                    <a:pt x="27429" y="400"/>
                  </a:cubicBezTo>
                  <a:lnTo>
                    <a:pt x="27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367622" y="2929421"/>
              <a:ext cx="230649" cy="557279"/>
            </a:xfrm>
            <a:custGeom>
              <a:rect b="b" l="l" r="r" t="t"/>
              <a:pathLst>
                <a:path extrusionOk="0" h="6678" w="2764">
                  <a:moveTo>
                    <a:pt x="1" y="0"/>
                  </a:moveTo>
                  <a:lnTo>
                    <a:pt x="1" y="0"/>
                  </a:lnTo>
                  <a:cubicBezTo>
                    <a:pt x="209" y="2457"/>
                    <a:pt x="1037" y="4736"/>
                    <a:pt x="2334" y="6678"/>
                  </a:cubicBezTo>
                  <a:lnTo>
                    <a:pt x="2731" y="3061"/>
                  </a:lnTo>
                  <a:cubicBezTo>
                    <a:pt x="2764" y="2777"/>
                    <a:pt x="2661" y="2495"/>
                    <a:pt x="2455" y="22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2AE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367622" y="2929421"/>
              <a:ext cx="230649" cy="557279"/>
            </a:xfrm>
            <a:custGeom>
              <a:rect b="b" l="l" r="r" t="t"/>
              <a:pathLst>
                <a:path extrusionOk="0" h="6678" w="2764">
                  <a:moveTo>
                    <a:pt x="1" y="0"/>
                  </a:moveTo>
                  <a:lnTo>
                    <a:pt x="1" y="0"/>
                  </a:lnTo>
                  <a:cubicBezTo>
                    <a:pt x="209" y="2457"/>
                    <a:pt x="1037" y="4736"/>
                    <a:pt x="2334" y="6678"/>
                  </a:cubicBezTo>
                  <a:lnTo>
                    <a:pt x="2731" y="3061"/>
                  </a:lnTo>
                  <a:cubicBezTo>
                    <a:pt x="2764" y="2777"/>
                    <a:pt x="2661" y="2495"/>
                    <a:pt x="2455" y="22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80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360029" y="2830786"/>
              <a:ext cx="2382927" cy="42893"/>
            </a:xfrm>
            <a:custGeom>
              <a:rect b="b" l="l" r="r" t="t"/>
              <a:pathLst>
                <a:path extrusionOk="0" h="514" w="28556">
                  <a:moveTo>
                    <a:pt x="1" y="1"/>
                  </a:moveTo>
                  <a:lnTo>
                    <a:pt x="1" y="513"/>
                  </a:lnTo>
                  <a:lnTo>
                    <a:pt x="28556" y="513"/>
                  </a:lnTo>
                  <a:lnTo>
                    <a:pt x="28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363116" y="2847392"/>
              <a:ext cx="2204099" cy="1170386"/>
            </a:xfrm>
            <a:custGeom>
              <a:rect b="b" l="l" r="r" t="t"/>
              <a:pathLst>
                <a:path extrusionOk="0" h="14025" w="26413">
                  <a:moveTo>
                    <a:pt x="1" y="0"/>
                  </a:moveTo>
                  <a:cubicBezTo>
                    <a:pt x="129" y="7767"/>
                    <a:pt x="6463" y="14025"/>
                    <a:pt x="14262" y="14025"/>
                  </a:cubicBezTo>
                  <a:cubicBezTo>
                    <a:pt x="14405" y="14025"/>
                    <a:pt x="14548" y="14023"/>
                    <a:pt x="14692" y="14018"/>
                  </a:cubicBezTo>
                  <a:cubicBezTo>
                    <a:pt x="14733" y="14016"/>
                    <a:pt x="14773" y="14015"/>
                    <a:pt x="14812" y="14014"/>
                  </a:cubicBezTo>
                  <a:cubicBezTo>
                    <a:pt x="14923" y="14010"/>
                    <a:pt x="15034" y="14003"/>
                    <a:pt x="15144" y="13997"/>
                  </a:cubicBezTo>
                  <a:cubicBezTo>
                    <a:pt x="15180" y="13994"/>
                    <a:pt x="15215" y="13993"/>
                    <a:pt x="15251" y="13991"/>
                  </a:cubicBezTo>
                  <a:cubicBezTo>
                    <a:pt x="15392" y="13981"/>
                    <a:pt x="15533" y="13969"/>
                    <a:pt x="15672" y="13956"/>
                  </a:cubicBezTo>
                  <a:cubicBezTo>
                    <a:pt x="15696" y="13953"/>
                    <a:pt x="15720" y="13951"/>
                    <a:pt x="15743" y="13948"/>
                  </a:cubicBezTo>
                  <a:cubicBezTo>
                    <a:pt x="15861" y="13936"/>
                    <a:pt x="15979" y="13923"/>
                    <a:pt x="16096" y="13907"/>
                  </a:cubicBezTo>
                  <a:cubicBezTo>
                    <a:pt x="16136" y="13902"/>
                    <a:pt x="16175" y="13897"/>
                    <a:pt x="16214" y="13892"/>
                  </a:cubicBezTo>
                  <a:cubicBezTo>
                    <a:pt x="16332" y="13876"/>
                    <a:pt x="16451" y="13859"/>
                    <a:pt x="16567" y="13840"/>
                  </a:cubicBezTo>
                  <a:cubicBezTo>
                    <a:pt x="16590" y="13836"/>
                    <a:pt x="16611" y="13834"/>
                    <a:pt x="16633" y="13830"/>
                  </a:cubicBezTo>
                  <a:cubicBezTo>
                    <a:pt x="16772" y="13806"/>
                    <a:pt x="16910" y="13780"/>
                    <a:pt x="17047" y="13754"/>
                  </a:cubicBezTo>
                  <a:cubicBezTo>
                    <a:pt x="17077" y="13748"/>
                    <a:pt x="17104" y="13743"/>
                    <a:pt x="17134" y="13736"/>
                  </a:cubicBezTo>
                  <a:cubicBezTo>
                    <a:pt x="17247" y="13713"/>
                    <a:pt x="17358" y="13688"/>
                    <a:pt x="17470" y="13663"/>
                  </a:cubicBezTo>
                  <a:cubicBezTo>
                    <a:pt x="17501" y="13656"/>
                    <a:pt x="17534" y="13647"/>
                    <a:pt x="17567" y="13640"/>
                  </a:cubicBezTo>
                  <a:cubicBezTo>
                    <a:pt x="17841" y="13575"/>
                    <a:pt x="18112" y="13502"/>
                    <a:pt x="18381" y="13421"/>
                  </a:cubicBezTo>
                  <a:cubicBezTo>
                    <a:pt x="18409" y="13414"/>
                    <a:pt x="18436" y="13405"/>
                    <a:pt x="18463" y="13396"/>
                  </a:cubicBezTo>
                  <a:cubicBezTo>
                    <a:pt x="18578" y="13360"/>
                    <a:pt x="18693" y="13323"/>
                    <a:pt x="18808" y="13284"/>
                  </a:cubicBezTo>
                  <a:cubicBezTo>
                    <a:pt x="18828" y="13278"/>
                    <a:pt x="18849" y="13272"/>
                    <a:pt x="18869" y="13264"/>
                  </a:cubicBezTo>
                  <a:cubicBezTo>
                    <a:pt x="19006" y="13217"/>
                    <a:pt x="19142" y="13170"/>
                    <a:pt x="19278" y="13118"/>
                  </a:cubicBezTo>
                  <a:cubicBezTo>
                    <a:pt x="19281" y="13117"/>
                    <a:pt x="19283" y="13117"/>
                    <a:pt x="19284" y="13115"/>
                  </a:cubicBezTo>
                  <a:cubicBezTo>
                    <a:pt x="19414" y="13067"/>
                    <a:pt x="19543" y="13016"/>
                    <a:pt x="19670" y="12964"/>
                  </a:cubicBezTo>
                  <a:cubicBezTo>
                    <a:pt x="19691" y="12955"/>
                    <a:pt x="19712" y="12947"/>
                    <a:pt x="19733" y="12938"/>
                  </a:cubicBezTo>
                  <a:cubicBezTo>
                    <a:pt x="19999" y="12827"/>
                    <a:pt x="20263" y="12709"/>
                    <a:pt x="20520" y="12582"/>
                  </a:cubicBezTo>
                  <a:cubicBezTo>
                    <a:pt x="20526" y="12580"/>
                    <a:pt x="20532" y="12576"/>
                    <a:pt x="20539" y="12573"/>
                  </a:cubicBezTo>
                  <a:cubicBezTo>
                    <a:pt x="20663" y="12512"/>
                    <a:pt x="20786" y="12449"/>
                    <a:pt x="20908" y="12386"/>
                  </a:cubicBezTo>
                  <a:cubicBezTo>
                    <a:pt x="20919" y="12381"/>
                    <a:pt x="20930" y="12374"/>
                    <a:pt x="20940" y="12368"/>
                  </a:cubicBezTo>
                  <a:cubicBezTo>
                    <a:pt x="21199" y="12230"/>
                    <a:pt x="21453" y="12086"/>
                    <a:pt x="21702" y="11934"/>
                  </a:cubicBezTo>
                  <a:cubicBezTo>
                    <a:pt x="21707" y="11932"/>
                    <a:pt x="21711" y="11928"/>
                    <a:pt x="21716" y="11926"/>
                  </a:cubicBezTo>
                  <a:cubicBezTo>
                    <a:pt x="23625" y="10754"/>
                    <a:pt x="25237" y="9143"/>
                    <a:pt x="26412" y="7236"/>
                  </a:cubicBezTo>
                  <a:lnTo>
                    <a:pt x="26412" y="7236"/>
                  </a:lnTo>
                  <a:cubicBezTo>
                    <a:pt x="24240" y="8572"/>
                    <a:pt x="21681" y="9347"/>
                    <a:pt x="18940" y="9347"/>
                  </a:cubicBezTo>
                  <a:cubicBezTo>
                    <a:pt x="12791" y="9347"/>
                    <a:pt x="7550" y="5455"/>
                    <a:pt x="5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482442" y="3110418"/>
              <a:ext cx="653144" cy="316693"/>
            </a:xfrm>
            <a:custGeom>
              <a:rect b="b" l="l" r="r" t="t"/>
              <a:pathLst>
                <a:path extrusionOk="0" h="3795" w="7827">
                  <a:moveTo>
                    <a:pt x="4098" y="1"/>
                  </a:moveTo>
                  <a:cubicBezTo>
                    <a:pt x="3534" y="1"/>
                    <a:pt x="3056" y="365"/>
                    <a:pt x="2884" y="870"/>
                  </a:cubicBezTo>
                  <a:cubicBezTo>
                    <a:pt x="2711" y="769"/>
                    <a:pt x="2510" y="711"/>
                    <a:pt x="2296" y="711"/>
                  </a:cubicBezTo>
                  <a:cubicBezTo>
                    <a:pt x="1670" y="711"/>
                    <a:pt x="1161" y="1206"/>
                    <a:pt x="1134" y="1826"/>
                  </a:cubicBezTo>
                  <a:cubicBezTo>
                    <a:pt x="1087" y="1820"/>
                    <a:pt x="1039" y="1815"/>
                    <a:pt x="991" y="1815"/>
                  </a:cubicBezTo>
                  <a:cubicBezTo>
                    <a:pt x="443" y="1815"/>
                    <a:pt x="0" y="2258"/>
                    <a:pt x="0" y="2804"/>
                  </a:cubicBezTo>
                  <a:cubicBezTo>
                    <a:pt x="0" y="3352"/>
                    <a:pt x="444" y="3795"/>
                    <a:pt x="991" y="3795"/>
                  </a:cubicBezTo>
                  <a:cubicBezTo>
                    <a:pt x="997" y="3795"/>
                    <a:pt x="1005" y="3793"/>
                    <a:pt x="1011" y="3793"/>
                  </a:cubicBezTo>
                  <a:lnTo>
                    <a:pt x="1011" y="3795"/>
                  </a:lnTo>
                  <a:lnTo>
                    <a:pt x="5590" y="3795"/>
                  </a:lnTo>
                  <a:lnTo>
                    <a:pt x="6998" y="3793"/>
                  </a:lnTo>
                  <a:cubicBezTo>
                    <a:pt x="7007" y="3793"/>
                    <a:pt x="7014" y="3791"/>
                    <a:pt x="7023" y="3791"/>
                  </a:cubicBezTo>
                  <a:cubicBezTo>
                    <a:pt x="7030" y="3791"/>
                    <a:pt x="7038" y="3793"/>
                    <a:pt x="7044" y="3793"/>
                  </a:cubicBezTo>
                  <a:cubicBezTo>
                    <a:pt x="7475" y="3793"/>
                    <a:pt x="7825" y="3444"/>
                    <a:pt x="7825" y="3013"/>
                  </a:cubicBezTo>
                  <a:cubicBezTo>
                    <a:pt x="7827" y="2580"/>
                    <a:pt x="7478" y="2231"/>
                    <a:pt x="7047" y="2231"/>
                  </a:cubicBezTo>
                  <a:cubicBezTo>
                    <a:pt x="6987" y="2231"/>
                    <a:pt x="6929" y="2239"/>
                    <a:pt x="6873" y="2252"/>
                  </a:cubicBezTo>
                  <a:cubicBezTo>
                    <a:pt x="6772" y="1615"/>
                    <a:pt x="6221" y="1127"/>
                    <a:pt x="5556" y="1127"/>
                  </a:cubicBezTo>
                  <a:cubicBezTo>
                    <a:pt x="5495" y="1127"/>
                    <a:pt x="5435" y="1132"/>
                    <a:pt x="5375" y="1141"/>
                  </a:cubicBezTo>
                  <a:cubicBezTo>
                    <a:pt x="5303" y="500"/>
                    <a:pt x="4760" y="1"/>
                    <a:pt x="409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278996" y="2598051"/>
              <a:ext cx="186839" cy="186845"/>
            </a:xfrm>
            <a:custGeom>
              <a:rect b="b" l="l" r="r" t="t"/>
              <a:pathLst>
                <a:path extrusionOk="0" h="2239" w="2239">
                  <a:moveTo>
                    <a:pt x="1120" y="0"/>
                  </a:moveTo>
                  <a:cubicBezTo>
                    <a:pt x="501" y="0"/>
                    <a:pt x="1" y="501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8" y="2238"/>
                    <a:pt x="2239" y="1738"/>
                    <a:pt x="2239" y="1119"/>
                  </a:cubicBezTo>
                  <a:cubicBezTo>
                    <a:pt x="2239" y="501"/>
                    <a:pt x="1738" y="0"/>
                    <a:pt x="1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294017" y="2488485"/>
              <a:ext cx="156881" cy="157053"/>
            </a:xfrm>
            <a:custGeom>
              <a:rect b="b" l="l" r="r" t="t"/>
              <a:pathLst>
                <a:path extrusionOk="0" h="1882" w="1880">
                  <a:moveTo>
                    <a:pt x="940" y="1"/>
                  </a:moveTo>
                  <a:cubicBezTo>
                    <a:pt x="421" y="1"/>
                    <a:pt x="0" y="422"/>
                    <a:pt x="0" y="941"/>
                  </a:cubicBezTo>
                  <a:cubicBezTo>
                    <a:pt x="0" y="1460"/>
                    <a:pt x="421" y="1881"/>
                    <a:pt x="940" y="1881"/>
                  </a:cubicBezTo>
                  <a:cubicBezTo>
                    <a:pt x="1459" y="1881"/>
                    <a:pt x="1880" y="1460"/>
                    <a:pt x="1880" y="941"/>
                  </a:cubicBezTo>
                  <a:cubicBezTo>
                    <a:pt x="1880" y="422"/>
                    <a:pt x="1459" y="1"/>
                    <a:pt x="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363111" y="2728563"/>
              <a:ext cx="18609" cy="112491"/>
            </a:xfrm>
            <a:custGeom>
              <a:rect b="b" l="l" r="r" t="t"/>
              <a:pathLst>
                <a:path extrusionOk="0" h="1348" w="223">
                  <a:moveTo>
                    <a:pt x="112" y="1"/>
                  </a:moveTo>
                  <a:cubicBezTo>
                    <a:pt x="51" y="1"/>
                    <a:pt x="1" y="50"/>
                    <a:pt x="1" y="111"/>
                  </a:cubicBezTo>
                  <a:lnTo>
                    <a:pt x="1" y="1236"/>
                  </a:lnTo>
                  <a:cubicBezTo>
                    <a:pt x="1" y="1297"/>
                    <a:pt x="51" y="1347"/>
                    <a:pt x="112" y="1347"/>
                  </a:cubicBezTo>
                  <a:cubicBezTo>
                    <a:pt x="174" y="1347"/>
                    <a:pt x="223" y="1297"/>
                    <a:pt x="223" y="1236"/>
                  </a:cubicBezTo>
                  <a:lnTo>
                    <a:pt x="223" y="111"/>
                  </a:lnTo>
                  <a:cubicBezTo>
                    <a:pt x="223" y="50"/>
                    <a:pt x="174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478520" y="2598051"/>
              <a:ext cx="186839" cy="186845"/>
            </a:xfrm>
            <a:custGeom>
              <a:rect b="b" l="l" r="r" t="t"/>
              <a:pathLst>
                <a:path extrusionOk="0" h="2239" w="2239">
                  <a:moveTo>
                    <a:pt x="1120" y="0"/>
                  </a:moveTo>
                  <a:cubicBezTo>
                    <a:pt x="502" y="0"/>
                    <a:pt x="0" y="501"/>
                    <a:pt x="0" y="1119"/>
                  </a:cubicBezTo>
                  <a:cubicBezTo>
                    <a:pt x="0" y="1738"/>
                    <a:pt x="502" y="2238"/>
                    <a:pt x="1120" y="2238"/>
                  </a:cubicBezTo>
                  <a:cubicBezTo>
                    <a:pt x="1738" y="2238"/>
                    <a:pt x="2239" y="1738"/>
                    <a:pt x="2239" y="1119"/>
                  </a:cubicBezTo>
                  <a:cubicBezTo>
                    <a:pt x="2239" y="501"/>
                    <a:pt x="1738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482609" y="2488735"/>
              <a:ext cx="177743" cy="157053"/>
            </a:xfrm>
            <a:custGeom>
              <a:rect b="b" l="l" r="r" t="t"/>
              <a:pathLst>
                <a:path extrusionOk="0" h="1882" w="2130">
                  <a:moveTo>
                    <a:pt x="1064" y="1"/>
                  </a:moveTo>
                  <a:cubicBezTo>
                    <a:pt x="951" y="1"/>
                    <a:pt x="836" y="22"/>
                    <a:pt x="724" y="65"/>
                  </a:cubicBezTo>
                  <a:cubicBezTo>
                    <a:pt x="240" y="253"/>
                    <a:pt x="0" y="799"/>
                    <a:pt x="189" y="1283"/>
                  </a:cubicBezTo>
                  <a:cubicBezTo>
                    <a:pt x="333" y="1654"/>
                    <a:pt x="689" y="1881"/>
                    <a:pt x="1065" y="1881"/>
                  </a:cubicBezTo>
                  <a:cubicBezTo>
                    <a:pt x="1179" y="1881"/>
                    <a:pt x="1294" y="1861"/>
                    <a:pt x="1406" y="1817"/>
                  </a:cubicBezTo>
                  <a:cubicBezTo>
                    <a:pt x="1890" y="1629"/>
                    <a:pt x="2130" y="1084"/>
                    <a:pt x="1940" y="600"/>
                  </a:cubicBezTo>
                  <a:cubicBezTo>
                    <a:pt x="1796" y="228"/>
                    <a:pt x="1441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562552" y="2728563"/>
              <a:ext cx="18859" cy="112491"/>
            </a:xfrm>
            <a:custGeom>
              <a:rect b="b" l="l" r="r" t="t"/>
              <a:pathLst>
                <a:path extrusionOk="0" h="1348" w="226">
                  <a:moveTo>
                    <a:pt x="113" y="1"/>
                  </a:moveTo>
                  <a:cubicBezTo>
                    <a:pt x="51" y="1"/>
                    <a:pt x="1" y="50"/>
                    <a:pt x="1" y="111"/>
                  </a:cubicBezTo>
                  <a:lnTo>
                    <a:pt x="1" y="1236"/>
                  </a:lnTo>
                  <a:cubicBezTo>
                    <a:pt x="1" y="1297"/>
                    <a:pt x="51" y="1347"/>
                    <a:pt x="113" y="1347"/>
                  </a:cubicBezTo>
                  <a:cubicBezTo>
                    <a:pt x="175" y="1347"/>
                    <a:pt x="225" y="1297"/>
                    <a:pt x="224" y="1236"/>
                  </a:cubicBezTo>
                  <a:lnTo>
                    <a:pt x="224" y="111"/>
                  </a:lnTo>
                  <a:cubicBezTo>
                    <a:pt x="224" y="50"/>
                    <a:pt x="174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959140" y="2600805"/>
              <a:ext cx="186839" cy="186845"/>
            </a:xfrm>
            <a:custGeom>
              <a:rect b="b" l="l" r="r" t="t"/>
              <a:pathLst>
                <a:path extrusionOk="0" h="2239" w="2239">
                  <a:moveTo>
                    <a:pt x="1119" y="0"/>
                  </a:moveTo>
                  <a:cubicBezTo>
                    <a:pt x="501" y="0"/>
                    <a:pt x="0" y="502"/>
                    <a:pt x="0" y="1120"/>
                  </a:cubicBezTo>
                  <a:cubicBezTo>
                    <a:pt x="0" y="1738"/>
                    <a:pt x="501" y="2239"/>
                    <a:pt x="1119" y="2239"/>
                  </a:cubicBezTo>
                  <a:cubicBezTo>
                    <a:pt x="1737" y="2239"/>
                    <a:pt x="2239" y="1738"/>
                    <a:pt x="2239" y="1120"/>
                  </a:cubicBezTo>
                  <a:cubicBezTo>
                    <a:pt x="2239" y="502"/>
                    <a:pt x="1737" y="0"/>
                    <a:pt x="1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974077" y="2491322"/>
              <a:ext cx="156965" cy="156969"/>
            </a:xfrm>
            <a:custGeom>
              <a:rect b="b" l="l" r="r" t="t"/>
              <a:pathLst>
                <a:path extrusionOk="0" h="1881" w="1881">
                  <a:moveTo>
                    <a:pt x="940" y="0"/>
                  </a:moveTo>
                  <a:cubicBezTo>
                    <a:pt x="422" y="0"/>
                    <a:pt x="0" y="421"/>
                    <a:pt x="0" y="940"/>
                  </a:cubicBezTo>
                  <a:cubicBezTo>
                    <a:pt x="0" y="1460"/>
                    <a:pt x="422" y="1880"/>
                    <a:pt x="940" y="1880"/>
                  </a:cubicBezTo>
                  <a:cubicBezTo>
                    <a:pt x="1460" y="1880"/>
                    <a:pt x="1881" y="1460"/>
                    <a:pt x="1881" y="940"/>
                  </a:cubicBezTo>
                  <a:cubicBezTo>
                    <a:pt x="1881" y="421"/>
                    <a:pt x="1460" y="0"/>
                    <a:pt x="9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043172" y="2731400"/>
              <a:ext cx="18692" cy="112574"/>
            </a:xfrm>
            <a:custGeom>
              <a:rect b="b" l="l" r="r" t="t"/>
              <a:pathLst>
                <a:path extrusionOk="0" h="1349" w="224">
                  <a:moveTo>
                    <a:pt x="112" y="1"/>
                  </a:moveTo>
                  <a:cubicBezTo>
                    <a:pt x="51" y="1"/>
                    <a:pt x="1" y="51"/>
                    <a:pt x="1" y="112"/>
                  </a:cubicBezTo>
                  <a:lnTo>
                    <a:pt x="1" y="1237"/>
                  </a:lnTo>
                  <a:cubicBezTo>
                    <a:pt x="1" y="1298"/>
                    <a:pt x="51" y="1348"/>
                    <a:pt x="112" y="1348"/>
                  </a:cubicBezTo>
                  <a:cubicBezTo>
                    <a:pt x="174" y="1348"/>
                    <a:pt x="224" y="1298"/>
                    <a:pt x="224" y="1237"/>
                  </a:cubicBezTo>
                  <a:lnTo>
                    <a:pt x="224" y="112"/>
                  </a:lnTo>
                  <a:cubicBezTo>
                    <a:pt x="224" y="51"/>
                    <a:pt x="174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472982" y="1495761"/>
              <a:ext cx="449865" cy="451882"/>
            </a:xfrm>
            <a:custGeom>
              <a:rect b="b" l="l" r="r" t="t"/>
              <a:pathLst>
                <a:path extrusionOk="0" h="5415" w="5391">
                  <a:moveTo>
                    <a:pt x="2187" y="1"/>
                  </a:moveTo>
                  <a:cubicBezTo>
                    <a:pt x="1513" y="1"/>
                    <a:pt x="966" y="546"/>
                    <a:pt x="966" y="1220"/>
                  </a:cubicBezTo>
                  <a:cubicBezTo>
                    <a:pt x="966" y="1515"/>
                    <a:pt x="1072" y="1785"/>
                    <a:pt x="1245" y="1997"/>
                  </a:cubicBezTo>
                  <a:cubicBezTo>
                    <a:pt x="1205" y="1989"/>
                    <a:pt x="1164" y="1984"/>
                    <a:pt x="1120" y="1984"/>
                  </a:cubicBezTo>
                  <a:cubicBezTo>
                    <a:pt x="760" y="1984"/>
                    <a:pt x="469" y="2275"/>
                    <a:pt x="469" y="2634"/>
                  </a:cubicBezTo>
                  <a:cubicBezTo>
                    <a:pt x="469" y="2721"/>
                    <a:pt x="486" y="2805"/>
                    <a:pt x="517" y="2880"/>
                  </a:cubicBezTo>
                  <a:cubicBezTo>
                    <a:pt x="222" y="2946"/>
                    <a:pt x="0" y="3207"/>
                    <a:pt x="0" y="3523"/>
                  </a:cubicBezTo>
                  <a:cubicBezTo>
                    <a:pt x="0" y="3722"/>
                    <a:pt x="89" y="3900"/>
                    <a:pt x="229" y="4020"/>
                  </a:cubicBezTo>
                  <a:cubicBezTo>
                    <a:pt x="130" y="4163"/>
                    <a:pt x="71" y="4337"/>
                    <a:pt x="71" y="4525"/>
                  </a:cubicBezTo>
                  <a:cubicBezTo>
                    <a:pt x="71" y="5016"/>
                    <a:pt x="469" y="5414"/>
                    <a:pt x="960" y="5414"/>
                  </a:cubicBezTo>
                  <a:cubicBezTo>
                    <a:pt x="1414" y="5414"/>
                    <a:pt x="1788" y="5074"/>
                    <a:pt x="1841" y="4635"/>
                  </a:cubicBezTo>
                  <a:cubicBezTo>
                    <a:pt x="1941" y="4698"/>
                    <a:pt x="2060" y="4735"/>
                    <a:pt x="2187" y="4735"/>
                  </a:cubicBezTo>
                  <a:cubicBezTo>
                    <a:pt x="2458" y="4735"/>
                    <a:pt x="2690" y="4568"/>
                    <a:pt x="2787" y="4332"/>
                  </a:cubicBezTo>
                  <a:cubicBezTo>
                    <a:pt x="2997" y="4502"/>
                    <a:pt x="3264" y="4606"/>
                    <a:pt x="3556" y="4606"/>
                  </a:cubicBezTo>
                  <a:cubicBezTo>
                    <a:pt x="4230" y="4606"/>
                    <a:pt x="4777" y="4060"/>
                    <a:pt x="4777" y="3385"/>
                  </a:cubicBezTo>
                  <a:cubicBezTo>
                    <a:pt x="4777" y="3351"/>
                    <a:pt x="4773" y="3317"/>
                    <a:pt x="4771" y="3283"/>
                  </a:cubicBezTo>
                  <a:cubicBezTo>
                    <a:pt x="5116" y="3270"/>
                    <a:pt x="5390" y="2985"/>
                    <a:pt x="5390" y="2636"/>
                  </a:cubicBezTo>
                  <a:cubicBezTo>
                    <a:pt x="5390" y="2294"/>
                    <a:pt x="5125" y="2013"/>
                    <a:pt x="4789" y="1988"/>
                  </a:cubicBezTo>
                  <a:cubicBezTo>
                    <a:pt x="4905" y="1835"/>
                    <a:pt x="4976" y="1646"/>
                    <a:pt x="4976" y="1440"/>
                  </a:cubicBezTo>
                  <a:cubicBezTo>
                    <a:pt x="4976" y="943"/>
                    <a:pt x="4573" y="539"/>
                    <a:pt x="4075" y="539"/>
                  </a:cubicBezTo>
                  <a:cubicBezTo>
                    <a:pt x="3784" y="539"/>
                    <a:pt x="3525" y="677"/>
                    <a:pt x="3360" y="891"/>
                  </a:cubicBezTo>
                  <a:cubicBezTo>
                    <a:pt x="3216" y="377"/>
                    <a:pt x="2745" y="1"/>
                    <a:pt x="218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052479" y="1981291"/>
              <a:ext cx="293485" cy="251852"/>
            </a:xfrm>
            <a:custGeom>
              <a:rect b="b" l="l" r="r" t="t"/>
              <a:pathLst>
                <a:path extrusionOk="0" h="3018" w="3517">
                  <a:moveTo>
                    <a:pt x="294" y="1"/>
                  </a:moveTo>
                  <a:lnTo>
                    <a:pt x="294" y="1"/>
                  </a:lnTo>
                  <a:cubicBezTo>
                    <a:pt x="1" y="2687"/>
                    <a:pt x="1340" y="3018"/>
                    <a:pt x="2018" y="3018"/>
                  </a:cubicBezTo>
                  <a:cubicBezTo>
                    <a:pt x="2240" y="3018"/>
                    <a:pt x="2391" y="2983"/>
                    <a:pt x="2391" y="2983"/>
                  </a:cubicBezTo>
                  <a:cubicBezTo>
                    <a:pt x="3517" y="558"/>
                    <a:pt x="294" y="1"/>
                    <a:pt x="294" y="1"/>
                  </a:cubicBezTo>
                  <a:close/>
                </a:path>
              </a:pathLst>
            </a:custGeom>
            <a:solidFill>
              <a:srgbClr val="D0E1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075594" y="1981208"/>
              <a:ext cx="188675" cy="262867"/>
            </a:xfrm>
            <a:custGeom>
              <a:rect b="b" l="l" r="r" t="t"/>
              <a:pathLst>
                <a:path extrusionOk="0" h="3150" w="2261">
                  <a:moveTo>
                    <a:pt x="16" y="1"/>
                  </a:moveTo>
                  <a:lnTo>
                    <a:pt x="0" y="165"/>
                  </a:lnTo>
                  <a:lnTo>
                    <a:pt x="321" y="620"/>
                  </a:lnTo>
                  <a:lnTo>
                    <a:pt x="135" y="605"/>
                  </a:lnTo>
                  <a:cubicBezTo>
                    <a:pt x="133" y="604"/>
                    <a:pt x="130" y="604"/>
                    <a:pt x="128" y="604"/>
                  </a:cubicBezTo>
                  <a:cubicBezTo>
                    <a:pt x="79" y="604"/>
                    <a:pt x="38" y="642"/>
                    <a:pt x="33" y="691"/>
                  </a:cubicBezTo>
                  <a:cubicBezTo>
                    <a:pt x="30" y="743"/>
                    <a:pt x="68" y="788"/>
                    <a:pt x="119" y="793"/>
                  </a:cubicBezTo>
                  <a:lnTo>
                    <a:pt x="462" y="823"/>
                  </a:lnTo>
                  <a:lnTo>
                    <a:pt x="716" y="1184"/>
                  </a:lnTo>
                  <a:lnTo>
                    <a:pt x="716" y="1184"/>
                  </a:lnTo>
                  <a:lnTo>
                    <a:pt x="371" y="1155"/>
                  </a:lnTo>
                  <a:cubicBezTo>
                    <a:pt x="368" y="1155"/>
                    <a:pt x="365" y="1155"/>
                    <a:pt x="363" y="1155"/>
                  </a:cubicBezTo>
                  <a:cubicBezTo>
                    <a:pt x="314" y="1155"/>
                    <a:pt x="273" y="1191"/>
                    <a:pt x="268" y="1240"/>
                  </a:cubicBezTo>
                  <a:cubicBezTo>
                    <a:pt x="265" y="1293"/>
                    <a:pt x="303" y="1337"/>
                    <a:pt x="354" y="1342"/>
                  </a:cubicBezTo>
                  <a:lnTo>
                    <a:pt x="857" y="1385"/>
                  </a:lnTo>
                  <a:lnTo>
                    <a:pt x="1111" y="1746"/>
                  </a:lnTo>
                  <a:lnTo>
                    <a:pt x="594" y="1703"/>
                  </a:lnTo>
                  <a:cubicBezTo>
                    <a:pt x="591" y="1703"/>
                    <a:pt x="589" y="1703"/>
                    <a:pt x="586" y="1703"/>
                  </a:cubicBezTo>
                  <a:cubicBezTo>
                    <a:pt x="537" y="1703"/>
                    <a:pt x="496" y="1741"/>
                    <a:pt x="491" y="1789"/>
                  </a:cubicBezTo>
                  <a:cubicBezTo>
                    <a:pt x="487" y="1842"/>
                    <a:pt x="526" y="1887"/>
                    <a:pt x="577" y="1892"/>
                  </a:cubicBezTo>
                  <a:lnTo>
                    <a:pt x="1253" y="1948"/>
                  </a:lnTo>
                  <a:lnTo>
                    <a:pt x="1506" y="2309"/>
                  </a:lnTo>
                  <a:lnTo>
                    <a:pt x="1506" y="2309"/>
                  </a:lnTo>
                  <a:lnTo>
                    <a:pt x="792" y="2250"/>
                  </a:lnTo>
                  <a:cubicBezTo>
                    <a:pt x="789" y="2250"/>
                    <a:pt x="787" y="2250"/>
                    <a:pt x="784" y="2250"/>
                  </a:cubicBezTo>
                  <a:cubicBezTo>
                    <a:pt x="735" y="2250"/>
                    <a:pt x="695" y="2286"/>
                    <a:pt x="690" y="2335"/>
                  </a:cubicBezTo>
                  <a:cubicBezTo>
                    <a:pt x="686" y="2388"/>
                    <a:pt x="724" y="2432"/>
                    <a:pt x="775" y="2437"/>
                  </a:cubicBezTo>
                  <a:lnTo>
                    <a:pt x="1647" y="2511"/>
                  </a:lnTo>
                  <a:lnTo>
                    <a:pt x="2069" y="3110"/>
                  </a:lnTo>
                  <a:cubicBezTo>
                    <a:pt x="2087" y="3136"/>
                    <a:pt x="2117" y="3150"/>
                    <a:pt x="2146" y="3150"/>
                  </a:cubicBezTo>
                  <a:cubicBezTo>
                    <a:pt x="2165" y="3150"/>
                    <a:pt x="2184" y="3144"/>
                    <a:pt x="2201" y="3133"/>
                  </a:cubicBezTo>
                  <a:cubicBezTo>
                    <a:pt x="2250" y="3105"/>
                    <a:pt x="2260" y="3046"/>
                    <a:pt x="2230" y="3004"/>
                  </a:cubicBezTo>
                  <a:lnTo>
                    <a:pt x="1807" y="2404"/>
                  </a:lnTo>
                  <a:lnTo>
                    <a:pt x="2022" y="1581"/>
                  </a:lnTo>
                  <a:cubicBezTo>
                    <a:pt x="2035" y="1531"/>
                    <a:pt x="2006" y="1478"/>
                    <a:pt x="1954" y="1465"/>
                  </a:cubicBezTo>
                  <a:cubicBezTo>
                    <a:pt x="1947" y="1463"/>
                    <a:pt x="1939" y="1462"/>
                    <a:pt x="1932" y="1462"/>
                  </a:cubicBezTo>
                  <a:cubicBezTo>
                    <a:pt x="1889" y="1462"/>
                    <a:pt x="1850" y="1490"/>
                    <a:pt x="1839" y="1534"/>
                  </a:cubicBezTo>
                  <a:lnTo>
                    <a:pt x="1664" y="2202"/>
                  </a:lnTo>
                  <a:lnTo>
                    <a:pt x="1409" y="1841"/>
                  </a:lnTo>
                  <a:lnTo>
                    <a:pt x="1586" y="1165"/>
                  </a:lnTo>
                  <a:cubicBezTo>
                    <a:pt x="1598" y="1115"/>
                    <a:pt x="1570" y="1063"/>
                    <a:pt x="1519" y="1050"/>
                  </a:cubicBezTo>
                  <a:cubicBezTo>
                    <a:pt x="1511" y="1048"/>
                    <a:pt x="1503" y="1047"/>
                    <a:pt x="1495" y="1047"/>
                  </a:cubicBezTo>
                  <a:cubicBezTo>
                    <a:pt x="1453" y="1047"/>
                    <a:pt x="1414" y="1074"/>
                    <a:pt x="1403" y="1117"/>
                  </a:cubicBezTo>
                  <a:lnTo>
                    <a:pt x="1268" y="1638"/>
                  </a:lnTo>
                  <a:lnTo>
                    <a:pt x="1013" y="1276"/>
                  </a:lnTo>
                  <a:lnTo>
                    <a:pt x="1155" y="734"/>
                  </a:lnTo>
                  <a:cubicBezTo>
                    <a:pt x="1168" y="684"/>
                    <a:pt x="1138" y="631"/>
                    <a:pt x="1087" y="619"/>
                  </a:cubicBezTo>
                  <a:cubicBezTo>
                    <a:pt x="1079" y="617"/>
                    <a:pt x="1071" y="616"/>
                    <a:pt x="1063" y="616"/>
                  </a:cubicBezTo>
                  <a:cubicBezTo>
                    <a:pt x="1022" y="616"/>
                    <a:pt x="982" y="644"/>
                    <a:pt x="972" y="686"/>
                  </a:cubicBezTo>
                  <a:lnTo>
                    <a:pt x="871" y="1074"/>
                  </a:lnTo>
                  <a:lnTo>
                    <a:pt x="616" y="712"/>
                  </a:lnTo>
                  <a:lnTo>
                    <a:pt x="703" y="381"/>
                  </a:lnTo>
                  <a:cubicBezTo>
                    <a:pt x="716" y="331"/>
                    <a:pt x="687" y="278"/>
                    <a:pt x="636" y="266"/>
                  </a:cubicBezTo>
                  <a:cubicBezTo>
                    <a:pt x="627" y="264"/>
                    <a:pt x="619" y="263"/>
                    <a:pt x="611" y="263"/>
                  </a:cubicBezTo>
                  <a:cubicBezTo>
                    <a:pt x="570" y="263"/>
                    <a:pt x="531" y="291"/>
                    <a:pt x="521" y="333"/>
                  </a:cubicBezTo>
                  <a:lnTo>
                    <a:pt x="475" y="510"/>
                  </a:lnTo>
                  <a:lnTo>
                    <a:pt x="133" y="25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108973" y="1867219"/>
              <a:ext cx="482827" cy="364593"/>
            </a:xfrm>
            <a:custGeom>
              <a:rect b="b" l="l" r="r" t="t"/>
              <a:pathLst>
                <a:path extrusionOk="0" h="4369" w="5786">
                  <a:moveTo>
                    <a:pt x="4057" y="1"/>
                  </a:moveTo>
                  <a:lnTo>
                    <a:pt x="4057" y="1"/>
                  </a:lnTo>
                  <a:cubicBezTo>
                    <a:pt x="0" y="2153"/>
                    <a:pt x="2406" y="4369"/>
                    <a:pt x="2406" y="4369"/>
                  </a:cubicBezTo>
                  <a:cubicBezTo>
                    <a:pt x="5785" y="3816"/>
                    <a:pt x="4057" y="1"/>
                    <a:pt x="4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274784" y="1867302"/>
              <a:ext cx="188424" cy="382702"/>
            </a:xfrm>
            <a:custGeom>
              <a:rect b="b" l="l" r="r" t="t"/>
              <a:pathLst>
                <a:path extrusionOk="0" h="4586" w="2258">
                  <a:moveTo>
                    <a:pt x="2069" y="1"/>
                  </a:moveTo>
                  <a:lnTo>
                    <a:pt x="1885" y="102"/>
                  </a:lnTo>
                  <a:lnTo>
                    <a:pt x="1633" y="770"/>
                  </a:lnTo>
                  <a:lnTo>
                    <a:pt x="1517" y="563"/>
                  </a:lnTo>
                  <a:cubicBezTo>
                    <a:pt x="1494" y="524"/>
                    <a:pt x="1453" y="502"/>
                    <a:pt x="1410" y="502"/>
                  </a:cubicBezTo>
                  <a:cubicBezTo>
                    <a:pt x="1391" y="502"/>
                    <a:pt x="1370" y="507"/>
                    <a:pt x="1352" y="517"/>
                  </a:cubicBezTo>
                  <a:cubicBezTo>
                    <a:pt x="1294" y="550"/>
                    <a:pt x="1272" y="623"/>
                    <a:pt x="1305" y="681"/>
                  </a:cubicBezTo>
                  <a:lnTo>
                    <a:pt x="1522" y="1065"/>
                  </a:lnTo>
                  <a:lnTo>
                    <a:pt x="1320" y="1596"/>
                  </a:lnTo>
                  <a:lnTo>
                    <a:pt x="1103" y="1209"/>
                  </a:lnTo>
                  <a:cubicBezTo>
                    <a:pt x="1080" y="1170"/>
                    <a:pt x="1039" y="1148"/>
                    <a:pt x="997" y="1148"/>
                  </a:cubicBezTo>
                  <a:cubicBezTo>
                    <a:pt x="977" y="1148"/>
                    <a:pt x="957" y="1153"/>
                    <a:pt x="939" y="1163"/>
                  </a:cubicBezTo>
                  <a:cubicBezTo>
                    <a:pt x="880" y="1197"/>
                    <a:pt x="859" y="1270"/>
                    <a:pt x="892" y="1329"/>
                  </a:cubicBezTo>
                  <a:lnTo>
                    <a:pt x="1208" y="1892"/>
                  </a:lnTo>
                  <a:lnTo>
                    <a:pt x="1007" y="2422"/>
                  </a:lnTo>
                  <a:lnTo>
                    <a:pt x="681" y="1842"/>
                  </a:lnTo>
                  <a:cubicBezTo>
                    <a:pt x="658" y="1803"/>
                    <a:pt x="618" y="1781"/>
                    <a:pt x="575" y="1781"/>
                  </a:cubicBezTo>
                  <a:cubicBezTo>
                    <a:pt x="555" y="1781"/>
                    <a:pt x="535" y="1786"/>
                    <a:pt x="516" y="1796"/>
                  </a:cubicBezTo>
                  <a:cubicBezTo>
                    <a:pt x="459" y="1828"/>
                    <a:pt x="437" y="1902"/>
                    <a:pt x="470" y="1960"/>
                  </a:cubicBezTo>
                  <a:lnTo>
                    <a:pt x="896" y="2718"/>
                  </a:lnTo>
                  <a:lnTo>
                    <a:pt x="695" y="3249"/>
                  </a:lnTo>
                  <a:lnTo>
                    <a:pt x="245" y="2447"/>
                  </a:lnTo>
                  <a:cubicBezTo>
                    <a:pt x="222" y="2408"/>
                    <a:pt x="181" y="2386"/>
                    <a:pt x="139" y="2386"/>
                  </a:cubicBezTo>
                  <a:cubicBezTo>
                    <a:pt x="119" y="2386"/>
                    <a:pt x="99" y="2391"/>
                    <a:pt x="80" y="2401"/>
                  </a:cubicBezTo>
                  <a:cubicBezTo>
                    <a:pt x="23" y="2435"/>
                    <a:pt x="0" y="2508"/>
                    <a:pt x="34" y="2567"/>
                  </a:cubicBezTo>
                  <a:lnTo>
                    <a:pt x="583" y="3544"/>
                  </a:lnTo>
                  <a:lnTo>
                    <a:pt x="253" y="4421"/>
                  </a:lnTo>
                  <a:cubicBezTo>
                    <a:pt x="229" y="4484"/>
                    <a:pt x="260" y="4553"/>
                    <a:pt x="323" y="4578"/>
                  </a:cubicBezTo>
                  <a:cubicBezTo>
                    <a:pt x="337" y="4583"/>
                    <a:pt x="351" y="4585"/>
                    <a:pt x="365" y="4585"/>
                  </a:cubicBezTo>
                  <a:cubicBezTo>
                    <a:pt x="414" y="4585"/>
                    <a:pt x="460" y="4556"/>
                    <a:pt x="479" y="4507"/>
                  </a:cubicBezTo>
                  <a:lnTo>
                    <a:pt x="812" y="3628"/>
                  </a:lnTo>
                  <a:lnTo>
                    <a:pt x="1840" y="3264"/>
                  </a:lnTo>
                  <a:cubicBezTo>
                    <a:pt x="1902" y="3242"/>
                    <a:pt x="1936" y="3173"/>
                    <a:pt x="1913" y="3110"/>
                  </a:cubicBezTo>
                  <a:cubicBezTo>
                    <a:pt x="1896" y="3062"/>
                    <a:pt x="1849" y="3030"/>
                    <a:pt x="1800" y="3030"/>
                  </a:cubicBezTo>
                  <a:cubicBezTo>
                    <a:pt x="1786" y="3030"/>
                    <a:pt x="1772" y="3033"/>
                    <a:pt x="1758" y="3038"/>
                  </a:cubicBezTo>
                  <a:lnTo>
                    <a:pt x="923" y="3332"/>
                  </a:lnTo>
                  <a:lnTo>
                    <a:pt x="1124" y="2803"/>
                  </a:lnTo>
                  <a:lnTo>
                    <a:pt x="1965" y="2506"/>
                  </a:lnTo>
                  <a:cubicBezTo>
                    <a:pt x="2028" y="2483"/>
                    <a:pt x="2061" y="2415"/>
                    <a:pt x="2038" y="2352"/>
                  </a:cubicBezTo>
                  <a:cubicBezTo>
                    <a:pt x="2021" y="2302"/>
                    <a:pt x="1975" y="2271"/>
                    <a:pt x="1924" y="2271"/>
                  </a:cubicBezTo>
                  <a:cubicBezTo>
                    <a:pt x="1911" y="2271"/>
                    <a:pt x="1897" y="2274"/>
                    <a:pt x="1883" y="2279"/>
                  </a:cubicBezTo>
                  <a:lnTo>
                    <a:pt x="1233" y="2509"/>
                  </a:lnTo>
                  <a:lnTo>
                    <a:pt x="1435" y="1980"/>
                  </a:lnTo>
                  <a:lnTo>
                    <a:pt x="2110" y="1740"/>
                  </a:lnTo>
                  <a:cubicBezTo>
                    <a:pt x="2172" y="1719"/>
                    <a:pt x="2205" y="1649"/>
                    <a:pt x="2183" y="1586"/>
                  </a:cubicBezTo>
                  <a:cubicBezTo>
                    <a:pt x="2166" y="1536"/>
                    <a:pt x="2118" y="1505"/>
                    <a:pt x="2067" y="1505"/>
                  </a:cubicBezTo>
                  <a:cubicBezTo>
                    <a:pt x="2054" y="1505"/>
                    <a:pt x="2041" y="1507"/>
                    <a:pt x="2028" y="1511"/>
                  </a:cubicBezTo>
                  <a:lnTo>
                    <a:pt x="1544" y="1683"/>
                  </a:lnTo>
                  <a:lnTo>
                    <a:pt x="1746" y="1153"/>
                  </a:lnTo>
                  <a:lnTo>
                    <a:pt x="2161" y="1003"/>
                  </a:lnTo>
                  <a:cubicBezTo>
                    <a:pt x="2224" y="981"/>
                    <a:pt x="2257" y="912"/>
                    <a:pt x="2234" y="849"/>
                  </a:cubicBezTo>
                  <a:cubicBezTo>
                    <a:pt x="2217" y="800"/>
                    <a:pt x="2171" y="769"/>
                    <a:pt x="2121" y="769"/>
                  </a:cubicBezTo>
                  <a:cubicBezTo>
                    <a:pt x="2107" y="769"/>
                    <a:pt x="2093" y="771"/>
                    <a:pt x="2079" y="777"/>
                  </a:cubicBezTo>
                  <a:lnTo>
                    <a:pt x="1859" y="854"/>
                  </a:lnTo>
                  <a:lnTo>
                    <a:pt x="1859" y="854"/>
                  </a:lnTo>
                  <a:lnTo>
                    <a:pt x="2127" y="143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153785" y="2234304"/>
              <a:ext cx="244334" cy="30543"/>
            </a:xfrm>
            <a:custGeom>
              <a:rect b="b" l="l" r="r" t="t"/>
              <a:pathLst>
                <a:path extrusionOk="0" h="366" w="2928">
                  <a:moveTo>
                    <a:pt x="184" y="1"/>
                  </a:moveTo>
                  <a:cubicBezTo>
                    <a:pt x="82" y="1"/>
                    <a:pt x="0" y="82"/>
                    <a:pt x="0" y="184"/>
                  </a:cubicBezTo>
                  <a:cubicBezTo>
                    <a:pt x="0" y="284"/>
                    <a:pt x="82" y="366"/>
                    <a:pt x="184" y="366"/>
                  </a:cubicBezTo>
                  <a:lnTo>
                    <a:pt x="2746" y="366"/>
                  </a:lnTo>
                  <a:cubicBezTo>
                    <a:pt x="2846" y="366"/>
                    <a:pt x="2928" y="284"/>
                    <a:pt x="2928" y="184"/>
                  </a:cubicBezTo>
                  <a:cubicBezTo>
                    <a:pt x="2928" y="82"/>
                    <a:pt x="2846" y="1"/>
                    <a:pt x="2746" y="1"/>
                  </a:cubicBezTo>
                  <a:close/>
                </a:path>
              </a:pathLst>
            </a:custGeom>
            <a:solidFill>
              <a:srgbClr val="2C61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050016" y="2140581"/>
              <a:ext cx="444608" cy="244842"/>
            </a:xfrm>
            <a:custGeom>
              <a:rect b="b" l="l" r="r" t="t"/>
              <a:pathLst>
                <a:path extrusionOk="0" h="2934" w="5328">
                  <a:moveTo>
                    <a:pt x="3170" y="1"/>
                  </a:moveTo>
                  <a:cubicBezTo>
                    <a:pt x="2734" y="1"/>
                    <a:pt x="2364" y="282"/>
                    <a:pt x="2231" y="673"/>
                  </a:cubicBezTo>
                  <a:cubicBezTo>
                    <a:pt x="2098" y="595"/>
                    <a:pt x="1944" y="549"/>
                    <a:pt x="1777" y="549"/>
                  </a:cubicBezTo>
                  <a:cubicBezTo>
                    <a:pt x="1293" y="549"/>
                    <a:pt x="899" y="932"/>
                    <a:pt x="878" y="1412"/>
                  </a:cubicBezTo>
                  <a:cubicBezTo>
                    <a:pt x="841" y="1407"/>
                    <a:pt x="805" y="1402"/>
                    <a:pt x="767" y="1402"/>
                  </a:cubicBezTo>
                  <a:cubicBezTo>
                    <a:pt x="344" y="1402"/>
                    <a:pt x="2" y="1745"/>
                    <a:pt x="1" y="2167"/>
                  </a:cubicBezTo>
                  <a:cubicBezTo>
                    <a:pt x="1" y="2590"/>
                    <a:pt x="343" y="2933"/>
                    <a:pt x="767" y="2933"/>
                  </a:cubicBezTo>
                  <a:cubicBezTo>
                    <a:pt x="772" y="2933"/>
                    <a:pt x="777" y="2932"/>
                    <a:pt x="782" y="2932"/>
                  </a:cubicBezTo>
                  <a:lnTo>
                    <a:pt x="782" y="2933"/>
                  </a:lnTo>
                  <a:lnTo>
                    <a:pt x="4323" y="2933"/>
                  </a:lnTo>
                  <a:lnTo>
                    <a:pt x="4323" y="2932"/>
                  </a:lnTo>
                  <a:cubicBezTo>
                    <a:pt x="4880" y="2918"/>
                    <a:pt x="5327" y="2462"/>
                    <a:pt x="5327" y="1902"/>
                  </a:cubicBezTo>
                  <a:cubicBezTo>
                    <a:pt x="5327" y="1333"/>
                    <a:pt x="4866" y="871"/>
                    <a:pt x="4297" y="871"/>
                  </a:cubicBezTo>
                  <a:cubicBezTo>
                    <a:pt x="4248" y="871"/>
                    <a:pt x="4202" y="875"/>
                    <a:pt x="4156" y="882"/>
                  </a:cubicBezTo>
                  <a:cubicBezTo>
                    <a:pt x="4102" y="386"/>
                    <a:pt x="3680" y="1"/>
                    <a:pt x="3170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254388" y="1817856"/>
              <a:ext cx="63420" cy="97219"/>
            </a:xfrm>
            <a:custGeom>
              <a:rect b="b" l="l" r="r" t="t"/>
              <a:pathLst>
                <a:path extrusionOk="0" h="1165" w="760">
                  <a:moveTo>
                    <a:pt x="379" y="0"/>
                  </a:moveTo>
                  <a:cubicBezTo>
                    <a:pt x="365" y="0"/>
                    <a:pt x="350" y="8"/>
                    <a:pt x="342" y="22"/>
                  </a:cubicBezTo>
                  <a:lnTo>
                    <a:pt x="40" y="615"/>
                  </a:lnTo>
                  <a:lnTo>
                    <a:pt x="42" y="615"/>
                  </a:lnTo>
                  <a:cubicBezTo>
                    <a:pt x="17" y="666"/>
                    <a:pt x="0" y="723"/>
                    <a:pt x="0" y="785"/>
                  </a:cubicBezTo>
                  <a:cubicBezTo>
                    <a:pt x="0" y="994"/>
                    <a:pt x="170" y="1164"/>
                    <a:pt x="380" y="1164"/>
                  </a:cubicBezTo>
                  <a:cubicBezTo>
                    <a:pt x="590" y="1164"/>
                    <a:pt x="760" y="994"/>
                    <a:pt x="760" y="785"/>
                  </a:cubicBezTo>
                  <a:cubicBezTo>
                    <a:pt x="759" y="723"/>
                    <a:pt x="743" y="666"/>
                    <a:pt x="717" y="615"/>
                  </a:cubicBezTo>
                  <a:lnTo>
                    <a:pt x="718" y="615"/>
                  </a:lnTo>
                  <a:lnTo>
                    <a:pt x="416" y="22"/>
                  </a:lnTo>
                  <a:cubicBezTo>
                    <a:pt x="408" y="8"/>
                    <a:pt x="394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254388" y="1679584"/>
              <a:ext cx="63420" cy="97219"/>
            </a:xfrm>
            <a:custGeom>
              <a:rect b="b" l="l" r="r" t="t"/>
              <a:pathLst>
                <a:path extrusionOk="0" h="1165" w="760">
                  <a:moveTo>
                    <a:pt x="379" y="1"/>
                  </a:moveTo>
                  <a:cubicBezTo>
                    <a:pt x="365" y="1"/>
                    <a:pt x="350" y="8"/>
                    <a:pt x="342" y="23"/>
                  </a:cubicBezTo>
                  <a:lnTo>
                    <a:pt x="40" y="615"/>
                  </a:lnTo>
                  <a:lnTo>
                    <a:pt x="42" y="615"/>
                  </a:lnTo>
                  <a:cubicBezTo>
                    <a:pt x="17" y="666"/>
                    <a:pt x="0" y="724"/>
                    <a:pt x="0" y="785"/>
                  </a:cubicBezTo>
                  <a:cubicBezTo>
                    <a:pt x="0" y="995"/>
                    <a:pt x="170" y="1165"/>
                    <a:pt x="380" y="1165"/>
                  </a:cubicBezTo>
                  <a:cubicBezTo>
                    <a:pt x="590" y="1165"/>
                    <a:pt x="760" y="995"/>
                    <a:pt x="760" y="785"/>
                  </a:cubicBezTo>
                  <a:cubicBezTo>
                    <a:pt x="759" y="724"/>
                    <a:pt x="743" y="666"/>
                    <a:pt x="717" y="615"/>
                  </a:cubicBezTo>
                  <a:lnTo>
                    <a:pt x="718" y="615"/>
                  </a:lnTo>
                  <a:lnTo>
                    <a:pt x="416" y="23"/>
                  </a:lnTo>
                  <a:cubicBezTo>
                    <a:pt x="408" y="8"/>
                    <a:pt x="394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144654" y="1728150"/>
              <a:ext cx="63420" cy="97219"/>
            </a:xfrm>
            <a:custGeom>
              <a:rect b="b" l="l" r="r" t="t"/>
              <a:pathLst>
                <a:path extrusionOk="0" h="1165" w="760">
                  <a:moveTo>
                    <a:pt x="380" y="1"/>
                  </a:moveTo>
                  <a:cubicBezTo>
                    <a:pt x="365" y="1"/>
                    <a:pt x="351" y="8"/>
                    <a:pt x="343" y="23"/>
                  </a:cubicBezTo>
                  <a:lnTo>
                    <a:pt x="42" y="616"/>
                  </a:lnTo>
                  <a:lnTo>
                    <a:pt x="43" y="616"/>
                  </a:lnTo>
                  <a:cubicBezTo>
                    <a:pt x="17" y="667"/>
                    <a:pt x="1" y="724"/>
                    <a:pt x="1" y="785"/>
                  </a:cubicBezTo>
                  <a:cubicBezTo>
                    <a:pt x="1" y="995"/>
                    <a:pt x="171" y="1165"/>
                    <a:pt x="380" y="1165"/>
                  </a:cubicBezTo>
                  <a:cubicBezTo>
                    <a:pt x="590" y="1165"/>
                    <a:pt x="760" y="995"/>
                    <a:pt x="760" y="785"/>
                  </a:cubicBezTo>
                  <a:cubicBezTo>
                    <a:pt x="759" y="724"/>
                    <a:pt x="742" y="667"/>
                    <a:pt x="717" y="616"/>
                  </a:cubicBezTo>
                  <a:lnTo>
                    <a:pt x="718" y="616"/>
                  </a:lnTo>
                  <a:lnTo>
                    <a:pt x="416" y="23"/>
                  </a:lnTo>
                  <a:cubicBezTo>
                    <a:pt x="408" y="8"/>
                    <a:pt x="394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362870" y="1769206"/>
              <a:ext cx="63504" cy="97303"/>
            </a:xfrm>
            <a:custGeom>
              <a:rect b="b" l="l" r="r" t="t"/>
              <a:pathLst>
                <a:path extrusionOk="0" h="1166" w="761">
                  <a:moveTo>
                    <a:pt x="380" y="1"/>
                  </a:moveTo>
                  <a:cubicBezTo>
                    <a:pt x="366" y="1"/>
                    <a:pt x="351" y="8"/>
                    <a:pt x="344" y="23"/>
                  </a:cubicBezTo>
                  <a:lnTo>
                    <a:pt x="42" y="616"/>
                  </a:lnTo>
                  <a:lnTo>
                    <a:pt x="43" y="616"/>
                  </a:lnTo>
                  <a:cubicBezTo>
                    <a:pt x="17" y="667"/>
                    <a:pt x="1" y="724"/>
                    <a:pt x="1" y="786"/>
                  </a:cubicBezTo>
                  <a:cubicBezTo>
                    <a:pt x="1" y="995"/>
                    <a:pt x="171" y="1165"/>
                    <a:pt x="381" y="1165"/>
                  </a:cubicBezTo>
                  <a:cubicBezTo>
                    <a:pt x="590" y="1165"/>
                    <a:pt x="760" y="995"/>
                    <a:pt x="760" y="786"/>
                  </a:cubicBezTo>
                  <a:cubicBezTo>
                    <a:pt x="759" y="724"/>
                    <a:pt x="743" y="667"/>
                    <a:pt x="717" y="616"/>
                  </a:cubicBezTo>
                  <a:lnTo>
                    <a:pt x="718" y="616"/>
                  </a:lnTo>
                  <a:lnTo>
                    <a:pt x="416" y="23"/>
                  </a:lnTo>
                  <a:cubicBezTo>
                    <a:pt x="409" y="8"/>
                    <a:pt x="394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438970" y="2546814"/>
              <a:ext cx="350563" cy="240670"/>
            </a:xfrm>
            <a:custGeom>
              <a:rect b="b" l="l" r="r" t="t"/>
              <a:pathLst>
                <a:path extrusionOk="0" h="2884" w="4201">
                  <a:moveTo>
                    <a:pt x="0" y="1"/>
                  </a:moveTo>
                  <a:lnTo>
                    <a:pt x="0" y="2884"/>
                  </a:lnTo>
                  <a:lnTo>
                    <a:pt x="4200" y="2884"/>
                  </a:lnTo>
                  <a:lnTo>
                    <a:pt x="4200" y="1"/>
                  </a:lnTo>
                  <a:close/>
                </a:path>
              </a:pathLst>
            </a:custGeom>
            <a:solidFill>
              <a:srgbClr val="000000">
                <a:alpha val="15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458497" y="2567593"/>
              <a:ext cx="89623" cy="89625"/>
            </a:xfrm>
            <a:custGeom>
              <a:rect b="b" l="l" r="r" t="t"/>
              <a:pathLst>
                <a:path extrusionOk="0" h="1074" w="1074">
                  <a:moveTo>
                    <a:pt x="1" y="0"/>
                  </a:moveTo>
                  <a:lnTo>
                    <a:pt x="1" y="1073"/>
                  </a:lnTo>
                  <a:lnTo>
                    <a:pt x="1074" y="107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569399" y="2567593"/>
              <a:ext cx="89706" cy="89625"/>
            </a:xfrm>
            <a:custGeom>
              <a:rect b="b" l="l" r="r" t="t"/>
              <a:pathLst>
                <a:path extrusionOk="0" h="1074" w="1075">
                  <a:moveTo>
                    <a:pt x="1" y="0"/>
                  </a:moveTo>
                  <a:lnTo>
                    <a:pt x="1" y="1073"/>
                  </a:lnTo>
                  <a:lnTo>
                    <a:pt x="1074" y="107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680301" y="2567593"/>
              <a:ext cx="89706" cy="89625"/>
            </a:xfrm>
            <a:custGeom>
              <a:rect b="b" l="l" r="r" t="t"/>
              <a:pathLst>
                <a:path extrusionOk="0" h="1074" w="1075">
                  <a:moveTo>
                    <a:pt x="1" y="0"/>
                  </a:moveTo>
                  <a:lnTo>
                    <a:pt x="1" y="1073"/>
                  </a:lnTo>
                  <a:lnTo>
                    <a:pt x="1074" y="107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458497" y="2680163"/>
              <a:ext cx="89623" cy="89709"/>
            </a:xfrm>
            <a:custGeom>
              <a:rect b="b" l="l" r="r" t="t"/>
              <a:pathLst>
                <a:path extrusionOk="0" h="1075" w="1074">
                  <a:moveTo>
                    <a:pt x="1" y="1"/>
                  </a:moveTo>
                  <a:lnTo>
                    <a:pt x="1" y="1074"/>
                  </a:lnTo>
                  <a:lnTo>
                    <a:pt x="1074" y="1074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569399" y="2680163"/>
              <a:ext cx="89706" cy="89709"/>
            </a:xfrm>
            <a:custGeom>
              <a:rect b="b" l="l" r="r" t="t"/>
              <a:pathLst>
                <a:path extrusionOk="0" h="1075" w="1075">
                  <a:moveTo>
                    <a:pt x="1" y="1"/>
                  </a:moveTo>
                  <a:lnTo>
                    <a:pt x="1" y="1074"/>
                  </a:lnTo>
                  <a:lnTo>
                    <a:pt x="1074" y="1074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680301" y="2680163"/>
              <a:ext cx="89706" cy="89709"/>
            </a:xfrm>
            <a:custGeom>
              <a:rect b="b" l="l" r="r" t="t"/>
              <a:pathLst>
                <a:path extrusionOk="0" h="1075" w="1075">
                  <a:moveTo>
                    <a:pt x="1" y="1"/>
                  </a:moveTo>
                  <a:lnTo>
                    <a:pt x="1" y="1074"/>
                  </a:lnTo>
                  <a:lnTo>
                    <a:pt x="1074" y="1074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458580" y="2567676"/>
              <a:ext cx="89539" cy="89709"/>
            </a:xfrm>
            <a:custGeom>
              <a:rect b="b" l="l" r="r" t="t"/>
              <a:pathLst>
                <a:path extrusionOk="0" h="1075" w="1073">
                  <a:moveTo>
                    <a:pt x="1073" y="0"/>
                  </a:moveTo>
                  <a:lnTo>
                    <a:pt x="1" y="1075"/>
                  </a:lnTo>
                  <a:lnTo>
                    <a:pt x="1073" y="107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569399" y="2567676"/>
              <a:ext cx="89706" cy="89709"/>
            </a:xfrm>
            <a:custGeom>
              <a:rect b="b" l="l" r="r" t="t"/>
              <a:pathLst>
                <a:path extrusionOk="0" h="1075" w="1075">
                  <a:moveTo>
                    <a:pt x="1074" y="0"/>
                  </a:moveTo>
                  <a:lnTo>
                    <a:pt x="1" y="1075"/>
                  </a:lnTo>
                  <a:lnTo>
                    <a:pt x="1074" y="1075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80301" y="2567676"/>
              <a:ext cx="89706" cy="89709"/>
            </a:xfrm>
            <a:custGeom>
              <a:rect b="b" l="l" r="r" t="t"/>
              <a:pathLst>
                <a:path extrusionOk="0" h="1075" w="1075">
                  <a:moveTo>
                    <a:pt x="1074" y="0"/>
                  </a:moveTo>
                  <a:lnTo>
                    <a:pt x="1" y="1075"/>
                  </a:lnTo>
                  <a:lnTo>
                    <a:pt x="1074" y="1075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458580" y="2680163"/>
              <a:ext cx="89539" cy="89792"/>
            </a:xfrm>
            <a:custGeom>
              <a:rect b="b" l="l" r="r" t="t"/>
              <a:pathLst>
                <a:path extrusionOk="0" h="1076" w="1073">
                  <a:moveTo>
                    <a:pt x="1073" y="1"/>
                  </a:moveTo>
                  <a:lnTo>
                    <a:pt x="1" y="1075"/>
                  </a:lnTo>
                  <a:lnTo>
                    <a:pt x="1073" y="10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69399" y="2680163"/>
              <a:ext cx="89706" cy="89792"/>
            </a:xfrm>
            <a:custGeom>
              <a:rect b="b" l="l" r="r" t="t"/>
              <a:pathLst>
                <a:path extrusionOk="0" h="1076" w="1075">
                  <a:moveTo>
                    <a:pt x="1074" y="1"/>
                  </a:moveTo>
                  <a:lnTo>
                    <a:pt x="1" y="1075"/>
                  </a:lnTo>
                  <a:lnTo>
                    <a:pt x="1074" y="1075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680301" y="2680163"/>
              <a:ext cx="89706" cy="89792"/>
            </a:xfrm>
            <a:custGeom>
              <a:rect b="b" l="l" r="r" t="t"/>
              <a:pathLst>
                <a:path extrusionOk="0" h="1076" w="1075">
                  <a:moveTo>
                    <a:pt x="1074" y="1"/>
                  </a:moveTo>
                  <a:lnTo>
                    <a:pt x="1" y="1075"/>
                  </a:lnTo>
                  <a:lnTo>
                    <a:pt x="1074" y="1075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97271" y="2780884"/>
              <a:ext cx="33796" cy="49987"/>
            </a:xfrm>
            <a:custGeom>
              <a:rect b="b" l="l" r="r" t="t"/>
              <a:pathLst>
                <a:path extrusionOk="0" h="599" w="405">
                  <a:moveTo>
                    <a:pt x="0" y="0"/>
                  </a:moveTo>
                  <a:lnTo>
                    <a:pt x="0" y="599"/>
                  </a:lnTo>
                  <a:lnTo>
                    <a:pt x="404" y="599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5C99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597271" y="2787393"/>
              <a:ext cx="33796" cy="15522"/>
            </a:xfrm>
            <a:custGeom>
              <a:rect b="b" l="l" r="r" t="t"/>
              <a:pathLst>
                <a:path extrusionOk="0" h="186" w="405">
                  <a:moveTo>
                    <a:pt x="0" y="1"/>
                  </a:moveTo>
                  <a:lnTo>
                    <a:pt x="0" y="185"/>
                  </a:lnTo>
                  <a:lnTo>
                    <a:pt x="404" y="18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4D8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19242" y="2546814"/>
              <a:ext cx="350563" cy="240670"/>
            </a:xfrm>
            <a:custGeom>
              <a:rect b="b" l="l" r="r" t="t"/>
              <a:pathLst>
                <a:path extrusionOk="0" h="2884" w="4201">
                  <a:moveTo>
                    <a:pt x="1" y="1"/>
                  </a:moveTo>
                  <a:lnTo>
                    <a:pt x="1" y="2884"/>
                  </a:lnTo>
                  <a:lnTo>
                    <a:pt x="4201" y="2884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000000">
                <a:alpha val="15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838769" y="2567593"/>
              <a:ext cx="89706" cy="89625"/>
            </a:xfrm>
            <a:custGeom>
              <a:rect b="b" l="l" r="r" t="t"/>
              <a:pathLst>
                <a:path extrusionOk="0" h="1074" w="1075">
                  <a:moveTo>
                    <a:pt x="1" y="0"/>
                  </a:moveTo>
                  <a:lnTo>
                    <a:pt x="1" y="1073"/>
                  </a:lnTo>
                  <a:lnTo>
                    <a:pt x="1074" y="107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949671" y="2567593"/>
              <a:ext cx="89706" cy="89625"/>
            </a:xfrm>
            <a:custGeom>
              <a:rect b="b" l="l" r="r" t="t"/>
              <a:pathLst>
                <a:path extrusionOk="0" h="1074" w="1075">
                  <a:moveTo>
                    <a:pt x="1" y="0"/>
                  </a:moveTo>
                  <a:lnTo>
                    <a:pt x="1" y="1073"/>
                  </a:lnTo>
                  <a:lnTo>
                    <a:pt x="1074" y="107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060657" y="2567593"/>
              <a:ext cx="89623" cy="89625"/>
            </a:xfrm>
            <a:custGeom>
              <a:rect b="b" l="l" r="r" t="t"/>
              <a:pathLst>
                <a:path extrusionOk="0" h="1074" w="1074">
                  <a:moveTo>
                    <a:pt x="0" y="0"/>
                  </a:moveTo>
                  <a:lnTo>
                    <a:pt x="0" y="1073"/>
                  </a:lnTo>
                  <a:lnTo>
                    <a:pt x="1073" y="107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838769" y="2680163"/>
              <a:ext cx="89706" cy="89709"/>
            </a:xfrm>
            <a:custGeom>
              <a:rect b="b" l="l" r="r" t="t"/>
              <a:pathLst>
                <a:path extrusionOk="0" h="1075" w="1075">
                  <a:moveTo>
                    <a:pt x="1" y="1"/>
                  </a:moveTo>
                  <a:lnTo>
                    <a:pt x="1" y="1074"/>
                  </a:lnTo>
                  <a:lnTo>
                    <a:pt x="1074" y="1074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49671" y="2680163"/>
              <a:ext cx="89706" cy="89709"/>
            </a:xfrm>
            <a:custGeom>
              <a:rect b="b" l="l" r="r" t="t"/>
              <a:pathLst>
                <a:path extrusionOk="0" h="1075" w="1075">
                  <a:moveTo>
                    <a:pt x="1" y="1"/>
                  </a:moveTo>
                  <a:lnTo>
                    <a:pt x="1" y="1074"/>
                  </a:lnTo>
                  <a:lnTo>
                    <a:pt x="1074" y="1074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60657" y="2680163"/>
              <a:ext cx="89623" cy="89709"/>
            </a:xfrm>
            <a:custGeom>
              <a:rect b="b" l="l" r="r" t="t"/>
              <a:pathLst>
                <a:path extrusionOk="0" h="1075" w="1074">
                  <a:moveTo>
                    <a:pt x="0" y="1"/>
                  </a:moveTo>
                  <a:lnTo>
                    <a:pt x="0" y="1074"/>
                  </a:lnTo>
                  <a:lnTo>
                    <a:pt x="1073" y="107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838769" y="2567676"/>
              <a:ext cx="89790" cy="89709"/>
            </a:xfrm>
            <a:custGeom>
              <a:rect b="b" l="l" r="r" t="t"/>
              <a:pathLst>
                <a:path extrusionOk="0" h="1075" w="1076">
                  <a:moveTo>
                    <a:pt x="1075" y="0"/>
                  </a:moveTo>
                  <a:lnTo>
                    <a:pt x="1" y="1075"/>
                  </a:lnTo>
                  <a:lnTo>
                    <a:pt x="1075" y="1075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949671" y="2567676"/>
              <a:ext cx="89790" cy="89709"/>
            </a:xfrm>
            <a:custGeom>
              <a:rect b="b" l="l" r="r" t="t"/>
              <a:pathLst>
                <a:path extrusionOk="0" h="1075" w="1076">
                  <a:moveTo>
                    <a:pt x="1075" y="0"/>
                  </a:moveTo>
                  <a:lnTo>
                    <a:pt x="1" y="1075"/>
                  </a:lnTo>
                  <a:lnTo>
                    <a:pt x="1075" y="1075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060657" y="2567676"/>
              <a:ext cx="89623" cy="89709"/>
            </a:xfrm>
            <a:custGeom>
              <a:rect b="b" l="l" r="r" t="t"/>
              <a:pathLst>
                <a:path extrusionOk="0" h="1075" w="1074">
                  <a:moveTo>
                    <a:pt x="1073" y="0"/>
                  </a:moveTo>
                  <a:lnTo>
                    <a:pt x="0" y="1075"/>
                  </a:lnTo>
                  <a:lnTo>
                    <a:pt x="1073" y="107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838769" y="2680163"/>
              <a:ext cx="89790" cy="89792"/>
            </a:xfrm>
            <a:custGeom>
              <a:rect b="b" l="l" r="r" t="t"/>
              <a:pathLst>
                <a:path extrusionOk="0" h="1076" w="1076">
                  <a:moveTo>
                    <a:pt x="1075" y="1"/>
                  </a:moveTo>
                  <a:lnTo>
                    <a:pt x="1" y="1075"/>
                  </a:lnTo>
                  <a:lnTo>
                    <a:pt x="1075" y="1075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949671" y="2680163"/>
              <a:ext cx="89790" cy="89792"/>
            </a:xfrm>
            <a:custGeom>
              <a:rect b="b" l="l" r="r" t="t"/>
              <a:pathLst>
                <a:path extrusionOk="0" h="1076" w="1076">
                  <a:moveTo>
                    <a:pt x="1075" y="1"/>
                  </a:moveTo>
                  <a:lnTo>
                    <a:pt x="1" y="1075"/>
                  </a:lnTo>
                  <a:lnTo>
                    <a:pt x="1075" y="1075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060657" y="2680163"/>
              <a:ext cx="89623" cy="89792"/>
            </a:xfrm>
            <a:custGeom>
              <a:rect b="b" l="l" r="r" t="t"/>
              <a:pathLst>
                <a:path extrusionOk="0" h="1076" w="1074">
                  <a:moveTo>
                    <a:pt x="1073" y="1"/>
                  </a:moveTo>
                  <a:lnTo>
                    <a:pt x="0" y="1075"/>
                  </a:lnTo>
                  <a:lnTo>
                    <a:pt x="1073" y="10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977710" y="2780884"/>
              <a:ext cx="33796" cy="49987"/>
            </a:xfrm>
            <a:custGeom>
              <a:rect b="b" l="l" r="r" t="t"/>
              <a:pathLst>
                <a:path extrusionOk="0" h="599" w="405">
                  <a:moveTo>
                    <a:pt x="1" y="0"/>
                  </a:moveTo>
                  <a:lnTo>
                    <a:pt x="1" y="599"/>
                  </a:lnTo>
                  <a:lnTo>
                    <a:pt x="405" y="599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5C99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977710" y="2787393"/>
              <a:ext cx="33796" cy="15522"/>
            </a:xfrm>
            <a:custGeom>
              <a:rect b="b" l="l" r="r" t="t"/>
              <a:pathLst>
                <a:path extrusionOk="0" h="186" w="405">
                  <a:moveTo>
                    <a:pt x="1" y="1"/>
                  </a:moveTo>
                  <a:lnTo>
                    <a:pt x="1" y="185"/>
                  </a:lnTo>
                  <a:lnTo>
                    <a:pt x="405" y="18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4D87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639746" y="2168130"/>
              <a:ext cx="120915" cy="120919"/>
            </a:xfrm>
            <a:custGeom>
              <a:rect b="b" l="l" r="r" t="t"/>
              <a:pathLst>
                <a:path extrusionOk="0" h="1449" w="1449">
                  <a:moveTo>
                    <a:pt x="725" y="1"/>
                  </a:moveTo>
                  <a:cubicBezTo>
                    <a:pt x="324" y="1"/>
                    <a:pt x="1" y="325"/>
                    <a:pt x="1" y="724"/>
                  </a:cubicBezTo>
                  <a:cubicBezTo>
                    <a:pt x="1" y="1125"/>
                    <a:pt x="325" y="1448"/>
                    <a:pt x="725" y="1448"/>
                  </a:cubicBezTo>
                  <a:cubicBezTo>
                    <a:pt x="1125" y="1448"/>
                    <a:pt x="1449" y="1123"/>
                    <a:pt x="1449" y="724"/>
                  </a:cubicBezTo>
                  <a:cubicBezTo>
                    <a:pt x="1449" y="324"/>
                    <a:pt x="1124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639746" y="2167963"/>
              <a:ext cx="60583" cy="121003"/>
            </a:xfrm>
            <a:custGeom>
              <a:rect b="b" l="l" r="r" t="t"/>
              <a:pathLst>
                <a:path extrusionOk="0" h="1450" w="726">
                  <a:moveTo>
                    <a:pt x="725" y="1"/>
                  </a:moveTo>
                  <a:cubicBezTo>
                    <a:pt x="324" y="1"/>
                    <a:pt x="1" y="326"/>
                    <a:pt x="1" y="725"/>
                  </a:cubicBezTo>
                  <a:cubicBezTo>
                    <a:pt x="1" y="1125"/>
                    <a:pt x="326" y="1449"/>
                    <a:pt x="725" y="1449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000000">
                <a:alpha val="15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" name="Google Shape;168;p13"/>
            <p:cNvGrpSpPr/>
            <p:nvPr/>
          </p:nvGrpSpPr>
          <p:grpSpPr>
            <a:xfrm>
              <a:off x="3598439" y="2126740"/>
              <a:ext cx="203529" cy="203612"/>
              <a:chOff x="3598439" y="2126740"/>
              <a:chExt cx="203529" cy="203612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3696657" y="2126740"/>
                <a:ext cx="7176" cy="26036"/>
              </a:xfrm>
              <a:custGeom>
                <a:rect b="b" l="l" r="r" t="t"/>
                <a:pathLst>
                  <a:path extrusionOk="0" h="312" w="86">
                    <a:moveTo>
                      <a:pt x="43" y="0"/>
                    </a:moveTo>
                    <a:cubicBezTo>
                      <a:pt x="20" y="0"/>
                      <a:pt x="0" y="20"/>
                      <a:pt x="0" y="42"/>
                    </a:cubicBezTo>
                    <a:lnTo>
                      <a:pt x="0" y="269"/>
                    </a:lnTo>
                    <a:cubicBezTo>
                      <a:pt x="0" y="292"/>
                      <a:pt x="20" y="311"/>
                      <a:pt x="43" y="311"/>
                    </a:cubicBezTo>
                    <a:cubicBezTo>
                      <a:pt x="66" y="311"/>
                      <a:pt x="85" y="293"/>
                      <a:pt x="85" y="269"/>
                    </a:cubicBezTo>
                    <a:lnTo>
                      <a:pt x="85" y="42"/>
                    </a:lnTo>
                    <a:cubicBezTo>
                      <a:pt x="85" y="20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3696657" y="2304316"/>
                <a:ext cx="7176" cy="26036"/>
              </a:xfrm>
              <a:custGeom>
                <a:rect b="b" l="l" r="r" t="t"/>
                <a:pathLst>
                  <a:path extrusionOk="0" h="312" w="86">
                    <a:moveTo>
                      <a:pt x="43" y="1"/>
                    </a:moveTo>
                    <a:cubicBezTo>
                      <a:pt x="20" y="1"/>
                      <a:pt x="0" y="20"/>
                      <a:pt x="0" y="43"/>
                    </a:cubicBezTo>
                    <a:lnTo>
                      <a:pt x="0" y="269"/>
                    </a:lnTo>
                    <a:cubicBezTo>
                      <a:pt x="0" y="292"/>
                      <a:pt x="20" y="312"/>
                      <a:pt x="43" y="312"/>
                    </a:cubicBezTo>
                    <a:cubicBezTo>
                      <a:pt x="66" y="312"/>
                      <a:pt x="85" y="292"/>
                      <a:pt x="85" y="269"/>
                    </a:cubicBezTo>
                    <a:lnTo>
                      <a:pt x="85" y="43"/>
                    </a:lnTo>
                    <a:cubicBezTo>
                      <a:pt x="85" y="20"/>
                      <a:pt x="66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3775933" y="2224958"/>
                <a:ext cx="26036" cy="7010"/>
              </a:xfrm>
              <a:custGeom>
                <a:rect b="b" l="l" r="r" t="t"/>
                <a:pathLst>
                  <a:path extrusionOk="0" h="84" w="312">
                    <a:moveTo>
                      <a:pt x="43" y="0"/>
                    </a:moveTo>
                    <a:cubicBezTo>
                      <a:pt x="20" y="0"/>
                      <a:pt x="1" y="19"/>
                      <a:pt x="1" y="42"/>
                    </a:cubicBezTo>
                    <a:cubicBezTo>
                      <a:pt x="1" y="66"/>
                      <a:pt x="20" y="84"/>
                      <a:pt x="43" y="84"/>
                    </a:cubicBezTo>
                    <a:lnTo>
                      <a:pt x="270" y="84"/>
                    </a:lnTo>
                    <a:cubicBezTo>
                      <a:pt x="292" y="84"/>
                      <a:pt x="312" y="67"/>
                      <a:pt x="312" y="42"/>
                    </a:cubicBezTo>
                    <a:cubicBezTo>
                      <a:pt x="312" y="19"/>
                      <a:pt x="292" y="0"/>
                      <a:pt x="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3598439" y="2224958"/>
                <a:ext cx="26036" cy="7010"/>
              </a:xfrm>
              <a:custGeom>
                <a:rect b="b" l="l" r="r" t="t"/>
                <a:pathLst>
                  <a:path extrusionOk="0" h="84" w="312">
                    <a:moveTo>
                      <a:pt x="44" y="0"/>
                    </a:moveTo>
                    <a:cubicBezTo>
                      <a:pt x="20" y="0"/>
                      <a:pt x="1" y="19"/>
                      <a:pt x="1" y="42"/>
                    </a:cubicBezTo>
                    <a:cubicBezTo>
                      <a:pt x="1" y="66"/>
                      <a:pt x="20" y="84"/>
                      <a:pt x="44" y="84"/>
                    </a:cubicBezTo>
                    <a:lnTo>
                      <a:pt x="270" y="84"/>
                    </a:lnTo>
                    <a:cubicBezTo>
                      <a:pt x="292" y="84"/>
                      <a:pt x="312" y="67"/>
                      <a:pt x="312" y="42"/>
                    </a:cubicBezTo>
                    <a:cubicBezTo>
                      <a:pt x="312" y="19"/>
                      <a:pt x="292" y="0"/>
                      <a:pt x="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3752400" y="2155530"/>
                <a:ext cx="21112" cy="20445"/>
              </a:xfrm>
              <a:custGeom>
                <a:rect b="b" l="l" r="r" t="t"/>
                <a:pathLst>
                  <a:path extrusionOk="0" h="245" w="253">
                    <a:moveTo>
                      <a:pt x="206" y="0"/>
                    </a:moveTo>
                    <a:cubicBezTo>
                      <a:pt x="196" y="0"/>
                      <a:pt x="185" y="5"/>
                      <a:pt x="176" y="14"/>
                    </a:cubicBezTo>
                    <a:lnTo>
                      <a:pt x="17" y="173"/>
                    </a:lnTo>
                    <a:cubicBezTo>
                      <a:pt x="0" y="190"/>
                      <a:pt x="0" y="215"/>
                      <a:pt x="17" y="233"/>
                    </a:cubicBezTo>
                    <a:cubicBezTo>
                      <a:pt x="25" y="241"/>
                      <a:pt x="36" y="245"/>
                      <a:pt x="46" y="245"/>
                    </a:cubicBezTo>
                    <a:cubicBezTo>
                      <a:pt x="58" y="245"/>
                      <a:pt x="68" y="241"/>
                      <a:pt x="76" y="233"/>
                    </a:cubicBezTo>
                    <a:lnTo>
                      <a:pt x="236" y="72"/>
                    </a:lnTo>
                    <a:cubicBezTo>
                      <a:pt x="252" y="55"/>
                      <a:pt x="252" y="30"/>
                      <a:pt x="236" y="14"/>
                    </a:cubicBezTo>
                    <a:cubicBezTo>
                      <a:pt x="228" y="5"/>
                      <a:pt x="217" y="0"/>
                      <a:pt x="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3626895" y="2281118"/>
                <a:ext cx="21029" cy="20362"/>
              </a:xfrm>
              <a:custGeom>
                <a:rect b="b" l="l" r="r" t="t"/>
                <a:pathLst>
                  <a:path extrusionOk="0" h="244" w="252">
                    <a:moveTo>
                      <a:pt x="206" y="0"/>
                    </a:moveTo>
                    <a:cubicBezTo>
                      <a:pt x="196" y="0"/>
                      <a:pt x="185" y="4"/>
                      <a:pt x="176" y="13"/>
                    </a:cubicBezTo>
                    <a:lnTo>
                      <a:pt x="17" y="172"/>
                    </a:lnTo>
                    <a:cubicBezTo>
                      <a:pt x="0" y="189"/>
                      <a:pt x="0" y="214"/>
                      <a:pt x="17" y="232"/>
                    </a:cubicBezTo>
                    <a:cubicBezTo>
                      <a:pt x="25" y="240"/>
                      <a:pt x="36" y="244"/>
                      <a:pt x="46" y="244"/>
                    </a:cubicBezTo>
                    <a:cubicBezTo>
                      <a:pt x="58" y="244"/>
                      <a:pt x="68" y="240"/>
                      <a:pt x="76" y="232"/>
                    </a:cubicBezTo>
                    <a:lnTo>
                      <a:pt x="236" y="71"/>
                    </a:lnTo>
                    <a:cubicBezTo>
                      <a:pt x="252" y="55"/>
                      <a:pt x="252" y="29"/>
                      <a:pt x="236" y="13"/>
                    </a:cubicBezTo>
                    <a:cubicBezTo>
                      <a:pt x="227" y="4"/>
                      <a:pt x="217" y="0"/>
                      <a:pt x="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3752484" y="2281118"/>
                <a:ext cx="21112" cy="20362"/>
              </a:xfrm>
              <a:custGeom>
                <a:rect b="b" l="l" r="r" t="t"/>
                <a:pathLst>
                  <a:path extrusionOk="0" h="244" w="253">
                    <a:moveTo>
                      <a:pt x="47" y="0"/>
                    </a:moveTo>
                    <a:cubicBezTo>
                      <a:pt x="36" y="0"/>
                      <a:pt x="25" y="4"/>
                      <a:pt x="17" y="13"/>
                    </a:cubicBezTo>
                    <a:cubicBezTo>
                      <a:pt x="0" y="29"/>
                      <a:pt x="0" y="55"/>
                      <a:pt x="17" y="71"/>
                    </a:cubicBezTo>
                    <a:lnTo>
                      <a:pt x="177" y="232"/>
                    </a:lnTo>
                    <a:cubicBezTo>
                      <a:pt x="185" y="240"/>
                      <a:pt x="196" y="244"/>
                      <a:pt x="206" y="244"/>
                    </a:cubicBezTo>
                    <a:cubicBezTo>
                      <a:pt x="216" y="244"/>
                      <a:pt x="229" y="240"/>
                      <a:pt x="236" y="232"/>
                    </a:cubicBezTo>
                    <a:cubicBezTo>
                      <a:pt x="252" y="214"/>
                      <a:pt x="252" y="189"/>
                      <a:pt x="236" y="172"/>
                    </a:cubicBezTo>
                    <a:lnTo>
                      <a:pt x="76" y="13"/>
                    </a:lnTo>
                    <a:cubicBezTo>
                      <a:pt x="68" y="4"/>
                      <a:pt x="57" y="0"/>
                      <a:pt x="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3626978" y="2155530"/>
                <a:ext cx="21112" cy="20445"/>
              </a:xfrm>
              <a:custGeom>
                <a:rect b="b" l="l" r="r" t="t"/>
                <a:pathLst>
                  <a:path extrusionOk="0" h="245" w="253">
                    <a:moveTo>
                      <a:pt x="47" y="0"/>
                    </a:moveTo>
                    <a:cubicBezTo>
                      <a:pt x="36" y="0"/>
                      <a:pt x="25" y="5"/>
                      <a:pt x="17" y="14"/>
                    </a:cubicBezTo>
                    <a:cubicBezTo>
                      <a:pt x="0" y="30"/>
                      <a:pt x="0" y="55"/>
                      <a:pt x="17" y="72"/>
                    </a:cubicBezTo>
                    <a:lnTo>
                      <a:pt x="177" y="233"/>
                    </a:lnTo>
                    <a:cubicBezTo>
                      <a:pt x="184" y="241"/>
                      <a:pt x="196" y="245"/>
                      <a:pt x="206" y="245"/>
                    </a:cubicBezTo>
                    <a:cubicBezTo>
                      <a:pt x="216" y="245"/>
                      <a:pt x="226" y="241"/>
                      <a:pt x="236" y="233"/>
                    </a:cubicBezTo>
                    <a:cubicBezTo>
                      <a:pt x="252" y="215"/>
                      <a:pt x="252" y="190"/>
                      <a:pt x="236" y="173"/>
                    </a:cubicBezTo>
                    <a:lnTo>
                      <a:pt x="76" y="14"/>
                    </a:lnTo>
                    <a:cubicBezTo>
                      <a:pt x="68" y="5"/>
                      <a:pt x="57" y="0"/>
                      <a:pt x="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" name="Google Shape;177;p13"/>
            <p:cNvSpPr/>
            <p:nvPr/>
          </p:nvSpPr>
          <p:spPr>
            <a:xfrm>
              <a:off x="4649799" y="2598051"/>
              <a:ext cx="186756" cy="186845"/>
            </a:xfrm>
            <a:custGeom>
              <a:rect b="b" l="l" r="r" t="t"/>
              <a:pathLst>
                <a:path extrusionOk="0" h="2239" w="2238">
                  <a:moveTo>
                    <a:pt x="1119" y="0"/>
                  </a:moveTo>
                  <a:cubicBezTo>
                    <a:pt x="500" y="0"/>
                    <a:pt x="0" y="501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7" y="2238"/>
                    <a:pt x="2238" y="1738"/>
                    <a:pt x="2238" y="1119"/>
                  </a:cubicBezTo>
                  <a:cubicBezTo>
                    <a:pt x="2238" y="501"/>
                    <a:pt x="1737" y="0"/>
                    <a:pt x="1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4664736" y="2488485"/>
              <a:ext cx="156881" cy="157053"/>
            </a:xfrm>
            <a:custGeom>
              <a:rect b="b" l="l" r="r" t="t"/>
              <a:pathLst>
                <a:path extrusionOk="0" h="1882" w="1880">
                  <a:moveTo>
                    <a:pt x="940" y="1"/>
                  </a:moveTo>
                  <a:cubicBezTo>
                    <a:pt x="421" y="1"/>
                    <a:pt x="0" y="422"/>
                    <a:pt x="0" y="941"/>
                  </a:cubicBezTo>
                  <a:cubicBezTo>
                    <a:pt x="0" y="1460"/>
                    <a:pt x="421" y="1881"/>
                    <a:pt x="940" y="1881"/>
                  </a:cubicBezTo>
                  <a:cubicBezTo>
                    <a:pt x="1459" y="1881"/>
                    <a:pt x="1880" y="1460"/>
                    <a:pt x="1880" y="941"/>
                  </a:cubicBezTo>
                  <a:cubicBezTo>
                    <a:pt x="1880" y="422"/>
                    <a:pt x="1459" y="1"/>
                    <a:pt x="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733831" y="2728563"/>
              <a:ext cx="18609" cy="112491"/>
            </a:xfrm>
            <a:custGeom>
              <a:rect b="b" l="l" r="r" t="t"/>
              <a:pathLst>
                <a:path extrusionOk="0" h="1348" w="223">
                  <a:moveTo>
                    <a:pt x="112" y="1"/>
                  </a:moveTo>
                  <a:cubicBezTo>
                    <a:pt x="50" y="1"/>
                    <a:pt x="1" y="50"/>
                    <a:pt x="1" y="111"/>
                  </a:cubicBezTo>
                  <a:lnTo>
                    <a:pt x="1" y="1236"/>
                  </a:lnTo>
                  <a:cubicBezTo>
                    <a:pt x="1" y="1297"/>
                    <a:pt x="51" y="1347"/>
                    <a:pt x="112" y="1347"/>
                  </a:cubicBezTo>
                  <a:cubicBezTo>
                    <a:pt x="174" y="1347"/>
                    <a:pt x="223" y="1297"/>
                    <a:pt x="223" y="1236"/>
                  </a:cubicBezTo>
                  <a:lnTo>
                    <a:pt x="223" y="111"/>
                  </a:lnTo>
                  <a:cubicBezTo>
                    <a:pt x="223" y="50"/>
                    <a:pt x="174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4104550" y="3671519"/>
              <a:ext cx="239578" cy="147456"/>
            </a:xfrm>
            <a:custGeom>
              <a:rect b="b" l="l" r="r" t="t"/>
              <a:pathLst>
                <a:path extrusionOk="0" h="1767" w="2871">
                  <a:moveTo>
                    <a:pt x="1310" y="1"/>
                  </a:moveTo>
                  <a:lnTo>
                    <a:pt x="0" y="952"/>
                  </a:lnTo>
                  <a:cubicBezTo>
                    <a:pt x="300" y="1462"/>
                    <a:pt x="832" y="1767"/>
                    <a:pt x="1425" y="1767"/>
                  </a:cubicBezTo>
                  <a:lnTo>
                    <a:pt x="2529" y="1767"/>
                  </a:lnTo>
                  <a:cubicBezTo>
                    <a:pt x="2718" y="1767"/>
                    <a:pt x="2870" y="1615"/>
                    <a:pt x="2870" y="1426"/>
                  </a:cubicBezTo>
                  <a:lnTo>
                    <a:pt x="2870" y="609"/>
                  </a:lnTo>
                  <a:cubicBezTo>
                    <a:pt x="2870" y="422"/>
                    <a:pt x="2718" y="269"/>
                    <a:pt x="2529" y="269"/>
                  </a:cubicBezTo>
                  <a:lnTo>
                    <a:pt x="1425" y="269"/>
                  </a:lnTo>
                  <a:cubicBezTo>
                    <a:pt x="1351" y="269"/>
                    <a:pt x="1311" y="227"/>
                    <a:pt x="1290" y="191"/>
                  </a:cubicBezTo>
                  <a:cubicBezTo>
                    <a:pt x="1270" y="154"/>
                    <a:pt x="1253" y="99"/>
                    <a:pt x="1290" y="35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4078765" y="3320372"/>
              <a:ext cx="275877" cy="497028"/>
            </a:xfrm>
            <a:custGeom>
              <a:rect b="b" l="l" r="r" t="t"/>
              <a:pathLst>
                <a:path extrusionOk="0" h="5956" w="3306">
                  <a:moveTo>
                    <a:pt x="2772" y="1"/>
                  </a:moveTo>
                  <a:cubicBezTo>
                    <a:pt x="2701" y="1"/>
                    <a:pt x="2629" y="21"/>
                    <a:pt x="2562" y="64"/>
                  </a:cubicBezTo>
                  <a:lnTo>
                    <a:pt x="553" y="1381"/>
                  </a:lnTo>
                  <a:cubicBezTo>
                    <a:pt x="305" y="1543"/>
                    <a:pt x="326" y="1913"/>
                    <a:pt x="590" y="2046"/>
                  </a:cubicBezTo>
                  <a:lnTo>
                    <a:pt x="1013" y="2259"/>
                  </a:lnTo>
                  <a:lnTo>
                    <a:pt x="316" y="3466"/>
                  </a:lnTo>
                  <a:cubicBezTo>
                    <a:pt x="14" y="3990"/>
                    <a:pt x="0" y="4641"/>
                    <a:pt x="307" y="5162"/>
                  </a:cubicBezTo>
                  <a:cubicBezTo>
                    <a:pt x="562" y="5594"/>
                    <a:pt x="985" y="5880"/>
                    <a:pt x="1470" y="5956"/>
                  </a:cubicBezTo>
                  <a:cubicBezTo>
                    <a:pt x="806" y="5486"/>
                    <a:pt x="1284" y="4735"/>
                    <a:pt x="1492" y="4406"/>
                  </a:cubicBezTo>
                  <a:cubicBezTo>
                    <a:pt x="1549" y="4314"/>
                    <a:pt x="1617" y="4210"/>
                    <a:pt x="1617" y="4210"/>
                  </a:cubicBezTo>
                  <a:lnTo>
                    <a:pt x="2353" y="2934"/>
                  </a:lnTo>
                  <a:lnTo>
                    <a:pt x="2735" y="3126"/>
                  </a:lnTo>
                  <a:cubicBezTo>
                    <a:pt x="2792" y="3155"/>
                    <a:pt x="2851" y="3168"/>
                    <a:pt x="2908" y="3168"/>
                  </a:cubicBezTo>
                  <a:cubicBezTo>
                    <a:pt x="3118" y="3168"/>
                    <a:pt x="3305" y="2994"/>
                    <a:pt x="3292" y="2762"/>
                  </a:cubicBezTo>
                  <a:lnTo>
                    <a:pt x="3157" y="364"/>
                  </a:lnTo>
                  <a:cubicBezTo>
                    <a:pt x="3145" y="148"/>
                    <a:pt x="2965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312419" y="3089139"/>
              <a:ext cx="186672" cy="225482"/>
            </a:xfrm>
            <a:custGeom>
              <a:rect b="b" l="l" r="r" t="t"/>
              <a:pathLst>
                <a:path extrusionOk="0" h="2702" w="2237">
                  <a:moveTo>
                    <a:pt x="2070" y="1"/>
                  </a:moveTo>
                  <a:cubicBezTo>
                    <a:pt x="1479" y="4"/>
                    <a:pt x="948" y="311"/>
                    <a:pt x="650" y="823"/>
                  </a:cubicBezTo>
                  <a:lnTo>
                    <a:pt x="95" y="1778"/>
                  </a:lnTo>
                  <a:cubicBezTo>
                    <a:pt x="0" y="1940"/>
                    <a:pt x="55" y="2148"/>
                    <a:pt x="217" y="2244"/>
                  </a:cubicBezTo>
                  <a:lnTo>
                    <a:pt x="924" y="2655"/>
                  </a:lnTo>
                  <a:cubicBezTo>
                    <a:pt x="978" y="2687"/>
                    <a:pt x="1038" y="2702"/>
                    <a:pt x="1096" y="2702"/>
                  </a:cubicBezTo>
                  <a:cubicBezTo>
                    <a:pt x="1213" y="2702"/>
                    <a:pt x="1327" y="2641"/>
                    <a:pt x="1390" y="2532"/>
                  </a:cubicBezTo>
                  <a:lnTo>
                    <a:pt x="1946" y="1579"/>
                  </a:lnTo>
                  <a:cubicBezTo>
                    <a:pt x="1982" y="1513"/>
                    <a:pt x="2040" y="1500"/>
                    <a:pt x="2081" y="1500"/>
                  </a:cubicBezTo>
                  <a:cubicBezTo>
                    <a:pt x="2124" y="1500"/>
                    <a:pt x="2180" y="1513"/>
                    <a:pt x="2217" y="1579"/>
                  </a:cubicBezTo>
                  <a:lnTo>
                    <a:pt x="2236" y="161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379177" y="3089139"/>
              <a:ext cx="380187" cy="410407"/>
            </a:xfrm>
            <a:custGeom>
              <a:rect b="b" l="l" r="r" t="t"/>
              <a:pathLst>
                <a:path extrusionOk="0" h="4918" w="4556">
                  <a:moveTo>
                    <a:pt x="1278" y="1"/>
                  </a:moveTo>
                  <a:cubicBezTo>
                    <a:pt x="1276" y="1"/>
                    <a:pt x="1274" y="1"/>
                    <a:pt x="1272" y="1"/>
                  </a:cubicBezTo>
                  <a:cubicBezTo>
                    <a:pt x="769" y="4"/>
                    <a:pt x="310" y="225"/>
                    <a:pt x="1" y="607"/>
                  </a:cubicBezTo>
                  <a:cubicBezTo>
                    <a:pt x="126" y="549"/>
                    <a:pt x="242" y="524"/>
                    <a:pt x="349" y="524"/>
                  </a:cubicBezTo>
                  <a:cubicBezTo>
                    <a:pt x="873" y="524"/>
                    <a:pt x="1180" y="1117"/>
                    <a:pt x="1329" y="1404"/>
                  </a:cubicBezTo>
                  <a:cubicBezTo>
                    <a:pt x="1378" y="1500"/>
                    <a:pt x="1434" y="1611"/>
                    <a:pt x="1434" y="1611"/>
                  </a:cubicBezTo>
                  <a:lnTo>
                    <a:pt x="2166" y="2889"/>
                  </a:lnTo>
                  <a:lnTo>
                    <a:pt x="1808" y="3122"/>
                  </a:lnTo>
                  <a:cubicBezTo>
                    <a:pt x="1560" y="3283"/>
                    <a:pt x="1579" y="3653"/>
                    <a:pt x="1843" y="3787"/>
                  </a:cubicBezTo>
                  <a:lnTo>
                    <a:pt x="3985" y="4875"/>
                  </a:lnTo>
                  <a:cubicBezTo>
                    <a:pt x="4042" y="4904"/>
                    <a:pt x="4101" y="4918"/>
                    <a:pt x="4159" y="4918"/>
                  </a:cubicBezTo>
                  <a:cubicBezTo>
                    <a:pt x="4367" y="4918"/>
                    <a:pt x="4555" y="4744"/>
                    <a:pt x="4543" y="4512"/>
                  </a:cubicBezTo>
                  <a:lnTo>
                    <a:pt x="4417" y="2114"/>
                  </a:lnTo>
                  <a:cubicBezTo>
                    <a:pt x="4405" y="1897"/>
                    <a:pt x="4225" y="1749"/>
                    <a:pt x="4032" y="1749"/>
                  </a:cubicBezTo>
                  <a:cubicBezTo>
                    <a:pt x="3962" y="1749"/>
                    <a:pt x="3890" y="1769"/>
                    <a:pt x="3823" y="1812"/>
                  </a:cubicBezTo>
                  <a:lnTo>
                    <a:pt x="3426" y="2071"/>
                  </a:lnTo>
                  <a:lnTo>
                    <a:pt x="2733" y="862"/>
                  </a:lnTo>
                  <a:cubicBezTo>
                    <a:pt x="2433" y="339"/>
                    <a:pt x="1880" y="1"/>
                    <a:pt x="1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714221" y="3519394"/>
              <a:ext cx="183251" cy="234077"/>
            </a:xfrm>
            <a:custGeom>
              <a:rect b="b" l="l" r="r" t="t"/>
              <a:pathLst>
                <a:path extrusionOk="0" h="2805" w="2196">
                  <a:moveTo>
                    <a:pt x="1114" y="0"/>
                  </a:moveTo>
                  <a:cubicBezTo>
                    <a:pt x="1062" y="0"/>
                    <a:pt x="1008" y="12"/>
                    <a:pt x="958" y="37"/>
                  </a:cubicBezTo>
                  <a:lnTo>
                    <a:pt x="232" y="414"/>
                  </a:lnTo>
                  <a:cubicBezTo>
                    <a:pt x="66" y="499"/>
                    <a:pt x="1" y="706"/>
                    <a:pt x="87" y="871"/>
                  </a:cubicBezTo>
                  <a:lnTo>
                    <a:pt x="593" y="1852"/>
                  </a:lnTo>
                  <a:cubicBezTo>
                    <a:pt x="626" y="1918"/>
                    <a:pt x="606" y="1973"/>
                    <a:pt x="585" y="2007"/>
                  </a:cubicBezTo>
                  <a:cubicBezTo>
                    <a:pt x="563" y="2040"/>
                    <a:pt x="523" y="2079"/>
                    <a:pt x="456" y="2079"/>
                  </a:cubicBezTo>
                  <a:cubicBezTo>
                    <a:pt x="452" y="2079"/>
                    <a:pt x="449" y="2079"/>
                    <a:pt x="446" y="2079"/>
                  </a:cubicBezTo>
                  <a:lnTo>
                    <a:pt x="407" y="2078"/>
                  </a:lnTo>
                  <a:lnTo>
                    <a:pt x="1854" y="2804"/>
                  </a:lnTo>
                  <a:cubicBezTo>
                    <a:pt x="2170" y="2303"/>
                    <a:pt x="2195" y="1690"/>
                    <a:pt x="1922" y="1163"/>
                  </a:cubicBezTo>
                  <a:lnTo>
                    <a:pt x="1416" y="184"/>
                  </a:lnTo>
                  <a:cubicBezTo>
                    <a:pt x="1356" y="67"/>
                    <a:pt x="1238" y="0"/>
                    <a:pt x="111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4382849" y="3619614"/>
              <a:ext cx="513369" cy="264870"/>
            </a:xfrm>
            <a:custGeom>
              <a:rect b="b" l="l" r="r" t="t"/>
              <a:pathLst>
                <a:path extrusionOk="0" h="3174" w="6152">
                  <a:moveTo>
                    <a:pt x="2517" y="1"/>
                  </a:moveTo>
                  <a:cubicBezTo>
                    <a:pt x="2452" y="1"/>
                    <a:pt x="2385" y="17"/>
                    <a:pt x="2323" y="54"/>
                  </a:cubicBezTo>
                  <a:lnTo>
                    <a:pt x="254" y="1276"/>
                  </a:lnTo>
                  <a:cubicBezTo>
                    <a:pt x="1" y="1427"/>
                    <a:pt x="4" y="1797"/>
                    <a:pt x="262" y="1942"/>
                  </a:cubicBezTo>
                  <a:lnTo>
                    <a:pt x="2354" y="3123"/>
                  </a:lnTo>
                  <a:cubicBezTo>
                    <a:pt x="2415" y="3157"/>
                    <a:pt x="2480" y="3173"/>
                    <a:pt x="2543" y="3173"/>
                  </a:cubicBezTo>
                  <a:cubicBezTo>
                    <a:pt x="2745" y="3173"/>
                    <a:pt x="2929" y="3010"/>
                    <a:pt x="2927" y="2784"/>
                  </a:cubicBezTo>
                  <a:lnTo>
                    <a:pt x="2922" y="2309"/>
                  </a:lnTo>
                  <a:lnTo>
                    <a:pt x="2922" y="2309"/>
                  </a:lnTo>
                  <a:lnTo>
                    <a:pt x="4313" y="2375"/>
                  </a:lnTo>
                  <a:cubicBezTo>
                    <a:pt x="4340" y="2376"/>
                    <a:pt x="4367" y="2377"/>
                    <a:pt x="4393" y="2377"/>
                  </a:cubicBezTo>
                  <a:cubicBezTo>
                    <a:pt x="4968" y="2377"/>
                    <a:pt x="5516" y="2093"/>
                    <a:pt x="5824" y="1604"/>
                  </a:cubicBezTo>
                  <a:cubicBezTo>
                    <a:pt x="6092" y="1178"/>
                    <a:pt x="6152" y="672"/>
                    <a:pt x="5996" y="207"/>
                  </a:cubicBezTo>
                  <a:lnTo>
                    <a:pt x="5996" y="207"/>
                  </a:lnTo>
                  <a:cubicBezTo>
                    <a:pt x="5912" y="813"/>
                    <a:pt x="5386" y="918"/>
                    <a:pt x="4967" y="918"/>
                  </a:cubicBezTo>
                  <a:cubicBezTo>
                    <a:pt x="4831" y="918"/>
                    <a:pt x="4705" y="907"/>
                    <a:pt x="4610" y="898"/>
                  </a:cubicBezTo>
                  <a:cubicBezTo>
                    <a:pt x="4501" y="890"/>
                    <a:pt x="4377" y="877"/>
                    <a:pt x="4377" y="877"/>
                  </a:cubicBezTo>
                  <a:lnTo>
                    <a:pt x="2906" y="809"/>
                  </a:lnTo>
                  <a:lnTo>
                    <a:pt x="2902" y="382"/>
                  </a:lnTo>
                  <a:cubicBezTo>
                    <a:pt x="2900" y="159"/>
                    <a:pt x="2716" y="1"/>
                    <a:pt x="2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366744" y="1966605"/>
              <a:ext cx="332705" cy="870968"/>
            </a:xfrm>
            <a:custGeom>
              <a:rect b="b" l="l" r="r" t="t"/>
              <a:pathLst>
                <a:path extrusionOk="0" h="10437" w="3987">
                  <a:moveTo>
                    <a:pt x="775" y="1"/>
                  </a:moveTo>
                  <a:lnTo>
                    <a:pt x="0" y="10436"/>
                  </a:lnTo>
                  <a:lnTo>
                    <a:pt x="3987" y="10436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368365" y="1966605"/>
              <a:ext cx="332705" cy="870968"/>
            </a:xfrm>
            <a:custGeom>
              <a:rect b="b" l="l" r="r" t="t"/>
              <a:pathLst>
                <a:path extrusionOk="0" h="10437" w="3987">
                  <a:moveTo>
                    <a:pt x="775" y="1"/>
                  </a:moveTo>
                  <a:lnTo>
                    <a:pt x="0" y="10436"/>
                  </a:lnTo>
                  <a:lnTo>
                    <a:pt x="3987" y="10436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B7B7B7">
                <a:alpha val="1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526546" y="2600805"/>
              <a:ext cx="186922" cy="186845"/>
            </a:xfrm>
            <a:custGeom>
              <a:rect b="b" l="l" r="r" t="t"/>
              <a:pathLst>
                <a:path extrusionOk="0" h="2239" w="2240">
                  <a:moveTo>
                    <a:pt x="1120" y="0"/>
                  </a:moveTo>
                  <a:cubicBezTo>
                    <a:pt x="502" y="0"/>
                    <a:pt x="1" y="502"/>
                    <a:pt x="1" y="1120"/>
                  </a:cubicBezTo>
                  <a:cubicBezTo>
                    <a:pt x="1" y="1738"/>
                    <a:pt x="502" y="2239"/>
                    <a:pt x="1120" y="2239"/>
                  </a:cubicBezTo>
                  <a:cubicBezTo>
                    <a:pt x="1738" y="2239"/>
                    <a:pt x="2239" y="1738"/>
                    <a:pt x="2239" y="1120"/>
                  </a:cubicBezTo>
                  <a:cubicBezTo>
                    <a:pt x="2239" y="502"/>
                    <a:pt x="1738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541484" y="2491322"/>
              <a:ext cx="157048" cy="156969"/>
            </a:xfrm>
            <a:custGeom>
              <a:rect b="b" l="l" r="r" t="t"/>
              <a:pathLst>
                <a:path extrusionOk="0" h="1881" w="1882">
                  <a:moveTo>
                    <a:pt x="941" y="0"/>
                  </a:moveTo>
                  <a:cubicBezTo>
                    <a:pt x="422" y="0"/>
                    <a:pt x="1" y="421"/>
                    <a:pt x="1" y="940"/>
                  </a:cubicBezTo>
                  <a:cubicBezTo>
                    <a:pt x="1" y="1460"/>
                    <a:pt x="422" y="1880"/>
                    <a:pt x="941" y="1880"/>
                  </a:cubicBezTo>
                  <a:cubicBezTo>
                    <a:pt x="1460" y="1880"/>
                    <a:pt x="1881" y="1460"/>
                    <a:pt x="1881" y="940"/>
                  </a:cubicBezTo>
                  <a:cubicBezTo>
                    <a:pt x="1881" y="421"/>
                    <a:pt x="1460" y="0"/>
                    <a:pt x="9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610662" y="2731400"/>
              <a:ext cx="18692" cy="112574"/>
            </a:xfrm>
            <a:custGeom>
              <a:rect b="b" l="l" r="r" t="t"/>
              <a:pathLst>
                <a:path extrusionOk="0" h="1349" w="224">
                  <a:moveTo>
                    <a:pt x="112" y="1"/>
                  </a:moveTo>
                  <a:cubicBezTo>
                    <a:pt x="51" y="1"/>
                    <a:pt x="0" y="51"/>
                    <a:pt x="0" y="112"/>
                  </a:cubicBezTo>
                  <a:lnTo>
                    <a:pt x="0" y="1237"/>
                  </a:lnTo>
                  <a:cubicBezTo>
                    <a:pt x="0" y="1298"/>
                    <a:pt x="51" y="1348"/>
                    <a:pt x="112" y="1348"/>
                  </a:cubicBezTo>
                  <a:cubicBezTo>
                    <a:pt x="173" y="1348"/>
                    <a:pt x="224" y="1298"/>
                    <a:pt x="224" y="1237"/>
                  </a:cubicBezTo>
                  <a:lnTo>
                    <a:pt x="224" y="112"/>
                  </a:lnTo>
                  <a:cubicBezTo>
                    <a:pt x="224" y="51"/>
                    <a:pt x="173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432593" y="1949766"/>
              <a:ext cx="230148" cy="20612"/>
            </a:xfrm>
            <a:custGeom>
              <a:rect b="b" l="l" r="r" t="t"/>
              <a:pathLst>
                <a:path extrusionOk="0" h="247" w="2758">
                  <a:moveTo>
                    <a:pt x="123" y="0"/>
                  </a:moveTo>
                  <a:cubicBezTo>
                    <a:pt x="55" y="0"/>
                    <a:pt x="0" y="55"/>
                    <a:pt x="0" y="124"/>
                  </a:cubicBezTo>
                  <a:cubicBezTo>
                    <a:pt x="0" y="191"/>
                    <a:pt x="55" y="247"/>
                    <a:pt x="123" y="247"/>
                  </a:cubicBezTo>
                  <a:lnTo>
                    <a:pt x="2635" y="247"/>
                  </a:lnTo>
                  <a:cubicBezTo>
                    <a:pt x="2703" y="247"/>
                    <a:pt x="2758" y="191"/>
                    <a:pt x="2758" y="124"/>
                  </a:cubicBezTo>
                  <a:cubicBezTo>
                    <a:pt x="2758" y="55"/>
                    <a:pt x="2703" y="0"/>
                    <a:pt x="2635" y="0"/>
                  </a:cubicBezTo>
                  <a:close/>
                </a:path>
              </a:pathLst>
            </a:custGeom>
            <a:solidFill>
              <a:srgbClr val="2C61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4117485" y="2260506"/>
              <a:ext cx="313763" cy="573218"/>
            </a:xfrm>
            <a:custGeom>
              <a:rect b="b" l="l" r="r" t="t"/>
              <a:pathLst>
                <a:path extrusionOk="0" h="6869" w="3760">
                  <a:moveTo>
                    <a:pt x="730" y="1"/>
                  </a:moveTo>
                  <a:lnTo>
                    <a:pt x="1" y="6868"/>
                  </a:lnTo>
                  <a:lnTo>
                    <a:pt x="3760" y="6868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/>
        </p:nvSpPr>
        <p:spPr>
          <a:xfrm>
            <a:off x="-330600" y="205225"/>
            <a:ext cx="578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Fira Sans"/>
                <a:ea typeface="Fira Sans"/>
                <a:cs typeface="Fira Sans"/>
                <a:sym typeface="Fira Sans"/>
              </a:rPr>
              <a:t>АКТУАЛЬНОСТЬ ПРОЕКТА</a:t>
            </a:r>
            <a:endParaRPr b="1" sz="28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3060002" y="2371859"/>
            <a:ext cx="1405505" cy="1164138"/>
          </a:xfrm>
          <a:custGeom>
            <a:rect b="b" l="l" r="r" t="t"/>
            <a:pathLst>
              <a:path extrusionOk="0" h="19442" w="23473">
                <a:moveTo>
                  <a:pt x="1" y="0"/>
                </a:moveTo>
                <a:lnTo>
                  <a:pt x="11299" y="19442"/>
                </a:lnTo>
                <a:lnTo>
                  <a:pt x="23473" y="19442"/>
                </a:lnTo>
                <a:lnTo>
                  <a:pt x="18290" y="10525"/>
                </a:lnTo>
                <a:cubicBezTo>
                  <a:pt x="14503" y="4009"/>
                  <a:pt x="7536" y="0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1016908" y="3521350"/>
            <a:ext cx="1707227" cy="644881"/>
          </a:xfrm>
          <a:custGeom>
            <a:rect b="b" l="l" r="r" t="t"/>
            <a:pathLst>
              <a:path extrusionOk="0" h="10770" w="28512">
                <a:moveTo>
                  <a:pt x="28512" y="0"/>
                </a:moveTo>
                <a:lnTo>
                  <a:pt x="6027" y="193"/>
                </a:lnTo>
                <a:lnTo>
                  <a:pt x="0" y="10769"/>
                </a:lnTo>
                <a:lnTo>
                  <a:pt x="10313" y="10681"/>
                </a:lnTo>
                <a:cubicBezTo>
                  <a:pt x="17849" y="10617"/>
                  <a:pt x="24781" y="6548"/>
                  <a:pt x="2851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1664487" y="881000"/>
            <a:ext cx="895468" cy="1800157"/>
          </a:xfrm>
          <a:custGeom>
            <a:rect b="b" l="l" r="r" t="t"/>
            <a:pathLst>
              <a:path extrusionOk="0" h="30064" w="14955">
                <a:moveTo>
                  <a:pt x="8838" y="1"/>
                </a:moveTo>
                <a:lnTo>
                  <a:pt x="3732" y="8962"/>
                </a:lnTo>
                <a:cubicBezTo>
                  <a:pt x="1" y="15510"/>
                  <a:pt x="35" y="23548"/>
                  <a:pt x="3822" y="30063"/>
                </a:cubicBezTo>
                <a:lnTo>
                  <a:pt x="14954" y="10525"/>
                </a:lnTo>
                <a:lnTo>
                  <a:pt x="88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3060002" y="2371739"/>
            <a:ext cx="821160" cy="1114560"/>
          </a:xfrm>
          <a:custGeom>
            <a:rect b="b" l="l" r="r" t="t"/>
            <a:pathLst>
              <a:path extrusionOk="0" h="18614" w="13714">
                <a:moveTo>
                  <a:pt x="1" y="0"/>
                </a:moveTo>
                <a:lnTo>
                  <a:pt x="10818" y="18614"/>
                </a:lnTo>
                <a:cubicBezTo>
                  <a:pt x="12660" y="15392"/>
                  <a:pt x="13713" y="11659"/>
                  <a:pt x="13713" y="7682"/>
                </a:cubicBezTo>
                <a:cubicBezTo>
                  <a:pt x="13712" y="6742"/>
                  <a:pt x="13654" y="5815"/>
                  <a:pt x="13539" y="4904"/>
                </a:cubicBezTo>
                <a:cubicBezTo>
                  <a:pt x="9795" y="1785"/>
                  <a:pt x="5026" y="0"/>
                  <a:pt x="1" y="0"/>
                </a:cubicBezTo>
                <a:close/>
              </a:path>
            </a:pathLst>
          </a:custGeom>
          <a:solidFill>
            <a:srgbClr val="434343">
              <a:alpha val="45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1440843" y="3521290"/>
            <a:ext cx="1283295" cy="547520"/>
          </a:xfrm>
          <a:custGeom>
            <a:rect b="b" l="l" r="r" t="t"/>
            <a:pathLst>
              <a:path extrusionOk="0" h="9144" w="21432">
                <a:moveTo>
                  <a:pt x="21432" y="0"/>
                </a:moveTo>
                <a:lnTo>
                  <a:pt x="1" y="183"/>
                </a:lnTo>
                <a:cubicBezTo>
                  <a:pt x="2554" y="4256"/>
                  <a:pt x="6400" y="7434"/>
                  <a:pt x="10963" y="9143"/>
                </a:cubicBezTo>
                <a:cubicBezTo>
                  <a:pt x="15315" y="7389"/>
                  <a:pt x="19035" y="4208"/>
                  <a:pt x="21432" y="0"/>
                </a:cubicBezTo>
                <a:close/>
              </a:path>
            </a:pathLst>
          </a:custGeom>
          <a:solidFill>
            <a:srgbClr val="434343">
              <a:alpha val="45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1686223" y="1511163"/>
            <a:ext cx="873673" cy="1169946"/>
          </a:xfrm>
          <a:custGeom>
            <a:rect b="b" l="l" r="r" t="t"/>
            <a:pathLst>
              <a:path extrusionOk="0" h="19539" w="14591">
                <a:moveTo>
                  <a:pt x="14590" y="0"/>
                </a:moveTo>
                <a:cubicBezTo>
                  <a:pt x="9474" y="4"/>
                  <a:pt x="4766" y="1748"/>
                  <a:pt x="1024" y="4674"/>
                </a:cubicBezTo>
                <a:cubicBezTo>
                  <a:pt x="1" y="9687"/>
                  <a:pt x="812" y="14985"/>
                  <a:pt x="3458" y="19538"/>
                </a:cubicBezTo>
                <a:lnTo>
                  <a:pt x="14590" y="0"/>
                </a:lnTo>
                <a:close/>
              </a:path>
            </a:pathLst>
          </a:custGeom>
          <a:solidFill>
            <a:srgbClr val="434343">
              <a:alpha val="45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1384850" y="1607850"/>
            <a:ext cx="2351270" cy="2348559"/>
          </a:xfrm>
          <a:custGeom>
            <a:rect b="b" l="l" r="r" t="t"/>
            <a:pathLst>
              <a:path extrusionOk="0" h="39267" w="39268">
                <a:moveTo>
                  <a:pt x="19634" y="0"/>
                </a:moveTo>
                <a:cubicBezTo>
                  <a:pt x="14427" y="0"/>
                  <a:pt x="9432" y="2068"/>
                  <a:pt x="5751" y="5750"/>
                </a:cubicBezTo>
                <a:cubicBezTo>
                  <a:pt x="2069" y="9433"/>
                  <a:pt x="1" y="14426"/>
                  <a:pt x="1" y="19633"/>
                </a:cubicBezTo>
                <a:cubicBezTo>
                  <a:pt x="1" y="24841"/>
                  <a:pt x="2069" y="29834"/>
                  <a:pt x="5751" y="33517"/>
                </a:cubicBezTo>
                <a:cubicBezTo>
                  <a:pt x="9432" y="37198"/>
                  <a:pt x="14427" y="39267"/>
                  <a:pt x="19634" y="39267"/>
                </a:cubicBezTo>
                <a:cubicBezTo>
                  <a:pt x="24841" y="39267"/>
                  <a:pt x="29835" y="37198"/>
                  <a:pt x="33517" y="33517"/>
                </a:cubicBezTo>
                <a:cubicBezTo>
                  <a:pt x="37199" y="29834"/>
                  <a:pt x="39268" y="24841"/>
                  <a:pt x="39268" y="19633"/>
                </a:cubicBezTo>
                <a:cubicBezTo>
                  <a:pt x="39268" y="14426"/>
                  <a:pt x="37199" y="9433"/>
                  <a:pt x="33517" y="5750"/>
                </a:cubicBezTo>
                <a:cubicBezTo>
                  <a:pt x="29835" y="2068"/>
                  <a:pt x="24841" y="0"/>
                  <a:pt x="196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1674128" y="1607987"/>
            <a:ext cx="2062001" cy="2348515"/>
          </a:xfrm>
          <a:custGeom>
            <a:rect b="b" l="l" r="r" t="t"/>
            <a:pathLst>
              <a:path extrusionOk="0" h="39222" w="34437">
                <a:moveTo>
                  <a:pt x="16153" y="0"/>
                </a:moveTo>
                <a:cubicBezTo>
                  <a:pt x="23596" y="2343"/>
                  <a:pt x="28992" y="9299"/>
                  <a:pt x="28992" y="17515"/>
                </a:cubicBezTo>
                <a:cubicBezTo>
                  <a:pt x="28992" y="27655"/>
                  <a:pt x="20772" y="35874"/>
                  <a:pt x="10632" y="35874"/>
                </a:cubicBezTo>
                <a:cubicBezTo>
                  <a:pt x="6669" y="35874"/>
                  <a:pt x="3000" y="34619"/>
                  <a:pt x="0" y="32485"/>
                </a:cubicBezTo>
                <a:lnTo>
                  <a:pt x="0" y="32485"/>
                </a:lnTo>
                <a:cubicBezTo>
                  <a:pt x="3599" y="36613"/>
                  <a:pt x="8895" y="39222"/>
                  <a:pt x="14802" y="39222"/>
                </a:cubicBezTo>
                <a:cubicBezTo>
                  <a:pt x="25644" y="39222"/>
                  <a:pt x="34436" y="30431"/>
                  <a:pt x="34436" y="19588"/>
                </a:cubicBezTo>
                <a:cubicBezTo>
                  <a:pt x="34437" y="9198"/>
                  <a:pt x="26368" y="695"/>
                  <a:pt x="16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2223208" y="3425724"/>
            <a:ext cx="294717" cy="173166"/>
          </a:xfrm>
          <a:custGeom>
            <a:rect b="b" l="l" r="r" t="t"/>
            <a:pathLst>
              <a:path extrusionOk="0" h="2892" w="4922">
                <a:moveTo>
                  <a:pt x="593" y="0"/>
                </a:moveTo>
                <a:cubicBezTo>
                  <a:pt x="274" y="0"/>
                  <a:pt x="225" y="346"/>
                  <a:pt x="1" y="469"/>
                </a:cubicBezTo>
                <a:cubicBezTo>
                  <a:pt x="113" y="593"/>
                  <a:pt x="216" y="706"/>
                  <a:pt x="325" y="824"/>
                </a:cubicBezTo>
                <a:cubicBezTo>
                  <a:pt x="753" y="1087"/>
                  <a:pt x="901" y="1321"/>
                  <a:pt x="911" y="1755"/>
                </a:cubicBezTo>
                <a:cubicBezTo>
                  <a:pt x="1560" y="2078"/>
                  <a:pt x="1560" y="2078"/>
                  <a:pt x="1843" y="2157"/>
                </a:cubicBezTo>
                <a:cubicBezTo>
                  <a:pt x="1865" y="2164"/>
                  <a:pt x="1894" y="2172"/>
                  <a:pt x="1917" y="2177"/>
                </a:cubicBezTo>
                <a:cubicBezTo>
                  <a:pt x="2015" y="2200"/>
                  <a:pt x="2103" y="2215"/>
                  <a:pt x="2185" y="2215"/>
                </a:cubicBezTo>
                <a:cubicBezTo>
                  <a:pt x="2302" y="2215"/>
                  <a:pt x="2408" y="2186"/>
                  <a:pt x="2515" y="2108"/>
                </a:cubicBezTo>
                <a:cubicBezTo>
                  <a:pt x="2578" y="2061"/>
                  <a:pt x="2680" y="1986"/>
                  <a:pt x="2812" y="1986"/>
                </a:cubicBezTo>
                <a:cubicBezTo>
                  <a:pt x="2831" y="1986"/>
                  <a:pt x="2852" y="1987"/>
                  <a:pt x="2873" y="1991"/>
                </a:cubicBezTo>
                <a:cubicBezTo>
                  <a:pt x="2967" y="2008"/>
                  <a:pt x="3074" y="2064"/>
                  <a:pt x="3216" y="2172"/>
                </a:cubicBezTo>
                <a:cubicBezTo>
                  <a:pt x="3732" y="2570"/>
                  <a:pt x="4150" y="2892"/>
                  <a:pt x="4752" y="2892"/>
                </a:cubicBezTo>
                <a:cubicBezTo>
                  <a:pt x="4807" y="2892"/>
                  <a:pt x="4863" y="2889"/>
                  <a:pt x="4921" y="2883"/>
                </a:cubicBezTo>
                <a:cubicBezTo>
                  <a:pt x="4920" y="2875"/>
                  <a:pt x="4920" y="2865"/>
                  <a:pt x="4920" y="2856"/>
                </a:cubicBezTo>
                <a:cubicBezTo>
                  <a:pt x="4919" y="2847"/>
                  <a:pt x="4919" y="2836"/>
                  <a:pt x="4919" y="2827"/>
                </a:cubicBezTo>
                <a:lnTo>
                  <a:pt x="4919" y="2799"/>
                </a:lnTo>
                <a:cubicBezTo>
                  <a:pt x="4917" y="2790"/>
                  <a:pt x="4917" y="2780"/>
                  <a:pt x="4917" y="2771"/>
                </a:cubicBezTo>
                <a:cubicBezTo>
                  <a:pt x="4916" y="2763"/>
                  <a:pt x="4916" y="2752"/>
                  <a:pt x="4916" y="2743"/>
                </a:cubicBezTo>
                <a:cubicBezTo>
                  <a:pt x="4915" y="2734"/>
                  <a:pt x="4915" y="2724"/>
                  <a:pt x="4915" y="2716"/>
                </a:cubicBezTo>
                <a:lnTo>
                  <a:pt x="4915" y="2687"/>
                </a:lnTo>
                <a:cubicBezTo>
                  <a:pt x="4915" y="2678"/>
                  <a:pt x="4915" y="2669"/>
                  <a:pt x="4917" y="2657"/>
                </a:cubicBezTo>
                <a:cubicBezTo>
                  <a:pt x="3688" y="1960"/>
                  <a:pt x="3687" y="1950"/>
                  <a:pt x="3678" y="1869"/>
                </a:cubicBezTo>
                <a:cubicBezTo>
                  <a:pt x="3658" y="1658"/>
                  <a:pt x="3487" y="1236"/>
                  <a:pt x="3115" y="1010"/>
                </a:cubicBezTo>
                <a:cubicBezTo>
                  <a:pt x="3100" y="1001"/>
                  <a:pt x="960" y="51"/>
                  <a:pt x="599" y="0"/>
                </a:cubicBezTo>
                <a:cubicBezTo>
                  <a:pt x="597" y="0"/>
                  <a:pt x="595" y="0"/>
                  <a:pt x="5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1371864" y="1709062"/>
            <a:ext cx="1097016" cy="1368141"/>
          </a:xfrm>
          <a:custGeom>
            <a:rect b="b" l="l" r="r" t="t"/>
            <a:pathLst>
              <a:path extrusionOk="0" h="22849" w="18321">
                <a:moveTo>
                  <a:pt x="12128" y="0"/>
                </a:moveTo>
                <a:lnTo>
                  <a:pt x="12128" y="0"/>
                </a:lnTo>
                <a:cubicBezTo>
                  <a:pt x="11676" y="173"/>
                  <a:pt x="11299" y="525"/>
                  <a:pt x="10789" y="557"/>
                </a:cubicBezTo>
                <a:cubicBezTo>
                  <a:pt x="10794" y="554"/>
                  <a:pt x="11445" y="153"/>
                  <a:pt x="11696" y="27"/>
                </a:cubicBezTo>
                <a:lnTo>
                  <a:pt x="11696" y="27"/>
                </a:lnTo>
                <a:cubicBezTo>
                  <a:pt x="10620" y="536"/>
                  <a:pt x="10459" y="634"/>
                  <a:pt x="9211" y="1386"/>
                </a:cubicBezTo>
                <a:cubicBezTo>
                  <a:pt x="8037" y="2171"/>
                  <a:pt x="7869" y="2313"/>
                  <a:pt x="6571" y="3423"/>
                </a:cubicBezTo>
                <a:cubicBezTo>
                  <a:pt x="5659" y="4275"/>
                  <a:pt x="5562" y="4390"/>
                  <a:pt x="4370" y="5801"/>
                </a:cubicBezTo>
                <a:cubicBezTo>
                  <a:pt x="3649" y="6732"/>
                  <a:pt x="3611" y="6797"/>
                  <a:pt x="2605" y="8476"/>
                </a:cubicBezTo>
                <a:cubicBezTo>
                  <a:pt x="2056" y="9489"/>
                  <a:pt x="2027" y="9561"/>
                  <a:pt x="1298" y="11409"/>
                </a:cubicBezTo>
                <a:lnTo>
                  <a:pt x="902" y="12674"/>
                </a:lnTo>
                <a:cubicBezTo>
                  <a:pt x="899" y="12692"/>
                  <a:pt x="450" y="14479"/>
                  <a:pt x="544" y="14876"/>
                </a:cubicBezTo>
                <a:cubicBezTo>
                  <a:pt x="562" y="14838"/>
                  <a:pt x="585" y="14785"/>
                  <a:pt x="602" y="14748"/>
                </a:cubicBezTo>
                <a:lnTo>
                  <a:pt x="602" y="14748"/>
                </a:lnTo>
                <a:cubicBezTo>
                  <a:pt x="1" y="18281"/>
                  <a:pt x="593" y="20542"/>
                  <a:pt x="600" y="20555"/>
                </a:cubicBezTo>
                <a:cubicBezTo>
                  <a:pt x="848" y="19531"/>
                  <a:pt x="495" y="18462"/>
                  <a:pt x="829" y="17444"/>
                </a:cubicBezTo>
                <a:cubicBezTo>
                  <a:pt x="988" y="16958"/>
                  <a:pt x="1596" y="16166"/>
                  <a:pt x="1888" y="16166"/>
                </a:cubicBezTo>
                <a:cubicBezTo>
                  <a:pt x="1925" y="16166"/>
                  <a:pt x="1956" y="16178"/>
                  <a:pt x="1982" y="16206"/>
                </a:cubicBezTo>
                <a:cubicBezTo>
                  <a:pt x="2874" y="17170"/>
                  <a:pt x="2247" y="18493"/>
                  <a:pt x="2770" y="19546"/>
                </a:cubicBezTo>
                <a:cubicBezTo>
                  <a:pt x="2839" y="19521"/>
                  <a:pt x="2932" y="19487"/>
                  <a:pt x="3003" y="19461"/>
                </a:cubicBezTo>
                <a:cubicBezTo>
                  <a:pt x="3022" y="19482"/>
                  <a:pt x="3022" y="19482"/>
                  <a:pt x="3409" y="22503"/>
                </a:cubicBezTo>
                <a:cubicBezTo>
                  <a:pt x="3587" y="21954"/>
                  <a:pt x="3245" y="21318"/>
                  <a:pt x="3690" y="20815"/>
                </a:cubicBezTo>
                <a:cubicBezTo>
                  <a:pt x="4509" y="22836"/>
                  <a:pt x="4664" y="22841"/>
                  <a:pt x="4944" y="22848"/>
                </a:cubicBezTo>
                <a:cubicBezTo>
                  <a:pt x="4958" y="22848"/>
                  <a:pt x="6093" y="22322"/>
                  <a:pt x="5445" y="20864"/>
                </a:cubicBezTo>
                <a:cubicBezTo>
                  <a:pt x="4524" y="18789"/>
                  <a:pt x="4524" y="18789"/>
                  <a:pt x="4908" y="18232"/>
                </a:cubicBezTo>
                <a:cubicBezTo>
                  <a:pt x="4911" y="18228"/>
                  <a:pt x="5152" y="17923"/>
                  <a:pt x="5372" y="17923"/>
                </a:cubicBezTo>
                <a:cubicBezTo>
                  <a:pt x="5447" y="17923"/>
                  <a:pt x="5519" y="17958"/>
                  <a:pt x="5578" y="18050"/>
                </a:cubicBezTo>
                <a:cubicBezTo>
                  <a:pt x="5862" y="18490"/>
                  <a:pt x="5626" y="18969"/>
                  <a:pt x="5677" y="19426"/>
                </a:cubicBezTo>
                <a:cubicBezTo>
                  <a:pt x="6228" y="19209"/>
                  <a:pt x="6160" y="18541"/>
                  <a:pt x="6559" y="18212"/>
                </a:cubicBezTo>
                <a:cubicBezTo>
                  <a:pt x="6956" y="17886"/>
                  <a:pt x="7525" y="17931"/>
                  <a:pt x="7911" y="17583"/>
                </a:cubicBezTo>
                <a:cubicBezTo>
                  <a:pt x="8050" y="17456"/>
                  <a:pt x="8188" y="17239"/>
                  <a:pt x="8282" y="17075"/>
                </a:cubicBezTo>
                <a:cubicBezTo>
                  <a:pt x="8928" y="15947"/>
                  <a:pt x="8596" y="15042"/>
                  <a:pt x="8436" y="14607"/>
                </a:cubicBezTo>
                <a:cubicBezTo>
                  <a:pt x="8088" y="13665"/>
                  <a:pt x="8088" y="13665"/>
                  <a:pt x="8686" y="12571"/>
                </a:cubicBezTo>
                <a:cubicBezTo>
                  <a:pt x="8635" y="12560"/>
                  <a:pt x="8585" y="12548"/>
                  <a:pt x="8535" y="12535"/>
                </a:cubicBezTo>
                <a:cubicBezTo>
                  <a:pt x="8487" y="12524"/>
                  <a:pt x="8438" y="12512"/>
                  <a:pt x="8390" y="12500"/>
                </a:cubicBezTo>
                <a:cubicBezTo>
                  <a:pt x="8341" y="12488"/>
                  <a:pt x="8294" y="12476"/>
                  <a:pt x="8247" y="12464"/>
                </a:cubicBezTo>
                <a:cubicBezTo>
                  <a:pt x="8200" y="12453"/>
                  <a:pt x="8151" y="12441"/>
                  <a:pt x="8104" y="12428"/>
                </a:cubicBezTo>
                <a:cubicBezTo>
                  <a:pt x="8056" y="12416"/>
                  <a:pt x="8008" y="12404"/>
                  <a:pt x="7961" y="12391"/>
                </a:cubicBezTo>
                <a:cubicBezTo>
                  <a:pt x="7913" y="12379"/>
                  <a:pt x="7865" y="12366"/>
                  <a:pt x="7817" y="12353"/>
                </a:cubicBezTo>
                <a:cubicBezTo>
                  <a:pt x="7767" y="12339"/>
                  <a:pt x="7717" y="12326"/>
                  <a:pt x="7669" y="12312"/>
                </a:cubicBezTo>
                <a:cubicBezTo>
                  <a:pt x="7617" y="12298"/>
                  <a:pt x="7566" y="12283"/>
                  <a:pt x="7515" y="12268"/>
                </a:cubicBezTo>
                <a:cubicBezTo>
                  <a:pt x="8436" y="11356"/>
                  <a:pt x="8614" y="11179"/>
                  <a:pt x="8788" y="11179"/>
                </a:cubicBezTo>
                <a:cubicBezTo>
                  <a:pt x="8830" y="11179"/>
                  <a:pt x="8871" y="11190"/>
                  <a:pt x="8923" y="11202"/>
                </a:cubicBezTo>
                <a:cubicBezTo>
                  <a:pt x="8919" y="11803"/>
                  <a:pt x="8919" y="11803"/>
                  <a:pt x="8980" y="11881"/>
                </a:cubicBezTo>
                <a:cubicBezTo>
                  <a:pt x="9120" y="11865"/>
                  <a:pt x="9245" y="11802"/>
                  <a:pt x="9379" y="11768"/>
                </a:cubicBezTo>
                <a:cubicBezTo>
                  <a:pt x="9413" y="11790"/>
                  <a:pt x="9457" y="11819"/>
                  <a:pt x="9491" y="11841"/>
                </a:cubicBezTo>
                <a:lnTo>
                  <a:pt x="9894" y="13855"/>
                </a:lnTo>
                <a:cubicBezTo>
                  <a:pt x="9944" y="13917"/>
                  <a:pt x="10007" y="13942"/>
                  <a:pt x="10076" y="13942"/>
                </a:cubicBezTo>
                <a:cubicBezTo>
                  <a:pt x="10351" y="13942"/>
                  <a:pt x="10722" y="13532"/>
                  <a:pt x="10779" y="13405"/>
                </a:cubicBezTo>
                <a:cubicBezTo>
                  <a:pt x="11087" y="12718"/>
                  <a:pt x="9952" y="12608"/>
                  <a:pt x="10124" y="11947"/>
                </a:cubicBezTo>
                <a:cubicBezTo>
                  <a:pt x="10370" y="10999"/>
                  <a:pt x="10560" y="10945"/>
                  <a:pt x="11480" y="10697"/>
                </a:cubicBezTo>
                <a:cubicBezTo>
                  <a:pt x="11527" y="10682"/>
                  <a:pt x="14076" y="8357"/>
                  <a:pt x="11740" y="7255"/>
                </a:cubicBezTo>
                <a:cubicBezTo>
                  <a:pt x="10870" y="6844"/>
                  <a:pt x="12391" y="5720"/>
                  <a:pt x="12408" y="5710"/>
                </a:cubicBezTo>
                <a:cubicBezTo>
                  <a:pt x="12627" y="5587"/>
                  <a:pt x="12750" y="5519"/>
                  <a:pt x="12894" y="5519"/>
                </a:cubicBezTo>
                <a:cubicBezTo>
                  <a:pt x="13075" y="5519"/>
                  <a:pt x="13292" y="5628"/>
                  <a:pt x="13781" y="5874"/>
                </a:cubicBezTo>
                <a:cubicBezTo>
                  <a:pt x="13889" y="5929"/>
                  <a:pt x="13956" y="5951"/>
                  <a:pt x="14004" y="5951"/>
                </a:cubicBezTo>
                <a:cubicBezTo>
                  <a:pt x="14063" y="5951"/>
                  <a:pt x="14094" y="5917"/>
                  <a:pt x="14137" y="5868"/>
                </a:cubicBezTo>
                <a:cubicBezTo>
                  <a:pt x="14308" y="5679"/>
                  <a:pt x="14354" y="5398"/>
                  <a:pt x="14596" y="5264"/>
                </a:cubicBezTo>
                <a:cubicBezTo>
                  <a:pt x="14639" y="5239"/>
                  <a:pt x="14682" y="5230"/>
                  <a:pt x="14725" y="5230"/>
                </a:cubicBezTo>
                <a:cubicBezTo>
                  <a:pt x="14847" y="5230"/>
                  <a:pt x="14967" y="5301"/>
                  <a:pt x="15088" y="5301"/>
                </a:cubicBezTo>
                <a:cubicBezTo>
                  <a:pt x="15131" y="5301"/>
                  <a:pt x="15174" y="5293"/>
                  <a:pt x="15217" y="5269"/>
                </a:cubicBezTo>
                <a:cubicBezTo>
                  <a:pt x="15252" y="5249"/>
                  <a:pt x="15300" y="5219"/>
                  <a:pt x="15336" y="5199"/>
                </a:cubicBezTo>
                <a:cubicBezTo>
                  <a:pt x="15377" y="5178"/>
                  <a:pt x="15439" y="5167"/>
                  <a:pt x="15482" y="5154"/>
                </a:cubicBezTo>
                <a:lnTo>
                  <a:pt x="15482" y="5154"/>
                </a:lnTo>
                <a:cubicBezTo>
                  <a:pt x="15594" y="5473"/>
                  <a:pt x="15287" y="5947"/>
                  <a:pt x="15283" y="5951"/>
                </a:cubicBezTo>
                <a:cubicBezTo>
                  <a:pt x="14857" y="6518"/>
                  <a:pt x="14575" y="6892"/>
                  <a:pt x="15587" y="8686"/>
                </a:cubicBezTo>
                <a:cubicBezTo>
                  <a:pt x="15837" y="8539"/>
                  <a:pt x="16091" y="7076"/>
                  <a:pt x="16081" y="6998"/>
                </a:cubicBezTo>
                <a:cubicBezTo>
                  <a:pt x="16043" y="6697"/>
                  <a:pt x="15568" y="6595"/>
                  <a:pt x="15715" y="6216"/>
                </a:cubicBezTo>
                <a:cubicBezTo>
                  <a:pt x="15813" y="5963"/>
                  <a:pt x="15828" y="5955"/>
                  <a:pt x="16638" y="5568"/>
                </a:cubicBezTo>
                <a:lnTo>
                  <a:pt x="16638" y="5568"/>
                </a:lnTo>
                <a:cubicBezTo>
                  <a:pt x="16580" y="5714"/>
                  <a:pt x="16524" y="5859"/>
                  <a:pt x="16468" y="6006"/>
                </a:cubicBezTo>
                <a:cubicBezTo>
                  <a:pt x="17374" y="5375"/>
                  <a:pt x="17374" y="5375"/>
                  <a:pt x="17456" y="5179"/>
                </a:cubicBezTo>
                <a:cubicBezTo>
                  <a:pt x="17170" y="4839"/>
                  <a:pt x="17090" y="4727"/>
                  <a:pt x="17090" y="4727"/>
                </a:cubicBezTo>
                <a:cubicBezTo>
                  <a:pt x="17017" y="4467"/>
                  <a:pt x="17089" y="4369"/>
                  <a:pt x="17267" y="4369"/>
                </a:cubicBezTo>
                <a:cubicBezTo>
                  <a:pt x="17477" y="4369"/>
                  <a:pt x="17833" y="4505"/>
                  <a:pt x="18269" y="4671"/>
                </a:cubicBezTo>
                <a:cubicBezTo>
                  <a:pt x="18284" y="4677"/>
                  <a:pt x="18305" y="4686"/>
                  <a:pt x="18321" y="4690"/>
                </a:cubicBezTo>
                <a:cubicBezTo>
                  <a:pt x="18212" y="4408"/>
                  <a:pt x="18065" y="4035"/>
                  <a:pt x="17605" y="4035"/>
                </a:cubicBezTo>
                <a:cubicBezTo>
                  <a:pt x="17560" y="4035"/>
                  <a:pt x="17511" y="4038"/>
                  <a:pt x="17459" y="4046"/>
                </a:cubicBezTo>
                <a:cubicBezTo>
                  <a:pt x="17431" y="4051"/>
                  <a:pt x="17394" y="4066"/>
                  <a:pt x="17363" y="4066"/>
                </a:cubicBezTo>
                <a:cubicBezTo>
                  <a:pt x="17356" y="4066"/>
                  <a:pt x="17349" y="4065"/>
                  <a:pt x="17343" y="4063"/>
                </a:cubicBezTo>
                <a:cubicBezTo>
                  <a:pt x="16842" y="3918"/>
                  <a:pt x="16432" y="3596"/>
                  <a:pt x="15974" y="3367"/>
                </a:cubicBezTo>
                <a:cubicBezTo>
                  <a:pt x="15887" y="3323"/>
                  <a:pt x="15798" y="3309"/>
                  <a:pt x="15708" y="3309"/>
                </a:cubicBezTo>
                <a:cubicBezTo>
                  <a:pt x="15537" y="3309"/>
                  <a:pt x="15363" y="3361"/>
                  <a:pt x="15192" y="3361"/>
                </a:cubicBezTo>
                <a:cubicBezTo>
                  <a:pt x="15105" y="3361"/>
                  <a:pt x="15018" y="3347"/>
                  <a:pt x="14933" y="3306"/>
                </a:cubicBezTo>
                <a:cubicBezTo>
                  <a:pt x="13354" y="2541"/>
                  <a:pt x="13354" y="2541"/>
                  <a:pt x="13394" y="2073"/>
                </a:cubicBezTo>
                <a:lnTo>
                  <a:pt x="13394" y="2073"/>
                </a:lnTo>
                <a:cubicBezTo>
                  <a:pt x="12892" y="2338"/>
                  <a:pt x="12729" y="2383"/>
                  <a:pt x="12676" y="2383"/>
                </a:cubicBezTo>
                <a:cubicBezTo>
                  <a:pt x="12667" y="2383"/>
                  <a:pt x="12661" y="2382"/>
                  <a:pt x="12658" y="2380"/>
                </a:cubicBezTo>
                <a:cubicBezTo>
                  <a:pt x="12234" y="2198"/>
                  <a:pt x="12286" y="1636"/>
                  <a:pt x="11895" y="1428"/>
                </a:cubicBezTo>
                <a:cubicBezTo>
                  <a:pt x="11875" y="1318"/>
                  <a:pt x="11875" y="1318"/>
                  <a:pt x="11905" y="1039"/>
                </a:cubicBezTo>
                <a:cubicBezTo>
                  <a:pt x="12715" y="742"/>
                  <a:pt x="12715" y="742"/>
                  <a:pt x="12844" y="336"/>
                </a:cubicBezTo>
                <a:cubicBezTo>
                  <a:pt x="12837" y="327"/>
                  <a:pt x="12827" y="313"/>
                  <a:pt x="12820" y="305"/>
                </a:cubicBezTo>
                <a:cubicBezTo>
                  <a:pt x="12004" y="265"/>
                  <a:pt x="12004" y="265"/>
                  <a:pt x="11983" y="250"/>
                </a:cubicBezTo>
                <a:cubicBezTo>
                  <a:pt x="10642" y="799"/>
                  <a:pt x="10642" y="799"/>
                  <a:pt x="10431" y="840"/>
                </a:cubicBezTo>
                <a:cubicBezTo>
                  <a:pt x="10984" y="532"/>
                  <a:pt x="11619" y="395"/>
                  <a:pt x="12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1955674" y="3600150"/>
            <a:ext cx="540754" cy="311962"/>
          </a:xfrm>
          <a:custGeom>
            <a:rect b="b" l="l" r="r" t="t"/>
            <a:pathLst>
              <a:path extrusionOk="0" h="5210" w="9031">
                <a:moveTo>
                  <a:pt x="5657" y="4404"/>
                </a:moveTo>
                <a:cubicBezTo>
                  <a:pt x="5659" y="4404"/>
                  <a:pt x="5661" y="4405"/>
                  <a:pt x="5663" y="4405"/>
                </a:cubicBezTo>
                <a:cubicBezTo>
                  <a:pt x="5664" y="4405"/>
                  <a:pt x="5665" y="4404"/>
                  <a:pt x="5665" y="4404"/>
                </a:cubicBezTo>
                <a:cubicBezTo>
                  <a:pt x="5667" y="4404"/>
                  <a:pt x="5668" y="4405"/>
                  <a:pt x="5669" y="4405"/>
                </a:cubicBezTo>
                <a:cubicBezTo>
                  <a:pt x="5665" y="4409"/>
                  <a:pt x="5660" y="4413"/>
                  <a:pt x="5656" y="4416"/>
                </a:cubicBezTo>
                <a:lnTo>
                  <a:pt x="5655" y="4405"/>
                </a:lnTo>
                <a:cubicBezTo>
                  <a:pt x="5656" y="4404"/>
                  <a:pt x="5656" y="4404"/>
                  <a:pt x="5657" y="4404"/>
                </a:cubicBezTo>
                <a:close/>
                <a:moveTo>
                  <a:pt x="3907" y="0"/>
                </a:moveTo>
                <a:cubicBezTo>
                  <a:pt x="3232" y="0"/>
                  <a:pt x="3009" y="435"/>
                  <a:pt x="2953" y="581"/>
                </a:cubicBezTo>
                <a:cubicBezTo>
                  <a:pt x="2931" y="636"/>
                  <a:pt x="2917" y="715"/>
                  <a:pt x="2901" y="772"/>
                </a:cubicBezTo>
                <a:cubicBezTo>
                  <a:pt x="2151" y="311"/>
                  <a:pt x="2072" y="263"/>
                  <a:pt x="2030" y="263"/>
                </a:cubicBezTo>
                <a:cubicBezTo>
                  <a:pt x="2025" y="263"/>
                  <a:pt x="2020" y="263"/>
                  <a:pt x="2015" y="264"/>
                </a:cubicBezTo>
                <a:cubicBezTo>
                  <a:pt x="1887" y="279"/>
                  <a:pt x="1736" y="597"/>
                  <a:pt x="1576" y="931"/>
                </a:cubicBezTo>
                <a:lnTo>
                  <a:pt x="1445" y="874"/>
                </a:lnTo>
                <a:cubicBezTo>
                  <a:pt x="1266" y="1057"/>
                  <a:pt x="1229" y="1369"/>
                  <a:pt x="923" y="1434"/>
                </a:cubicBezTo>
                <a:cubicBezTo>
                  <a:pt x="1" y="1630"/>
                  <a:pt x="1" y="1630"/>
                  <a:pt x="93" y="1850"/>
                </a:cubicBezTo>
                <a:cubicBezTo>
                  <a:pt x="102" y="1871"/>
                  <a:pt x="1444" y="4030"/>
                  <a:pt x="2764" y="4030"/>
                </a:cubicBezTo>
                <a:cubicBezTo>
                  <a:pt x="2767" y="4030"/>
                  <a:pt x="2770" y="4030"/>
                  <a:pt x="2773" y="4030"/>
                </a:cubicBezTo>
                <a:cubicBezTo>
                  <a:pt x="3012" y="4029"/>
                  <a:pt x="3219" y="4028"/>
                  <a:pt x="3401" y="4028"/>
                </a:cubicBezTo>
                <a:cubicBezTo>
                  <a:pt x="4602" y="4028"/>
                  <a:pt x="4673" y="4084"/>
                  <a:pt x="5220" y="4510"/>
                </a:cubicBezTo>
                <a:cubicBezTo>
                  <a:pt x="5369" y="4480"/>
                  <a:pt x="5451" y="4462"/>
                  <a:pt x="5656" y="4419"/>
                </a:cubicBezTo>
                <a:cubicBezTo>
                  <a:pt x="6164" y="4997"/>
                  <a:pt x="6674" y="5209"/>
                  <a:pt x="7139" y="5209"/>
                </a:cubicBezTo>
                <a:cubicBezTo>
                  <a:pt x="8184" y="5209"/>
                  <a:pt x="8995" y="4133"/>
                  <a:pt x="9015" y="3711"/>
                </a:cubicBezTo>
                <a:cubicBezTo>
                  <a:pt x="9030" y="3366"/>
                  <a:pt x="8856" y="3059"/>
                  <a:pt x="8855" y="3057"/>
                </a:cubicBezTo>
                <a:cubicBezTo>
                  <a:pt x="8838" y="3032"/>
                  <a:pt x="8781" y="2978"/>
                  <a:pt x="8480" y="2757"/>
                </a:cubicBezTo>
                <a:cubicBezTo>
                  <a:pt x="8139" y="2505"/>
                  <a:pt x="8064" y="2435"/>
                  <a:pt x="7694" y="2011"/>
                </a:cubicBezTo>
                <a:cubicBezTo>
                  <a:pt x="7641" y="1951"/>
                  <a:pt x="7556" y="1882"/>
                  <a:pt x="7517" y="1811"/>
                </a:cubicBezTo>
                <a:cubicBezTo>
                  <a:pt x="7490" y="1760"/>
                  <a:pt x="7518" y="1676"/>
                  <a:pt x="7518" y="1618"/>
                </a:cubicBezTo>
                <a:cubicBezTo>
                  <a:pt x="7520" y="1339"/>
                  <a:pt x="7142" y="858"/>
                  <a:pt x="6938" y="598"/>
                </a:cubicBezTo>
                <a:cubicBezTo>
                  <a:pt x="6836" y="466"/>
                  <a:pt x="6700" y="290"/>
                  <a:pt x="6600" y="157"/>
                </a:cubicBezTo>
                <a:cubicBezTo>
                  <a:pt x="6585" y="201"/>
                  <a:pt x="6564" y="262"/>
                  <a:pt x="6549" y="307"/>
                </a:cubicBezTo>
                <a:cubicBezTo>
                  <a:pt x="6177" y="1447"/>
                  <a:pt x="6177" y="1447"/>
                  <a:pt x="6021" y="1490"/>
                </a:cubicBezTo>
                <a:cubicBezTo>
                  <a:pt x="5987" y="1499"/>
                  <a:pt x="5948" y="1504"/>
                  <a:pt x="5905" y="1504"/>
                </a:cubicBezTo>
                <a:cubicBezTo>
                  <a:pt x="5531" y="1504"/>
                  <a:pt x="4863" y="1162"/>
                  <a:pt x="4732" y="817"/>
                </a:cubicBezTo>
                <a:cubicBezTo>
                  <a:pt x="4656" y="617"/>
                  <a:pt x="4853" y="407"/>
                  <a:pt x="4707" y="210"/>
                </a:cubicBezTo>
                <a:cubicBezTo>
                  <a:pt x="4671" y="161"/>
                  <a:pt x="4349" y="45"/>
                  <a:pt x="4142" y="16"/>
                </a:cubicBezTo>
                <a:cubicBezTo>
                  <a:pt x="4058" y="5"/>
                  <a:pt x="3980" y="0"/>
                  <a:pt x="3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1749035" y="3195311"/>
            <a:ext cx="135982" cy="194602"/>
          </a:xfrm>
          <a:custGeom>
            <a:rect b="b" l="l" r="r" t="t"/>
            <a:pathLst>
              <a:path extrusionOk="0" h="3250" w="2271">
                <a:moveTo>
                  <a:pt x="1705" y="1"/>
                </a:moveTo>
                <a:cubicBezTo>
                  <a:pt x="1596" y="1"/>
                  <a:pt x="1418" y="156"/>
                  <a:pt x="1384" y="189"/>
                </a:cubicBezTo>
                <a:cubicBezTo>
                  <a:pt x="1288" y="277"/>
                  <a:pt x="1215" y="390"/>
                  <a:pt x="1100" y="458"/>
                </a:cubicBezTo>
                <a:cubicBezTo>
                  <a:pt x="1007" y="515"/>
                  <a:pt x="891" y="484"/>
                  <a:pt x="798" y="540"/>
                </a:cubicBezTo>
                <a:cubicBezTo>
                  <a:pt x="778" y="551"/>
                  <a:pt x="749" y="565"/>
                  <a:pt x="734" y="581"/>
                </a:cubicBezTo>
                <a:cubicBezTo>
                  <a:pt x="638" y="681"/>
                  <a:pt x="606" y="742"/>
                  <a:pt x="541" y="1061"/>
                </a:cubicBezTo>
                <a:cubicBezTo>
                  <a:pt x="495" y="1285"/>
                  <a:pt x="440" y="1463"/>
                  <a:pt x="261" y="1463"/>
                </a:cubicBezTo>
                <a:cubicBezTo>
                  <a:pt x="193" y="1463"/>
                  <a:pt x="109" y="1438"/>
                  <a:pt x="1" y="1381"/>
                </a:cubicBezTo>
                <a:lnTo>
                  <a:pt x="1" y="1381"/>
                </a:lnTo>
                <a:cubicBezTo>
                  <a:pt x="66" y="1670"/>
                  <a:pt x="239" y="2437"/>
                  <a:pt x="611" y="2812"/>
                </a:cubicBezTo>
                <a:cubicBezTo>
                  <a:pt x="803" y="3005"/>
                  <a:pt x="1470" y="3249"/>
                  <a:pt x="1784" y="3249"/>
                </a:cubicBezTo>
                <a:cubicBezTo>
                  <a:pt x="1859" y="3249"/>
                  <a:pt x="1914" y="3235"/>
                  <a:pt x="1937" y="3203"/>
                </a:cubicBezTo>
                <a:cubicBezTo>
                  <a:pt x="1989" y="3134"/>
                  <a:pt x="2215" y="2351"/>
                  <a:pt x="2230" y="2159"/>
                </a:cubicBezTo>
                <a:cubicBezTo>
                  <a:pt x="2271" y="1666"/>
                  <a:pt x="2132" y="1187"/>
                  <a:pt x="2143" y="697"/>
                </a:cubicBezTo>
                <a:cubicBezTo>
                  <a:pt x="2151" y="343"/>
                  <a:pt x="1710" y="2"/>
                  <a:pt x="1706" y="1"/>
                </a:cubicBezTo>
                <a:cubicBezTo>
                  <a:pt x="1706" y="1"/>
                  <a:pt x="1705" y="1"/>
                  <a:pt x="1705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1559701" y="3126630"/>
            <a:ext cx="172806" cy="273700"/>
          </a:xfrm>
          <a:custGeom>
            <a:rect b="b" l="l" r="r" t="t"/>
            <a:pathLst>
              <a:path extrusionOk="0" h="4571" w="2886">
                <a:moveTo>
                  <a:pt x="47" y="1"/>
                </a:moveTo>
                <a:cubicBezTo>
                  <a:pt x="32" y="35"/>
                  <a:pt x="16" y="69"/>
                  <a:pt x="1" y="105"/>
                </a:cubicBezTo>
                <a:cubicBezTo>
                  <a:pt x="919" y="2226"/>
                  <a:pt x="2167" y="4216"/>
                  <a:pt x="2629" y="4513"/>
                </a:cubicBezTo>
                <a:cubicBezTo>
                  <a:pt x="2693" y="4554"/>
                  <a:pt x="2741" y="4570"/>
                  <a:pt x="2776" y="4570"/>
                </a:cubicBezTo>
                <a:cubicBezTo>
                  <a:pt x="2886" y="4570"/>
                  <a:pt x="2879" y="4416"/>
                  <a:pt x="2868" y="4360"/>
                </a:cubicBezTo>
                <a:cubicBezTo>
                  <a:pt x="2804" y="4065"/>
                  <a:pt x="1380" y="1850"/>
                  <a:pt x="1366" y="1828"/>
                </a:cubicBezTo>
                <a:cubicBezTo>
                  <a:pt x="957" y="1196"/>
                  <a:pt x="459" y="630"/>
                  <a:pt x="47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2130877" y="3387222"/>
            <a:ext cx="111731" cy="87960"/>
          </a:xfrm>
          <a:custGeom>
            <a:rect b="b" l="l" r="r" t="t"/>
            <a:pathLst>
              <a:path extrusionOk="0" h="1469" w="1866">
                <a:moveTo>
                  <a:pt x="441" y="0"/>
                </a:moveTo>
                <a:cubicBezTo>
                  <a:pt x="336" y="0"/>
                  <a:pt x="250" y="24"/>
                  <a:pt x="0" y="121"/>
                </a:cubicBezTo>
                <a:cubicBezTo>
                  <a:pt x="128" y="276"/>
                  <a:pt x="324" y="351"/>
                  <a:pt x="445" y="514"/>
                </a:cubicBezTo>
                <a:cubicBezTo>
                  <a:pt x="541" y="645"/>
                  <a:pt x="497" y="770"/>
                  <a:pt x="492" y="783"/>
                </a:cubicBezTo>
                <a:cubicBezTo>
                  <a:pt x="456" y="874"/>
                  <a:pt x="451" y="886"/>
                  <a:pt x="624" y="1012"/>
                </a:cubicBezTo>
                <a:cubicBezTo>
                  <a:pt x="748" y="1105"/>
                  <a:pt x="786" y="1133"/>
                  <a:pt x="1797" y="1447"/>
                </a:cubicBezTo>
                <a:cubicBezTo>
                  <a:pt x="1817" y="1452"/>
                  <a:pt x="1844" y="1462"/>
                  <a:pt x="1865" y="1469"/>
                </a:cubicBezTo>
                <a:cubicBezTo>
                  <a:pt x="1780" y="1376"/>
                  <a:pt x="1632" y="1213"/>
                  <a:pt x="1542" y="1115"/>
                </a:cubicBezTo>
                <a:cubicBezTo>
                  <a:pt x="1527" y="1115"/>
                  <a:pt x="1513" y="1116"/>
                  <a:pt x="1498" y="1116"/>
                </a:cubicBezTo>
                <a:cubicBezTo>
                  <a:pt x="1096" y="1116"/>
                  <a:pt x="946" y="827"/>
                  <a:pt x="831" y="527"/>
                </a:cubicBezTo>
                <a:cubicBezTo>
                  <a:pt x="667" y="106"/>
                  <a:pt x="619" y="36"/>
                  <a:pt x="461" y="0"/>
                </a:cubicBezTo>
                <a:cubicBezTo>
                  <a:pt x="455" y="0"/>
                  <a:pt x="448" y="0"/>
                  <a:pt x="4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3105270" y="2977951"/>
            <a:ext cx="592548" cy="844273"/>
          </a:xfrm>
          <a:custGeom>
            <a:rect b="b" l="l" r="r" t="t"/>
            <a:pathLst>
              <a:path extrusionOk="0" h="14100" w="9896">
                <a:moveTo>
                  <a:pt x="7230" y="1"/>
                </a:moveTo>
                <a:cubicBezTo>
                  <a:pt x="6903" y="674"/>
                  <a:pt x="6445" y="1273"/>
                  <a:pt x="6161" y="1969"/>
                </a:cubicBezTo>
                <a:cubicBezTo>
                  <a:pt x="6054" y="2230"/>
                  <a:pt x="6059" y="2540"/>
                  <a:pt x="6176" y="2888"/>
                </a:cubicBezTo>
                <a:cubicBezTo>
                  <a:pt x="6214" y="3002"/>
                  <a:pt x="6214" y="3002"/>
                  <a:pt x="5879" y="3661"/>
                </a:cubicBezTo>
                <a:cubicBezTo>
                  <a:pt x="4734" y="5910"/>
                  <a:pt x="4734" y="5910"/>
                  <a:pt x="4654" y="6317"/>
                </a:cubicBezTo>
                <a:cubicBezTo>
                  <a:pt x="4603" y="6575"/>
                  <a:pt x="4330" y="6712"/>
                  <a:pt x="4295" y="6979"/>
                </a:cubicBezTo>
                <a:cubicBezTo>
                  <a:pt x="4230" y="7477"/>
                  <a:pt x="4383" y="7963"/>
                  <a:pt x="4375" y="8457"/>
                </a:cubicBezTo>
                <a:cubicBezTo>
                  <a:pt x="4370" y="8756"/>
                  <a:pt x="4319" y="9051"/>
                  <a:pt x="4341" y="9350"/>
                </a:cubicBezTo>
                <a:cubicBezTo>
                  <a:pt x="4363" y="9637"/>
                  <a:pt x="4716" y="9840"/>
                  <a:pt x="4545" y="10174"/>
                </a:cubicBezTo>
                <a:cubicBezTo>
                  <a:pt x="4535" y="10194"/>
                  <a:pt x="3104" y="12347"/>
                  <a:pt x="268" y="13952"/>
                </a:cubicBezTo>
                <a:lnTo>
                  <a:pt x="268" y="13952"/>
                </a:lnTo>
                <a:cubicBezTo>
                  <a:pt x="620" y="13754"/>
                  <a:pt x="1016" y="13519"/>
                  <a:pt x="1329" y="13334"/>
                </a:cubicBezTo>
                <a:cubicBezTo>
                  <a:pt x="2526" y="12553"/>
                  <a:pt x="2724" y="12387"/>
                  <a:pt x="3999" y="11318"/>
                </a:cubicBezTo>
                <a:cubicBezTo>
                  <a:pt x="4925" y="10471"/>
                  <a:pt x="5025" y="10356"/>
                  <a:pt x="6228" y="8960"/>
                </a:cubicBezTo>
                <a:cubicBezTo>
                  <a:pt x="6961" y="8033"/>
                  <a:pt x="7000" y="7968"/>
                  <a:pt x="8021" y="6301"/>
                </a:cubicBezTo>
                <a:cubicBezTo>
                  <a:pt x="8581" y="5295"/>
                  <a:pt x="8611" y="5222"/>
                  <a:pt x="9358" y="3384"/>
                </a:cubicBezTo>
                <a:lnTo>
                  <a:pt x="9479" y="3043"/>
                </a:lnTo>
                <a:cubicBezTo>
                  <a:pt x="9538" y="2866"/>
                  <a:pt x="9538" y="2866"/>
                  <a:pt x="9534" y="2768"/>
                </a:cubicBezTo>
                <a:lnTo>
                  <a:pt x="9534" y="2768"/>
                </a:lnTo>
                <a:cubicBezTo>
                  <a:pt x="9404" y="2913"/>
                  <a:pt x="9315" y="3101"/>
                  <a:pt x="9307" y="3121"/>
                </a:cubicBezTo>
                <a:lnTo>
                  <a:pt x="9307" y="3121"/>
                </a:lnTo>
                <a:lnTo>
                  <a:pt x="9309" y="3099"/>
                </a:lnTo>
                <a:cubicBezTo>
                  <a:pt x="9320" y="3074"/>
                  <a:pt x="9337" y="3040"/>
                  <a:pt x="9349" y="3017"/>
                </a:cubicBezTo>
                <a:cubicBezTo>
                  <a:pt x="9498" y="2568"/>
                  <a:pt x="9895" y="1375"/>
                  <a:pt x="9655" y="1173"/>
                </a:cubicBezTo>
                <a:lnTo>
                  <a:pt x="9655" y="1173"/>
                </a:lnTo>
                <a:cubicBezTo>
                  <a:pt x="9631" y="1193"/>
                  <a:pt x="9599" y="1217"/>
                  <a:pt x="9575" y="1237"/>
                </a:cubicBezTo>
                <a:cubicBezTo>
                  <a:pt x="9226" y="914"/>
                  <a:pt x="9200" y="365"/>
                  <a:pt x="8775" y="98"/>
                </a:cubicBezTo>
                <a:cubicBezTo>
                  <a:pt x="8666" y="30"/>
                  <a:pt x="8557" y="7"/>
                  <a:pt x="8447" y="7"/>
                </a:cubicBezTo>
                <a:cubicBezTo>
                  <a:pt x="8238" y="7"/>
                  <a:pt x="8028" y="88"/>
                  <a:pt x="7820" y="88"/>
                </a:cubicBezTo>
                <a:cubicBezTo>
                  <a:pt x="7792" y="88"/>
                  <a:pt x="7764" y="87"/>
                  <a:pt x="7736" y="83"/>
                </a:cubicBezTo>
                <a:cubicBezTo>
                  <a:pt x="7632" y="495"/>
                  <a:pt x="7560" y="759"/>
                  <a:pt x="7436" y="1173"/>
                </a:cubicBezTo>
                <a:cubicBezTo>
                  <a:pt x="7371" y="726"/>
                  <a:pt x="7323" y="451"/>
                  <a:pt x="7230" y="1"/>
                </a:cubicBezTo>
                <a:close/>
                <a:moveTo>
                  <a:pt x="268" y="13952"/>
                </a:moveTo>
                <a:cubicBezTo>
                  <a:pt x="175" y="14004"/>
                  <a:pt x="85" y="14054"/>
                  <a:pt x="1" y="14099"/>
                </a:cubicBezTo>
                <a:cubicBezTo>
                  <a:pt x="91" y="14051"/>
                  <a:pt x="180" y="14002"/>
                  <a:pt x="268" y="139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2515951" y="1820556"/>
            <a:ext cx="950974" cy="1286169"/>
          </a:xfrm>
          <a:custGeom>
            <a:rect b="b" l="l" r="r" t="t"/>
            <a:pathLst>
              <a:path extrusionOk="0" h="21480" w="15882">
                <a:moveTo>
                  <a:pt x="488" y="4784"/>
                </a:moveTo>
                <a:lnTo>
                  <a:pt x="489" y="4785"/>
                </a:lnTo>
                <a:lnTo>
                  <a:pt x="489" y="4785"/>
                </a:lnTo>
                <a:cubicBezTo>
                  <a:pt x="488" y="4785"/>
                  <a:pt x="488" y="4784"/>
                  <a:pt x="488" y="4784"/>
                </a:cubicBezTo>
                <a:close/>
                <a:moveTo>
                  <a:pt x="489" y="4785"/>
                </a:moveTo>
                <a:cubicBezTo>
                  <a:pt x="490" y="4786"/>
                  <a:pt x="491" y="4788"/>
                  <a:pt x="492" y="4789"/>
                </a:cubicBezTo>
                <a:lnTo>
                  <a:pt x="489" y="4785"/>
                </a:lnTo>
                <a:close/>
                <a:moveTo>
                  <a:pt x="15485" y="5879"/>
                </a:moveTo>
                <a:lnTo>
                  <a:pt x="15503" y="5897"/>
                </a:lnTo>
                <a:lnTo>
                  <a:pt x="15493" y="5900"/>
                </a:lnTo>
                <a:lnTo>
                  <a:pt x="15485" y="5879"/>
                </a:lnTo>
                <a:close/>
                <a:moveTo>
                  <a:pt x="4380" y="12249"/>
                </a:moveTo>
                <a:lnTo>
                  <a:pt x="4380" y="12249"/>
                </a:lnTo>
                <a:cubicBezTo>
                  <a:pt x="4385" y="12257"/>
                  <a:pt x="4391" y="12267"/>
                  <a:pt x="4396" y="12274"/>
                </a:cubicBezTo>
                <a:cubicBezTo>
                  <a:pt x="4391" y="12267"/>
                  <a:pt x="4385" y="12256"/>
                  <a:pt x="4380" y="12249"/>
                </a:cubicBezTo>
                <a:close/>
                <a:moveTo>
                  <a:pt x="4447" y="12346"/>
                </a:moveTo>
                <a:lnTo>
                  <a:pt x="4447" y="12346"/>
                </a:lnTo>
                <a:cubicBezTo>
                  <a:pt x="4452" y="12355"/>
                  <a:pt x="4459" y="12365"/>
                  <a:pt x="4463" y="12371"/>
                </a:cubicBezTo>
                <a:cubicBezTo>
                  <a:pt x="4458" y="12364"/>
                  <a:pt x="4452" y="12355"/>
                  <a:pt x="4447" y="12346"/>
                </a:cubicBezTo>
                <a:close/>
                <a:moveTo>
                  <a:pt x="4464" y="12372"/>
                </a:moveTo>
                <a:cubicBezTo>
                  <a:pt x="4469" y="12379"/>
                  <a:pt x="4476" y="12389"/>
                  <a:pt x="4481" y="12396"/>
                </a:cubicBezTo>
                <a:cubicBezTo>
                  <a:pt x="4476" y="12389"/>
                  <a:pt x="4469" y="12380"/>
                  <a:pt x="4464" y="12372"/>
                </a:cubicBezTo>
                <a:close/>
                <a:moveTo>
                  <a:pt x="4498" y="12421"/>
                </a:moveTo>
                <a:lnTo>
                  <a:pt x="4498" y="12421"/>
                </a:lnTo>
                <a:cubicBezTo>
                  <a:pt x="4503" y="12427"/>
                  <a:pt x="4509" y="12437"/>
                  <a:pt x="4514" y="12446"/>
                </a:cubicBezTo>
                <a:cubicBezTo>
                  <a:pt x="4509" y="12437"/>
                  <a:pt x="4503" y="12428"/>
                  <a:pt x="4498" y="12421"/>
                </a:cubicBezTo>
                <a:close/>
                <a:moveTo>
                  <a:pt x="4548" y="12494"/>
                </a:moveTo>
                <a:cubicBezTo>
                  <a:pt x="4553" y="12502"/>
                  <a:pt x="4559" y="12510"/>
                  <a:pt x="4564" y="12518"/>
                </a:cubicBezTo>
                <a:cubicBezTo>
                  <a:pt x="4559" y="12512"/>
                  <a:pt x="4553" y="12502"/>
                  <a:pt x="4548" y="12494"/>
                </a:cubicBezTo>
                <a:close/>
                <a:moveTo>
                  <a:pt x="4565" y="12519"/>
                </a:moveTo>
                <a:cubicBezTo>
                  <a:pt x="4569" y="12525"/>
                  <a:pt x="4576" y="12536"/>
                  <a:pt x="4582" y="12544"/>
                </a:cubicBezTo>
                <a:cubicBezTo>
                  <a:pt x="4576" y="12536"/>
                  <a:pt x="4570" y="12527"/>
                  <a:pt x="4565" y="12519"/>
                </a:cubicBezTo>
                <a:close/>
                <a:moveTo>
                  <a:pt x="4632" y="12617"/>
                </a:moveTo>
                <a:lnTo>
                  <a:pt x="4632" y="12617"/>
                </a:lnTo>
                <a:cubicBezTo>
                  <a:pt x="4637" y="12625"/>
                  <a:pt x="4645" y="12635"/>
                  <a:pt x="4648" y="12641"/>
                </a:cubicBezTo>
                <a:cubicBezTo>
                  <a:pt x="4643" y="12633"/>
                  <a:pt x="4637" y="12625"/>
                  <a:pt x="4632" y="12617"/>
                </a:cubicBezTo>
                <a:close/>
                <a:moveTo>
                  <a:pt x="4667" y="12667"/>
                </a:moveTo>
                <a:cubicBezTo>
                  <a:pt x="4672" y="12673"/>
                  <a:pt x="4678" y="12683"/>
                  <a:pt x="4683" y="12691"/>
                </a:cubicBezTo>
                <a:cubicBezTo>
                  <a:pt x="4678" y="12683"/>
                  <a:pt x="4672" y="12674"/>
                  <a:pt x="4667" y="12667"/>
                </a:cubicBezTo>
                <a:close/>
                <a:moveTo>
                  <a:pt x="4683" y="12691"/>
                </a:moveTo>
                <a:cubicBezTo>
                  <a:pt x="4688" y="12697"/>
                  <a:pt x="4694" y="12708"/>
                  <a:pt x="4699" y="12715"/>
                </a:cubicBezTo>
                <a:cubicBezTo>
                  <a:pt x="4694" y="12708"/>
                  <a:pt x="4688" y="12698"/>
                  <a:pt x="4683" y="12691"/>
                </a:cubicBezTo>
                <a:close/>
                <a:moveTo>
                  <a:pt x="4750" y="12789"/>
                </a:moveTo>
                <a:cubicBezTo>
                  <a:pt x="4756" y="12797"/>
                  <a:pt x="4763" y="12806"/>
                  <a:pt x="4768" y="12814"/>
                </a:cubicBezTo>
                <a:cubicBezTo>
                  <a:pt x="4763" y="12806"/>
                  <a:pt x="4756" y="12796"/>
                  <a:pt x="4750" y="12789"/>
                </a:cubicBezTo>
                <a:close/>
                <a:moveTo>
                  <a:pt x="4769" y="12814"/>
                </a:moveTo>
                <a:cubicBezTo>
                  <a:pt x="4773" y="12820"/>
                  <a:pt x="4779" y="12830"/>
                  <a:pt x="4785" y="12837"/>
                </a:cubicBezTo>
                <a:cubicBezTo>
                  <a:pt x="4780" y="12830"/>
                  <a:pt x="4774" y="12821"/>
                  <a:pt x="4769" y="12814"/>
                </a:cubicBezTo>
                <a:close/>
                <a:moveTo>
                  <a:pt x="4802" y="12862"/>
                </a:moveTo>
                <a:cubicBezTo>
                  <a:pt x="4807" y="12870"/>
                  <a:pt x="4814" y="12880"/>
                  <a:pt x="4819" y="12887"/>
                </a:cubicBezTo>
                <a:cubicBezTo>
                  <a:pt x="4814" y="12878"/>
                  <a:pt x="4807" y="12870"/>
                  <a:pt x="4802" y="12862"/>
                </a:cubicBezTo>
                <a:close/>
                <a:moveTo>
                  <a:pt x="4819" y="12887"/>
                </a:moveTo>
                <a:cubicBezTo>
                  <a:pt x="4824" y="12894"/>
                  <a:pt x="4830" y="12904"/>
                  <a:pt x="4835" y="12911"/>
                </a:cubicBezTo>
                <a:cubicBezTo>
                  <a:pt x="4830" y="12903"/>
                  <a:pt x="4824" y="12894"/>
                  <a:pt x="4819" y="12887"/>
                </a:cubicBezTo>
                <a:close/>
                <a:moveTo>
                  <a:pt x="4836" y="12912"/>
                </a:moveTo>
                <a:cubicBezTo>
                  <a:pt x="4840" y="12918"/>
                  <a:pt x="4848" y="12929"/>
                  <a:pt x="4853" y="12937"/>
                </a:cubicBezTo>
                <a:cubicBezTo>
                  <a:pt x="4848" y="12929"/>
                  <a:pt x="4841" y="12919"/>
                  <a:pt x="4836" y="12912"/>
                </a:cubicBezTo>
                <a:close/>
                <a:moveTo>
                  <a:pt x="4888" y="12985"/>
                </a:moveTo>
                <a:cubicBezTo>
                  <a:pt x="4892" y="12993"/>
                  <a:pt x="4899" y="13003"/>
                  <a:pt x="4904" y="13009"/>
                </a:cubicBezTo>
                <a:cubicBezTo>
                  <a:pt x="4899" y="13001"/>
                  <a:pt x="4893" y="12993"/>
                  <a:pt x="4888" y="12985"/>
                </a:cubicBezTo>
                <a:close/>
                <a:moveTo>
                  <a:pt x="4904" y="13009"/>
                </a:moveTo>
                <a:lnTo>
                  <a:pt x="4913" y="13022"/>
                </a:lnTo>
                <a:lnTo>
                  <a:pt x="4913" y="13022"/>
                </a:lnTo>
                <a:cubicBezTo>
                  <a:pt x="4910" y="13017"/>
                  <a:pt x="4906" y="13013"/>
                  <a:pt x="4904" y="13009"/>
                </a:cubicBezTo>
                <a:close/>
                <a:moveTo>
                  <a:pt x="4913" y="13022"/>
                </a:moveTo>
                <a:cubicBezTo>
                  <a:pt x="4916" y="13026"/>
                  <a:pt x="4919" y="13030"/>
                  <a:pt x="4921" y="13034"/>
                </a:cubicBezTo>
                <a:lnTo>
                  <a:pt x="4913" y="13022"/>
                </a:lnTo>
                <a:close/>
                <a:moveTo>
                  <a:pt x="8426" y="1"/>
                </a:moveTo>
                <a:cubicBezTo>
                  <a:pt x="8416" y="8"/>
                  <a:pt x="8405" y="18"/>
                  <a:pt x="8397" y="26"/>
                </a:cubicBezTo>
                <a:cubicBezTo>
                  <a:pt x="8561" y="389"/>
                  <a:pt x="8938" y="558"/>
                  <a:pt x="9160" y="866"/>
                </a:cubicBezTo>
                <a:cubicBezTo>
                  <a:pt x="9149" y="900"/>
                  <a:pt x="9135" y="943"/>
                  <a:pt x="9125" y="975"/>
                </a:cubicBezTo>
                <a:cubicBezTo>
                  <a:pt x="8172" y="1061"/>
                  <a:pt x="8172" y="1061"/>
                  <a:pt x="8339" y="1449"/>
                </a:cubicBezTo>
                <a:cubicBezTo>
                  <a:pt x="7167" y="1209"/>
                  <a:pt x="7167" y="1209"/>
                  <a:pt x="6928" y="1202"/>
                </a:cubicBezTo>
                <a:cubicBezTo>
                  <a:pt x="6856" y="1200"/>
                  <a:pt x="6806" y="1199"/>
                  <a:pt x="6763" y="1199"/>
                </a:cubicBezTo>
                <a:cubicBezTo>
                  <a:pt x="6704" y="1199"/>
                  <a:pt x="6659" y="1200"/>
                  <a:pt x="6594" y="1203"/>
                </a:cubicBezTo>
                <a:cubicBezTo>
                  <a:pt x="6102" y="1221"/>
                  <a:pt x="5828" y="1817"/>
                  <a:pt x="5328" y="1817"/>
                </a:cubicBezTo>
                <a:cubicBezTo>
                  <a:pt x="5253" y="1817"/>
                  <a:pt x="5172" y="1804"/>
                  <a:pt x="5085" y="1773"/>
                </a:cubicBezTo>
                <a:cubicBezTo>
                  <a:pt x="4736" y="1649"/>
                  <a:pt x="4476" y="1314"/>
                  <a:pt x="4075" y="1314"/>
                </a:cubicBezTo>
                <a:cubicBezTo>
                  <a:pt x="4051" y="1314"/>
                  <a:pt x="4028" y="1315"/>
                  <a:pt x="4003" y="1317"/>
                </a:cubicBezTo>
                <a:cubicBezTo>
                  <a:pt x="3884" y="1330"/>
                  <a:pt x="2050" y="1793"/>
                  <a:pt x="1682" y="2094"/>
                </a:cubicBezTo>
                <a:cubicBezTo>
                  <a:pt x="1675" y="2133"/>
                  <a:pt x="1679" y="2158"/>
                  <a:pt x="1681" y="2184"/>
                </a:cubicBezTo>
                <a:cubicBezTo>
                  <a:pt x="1684" y="2208"/>
                  <a:pt x="1686" y="2231"/>
                  <a:pt x="1690" y="2256"/>
                </a:cubicBezTo>
                <a:cubicBezTo>
                  <a:pt x="1692" y="2277"/>
                  <a:pt x="1695" y="2300"/>
                  <a:pt x="1697" y="2322"/>
                </a:cubicBezTo>
                <a:cubicBezTo>
                  <a:pt x="1700" y="2343"/>
                  <a:pt x="1702" y="2364"/>
                  <a:pt x="1705" y="2385"/>
                </a:cubicBezTo>
                <a:cubicBezTo>
                  <a:pt x="1707" y="2405"/>
                  <a:pt x="1711" y="2424"/>
                  <a:pt x="1712" y="2445"/>
                </a:cubicBezTo>
                <a:cubicBezTo>
                  <a:pt x="1715" y="2463"/>
                  <a:pt x="1716" y="2483"/>
                  <a:pt x="1718" y="2502"/>
                </a:cubicBezTo>
                <a:cubicBezTo>
                  <a:pt x="1721" y="2522"/>
                  <a:pt x="1722" y="2539"/>
                  <a:pt x="1725" y="2559"/>
                </a:cubicBezTo>
                <a:cubicBezTo>
                  <a:pt x="1727" y="2578"/>
                  <a:pt x="1729" y="2595"/>
                  <a:pt x="1731" y="2615"/>
                </a:cubicBezTo>
                <a:cubicBezTo>
                  <a:pt x="937" y="2619"/>
                  <a:pt x="937" y="2619"/>
                  <a:pt x="1001" y="2890"/>
                </a:cubicBezTo>
                <a:cubicBezTo>
                  <a:pt x="1066" y="2912"/>
                  <a:pt x="1153" y="2933"/>
                  <a:pt x="1218" y="2943"/>
                </a:cubicBezTo>
                <a:cubicBezTo>
                  <a:pt x="1290" y="2923"/>
                  <a:pt x="1382" y="2887"/>
                  <a:pt x="1449" y="2854"/>
                </a:cubicBezTo>
                <a:lnTo>
                  <a:pt x="1449" y="2854"/>
                </a:lnTo>
                <a:cubicBezTo>
                  <a:pt x="1507" y="3499"/>
                  <a:pt x="666" y="3330"/>
                  <a:pt x="318" y="3630"/>
                </a:cubicBezTo>
                <a:cubicBezTo>
                  <a:pt x="1" y="3905"/>
                  <a:pt x="1" y="3905"/>
                  <a:pt x="457" y="4738"/>
                </a:cubicBezTo>
                <a:cubicBezTo>
                  <a:pt x="1413" y="4651"/>
                  <a:pt x="2287" y="4123"/>
                  <a:pt x="3259" y="4123"/>
                </a:cubicBezTo>
                <a:cubicBezTo>
                  <a:pt x="3392" y="4123"/>
                  <a:pt x="3526" y="4133"/>
                  <a:pt x="3663" y="4155"/>
                </a:cubicBezTo>
                <a:cubicBezTo>
                  <a:pt x="3688" y="4159"/>
                  <a:pt x="6083" y="4952"/>
                  <a:pt x="4914" y="8830"/>
                </a:cubicBezTo>
                <a:cubicBezTo>
                  <a:pt x="4680" y="9607"/>
                  <a:pt x="4062" y="10260"/>
                  <a:pt x="4174" y="11148"/>
                </a:cubicBezTo>
                <a:cubicBezTo>
                  <a:pt x="4246" y="11720"/>
                  <a:pt x="4285" y="12028"/>
                  <a:pt x="4422" y="12311"/>
                </a:cubicBezTo>
                <a:lnTo>
                  <a:pt x="4422" y="12311"/>
                </a:lnTo>
                <a:cubicBezTo>
                  <a:pt x="4422" y="12311"/>
                  <a:pt x="4422" y="12311"/>
                  <a:pt x="4422" y="12311"/>
                </a:cubicBezTo>
                <a:lnTo>
                  <a:pt x="4422" y="12311"/>
                </a:lnTo>
                <a:cubicBezTo>
                  <a:pt x="4493" y="12458"/>
                  <a:pt x="4592" y="12598"/>
                  <a:pt x="4735" y="12766"/>
                </a:cubicBezTo>
                <a:lnTo>
                  <a:pt x="4735" y="12766"/>
                </a:lnTo>
                <a:cubicBezTo>
                  <a:pt x="4735" y="12765"/>
                  <a:pt x="4734" y="12764"/>
                  <a:pt x="4734" y="12764"/>
                </a:cubicBezTo>
                <a:lnTo>
                  <a:pt x="4734" y="12764"/>
                </a:lnTo>
                <a:cubicBezTo>
                  <a:pt x="4735" y="12764"/>
                  <a:pt x="4735" y="12765"/>
                  <a:pt x="4735" y="12766"/>
                </a:cubicBezTo>
                <a:lnTo>
                  <a:pt x="4735" y="12766"/>
                </a:lnTo>
                <a:cubicBezTo>
                  <a:pt x="4735" y="12766"/>
                  <a:pt x="4735" y="12766"/>
                  <a:pt x="4735" y="12766"/>
                </a:cubicBezTo>
                <a:lnTo>
                  <a:pt x="4735" y="12766"/>
                </a:lnTo>
                <a:cubicBezTo>
                  <a:pt x="4740" y="12773"/>
                  <a:pt x="4746" y="12782"/>
                  <a:pt x="4750" y="12788"/>
                </a:cubicBezTo>
                <a:cubicBezTo>
                  <a:pt x="4746" y="12781"/>
                  <a:pt x="4740" y="12773"/>
                  <a:pt x="4735" y="12766"/>
                </a:cubicBezTo>
                <a:lnTo>
                  <a:pt x="4735" y="12766"/>
                </a:lnTo>
                <a:cubicBezTo>
                  <a:pt x="4913" y="12972"/>
                  <a:pt x="5160" y="13220"/>
                  <a:pt x="5511" y="13572"/>
                </a:cubicBezTo>
                <a:cubicBezTo>
                  <a:pt x="5796" y="13857"/>
                  <a:pt x="5796" y="13857"/>
                  <a:pt x="5898" y="13917"/>
                </a:cubicBezTo>
                <a:cubicBezTo>
                  <a:pt x="6471" y="14005"/>
                  <a:pt x="8371" y="17893"/>
                  <a:pt x="8366" y="17929"/>
                </a:cubicBezTo>
                <a:cubicBezTo>
                  <a:pt x="8345" y="18127"/>
                  <a:pt x="8308" y="18459"/>
                  <a:pt x="8659" y="18650"/>
                </a:cubicBezTo>
                <a:cubicBezTo>
                  <a:pt x="9903" y="19327"/>
                  <a:pt x="10350" y="19571"/>
                  <a:pt x="10731" y="19571"/>
                </a:cubicBezTo>
                <a:cubicBezTo>
                  <a:pt x="10882" y="19571"/>
                  <a:pt x="11023" y="19532"/>
                  <a:pt x="11200" y="19467"/>
                </a:cubicBezTo>
                <a:cubicBezTo>
                  <a:pt x="11305" y="19427"/>
                  <a:pt x="11432" y="19380"/>
                  <a:pt x="11587" y="19380"/>
                </a:cubicBezTo>
                <a:cubicBezTo>
                  <a:pt x="11726" y="19380"/>
                  <a:pt x="11889" y="19418"/>
                  <a:pt x="12082" y="19533"/>
                </a:cubicBezTo>
                <a:cubicBezTo>
                  <a:pt x="12542" y="19806"/>
                  <a:pt x="13122" y="19754"/>
                  <a:pt x="13564" y="20077"/>
                </a:cubicBezTo>
                <a:cubicBezTo>
                  <a:pt x="13886" y="20311"/>
                  <a:pt x="13957" y="20584"/>
                  <a:pt x="14020" y="20944"/>
                </a:cubicBezTo>
                <a:cubicBezTo>
                  <a:pt x="14066" y="21197"/>
                  <a:pt x="14172" y="21364"/>
                  <a:pt x="14334" y="21436"/>
                </a:cubicBezTo>
                <a:cubicBezTo>
                  <a:pt x="14403" y="21467"/>
                  <a:pt x="14466" y="21479"/>
                  <a:pt x="14525" y="21479"/>
                </a:cubicBezTo>
                <a:cubicBezTo>
                  <a:pt x="14620" y="21479"/>
                  <a:pt x="14703" y="21448"/>
                  <a:pt x="14781" y="21418"/>
                </a:cubicBezTo>
                <a:cubicBezTo>
                  <a:pt x="14388" y="20607"/>
                  <a:pt x="15033" y="19721"/>
                  <a:pt x="14604" y="18910"/>
                </a:cubicBezTo>
                <a:cubicBezTo>
                  <a:pt x="14533" y="18776"/>
                  <a:pt x="14498" y="18709"/>
                  <a:pt x="14347" y="18709"/>
                </a:cubicBezTo>
                <a:cubicBezTo>
                  <a:pt x="14201" y="18709"/>
                  <a:pt x="13946" y="18772"/>
                  <a:pt x="13442" y="18896"/>
                </a:cubicBezTo>
                <a:cubicBezTo>
                  <a:pt x="13814" y="17315"/>
                  <a:pt x="13814" y="17315"/>
                  <a:pt x="13615" y="16718"/>
                </a:cubicBezTo>
                <a:lnTo>
                  <a:pt x="13615" y="16718"/>
                </a:lnTo>
                <a:cubicBezTo>
                  <a:pt x="12991" y="17106"/>
                  <a:pt x="12609" y="18296"/>
                  <a:pt x="11876" y="18296"/>
                </a:cubicBezTo>
                <a:cubicBezTo>
                  <a:pt x="11734" y="18296"/>
                  <a:pt x="11580" y="18251"/>
                  <a:pt x="11407" y="18148"/>
                </a:cubicBezTo>
                <a:cubicBezTo>
                  <a:pt x="11000" y="17903"/>
                  <a:pt x="10679" y="17711"/>
                  <a:pt x="11079" y="15196"/>
                </a:cubicBezTo>
                <a:cubicBezTo>
                  <a:pt x="11118" y="14956"/>
                  <a:pt x="11233" y="14228"/>
                  <a:pt x="12101" y="13733"/>
                </a:cubicBezTo>
                <a:cubicBezTo>
                  <a:pt x="12217" y="13667"/>
                  <a:pt x="12336" y="13648"/>
                  <a:pt x="12457" y="13648"/>
                </a:cubicBezTo>
                <a:cubicBezTo>
                  <a:pt x="12614" y="13648"/>
                  <a:pt x="12774" y="13680"/>
                  <a:pt x="12931" y="13680"/>
                </a:cubicBezTo>
                <a:cubicBezTo>
                  <a:pt x="12999" y="13680"/>
                  <a:pt x="13067" y="13674"/>
                  <a:pt x="13133" y="13657"/>
                </a:cubicBezTo>
                <a:cubicBezTo>
                  <a:pt x="13534" y="13557"/>
                  <a:pt x="13243" y="12979"/>
                  <a:pt x="13661" y="12889"/>
                </a:cubicBezTo>
                <a:cubicBezTo>
                  <a:pt x="13747" y="12870"/>
                  <a:pt x="13840" y="12851"/>
                  <a:pt x="13939" y="12851"/>
                </a:cubicBezTo>
                <a:cubicBezTo>
                  <a:pt x="14126" y="12851"/>
                  <a:pt x="14337" y="12920"/>
                  <a:pt x="14569" y="13202"/>
                </a:cubicBezTo>
                <a:cubicBezTo>
                  <a:pt x="14691" y="13350"/>
                  <a:pt x="14691" y="13350"/>
                  <a:pt x="15208" y="14616"/>
                </a:cubicBezTo>
                <a:cubicBezTo>
                  <a:pt x="15347" y="14380"/>
                  <a:pt x="15410" y="14273"/>
                  <a:pt x="15425" y="14059"/>
                </a:cubicBezTo>
                <a:cubicBezTo>
                  <a:pt x="15471" y="13429"/>
                  <a:pt x="14916" y="12970"/>
                  <a:pt x="14934" y="12349"/>
                </a:cubicBezTo>
                <a:cubicBezTo>
                  <a:pt x="14956" y="11570"/>
                  <a:pt x="15500" y="10934"/>
                  <a:pt x="15534" y="10158"/>
                </a:cubicBezTo>
                <a:cubicBezTo>
                  <a:pt x="15561" y="9508"/>
                  <a:pt x="15545" y="8827"/>
                  <a:pt x="15487" y="8186"/>
                </a:cubicBezTo>
                <a:lnTo>
                  <a:pt x="15464" y="5966"/>
                </a:lnTo>
                <a:lnTo>
                  <a:pt x="15464" y="5966"/>
                </a:lnTo>
                <a:cubicBezTo>
                  <a:pt x="15484" y="5992"/>
                  <a:pt x="15503" y="6021"/>
                  <a:pt x="15523" y="6048"/>
                </a:cubicBezTo>
                <a:cubicBezTo>
                  <a:pt x="15540" y="6073"/>
                  <a:pt x="15559" y="6100"/>
                  <a:pt x="15577" y="6125"/>
                </a:cubicBezTo>
                <a:cubicBezTo>
                  <a:pt x="15594" y="6150"/>
                  <a:pt x="15612" y="6175"/>
                  <a:pt x="15628" y="6200"/>
                </a:cubicBezTo>
                <a:cubicBezTo>
                  <a:pt x="15645" y="6223"/>
                  <a:pt x="15661" y="6247"/>
                  <a:pt x="15677" y="6270"/>
                </a:cubicBezTo>
                <a:cubicBezTo>
                  <a:pt x="15692" y="6292"/>
                  <a:pt x="15707" y="6315"/>
                  <a:pt x="15722" y="6336"/>
                </a:cubicBezTo>
                <a:lnTo>
                  <a:pt x="15764" y="6398"/>
                </a:lnTo>
                <a:lnTo>
                  <a:pt x="15802" y="6456"/>
                </a:lnTo>
                <a:cubicBezTo>
                  <a:pt x="15814" y="6473"/>
                  <a:pt x="15826" y="6492"/>
                  <a:pt x="15838" y="6509"/>
                </a:cubicBezTo>
                <a:cubicBezTo>
                  <a:pt x="15882" y="5622"/>
                  <a:pt x="15797" y="5468"/>
                  <a:pt x="15682" y="5255"/>
                </a:cubicBezTo>
                <a:cubicBezTo>
                  <a:pt x="15669" y="5245"/>
                  <a:pt x="15660" y="5241"/>
                  <a:pt x="15652" y="5241"/>
                </a:cubicBezTo>
                <a:cubicBezTo>
                  <a:pt x="15641" y="5241"/>
                  <a:pt x="15634" y="5249"/>
                  <a:pt x="15627" y="5257"/>
                </a:cubicBezTo>
                <a:cubicBezTo>
                  <a:pt x="15616" y="5270"/>
                  <a:pt x="15604" y="5284"/>
                  <a:pt x="15591" y="5297"/>
                </a:cubicBezTo>
                <a:cubicBezTo>
                  <a:pt x="15580" y="5310"/>
                  <a:pt x="15567" y="5322"/>
                  <a:pt x="15555" y="5335"/>
                </a:cubicBezTo>
                <a:cubicBezTo>
                  <a:pt x="15544" y="5348"/>
                  <a:pt x="15531" y="5359"/>
                  <a:pt x="15519" y="5372"/>
                </a:cubicBezTo>
                <a:lnTo>
                  <a:pt x="15484" y="5408"/>
                </a:lnTo>
                <a:cubicBezTo>
                  <a:pt x="15471" y="5419"/>
                  <a:pt x="15459" y="5433"/>
                  <a:pt x="15447" y="5444"/>
                </a:cubicBezTo>
                <a:cubicBezTo>
                  <a:pt x="15434" y="5455"/>
                  <a:pt x="15422" y="5466"/>
                  <a:pt x="15410" y="5479"/>
                </a:cubicBezTo>
                <a:lnTo>
                  <a:pt x="15371" y="5512"/>
                </a:lnTo>
                <a:cubicBezTo>
                  <a:pt x="15186" y="5308"/>
                  <a:pt x="15197" y="5005"/>
                  <a:pt x="15017" y="4798"/>
                </a:cubicBezTo>
                <a:cubicBezTo>
                  <a:pt x="14903" y="4909"/>
                  <a:pt x="14802" y="5034"/>
                  <a:pt x="14691" y="5147"/>
                </a:cubicBezTo>
                <a:cubicBezTo>
                  <a:pt x="14492" y="4929"/>
                  <a:pt x="14456" y="4890"/>
                  <a:pt x="14778" y="4100"/>
                </a:cubicBezTo>
                <a:cubicBezTo>
                  <a:pt x="14949" y="3680"/>
                  <a:pt x="14457" y="3092"/>
                  <a:pt x="14238" y="2857"/>
                </a:cubicBezTo>
                <a:cubicBezTo>
                  <a:pt x="14235" y="2855"/>
                  <a:pt x="12660" y="1719"/>
                  <a:pt x="12426" y="1565"/>
                </a:cubicBezTo>
                <a:lnTo>
                  <a:pt x="12426" y="1565"/>
                </a:lnTo>
                <a:cubicBezTo>
                  <a:pt x="12457" y="1752"/>
                  <a:pt x="12567" y="1909"/>
                  <a:pt x="12632" y="2084"/>
                </a:cubicBezTo>
                <a:cubicBezTo>
                  <a:pt x="12209" y="2038"/>
                  <a:pt x="12009" y="1505"/>
                  <a:pt x="11565" y="1505"/>
                </a:cubicBezTo>
                <a:cubicBezTo>
                  <a:pt x="11517" y="1505"/>
                  <a:pt x="11467" y="1511"/>
                  <a:pt x="11413" y="1524"/>
                </a:cubicBezTo>
                <a:cubicBezTo>
                  <a:pt x="11413" y="1565"/>
                  <a:pt x="11391" y="1623"/>
                  <a:pt x="11411" y="1658"/>
                </a:cubicBezTo>
                <a:cubicBezTo>
                  <a:pt x="11508" y="1826"/>
                  <a:pt x="11616" y="1987"/>
                  <a:pt x="11716" y="2151"/>
                </a:cubicBezTo>
                <a:cubicBezTo>
                  <a:pt x="11894" y="2446"/>
                  <a:pt x="11894" y="2446"/>
                  <a:pt x="12556" y="3061"/>
                </a:cubicBezTo>
                <a:cubicBezTo>
                  <a:pt x="12892" y="3372"/>
                  <a:pt x="12709" y="3863"/>
                  <a:pt x="12954" y="4206"/>
                </a:cubicBezTo>
                <a:cubicBezTo>
                  <a:pt x="13129" y="4451"/>
                  <a:pt x="13143" y="4482"/>
                  <a:pt x="13155" y="4671"/>
                </a:cubicBezTo>
                <a:cubicBezTo>
                  <a:pt x="13134" y="4675"/>
                  <a:pt x="13113" y="4677"/>
                  <a:pt x="13093" y="4677"/>
                </a:cubicBezTo>
                <a:cubicBezTo>
                  <a:pt x="12824" y="4677"/>
                  <a:pt x="12606" y="4367"/>
                  <a:pt x="12233" y="3836"/>
                </a:cubicBezTo>
                <a:cubicBezTo>
                  <a:pt x="12166" y="3839"/>
                  <a:pt x="12088" y="3843"/>
                  <a:pt x="12002" y="3843"/>
                </a:cubicBezTo>
                <a:cubicBezTo>
                  <a:pt x="11545" y="3843"/>
                  <a:pt x="10855" y="3746"/>
                  <a:pt x="10407" y="2964"/>
                </a:cubicBezTo>
                <a:cubicBezTo>
                  <a:pt x="10055" y="2351"/>
                  <a:pt x="10345" y="1504"/>
                  <a:pt x="9691" y="1000"/>
                </a:cubicBezTo>
                <a:lnTo>
                  <a:pt x="9691" y="1000"/>
                </a:lnTo>
                <a:cubicBezTo>
                  <a:pt x="9761" y="1024"/>
                  <a:pt x="9853" y="1054"/>
                  <a:pt x="9921" y="1077"/>
                </a:cubicBezTo>
                <a:cubicBezTo>
                  <a:pt x="9961" y="861"/>
                  <a:pt x="9938" y="447"/>
                  <a:pt x="9319" y="113"/>
                </a:cubicBezTo>
                <a:lnTo>
                  <a:pt x="9319" y="113"/>
                </a:lnTo>
                <a:cubicBezTo>
                  <a:pt x="9421" y="313"/>
                  <a:pt x="9446" y="366"/>
                  <a:pt x="9524" y="581"/>
                </a:cubicBezTo>
                <a:cubicBezTo>
                  <a:pt x="9051" y="349"/>
                  <a:pt x="9051" y="349"/>
                  <a:pt x="8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2851088" y="1655531"/>
            <a:ext cx="400161" cy="193644"/>
          </a:xfrm>
          <a:custGeom>
            <a:rect b="b" l="l" r="r" t="t"/>
            <a:pathLst>
              <a:path extrusionOk="0" h="3234" w="6683">
                <a:moveTo>
                  <a:pt x="1" y="0"/>
                </a:moveTo>
                <a:lnTo>
                  <a:pt x="1" y="0"/>
                </a:lnTo>
                <a:cubicBezTo>
                  <a:pt x="205" y="100"/>
                  <a:pt x="228" y="141"/>
                  <a:pt x="252" y="183"/>
                </a:cubicBezTo>
                <a:cubicBezTo>
                  <a:pt x="161" y="217"/>
                  <a:pt x="161" y="217"/>
                  <a:pt x="149" y="232"/>
                </a:cubicBezTo>
                <a:cubicBezTo>
                  <a:pt x="422" y="370"/>
                  <a:pt x="422" y="370"/>
                  <a:pt x="456" y="440"/>
                </a:cubicBezTo>
                <a:cubicBezTo>
                  <a:pt x="389" y="557"/>
                  <a:pt x="241" y="519"/>
                  <a:pt x="156" y="601"/>
                </a:cubicBezTo>
                <a:cubicBezTo>
                  <a:pt x="169" y="623"/>
                  <a:pt x="188" y="653"/>
                  <a:pt x="207" y="668"/>
                </a:cubicBezTo>
                <a:cubicBezTo>
                  <a:pt x="375" y="805"/>
                  <a:pt x="586" y="867"/>
                  <a:pt x="755" y="1000"/>
                </a:cubicBezTo>
                <a:cubicBezTo>
                  <a:pt x="903" y="1117"/>
                  <a:pt x="965" y="1317"/>
                  <a:pt x="1144" y="1406"/>
                </a:cubicBezTo>
                <a:cubicBezTo>
                  <a:pt x="1436" y="1553"/>
                  <a:pt x="1819" y="1580"/>
                  <a:pt x="2156" y="1603"/>
                </a:cubicBezTo>
                <a:cubicBezTo>
                  <a:pt x="1743" y="1278"/>
                  <a:pt x="1301" y="995"/>
                  <a:pt x="893" y="664"/>
                </a:cubicBezTo>
                <a:lnTo>
                  <a:pt x="893" y="664"/>
                </a:lnTo>
                <a:cubicBezTo>
                  <a:pt x="995" y="693"/>
                  <a:pt x="1132" y="731"/>
                  <a:pt x="1234" y="764"/>
                </a:cubicBezTo>
                <a:cubicBezTo>
                  <a:pt x="1416" y="824"/>
                  <a:pt x="1517" y="1008"/>
                  <a:pt x="1697" y="1073"/>
                </a:cubicBezTo>
                <a:cubicBezTo>
                  <a:pt x="1710" y="1078"/>
                  <a:pt x="1757" y="1085"/>
                  <a:pt x="1804" y="1085"/>
                </a:cubicBezTo>
                <a:cubicBezTo>
                  <a:pt x="1826" y="1085"/>
                  <a:pt x="1847" y="1083"/>
                  <a:pt x="1865" y="1080"/>
                </a:cubicBezTo>
                <a:cubicBezTo>
                  <a:pt x="1891" y="1075"/>
                  <a:pt x="1922" y="1072"/>
                  <a:pt x="1955" y="1072"/>
                </a:cubicBezTo>
                <a:cubicBezTo>
                  <a:pt x="2356" y="1072"/>
                  <a:pt x="3227" y="1401"/>
                  <a:pt x="3735" y="1609"/>
                </a:cubicBezTo>
                <a:cubicBezTo>
                  <a:pt x="4536" y="1934"/>
                  <a:pt x="4555" y="2069"/>
                  <a:pt x="4566" y="2158"/>
                </a:cubicBezTo>
                <a:cubicBezTo>
                  <a:pt x="5275" y="2491"/>
                  <a:pt x="5927" y="2934"/>
                  <a:pt x="6652" y="3233"/>
                </a:cubicBezTo>
                <a:cubicBezTo>
                  <a:pt x="6662" y="3227"/>
                  <a:pt x="6673" y="3217"/>
                  <a:pt x="6682" y="3211"/>
                </a:cubicBezTo>
                <a:cubicBezTo>
                  <a:pt x="6244" y="2731"/>
                  <a:pt x="3814" y="1212"/>
                  <a:pt x="3168" y="909"/>
                </a:cubicBezTo>
                <a:cubicBezTo>
                  <a:pt x="2165" y="494"/>
                  <a:pt x="1105" y="188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"/>
          <p:cNvSpPr/>
          <p:nvPr/>
        </p:nvSpPr>
        <p:spPr>
          <a:xfrm>
            <a:off x="3007669" y="1775108"/>
            <a:ext cx="215080" cy="112270"/>
          </a:xfrm>
          <a:custGeom>
            <a:rect b="b" l="l" r="r" t="t"/>
            <a:pathLst>
              <a:path extrusionOk="0" h="1875" w="3592">
                <a:moveTo>
                  <a:pt x="200" y="1"/>
                </a:moveTo>
                <a:cubicBezTo>
                  <a:pt x="181" y="1"/>
                  <a:pt x="172" y="5"/>
                  <a:pt x="143" y="19"/>
                </a:cubicBezTo>
                <a:cubicBezTo>
                  <a:pt x="109" y="93"/>
                  <a:pt x="191" y="138"/>
                  <a:pt x="189" y="205"/>
                </a:cubicBezTo>
                <a:cubicBezTo>
                  <a:pt x="172" y="216"/>
                  <a:pt x="155" y="220"/>
                  <a:pt x="139" y="220"/>
                </a:cubicBezTo>
                <a:cubicBezTo>
                  <a:pt x="97" y="220"/>
                  <a:pt x="57" y="192"/>
                  <a:pt x="15" y="190"/>
                </a:cubicBezTo>
                <a:cubicBezTo>
                  <a:pt x="10" y="193"/>
                  <a:pt x="5" y="200"/>
                  <a:pt x="1" y="205"/>
                </a:cubicBezTo>
                <a:cubicBezTo>
                  <a:pt x="98" y="341"/>
                  <a:pt x="626" y="660"/>
                  <a:pt x="741" y="667"/>
                </a:cubicBezTo>
                <a:cubicBezTo>
                  <a:pt x="761" y="611"/>
                  <a:pt x="727" y="560"/>
                  <a:pt x="723" y="505"/>
                </a:cubicBezTo>
                <a:cubicBezTo>
                  <a:pt x="746" y="484"/>
                  <a:pt x="784" y="474"/>
                  <a:pt x="835" y="474"/>
                </a:cubicBezTo>
                <a:cubicBezTo>
                  <a:pt x="1217" y="474"/>
                  <a:pt x="2299" y="1009"/>
                  <a:pt x="2538" y="1428"/>
                </a:cubicBezTo>
                <a:cubicBezTo>
                  <a:pt x="2753" y="1801"/>
                  <a:pt x="3444" y="1875"/>
                  <a:pt x="3561" y="1875"/>
                </a:cubicBezTo>
                <a:cubicBezTo>
                  <a:pt x="3569" y="1875"/>
                  <a:pt x="3575" y="1874"/>
                  <a:pt x="3577" y="1874"/>
                </a:cubicBezTo>
                <a:cubicBezTo>
                  <a:pt x="3591" y="1791"/>
                  <a:pt x="3591" y="1791"/>
                  <a:pt x="2884" y="1343"/>
                </a:cubicBezTo>
                <a:lnTo>
                  <a:pt x="2884" y="1343"/>
                </a:lnTo>
                <a:cubicBezTo>
                  <a:pt x="2961" y="1349"/>
                  <a:pt x="3038" y="1356"/>
                  <a:pt x="3114" y="1361"/>
                </a:cubicBezTo>
                <a:cubicBezTo>
                  <a:pt x="2866" y="1211"/>
                  <a:pt x="2603" y="1086"/>
                  <a:pt x="2369" y="914"/>
                </a:cubicBezTo>
                <a:cubicBezTo>
                  <a:pt x="2386" y="894"/>
                  <a:pt x="2412" y="863"/>
                  <a:pt x="2268" y="766"/>
                </a:cubicBezTo>
                <a:cubicBezTo>
                  <a:pt x="1997" y="582"/>
                  <a:pt x="845" y="86"/>
                  <a:pt x="839" y="84"/>
                </a:cubicBezTo>
                <a:lnTo>
                  <a:pt x="237" y="3"/>
                </a:lnTo>
                <a:cubicBezTo>
                  <a:pt x="220" y="2"/>
                  <a:pt x="209" y="1"/>
                  <a:pt x="200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2891626" y="1820736"/>
            <a:ext cx="122330" cy="62213"/>
          </a:xfrm>
          <a:custGeom>
            <a:rect b="b" l="l" r="r" t="t"/>
            <a:pathLst>
              <a:path extrusionOk="0" h="1039" w="2043">
                <a:moveTo>
                  <a:pt x="1322" y="1"/>
                </a:moveTo>
                <a:cubicBezTo>
                  <a:pt x="1264" y="48"/>
                  <a:pt x="1264" y="48"/>
                  <a:pt x="1269" y="96"/>
                </a:cubicBezTo>
                <a:cubicBezTo>
                  <a:pt x="1280" y="216"/>
                  <a:pt x="1235" y="283"/>
                  <a:pt x="1136" y="296"/>
                </a:cubicBezTo>
                <a:cubicBezTo>
                  <a:pt x="1121" y="298"/>
                  <a:pt x="1106" y="299"/>
                  <a:pt x="1090" y="299"/>
                </a:cubicBezTo>
                <a:cubicBezTo>
                  <a:pt x="916" y="299"/>
                  <a:pt x="666" y="189"/>
                  <a:pt x="495" y="112"/>
                </a:cubicBezTo>
                <a:cubicBezTo>
                  <a:pt x="340" y="43"/>
                  <a:pt x="253" y="20"/>
                  <a:pt x="187" y="20"/>
                </a:cubicBezTo>
                <a:cubicBezTo>
                  <a:pt x="164" y="20"/>
                  <a:pt x="144" y="23"/>
                  <a:pt x="124" y="27"/>
                </a:cubicBezTo>
                <a:cubicBezTo>
                  <a:pt x="1" y="95"/>
                  <a:pt x="37" y="241"/>
                  <a:pt x="253" y="563"/>
                </a:cubicBezTo>
                <a:cubicBezTo>
                  <a:pt x="285" y="566"/>
                  <a:pt x="317" y="567"/>
                  <a:pt x="349" y="567"/>
                </a:cubicBezTo>
                <a:cubicBezTo>
                  <a:pt x="388" y="567"/>
                  <a:pt x="428" y="566"/>
                  <a:pt x="468" y="566"/>
                </a:cubicBezTo>
                <a:cubicBezTo>
                  <a:pt x="550" y="566"/>
                  <a:pt x="632" y="571"/>
                  <a:pt x="711" y="601"/>
                </a:cubicBezTo>
                <a:cubicBezTo>
                  <a:pt x="762" y="622"/>
                  <a:pt x="813" y="681"/>
                  <a:pt x="856" y="715"/>
                </a:cubicBezTo>
                <a:cubicBezTo>
                  <a:pt x="959" y="795"/>
                  <a:pt x="1289" y="1038"/>
                  <a:pt x="1500" y="1038"/>
                </a:cubicBezTo>
                <a:cubicBezTo>
                  <a:pt x="1520" y="1038"/>
                  <a:pt x="1539" y="1036"/>
                  <a:pt x="1557" y="1031"/>
                </a:cubicBezTo>
                <a:cubicBezTo>
                  <a:pt x="1610" y="1017"/>
                  <a:pt x="1621" y="991"/>
                  <a:pt x="1648" y="921"/>
                </a:cubicBezTo>
                <a:cubicBezTo>
                  <a:pt x="1661" y="892"/>
                  <a:pt x="1698" y="887"/>
                  <a:pt x="1761" y="876"/>
                </a:cubicBezTo>
                <a:cubicBezTo>
                  <a:pt x="1898" y="855"/>
                  <a:pt x="2042" y="667"/>
                  <a:pt x="1985" y="531"/>
                </a:cubicBezTo>
                <a:cubicBezTo>
                  <a:pt x="1959" y="471"/>
                  <a:pt x="1723" y="296"/>
                  <a:pt x="1423" y="77"/>
                </a:cubicBezTo>
                <a:cubicBezTo>
                  <a:pt x="1392" y="54"/>
                  <a:pt x="1352" y="23"/>
                  <a:pt x="1322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2843065" y="2630176"/>
            <a:ext cx="69398" cy="171190"/>
          </a:xfrm>
          <a:custGeom>
            <a:rect b="b" l="l" r="r" t="t"/>
            <a:pathLst>
              <a:path extrusionOk="0" h="2859" w="1159">
                <a:moveTo>
                  <a:pt x="1" y="1"/>
                </a:moveTo>
                <a:cubicBezTo>
                  <a:pt x="90" y="1239"/>
                  <a:pt x="554" y="2425"/>
                  <a:pt x="1103" y="2820"/>
                </a:cubicBezTo>
                <a:cubicBezTo>
                  <a:pt x="1119" y="2831"/>
                  <a:pt x="1142" y="2845"/>
                  <a:pt x="1159" y="2859"/>
                </a:cubicBezTo>
                <a:cubicBezTo>
                  <a:pt x="1063" y="2521"/>
                  <a:pt x="1016" y="2390"/>
                  <a:pt x="786" y="1766"/>
                </a:cubicBezTo>
                <a:cubicBezTo>
                  <a:pt x="636" y="1357"/>
                  <a:pt x="636" y="1357"/>
                  <a:pt x="384" y="384"/>
                </a:cubicBezTo>
                <a:cubicBezTo>
                  <a:pt x="256" y="256"/>
                  <a:pt x="128" y="129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2778217" y="2554010"/>
            <a:ext cx="1018" cy="1497"/>
          </a:xfrm>
          <a:custGeom>
            <a:rect b="b" l="l" r="r" t="t"/>
            <a:pathLst>
              <a:path extrusionOk="0" h="25" w="17">
                <a:moveTo>
                  <a:pt x="0" y="0"/>
                </a:moveTo>
                <a:lnTo>
                  <a:pt x="0" y="0"/>
                </a:lnTo>
                <a:cubicBezTo>
                  <a:pt x="5" y="8"/>
                  <a:pt x="11" y="18"/>
                  <a:pt x="16" y="25"/>
                </a:cubicBezTo>
                <a:cubicBezTo>
                  <a:pt x="11" y="18"/>
                  <a:pt x="5" y="7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2779175" y="2555447"/>
            <a:ext cx="1018" cy="1557"/>
          </a:xfrm>
          <a:custGeom>
            <a:rect b="b" l="l" r="r" t="t"/>
            <a:pathLst>
              <a:path extrusionOk="0" h="26" w="17">
                <a:moveTo>
                  <a:pt x="17" y="25"/>
                </a:moveTo>
                <a:cubicBezTo>
                  <a:pt x="12" y="17"/>
                  <a:pt x="5" y="9"/>
                  <a:pt x="0" y="1"/>
                </a:cubicBezTo>
                <a:cubicBezTo>
                  <a:pt x="5" y="9"/>
                  <a:pt x="12" y="17"/>
                  <a:pt x="17" y="25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2780133" y="2556944"/>
            <a:ext cx="1138" cy="1497"/>
          </a:xfrm>
          <a:custGeom>
            <a:rect b="b" l="l" r="r" t="t"/>
            <a:pathLst>
              <a:path extrusionOk="0" h="25" w="19">
                <a:moveTo>
                  <a:pt x="18" y="25"/>
                </a:moveTo>
                <a:cubicBezTo>
                  <a:pt x="13" y="17"/>
                  <a:pt x="6" y="7"/>
                  <a:pt x="1" y="0"/>
                </a:cubicBezTo>
                <a:cubicBezTo>
                  <a:pt x="6" y="7"/>
                  <a:pt x="13" y="17"/>
                  <a:pt x="18" y="25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2781211" y="2558381"/>
            <a:ext cx="1018" cy="1497"/>
          </a:xfrm>
          <a:custGeom>
            <a:rect b="b" l="l" r="r" t="t"/>
            <a:pathLst>
              <a:path extrusionOk="0" h="25" w="17">
                <a:moveTo>
                  <a:pt x="0" y="1"/>
                </a:moveTo>
                <a:cubicBezTo>
                  <a:pt x="4" y="8"/>
                  <a:pt x="11" y="17"/>
                  <a:pt x="17" y="24"/>
                </a:cubicBezTo>
                <a:cubicBezTo>
                  <a:pt x="11" y="17"/>
                  <a:pt x="5" y="8"/>
                  <a:pt x="0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2782169" y="2559818"/>
            <a:ext cx="1018" cy="1497"/>
          </a:xfrm>
          <a:custGeom>
            <a:rect b="b" l="l" r="r" t="t"/>
            <a:pathLst>
              <a:path extrusionOk="0" h="25" w="17">
                <a:moveTo>
                  <a:pt x="1" y="0"/>
                </a:moveTo>
                <a:cubicBezTo>
                  <a:pt x="6" y="9"/>
                  <a:pt x="12" y="18"/>
                  <a:pt x="17" y="25"/>
                </a:cubicBezTo>
                <a:cubicBezTo>
                  <a:pt x="13" y="19"/>
                  <a:pt x="6" y="9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2783127" y="2561255"/>
            <a:ext cx="1078" cy="1557"/>
          </a:xfrm>
          <a:custGeom>
            <a:rect b="b" l="l" r="r" t="t"/>
            <a:pathLst>
              <a:path extrusionOk="0" h="26" w="18">
                <a:moveTo>
                  <a:pt x="1" y="1"/>
                </a:moveTo>
                <a:lnTo>
                  <a:pt x="1" y="1"/>
                </a:lnTo>
                <a:cubicBezTo>
                  <a:pt x="6" y="9"/>
                  <a:pt x="12" y="17"/>
                  <a:pt x="17" y="25"/>
                </a:cubicBezTo>
                <a:cubicBezTo>
                  <a:pt x="14" y="19"/>
                  <a:pt x="7" y="9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"/>
          <p:cNvSpPr/>
          <p:nvPr/>
        </p:nvSpPr>
        <p:spPr>
          <a:xfrm>
            <a:off x="2784264" y="2562812"/>
            <a:ext cx="1018" cy="1557"/>
          </a:xfrm>
          <a:custGeom>
            <a:rect b="b" l="l" r="r" t="t"/>
            <a:pathLst>
              <a:path extrusionOk="0" h="26" w="17">
                <a:moveTo>
                  <a:pt x="0" y="0"/>
                </a:moveTo>
                <a:cubicBezTo>
                  <a:pt x="5" y="9"/>
                  <a:pt x="12" y="17"/>
                  <a:pt x="17" y="25"/>
                </a:cubicBezTo>
                <a:cubicBezTo>
                  <a:pt x="12" y="17"/>
                  <a:pt x="5" y="7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2785223" y="2564309"/>
            <a:ext cx="1078" cy="1497"/>
          </a:xfrm>
          <a:custGeom>
            <a:rect b="b" l="l" r="r" t="t"/>
            <a:pathLst>
              <a:path extrusionOk="0" h="25" w="18">
                <a:moveTo>
                  <a:pt x="1" y="0"/>
                </a:moveTo>
                <a:cubicBezTo>
                  <a:pt x="6" y="7"/>
                  <a:pt x="12" y="16"/>
                  <a:pt x="17" y="25"/>
                </a:cubicBezTo>
                <a:cubicBezTo>
                  <a:pt x="12" y="16"/>
                  <a:pt x="6" y="6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2786240" y="2565746"/>
            <a:ext cx="1018" cy="1497"/>
          </a:xfrm>
          <a:custGeom>
            <a:rect b="b" l="l" r="r" t="t"/>
            <a:pathLst>
              <a:path extrusionOk="0" h="25" w="17">
                <a:moveTo>
                  <a:pt x="16" y="24"/>
                </a:moveTo>
                <a:cubicBezTo>
                  <a:pt x="11" y="17"/>
                  <a:pt x="5" y="8"/>
                  <a:pt x="0" y="1"/>
                </a:cubicBezTo>
                <a:cubicBezTo>
                  <a:pt x="5" y="8"/>
                  <a:pt x="11" y="17"/>
                  <a:pt x="16" y="24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>
            <a:off x="2787198" y="2567183"/>
            <a:ext cx="1078" cy="1497"/>
          </a:xfrm>
          <a:custGeom>
            <a:rect b="b" l="l" r="r" t="t"/>
            <a:pathLst>
              <a:path extrusionOk="0" h="25" w="18">
                <a:moveTo>
                  <a:pt x="18" y="25"/>
                </a:moveTo>
                <a:cubicBezTo>
                  <a:pt x="13" y="18"/>
                  <a:pt x="6" y="8"/>
                  <a:pt x="0" y="0"/>
                </a:cubicBezTo>
                <a:cubicBezTo>
                  <a:pt x="6" y="8"/>
                  <a:pt x="13" y="18"/>
                  <a:pt x="18" y="25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2788276" y="2568621"/>
            <a:ext cx="1078" cy="1557"/>
          </a:xfrm>
          <a:custGeom>
            <a:rect b="b" l="l" r="r" t="t"/>
            <a:pathLst>
              <a:path extrusionOk="0" h="26" w="18">
                <a:moveTo>
                  <a:pt x="1" y="1"/>
                </a:moveTo>
                <a:lnTo>
                  <a:pt x="1" y="1"/>
                </a:lnTo>
                <a:cubicBezTo>
                  <a:pt x="5" y="9"/>
                  <a:pt x="11" y="19"/>
                  <a:pt x="17" y="25"/>
                </a:cubicBezTo>
                <a:cubicBezTo>
                  <a:pt x="12" y="17"/>
                  <a:pt x="6" y="9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2789294" y="2570117"/>
            <a:ext cx="1018" cy="1497"/>
          </a:xfrm>
          <a:custGeom>
            <a:rect b="b" l="l" r="r" t="t"/>
            <a:pathLst>
              <a:path extrusionOk="0" h="25" w="17">
                <a:moveTo>
                  <a:pt x="0" y="0"/>
                </a:moveTo>
                <a:cubicBezTo>
                  <a:pt x="4" y="7"/>
                  <a:pt x="11" y="18"/>
                  <a:pt x="17" y="25"/>
                </a:cubicBezTo>
                <a:cubicBezTo>
                  <a:pt x="11" y="17"/>
                  <a:pt x="5" y="7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2790252" y="2571614"/>
            <a:ext cx="1078" cy="1557"/>
          </a:xfrm>
          <a:custGeom>
            <a:rect b="b" l="l" r="r" t="t"/>
            <a:pathLst>
              <a:path extrusionOk="0" h="26" w="18">
                <a:moveTo>
                  <a:pt x="1" y="1"/>
                </a:moveTo>
                <a:cubicBezTo>
                  <a:pt x="6" y="8"/>
                  <a:pt x="13" y="17"/>
                  <a:pt x="18" y="25"/>
                </a:cubicBezTo>
                <a:cubicBezTo>
                  <a:pt x="13" y="17"/>
                  <a:pt x="6" y="7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2791270" y="2573111"/>
            <a:ext cx="1078" cy="1437"/>
          </a:xfrm>
          <a:custGeom>
            <a:rect b="b" l="l" r="r" t="t"/>
            <a:pathLst>
              <a:path extrusionOk="0" h="24" w="18">
                <a:moveTo>
                  <a:pt x="1" y="0"/>
                </a:moveTo>
                <a:cubicBezTo>
                  <a:pt x="6" y="8"/>
                  <a:pt x="12" y="17"/>
                  <a:pt x="17" y="24"/>
                </a:cubicBezTo>
                <a:cubicBezTo>
                  <a:pt x="12" y="17"/>
                  <a:pt x="6" y="6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2792288" y="2574489"/>
            <a:ext cx="1018" cy="1557"/>
          </a:xfrm>
          <a:custGeom>
            <a:rect b="b" l="l" r="r" t="t"/>
            <a:pathLst>
              <a:path extrusionOk="0" h="26" w="17">
                <a:moveTo>
                  <a:pt x="0" y="1"/>
                </a:moveTo>
                <a:cubicBezTo>
                  <a:pt x="5" y="9"/>
                  <a:pt x="12" y="18"/>
                  <a:pt x="17" y="25"/>
                </a:cubicBezTo>
                <a:cubicBezTo>
                  <a:pt x="12" y="18"/>
                  <a:pt x="5" y="9"/>
                  <a:pt x="0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"/>
          <p:cNvSpPr/>
          <p:nvPr/>
        </p:nvSpPr>
        <p:spPr>
          <a:xfrm>
            <a:off x="2793246" y="2575986"/>
            <a:ext cx="1078" cy="1557"/>
          </a:xfrm>
          <a:custGeom>
            <a:rect b="b" l="l" r="r" t="t"/>
            <a:pathLst>
              <a:path extrusionOk="0" h="26" w="18">
                <a:moveTo>
                  <a:pt x="1" y="1"/>
                </a:moveTo>
                <a:cubicBezTo>
                  <a:pt x="6" y="9"/>
                  <a:pt x="12" y="17"/>
                  <a:pt x="17" y="25"/>
                </a:cubicBezTo>
                <a:cubicBezTo>
                  <a:pt x="14" y="19"/>
                  <a:pt x="6" y="9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2794384" y="2577542"/>
            <a:ext cx="1018" cy="1497"/>
          </a:xfrm>
          <a:custGeom>
            <a:rect b="b" l="l" r="r" t="t"/>
            <a:pathLst>
              <a:path extrusionOk="0" h="25" w="17">
                <a:moveTo>
                  <a:pt x="0" y="0"/>
                </a:moveTo>
                <a:cubicBezTo>
                  <a:pt x="3" y="6"/>
                  <a:pt x="11" y="16"/>
                  <a:pt x="17" y="25"/>
                </a:cubicBezTo>
                <a:cubicBezTo>
                  <a:pt x="11" y="16"/>
                  <a:pt x="5" y="8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95342" y="2578980"/>
            <a:ext cx="1018" cy="1557"/>
          </a:xfrm>
          <a:custGeom>
            <a:rect b="b" l="l" r="r" t="t"/>
            <a:pathLst>
              <a:path extrusionOk="0" h="26" w="17">
                <a:moveTo>
                  <a:pt x="1" y="1"/>
                </a:moveTo>
                <a:cubicBezTo>
                  <a:pt x="6" y="8"/>
                  <a:pt x="12" y="17"/>
                  <a:pt x="17" y="25"/>
                </a:cubicBezTo>
                <a:cubicBezTo>
                  <a:pt x="12" y="17"/>
                  <a:pt x="6" y="7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96300" y="2580476"/>
            <a:ext cx="1078" cy="1437"/>
          </a:xfrm>
          <a:custGeom>
            <a:rect b="b" l="l" r="r" t="t"/>
            <a:pathLst>
              <a:path extrusionOk="0" h="24" w="18">
                <a:moveTo>
                  <a:pt x="1" y="0"/>
                </a:moveTo>
                <a:cubicBezTo>
                  <a:pt x="6" y="7"/>
                  <a:pt x="12" y="17"/>
                  <a:pt x="17" y="24"/>
                </a:cubicBezTo>
                <a:cubicBezTo>
                  <a:pt x="12" y="17"/>
                  <a:pt x="6" y="6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97318" y="2581854"/>
            <a:ext cx="1078" cy="1557"/>
          </a:xfrm>
          <a:custGeom>
            <a:rect b="b" l="l" r="r" t="t"/>
            <a:pathLst>
              <a:path extrusionOk="0" h="26" w="18">
                <a:moveTo>
                  <a:pt x="18" y="25"/>
                </a:moveTo>
                <a:cubicBezTo>
                  <a:pt x="13" y="18"/>
                  <a:pt x="5" y="9"/>
                  <a:pt x="0" y="1"/>
                </a:cubicBezTo>
                <a:cubicBezTo>
                  <a:pt x="5" y="9"/>
                  <a:pt x="13" y="18"/>
                  <a:pt x="18" y="25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98396" y="2583351"/>
            <a:ext cx="1078" cy="1497"/>
          </a:xfrm>
          <a:custGeom>
            <a:rect b="b" l="l" r="r" t="t"/>
            <a:pathLst>
              <a:path extrusionOk="0" h="25" w="18">
                <a:moveTo>
                  <a:pt x="1" y="0"/>
                </a:moveTo>
                <a:cubicBezTo>
                  <a:pt x="5" y="8"/>
                  <a:pt x="12" y="19"/>
                  <a:pt x="17" y="25"/>
                </a:cubicBezTo>
                <a:cubicBezTo>
                  <a:pt x="12" y="17"/>
                  <a:pt x="6" y="7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2799414" y="2584788"/>
            <a:ext cx="1018" cy="1557"/>
          </a:xfrm>
          <a:custGeom>
            <a:rect b="b" l="l" r="r" t="t"/>
            <a:pathLst>
              <a:path extrusionOk="0" h="26" w="17">
                <a:moveTo>
                  <a:pt x="0" y="1"/>
                </a:moveTo>
                <a:lnTo>
                  <a:pt x="0" y="1"/>
                </a:lnTo>
                <a:cubicBezTo>
                  <a:pt x="5" y="8"/>
                  <a:pt x="11" y="18"/>
                  <a:pt x="16" y="25"/>
                </a:cubicBezTo>
                <a:cubicBezTo>
                  <a:pt x="11" y="17"/>
                  <a:pt x="5" y="8"/>
                  <a:pt x="0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2800372" y="2586285"/>
            <a:ext cx="1078" cy="1437"/>
          </a:xfrm>
          <a:custGeom>
            <a:rect b="b" l="l" r="r" t="t"/>
            <a:pathLst>
              <a:path extrusionOk="0" h="24" w="18">
                <a:moveTo>
                  <a:pt x="0" y="0"/>
                </a:moveTo>
                <a:cubicBezTo>
                  <a:pt x="6" y="8"/>
                  <a:pt x="13" y="18"/>
                  <a:pt x="18" y="24"/>
                </a:cubicBezTo>
                <a:cubicBezTo>
                  <a:pt x="13" y="17"/>
                  <a:pt x="6" y="8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2801449" y="2587782"/>
            <a:ext cx="1078" cy="1497"/>
          </a:xfrm>
          <a:custGeom>
            <a:rect b="b" l="l" r="r" t="t"/>
            <a:pathLst>
              <a:path extrusionOk="0" h="25" w="18">
                <a:moveTo>
                  <a:pt x="1" y="1"/>
                </a:moveTo>
                <a:cubicBezTo>
                  <a:pt x="5" y="7"/>
                  <a:pt x="11" y="17"/>
                  <a:pt x="17" y="24"/>
                </a:cubicBezTo>
                <a:cubicBezTo>
                  <a:pt x="12" y="17"/>
                  <a:pt x="6" y="8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2802467" y="2589219"/>
            <a:ext cx="1018" cy="1557"/>
          </a:xfrm>
          <a:custGeom>
            <a:rect b="b" l="l" r="r" t="t"/>
            <a:pathLst>
              <a:path extrusionOk="0" h="26" w="17">
                <a:moveTo>
                  <a:pt x="17" y="25"/>
                </a:moveTo>
                <a:cubicBezTo>
                  <a:pt x="11" y="18"/>
                  <a:pt x="5" y="9"/>
                  <a:pt x="0" y="0"/>
                </a:cubicBezTo>
                <a:cubicBezTo>
                  <a:pt x="5" y="9"/>
                  <a:pt x="11" y="18"/>
                  <a:pt x="17" y="25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2803425" y="2590716"/>
            <a:ext cx="1078" cy="1497"/>
          </a:xfrm>
          <a:custGeom>
            <a:rect b="b" l="l" r="r" t="t"/>
            <a:pathLst>
              <a:path extrusionOk="0" h="25" w="18">
                <a:moveTo>
                  <a:pt x="1" y="0"/>
                </a:moveTo>
                <a:cubicBezTo>
                  <a:pt x="6" y="8"/>
                  <a:pt x="13" y="18"/>
                  <a:pt x="18" y="25"/>
                </a:cubicBezTo>
                <a:cubicBezTo>
                  <a:pt x="13" y="16"/>
                  <a:pt x="6" y="8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"/>
          <p:cNvSpPr/>
          <p:nvPr/>
        </p:nvSpPr>
        <p:spPr>
          <a:xfrm>
            <a:off x="2804443" y="2592213"/>
            <a:ext cx="1078" cy="1557"/>
          </a:xfrm>
          <a:custGeom>
            <a:rect b="b" l="l" r="r" t="t"/>
            <a:pathLst>
              <a:path extrusionOk="0" h="26" w="18">
                <a:moveTo>
                  <a:pt x="1" y="1"/>
                </a:moveTo>
                <a:cubicBezTo>
                  <a:pt x="6" y="9"/>
                  <a:pt x="12" y="17"/>
                  <a:pt x="17" y="25"/>
                </a:cubicBezTo>
                <a:cubicBezTo>
                  <a:pt x="12" y="17"/>
                  <a:pt x="6" y="7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2805461" y="2593710"/>
            <a:ext cx="1018" cy="1497"/>
          </a:xfrm>
          <a:custGeom>
            <a:rect b="b" l="l" r="r" t="t"/>
            <a:pathLst>
              <a:path extrusionOk="0" h="25" w="17">
                <a:moveTo>
                  <a:pt x="0" y="0"/>
                </a:moveTo>
                <a:cubicBezTo>
                  <a:pt x="5" y="7"/>
                  <a:pt x="12" y="18"/>
                  <a:pt x="17" y="25"/>
                </a:cubicBezTo>
                <a:cubicBezTo>
                  <a:pt x="13" y="17"/>
                  <a:pt x="5" y="6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2806479" y="2595147"/>
            <a:ext cx="1138" cy="1497"/>
          </a:xfrm>
          <a:custGeom>
            <a:rect b="b" l="l" r="r" t="t"/>
            <a:pathLst>
              <a:path extrusionOk="0" h="25" w="19">
                <a:moveTo>
                  <a:pt x="18" y="24"/>
                </a:moveTo>
                <a:cubicBezTo>
                  <a:pt x="13" y="17"/>
                  <a:pt x="6" y="8"/>
                  <a:pt x="1" y="1"/>
                </a:cubicBezTo>
                <a:cubicBezTo>
                  <a:pt x="6" y="8"/>
                  <a:pt x="13" y="17"/>
                  <a:pt x="18" y="24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2807557" y="2596584"/>
            <a:ext cx="1018" cy="1497"/>
          </a:xfrm>
          <a:custGeom>
            <a:rect b="b" l="l" r="r" t="t"/>
            <a:pathLst>
              <a:path extrusionOk="0" h="25" w="17">
                <a:moveTo>
                  <a:pt x="0" y="0"/>
                </a:moveTo>
                <a:cubicBezTo>
                  <a:pt x="5" y="8"/>
                  <a:pt x="11" y="18"/>
                  <a:pt x="16" y="25"/>
                </a:cubicBezTo>
                <a:cubicBezTo>
                  <a:pt x="11" y="18"/>
                  <a:pt x="5" y="8"/>
                  <a:pt x="0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2808515" y="2598021"/>
            <a:ext cx="1018" cy="1557"/>
          </a:xfrm>
          <a:custGeom>
            <a:rect b="b" l="l" r="r" t="t"/>
            <a:pathLst>
              <a:path extrusionOk="0" h="26" w="17">
                <a:moveTo>
                  <a:pt x="1" y="1"/>
                </a:moveTo>
                <a:cubicBezTo>
                  <a:pt x="6" y="9"/>
                  <a:pt x="13" y="19"/>
                  <a:pt x="17" y="25"/>
                </a:cubicBezTo>
                <a:cubicBezTo>
                  <a:pt x="12" y="17"/>
                  <a:pt x="6" y="9"/>
                  <a:pt x="1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2809533" y="2599518"/>
            <a:ext cx="1138" cy="1497"/>
          </a:xfrm>
          <a:custGeom>
            <a:rect b="b" l="l" r="r" t="t"/>
            <a:pathLst>
              <a:path extrusionOk="0" h="25" w="19">
                <a:moveTo>
                  <a:pt x="1" y="0"/>
                </a:moveTo>
                <a:cubicBezTo>
                  <a:pt x="6" y="8"/>
                  <a:pt x="13" y="18"/>
                  <a:pt x="18" y="25"/>
                </a:cubicBezTo>
                <a:cubicBezTo>
                  <a:pt x="13" y="17"/>
                  <a:pt x="6" y="8"/>
                  <a:pt x="1" y="0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2647144" y="2105758"/>
            <a:ext cx="1796" cy="2575"/>
          </a:xfrm>
          <a:custGeom>
            <a:rect b="b" l="l" r="r" t="t"/>
            <a:pathLst>
              <a:path extrusionOk="0" h="43" w="30">
                <a:moveTo>
                  <a:pt x="25" y="0"/>
                </a:moveTo>
                <a:cubicBezTo>
                  <a:pt x="24" y="3"/>
                  <a:pt x="22" y="6"/>
                  <a:pt x="21" y="10"/>
                </a:cubicBezTo>
                <a:cubicBezTo>
                  <a:pt x="22" y="9"/>
                  <a:pt x="26" y="7"/>
                  <a:pt x="29" y="6"/>
                </a:cubicBezTo>
                <a:cubicBezTo>
                  <a:pt x="27" y="5"/>
                  <a:pt x="26" y="2"/>
                  <a:pt x="25" y="0"/>
                </a:cubicBezTo>
                <a:close/>
                <a:moveTo>
                  <a:pt x="19" y="10"/>
                </a:moveTo>
                <a:lnTo>
                  <a:pt x="19" y="10"/>
                </a:lnTo>
                <a:cubicBezTo>
                  <a:pt x="19" y="10"/>
                  <a:pt x="19" y="10"/>
                  <a:pt x="20" y="11"/>
                </a:cubicBezTo>
                <a:cubicBezTo>
                  <a:pt x="20" y="10"/>
                  <a:pt x="20" y="10"/>
                  <a:pt x="19" y="10"/>
                </a:cubicBezTo>
                <a:close/>
                <a:moveTo>
                  <a:pt x="20" y="11"/>
                </a:moveTo>
                <a:cubicBezTo>
                  <a:pt x="16" y="11"/>
                  <a:pt x="7" y="15"/>
                  <a:pt x="5" y="21"/>
                </a:cubicBezTo>
                <a:cubicBezTo>
                  <a:pt x="0" y="29"/>
                  <a:pt x="5" y="35"/>
                  <a:pt x="2" y="42"/>
                </a:cubicBezTo>
                <a:cubicBezTo>
                  <a:pt x="9" y="31"/>
                  <a:pt x="15" y="21"/>
                  <a:pt x="20" y="1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3662314" y="3158485"/>
            <a:ext cx="2694" cy="6347"/>
          </a:xfrm>
          <a:custGeom>
            <a:rect b="b" l="l" r="r" t="t"/>
            <a:pathLst>
              <a:path extrusionOk="0" h="106" w="45">
                <a:moveTo>
                  <a:pt x="45" y="1"/>
                </a:moveTo>
                <a:cubicBezTo>
                  <a:pt x="31" y="28"/>
                  <a:pt x="17" y="55"/>
                  <a:pt x="5" y="83"/>
                </a:cubicBezTo>
                <a:cubicBezTo>
                  <a:pt x="4" y="90"/>
                  <a:pt x="1" y="98"/>
                  <a:pt x="2" y="105"/>
                </a:cubicBezTo>
                <a:cubicBezTo>
                  <a:pt x="16" y="79"/>
                  <a:pt x="27" y="50"/>
                  <a:pt x="41" y="22"/>
                </a:cubicBezTo>
                <a:cubicBezTo>
                  <a:pt x="41" y="21"/>
                  <a:pt x="42" y="18"/>
                  <a:pt x="42" y="15"/>
                </a:cubicBezTo>
                <a:lnTo>
                  <a:pt x="45" y="1"/>
                </a:ln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3443161" y="2172583"/>
            <a:ext cx="1138" cy="1317"/>
          </a:xfrm>
          <a:custGeom>
            <a:rect b="b" l="l" r="r" t="t"/>
            <a:pathLst>
              <a:path extrusionOk="0" h="22" w="19">
                <a:moveTo>
                  <a:pt x="1" y="1"/>
                </a:moveTo>
                <a:lnTo>
                  <a:pt x="8" y="21"/>
                </a:lnTo>
                <a:lnTo>
                  <a:pt x="18" y="19"/>
                </a:lnTo>
                <a:lnTo>
                  <a:pt x="1" y="1"/>
                </a:ln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2294164" y="3863796"/>
            <a:ext cx="1018" cy="778"/>
          </a:xfrm>
          <a:custGeom>
            <a:rect b="b" l="l" r="r" t="t"/>
            <a:pathLst>
              <a:path extrusionOk="0" h="13" w="17">
                <a:moveTo>
                  <a:pt x="2" y="1"/>
                </a:moveTo>
                <a:cubicBezTo>
                  <a:pt x="1" y="2"/>
                  <a:pt x="1" y="2"/>
                  <a:pt x="3" y="12"/>
                </a:cubicBezTo>
                <a:cubicBezTo>
                  <a:pt x="7" y="10"/>
                  <a:pt x="12" y="6"/>
                  <a:pt x="16" y="2"/>
                </a:cubicBezTo>
                <a:cubicBezTo>
                  <a:pt x="12" y="2"/>
                  <a:pt x="8" y="1"/>
                  <a:pt x="6" y="1"/>
                </a:cubicBezTo>
                <a:close/>
              </a:path>
            </a:pathLst>
          </a:custGeom>
          <a:solidFill>
            <a:srgbClr val="DCF5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2310211" y="1605173"/>
            <a:ext cx="1072466" cy="934029"/>
          </a:xfrm>
          <a:custGeom>
            <a:rect b="b" l="l" r="r" t="t"/>
            <a:pathLst>
              <a:path extrusionOk="0" h="15599" w="17911">
                <a:moveTo>
                  <a:pt x="4181" y="0"/>
                </a:moveTo>
                <a:cubicBezTo>
                  <a:pt x="3733" y="0"/>
                  <a:pt x="3289" y="16"/>
                  <a:pt x="2849" y="46"/>
                </a:cubicBezTo>
                <a:lnTo>
                  <a:pt x="5024" y="5549"/>
                </a:lnTo>
                <a:lnTo>
                  <a:pt x="1" y="7535"/>
                </a:lnTo>
                <a:lnTo>
                  <a:pt x="14652" y="15599"/>
                </a:lnTo>
                <a:lnTo>
                  <a:pt x="17911" y="5600"/>
                </a:lnTo>
                <a:cubicBezTo>
                  <a:pt x="14371" y="2135"/>
                  <a:pt x="9526" y="0"/>
                  <a:pt x="4181" y="0"/>
                </a:cubicBezTo>
                <a:close/>
              </a:path>
            </a:pathLst>
          </a:custGeom>
          <a:solidFill>
            <a:srgbClr val="434343">
              <a:alpha val="45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2532478" y="3046273"/>
            <a:ext cx="1028157" cy="873732"/>
          </a:xfrm>
          <a:custGeom>
            <a:rect b="b" l="l" r="r" t="t"/>
            <a:pathLst>
              <a:path extrusionOk="0" h="14592" w="17171">
                <a:moveTo>
                  <a:pt x="14333" y="0"/>
                </a:moveTo>
                <a:lnTo>
                  <a:pt x="0" y="8615"/>
                </a:lnTo>
                <a:lnTo>
                  <a:pt x="5341" y="14591"/>
                </a:lnTo>
                <a:cubicBezTo>
                  <a:pt x="10317" y="13320"/>
                  <a:pt x="14534" y="10147"/>
                  <a:pt x="17170" y="5891"/>
                </a:cubicBezTo>
                <a:lnTo>
                  <a:pt x="13524" y="5339"/>
                </a:lnTo>
                <a:lnTo>
                  <a:pt x="14333" y="0"/>
                </a:lnTo>
                <a:close/>
              </a:path>
            </a:pathLst>
          </a:custGeom>
          <a:solidFill>
            <a:srgbClr val="434343">
              <a:alpha val="45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1384917" y="2473593"/>
            <a:ext cx="589554" cy="1001152"/>
          </a:xfrm>
          <a:custGeom>
            <a:rect b="b" l="l" r="r" t="t"/>
            <a:pathLst>
              <a:path extrusionOk="0" h="16720" w="9846">
                <a:moveTo>
                  <a:pt x="9457" y="1"/>
                </a:moveTo>
                <a:lnTo>
                  <a:pt x="253" y="1975"/>
                </a:lnTo>
                <a:cubicBezTo>
                  <a:pt x="88" y="3003"/>
                  <a:pt x="1" y="4057"/>
                  <a:pt x="1" y="5131"/>
                </a:cubicBezTo>
                <a:cubicBezTo>
                  <a:pt x="1" y="9225"/>
                  <a:pt x="1254" y="13026"/>
                  <a:pt x="3399" y="16172"/>
                </a:cubicBezTo>
                <a:lnTo>
                  <a:pt x="5607" y="13374"/>
                </a:lnTo>
                <a:lnTo>
                  <a:pt x="9846" y="16720"/>
                </a:lnTo>
                <a:lnTo>
                  <a:pt x="9846" y="16720"/>
                </a:lnTo>
                <a:lnTo>
                  <a:pt x="9457" y="1"/>
                </a:lnTo>
                <a:close/>
              </a:path>
            </a:pathLst>
          </a:custGeom>
          <a:solidFill>
            <a:srgbClr val="434343">
              <a:alpha val="45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2557986" y="3212556"/>
            <a:ext cx="771581" cy="1276888"/>
          </a:xfrm>
          <a:custGeom>
            <a:rect b="b" l="l" r="r" t="t"/>
            <a:pathLst>
              <a:path extrusionOk="0" h="21325" w="12886">
                <a:moveTo>
                  <a:pt x="12886" y="0"/>
                </a:moveTo>
                <a:lnTo>
                  <a:pt x="1" y="10663"/>
                </a:lnTo>
                <a:lnTo>
                  <a:pt x="12886" y="21325"/>
                </a:lnTo>
                <a:lnTo>
                  <a:pt x="128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3329513" y="3535900"/>
            <a:ext cx="1135936" cy="630271"/>
          </a:xfrm>
          <a:custGeom>
            <a:rect b="b" l="l" r="r" t="t"/>
            <a:pathLst>
              <a:path extrusionOk="0" h="10526" w="18971">
                <a:moveTo>
                  <a:pt x="1" y="1"/>
                </a:moveTo>
                <a:lnTo>
                  <a:pt x="1" y="10525"/>
                </a:lnTo>
                <a:lnTo>
                  <a:pt x="681" y="10525"/>
                </a:lnTo>
                <a:cubicBezTo>
                  <a:pt x="8216" y="10525"/>
                  <a:pt x="15183" y="6515"/>
                  <a:pt x="189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750810" y="2352938"/>
            <a:ext cx="1109410" cy="986362"/>
          </a:xfrm>
          <a:custGeom>
            <a:rect b="b" l="l" r="r" t="t"/>
            <a:pathLst>
              <a:path extrusionOk="0" h="16473" w="18528">
                <a:moveTo>
                  <a:pt x="15642" y="0"/>
                </a:moveTo>
                <a:lnTo>
                  <a:pt x="1" y="5915"/>
                </a:lnTo>
                <a:lnTo>
                  <a:pt x="18528" y="16472"/>
                </a:lnTo>
                <a:lnTo>
                  <a:pt x="18528" y="16472"/>
                </a:lnTo>
                <a:lnTo>
                  <a:pt x="15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788174" y="2867176"/>
            <a:ext cx="791161" cy="1298982"/>
          </a:xfrm>
          <a:custGeom>
            <a:rect b="b" l="l" r="r" t="t"/>
            <a:pathLst>
              <a:path extrusionOk="0" h="21694" w="13213">
                <a:moveTo>
                  <a:pt x="4068" y="1"/>
                </a:moveTo>
                <a:lnTo>
                  <a:pt x="3731" y="591"/>
                </a:lnTo>
                <a:cubicBezTo>
                  <a:pt x="1" y="7139"/>
                  <a:pt x="35" y="15177"/>
                  <a:pt x="3822" y="21693"/>
                </a:cubicBezTo>
                <a:lnTo>
                  <a:pt x="13212" y="5211"/>
                </a:lnTo>
                <a:lnTo>
                  <a:pt x="40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2193509" y="881000"/>
            <a:ext cx="1115638" cy="982171"/>
          </a:xfrm>
          <a:custGeom>
            <a:rect b="b" l="l" r="r" t="t"/>
            <a:pathLst>
              <a:path extrusionOk="0" h="16403" w="18632">
                <a:moveTo>
                  <a:pt x="1" y="1"/>
                </a:moveTo>
                <a:lnTo>
                  <a:pt x="6117" y="10525"/>
                </a:lnTo>
                <a:lnTo>
                  <a:pt x="9534" y="16403"/>
                </a:lnTo>
                <a:lnTo>
                  <a:pt x="10585" y="15792"/>
                </a:lnTo>
                <a:lnTo>
                  <a:pt x="18632" y="11114"/>
                </a:lnTo>
                <a:lnTo>
                  <a:pt x="18290" y="10525"/>
                </a:lnTo>
                <a:cubicBezTo>
                  <a:pt x="14503" y="4011"/>
                  <a:pt x="7537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2484755" y="1383981"/>
            <a:ext cx="1104021" cy="987919"/>
          </a:xfrm>
          <a:custGeom>
            <a:rect b="b" l="l" r="r" t="t"/>
            <a:pathLst>
              <a:path extrusionOk="0" h="16499" w="18438">
                <a:moveTo>
                  <a:pt x="18438" y="0"/>
                </a:moveTo>
                <a:lnTo>
                  <a:pt x="5722" y="7392"/>
                </a:lnTo>
                <a:lnTo>
                  <a:pt x="4670" y="8003"/>
                </a:lnTo>
                <a:lnTo>
                  <a:pt x="1" y="10715"/>
                </a:lnTo>
                <a:lnTo>
                  <a:pt x="15693" y="16498"/>
                </a:lnTo>
                <a:lnTo>
                  <a:pt x="184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2764325" y="1863130"/>
            <a:ext cx="60" cy="60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2BB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2764325" y="1826544"/>
            <a:ext cx="63051" cy="36645"/>
          </a:xfrm>
          <a:custGeom>
            <a:rect b="b" l="l" r="r" t="t"/>
            <a:pathLst>
              <a:path extrusionOk="0" h="612" w="1053">
                <a:moveTo>
                  <a:pt x="1" y="612"/>
                </a:moveTo>
                <a:lnTo>
                  <a:pt x="1053" y="1"/>
                </a:lnTo>
                <a:close/>
              </a:path>
            </a:pathLst>
          </a:custGeom>
          <a:solidFill>
            <a:srgbClr val="2BB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-206261" y="1554828"/>
            <a:ext cx="6858" cy="6913"/>
          </a:xfrm>
          <a:custGeom>
            <a:rect b="b" l="l" r="r" t="t"/>
            <a:pathLst>
              <a:path extrusionOk="0" h="127" w="126">
                <a:moveTo>
                  <a:pt x="31" y="1"/>
                </a:moveTo>
                <a:cubicBezTo>
                  <a:pt x="24" y="1"/>
                  <a:pt x="15" y="4"/>
                  <a:pt x="9" y="10"/>
                </a:cubicBezTo>
                <a:cubicBezTo>
                  <a:pt x="3" y="15"/>
                  <a:pt x="0" y="23"/>
                  <a:pt x="0" y="32"/>
                </a:cubicBezTo>
                <a:lnTo>
                  <a:pt x="0" y="96"/>
                </a:lnTo>
                <a:cubicBezTo>
                  <a:pt x="0" y="103"/>
                  <a:pt x="3" y="111"/>
                  <a:pt x="9" y="118"/>
                </a:cubicBezTo>
                <a:cubicBezTo>
                  <a:pt x="14" y="124"/>
                  <a:pt x="23" y="127"/>
                  <a:pt x="31" y="127"/>
                </a:cubicBezTo>
                <a:lnTo>
                  <a:pt x="95" y="127"/>
                </a:lnTo>
                <a:cubicBezTo>
                  <a:pt x="102" y="127"/>
                  <a:pt x="111" y="124"/>
                  <a:pt x="117" y="118"/>
                </a:cubicBezTo>
                <a:cubicBezTo>
                  <a:pt x="123" y="113"/>
                  <a:pt x="126" y="105"/>
                  <a:pt x="126" y="96"/>
                </a:cubicBezTo>
                <a:lnTo>
                  <a:pt x="126" y="32"/>
                </a:lnTo>
                <a:cubicBezTo>
                  <a:pt x="126" y="23"/>
                  <a:pt x="124" y="15"/>
                  <a:pt x="117" y="10"/>
                </a:cubicBezTo>
                <a:cubicBezTo>
                  <a:pt x="112" y="4"/>
                  <a:pt x="104" y="1"/>
                  <a:pt x="95" y="1"/>
                </a:cubicBezTo>
                <a:close/>
              </a:path>
            </a:pathLst>
          </a:custGeom>
          <a:solidFill>
            <a:srgbClr val="D4E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-206261" y="1568708"/>
            <a:ext cx="6858" cy="6858"/>
          </a:xfrm>
          <a:custGeom>
            <a:rect b="b" l="l" r="r" t="t"/>
            <a:pathLst>
              <a:path extrusionOk="0" h="126" w="126">
                <a:moveTo>
                  <a:pt x="31" y="1"/>
                </a:moveTo>
                <a:cubicBezTo>
                  <a:pt x="24" y="1"/>
                  <a:pt x="15" y="4"/>
                  <a:pt x="9" y="10"/>
                </a:cubicBezTo>
                <a:cubicBezTo>
                  <a:pt x="3" y="15"/>
                  <a:pt x="0" y="22"/>
                  <a:pt x="0" y="31"/>
                </a:cubicBezTo>
                <a:lnTo>
                  <a:pt x="0" y="96"/>
                </a:lnTo>
                <a:cubicBezTo>
                  <a:pt x="0" y="103"/>
                  <a:pt x="3" y="111"/>
                  <a:pt x="9" y="117"/>
                </a:cubicBezTo>
                <a:cubicBezTo>
                  <a:pt x="14" y="124"/>
                  <a:pt x="23" y="126"/>
                  <a:pt x="31" y="126"/>
                </a:cubicBezTo>
                <a:lnTo>
                  <a:pt x="95" y="126"/>
                </a:lnTo>
                <a:cubicBezTo>
                  <a:pt x="102" y="126"/>
                  <a:pt x="111" y="124"/>
                  <a:pt x="117" y="117"/>
                </a:cubicBezTo>
                <a:cubicBezTo>
                  <a:pt x="123" y="112"/>
                  <a:pt x="126" y="104"/>
                  <a:pt x="126" y="96"/>
                </a:cubicBezTo>
                <a:lnTo>
                  <a:pt x="126" y="31"/>
                </a:lnTo>
                <a:cubicBezTo>
                  <a:pt x="126" y="22"/>
                  <a:pt x="124" y="15"/>
                  <a:pt x="117" y="10"/>
                </a:cubicBezTo>
                <a:cubicBezTo>
                  <a:pt x="112" y="5"/>
                  <a:pt x="104" y="1"/>
                  <a:pt x="95" y="1"/>
                </a:cubicBezTo>
                <a:close/>
              </a:path>
            </a:pathLst>
          </a:custGeom>
          <a:solidFill>
            <a:srgbClr val="D4E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-206261" y="1582589"/>
            <a:ext cx="6858" cy="6858"/>
          </a:xfrm>
          <a:custGeom>
            <a:rect b="b" l="l" r="r" t="t"/>
            <a:pathLst>
              <a:path extrusionOk="0" h="126" w="126">
                <a:moveTo>
                  <a:pt x="31" y="1"/>
                </a:moveTo>
                <a:cubicBezTo>
                  <a:pt x="24" y="1"/>
                  <a:pt x="15" y="3"/>
                  <a:pt x="9" y="10"/>
                </a:cubicBezTo>
                <a:cubicBezTo>
                  <a:pt x="3" y="15"/>
                  <a:pt x="0" y="22"/>
                  <a:pt x="0" y="31"/>
                </a:cubicBezTo>
                <a:lnTo>
                  <a:pt x="0" y="95"/>
                </a:lnTo>
                <a:cubicBezTo>
                  <a:pt x="0" y="103"/>
                  <a:pt x="3" y="110"/>
                  <a:pt x="9" y="117"/>
                </a:cubicBezTo>
                <a:cubicBezTo>
                  <a:pt x="14" y="122"/>
                  <a:pt x="23" y="125"/>
                  <a:pt x="31" y="125"/>
                </a:cubicBezTo>
                <a:lnTo>
                  <a:pt x="95" y="125"/>
                </a:lnTo>
                <a:cubicBezTo>
                  <a:pt x="102" y="125"/>
                  <a:pt x="111" y="123"/>
                  <a:pt x="117" y="117"/>
                </a:cubicBezTo>
                <a:cubicBezTo>
                  <a:pt x="123" y="112"/>
                  <a:pt x="126" y="104"/>
                  <a:pt x="126" y="95"/>
                </a:cubicBezTo>
                <a:lnTo>
                  <a:pt x="126" y="31"/>
                </a:lnTo>
                <a:cubicBezTo>
                  <a:pt x="126" y="22"/>
                  <a:pt x="124" y="15"/>
                  <a:pt x="117" y="10"/>
                </a:cubicBezTo>
                <a:cubicBezTo>
                  <a:pt x="112" y="5"/>
                  <a:pt x="104" y="1"/>
                  <a:pt x="95" y="1"/>
                </a:cubicBezTo>
                <a:close/>
              </a:path>
            </a:pathLst>
          </a:custGeom>
          <a:solidFill>
            <a:srgbClr val="D4E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 flipH="1">
            <a:off x="555692" y="327905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 flipH="1">
            <a:off x="-6" y="2620434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4974037" y="183007"/>
            <a:ext cx="39108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Наш п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роект – это единая ЭкоСистема, направленная на вовлечение масс людей в улучшение экологического состояния страны, мотивацией людей выступает: использование внешних экологических благ для успешного функционирования и жизнедеятельности в различных регионах страны.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/>
          <p:nvPr/>
        </p:nvSpPr>
        <p:spPr>
          <a:xfrm>
            <a:off x="5176557" y="2621216"/>
            <a:ext cx="2200822" cy="1133661"/>
          </a:xfrm>
          <a:custGeom>
            <a:rect b="b" l="l" r="r" t="t"/>
            <a:pathLst>
              <a:path extrusionOk="0" h="15820" w="30712">
                <a:moveTo>
                  <a:pt x="8" y="1"/>
                </a:moveTo>
                <a:cubicBezTo>
                  <a:pt x="3" y="154"/>
                  <a:pt x="1" y="310"/>
                  <a:pt x="1" y="464"/>
                </a:cubicBezTo>
                <a:cubicBezTo>
                  <a:pt x="1" y="8944"/>
                  <a:pt x="6875" y="15819"/>
                  <a:pt x="15356" y="15819"/>
                </a:cubicBezTo>
                <a:cubicBezTo>
                  <a:pt x="23837" y="15819"/>
                  <a:pt x="30712" y="8946"/>
                  <a:pt x="30712" y="464"/>
                </a:cubicBezTo>
                <a:cubicBezTo>
                  <a:pt x="30712" y="310"/>
                  <a:pt x="30708" y="156"/>
                  <a:pt x="307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5460398" y="2575713"/>
            <a:ext cx="1916690" cy="1098476"/>
          </a:xfrm>
          <a:custGeom>
            <a:rect b="b" l="l" r="r" t="t"/>
            <a:pathLst>
              <a:path extrusionOk="0" h="15329" w="26747">
                <a:moveTo>
                  <a:pt x="26690" y="0"/>
                </a:moveTo>
                <a:cubicBezTo>
                  <a:pt x="26540" y="195"/>
                  <a:pt x="26366" y="322"/>
                  <a:pt x="26217" y="516"/>
                </a:cubicBezTo>
                <a:cubicBezTo>
                  <a:pt x="25798" y="880"/>
                  <a:pt x="25204" y="1424"/>
                  <a:pt x="24383" y="1861"/>
                </a:cubicBezTo>
                <a:cubicBezTo>
                  <a:pt x="23547" y="2304"/>
                  <a:pt x="22757" y="2591"/>
                  <a:pt x="22020" y="2751"/>
                </a:cubicBezTo>
                <a:cubicBezTo>
                  <a:pt x="21082" y="2953"/>
                  <a:pt x="20250" y="3003"/>
                  <a:pt x="19498" y="3003"/>
                </a:cubicBezTo>
                <a:cubicBezTo>
                  <a:pt x="18784" y="3003"/>
                  <a:pt x="18142" y="2958"/>
                  <a:pt x="17547" y="2958"/>
                </a:cubicBezTo>
                <a:cubicBezTo>
                  <a:pt x="16837" y="2958"/>
                  <a:pt x="16195" y="3022"/>
                  <a:pt x="15581" y="3301"/>
                </a:cubicBezTo>
                <a:cubicBezTo>
                  <a:pt x="13927" y="4056"/>
                  <a:pt x="10464" y="9133"/>
                  <a:pt x="6834" y="9133"/>
                </a:cubicBezTo>
                <a:cubicBezTo>
                  <a:pt x="6807" y="9133"/>
                  <a:pt x="6780" y="9133"/>
                  <a:pt x="6753" y="9132"/>
                </a:cubicBezTo>
                <a:cubicBezTo>
                  <a:pt x="6694" y="9131"/>
                  <a:pt x="6635" y="9131"/>
                  <a:pt x="6577" y="9131"/>
                </a:cubicBezTo>
                <a:cubicBezTo>
                  <a:pt x="2996" y="9131"/>
                  <a:pt x="3" y="11394"/>
                  <a:pt x="0" y="11397"/>
                </a:cubicBezTo>
                <a:cubicBezTo>
                  <a:pt x="1539" y="13097"/>
                  <a:pt x="3454" y="14452"/>
                  <a:pt x="5614" y="15329"/>
                </a:cubicBezTo>
                <a:cubicBezTo>
                  <a:pt x="6496" y="14122"/>
                  <a:pt x="8436" y="12008"/>
                  <a:pt x="11210" y="12008"/>
                </a:cubicBezTo>
                <a:cubicBezTo>
                  <a:pt x="11566" y="12008"/>
                  <a:pt x="11937" y="12043"/>
                  <a:pt x="12321" y="12119"/>
                </a:cubicBezTo>
                <a:cubicBezTo>
                  <a:pt x="13172" y="12288"/>
                  <a:pt x="13938" y="12369"/>
                  <a:pt x="14629" y="12369"/>
                </a:cubicBezTo>
                <a:cubicBezTo>
                  <a:pt x="17641" y="12369"/>
                  <a:pt x="19241" y="10838"/>
                  <a:pt x="20337" y="8420"/>
                </a:cubicBezTo>
                <a:cubicBezTo>
                  <a:pt x="21574" y="5692"/>
                  <a:pt x="25825" y="4015"/>
                  <a:pt x="26516" y="3759"/>
                </a:cubicBezTo>
                <a:cubicBezTo>
                  <a:pt x="26667" y="2895"/>
                  <a:pt x="26746" y="2006"/>
                  <a:pt x="26746" y="1099"/>
                </a:cubicBezTo>
                <a:cubicBezTo>
                  <a:pt x="26746" y="945"/>
                  <a:pt x="26743" y="791"/>
                  <a:pt x="26738" y="636"/>
                </a:cubicBezTo>
                <a:cubicBezTo>
                  <a:pt x="26722" y="424"/>
                  <a:pt x="26706" y="211"/>
                  <a:pt x="266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"/>
          <p:cNvSpPr/>
          <p:nvPr/>
        </p:nvSpPr>
        <p:spPr>
          <a:xfrm>
            <a:off x="6109341" y="2869801"/>
            <a:ext cx="1246454" cy="885073"/>
          </a:xfrm>
          <a:custGeom>
            <a:rect b="b" l="l" r="r" t="t"/>
            <a:pathLst>
              <a:path extrusionOk="0" h="12351" w="17394">
                <a:moveTo>
                  <a:pt x="17394" y="0"/>
                </a:moveTo>
                <a:lnTo>
                  <a:pt x="17394" y="0"/>
                </a:lnTo>
                <a:cubicBezTo>
                  <a:pt x="16735" y="259"/>
                  <a:pt x="13649" y="1584"/>
                  <a:pt x="12391" y="4077"/>
                </a:cubicBezTo>
                <a:cubicBezTo>
                  <a:pt x="10979" y="6874"/>
                  <a:pt x="11631" y="8011"/>
                  <a:pt x="7909" y="10114"/>
                </a:cubicBezTo>
                <a:cubicBezTo>
                  <a:pt x="6731" y="10780"/>
                  <a:pt x="5700" y="10958"/>
                  <a:pt x="4791" y="10958"/>
                </a:cubicBezTo>
                <a:cubicBezTo>
                  <a:pt x="3741" y="10958"/>
                  <a:pt x="2855" y="10720"/>
                  <a:pt x="2093" y="10720"/>
                </a:cubicBezTo>
                <a:cubicBezTo>
                  <a:pt x="1265" y="10720"/>
                  <a:pt x="584" y="11001"/>
                  <a:pt x="1" y="12174"/>
                </a:cubicBezTo>
                <a:cubicBezTo>
                  <a:pt x="762" y="12291"/>
                  <a:pt x="1540" y="12350"/>
                  <a:pt x="2333" y="12350"/>
                </a:cubicBezTo>
                <a:cubicBezTo>
                  <a:pt x="9785" y="12350"/>
                  <a:pt x="15997" y="7042"/>
                  <a:pt x="173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5862548" y="2845007"/>
            <a:ext cx="1497981" cy="897255"/>
          </a:xfrm>
          <a:custGeom>
            <a:rect b="b" l="l" r="r" t="t"/>
            <a:pathLst>
              <a:path extrusionOk="0" h="12521" w="20904">
                <a:moveTo>
                  <a:pt x="20903" y="1"/>
                </a:moveTo>
                <a:cubicBezTo>
                  <a:pt x="20212" y="258"/>
                  <a:pt x="15961" y="1935"/>
                  <a:pt x="14724" y="4662"/>
                </a:cubicBezTo>
                <a:cubicBezTo>
                  <a:pt x="13628" y="7080"/>
                  <a:pt x="12028" y="8611"/>
                  <a:pt x="9016" y="8611"/>
                </a:cubicBezTo>
                <a:cubicBezTo>
                  <a:pt x="8325" y="8611"/>
                  <a:pt x="7559" y="8530"/>
                  <a:pt x="6707" y="8361"/>
                </a:cubicBezTo>
                <a:cubicBezTo>
                  <a:pt x="6324" y="8285"/>
                  <a:pt x="5953" y="8250"/>
                  <a:pt x="5597" y="8250"/>
                </a:cubicBezTo>
                <a:cubicBezTo>
                  <a:pt x="2823" y="8250"/>
                  <a:pt x="883" y="10364"/>
                  <a:pt x="0" y="11571"/>
                </a:cubicBezTo>
                <a:cubicBezTo>
                  <a:pt x="1091" y="12015"/>
                  <a:pt x="2245" y="12337"/>
                  <a:pt x="3445" y="12520"/>
                </a:cubicBezTo>
                <a:cubicBezTo>
                  <a:pt x="4028" y="11347"/>
                  <a:pt x="4708" y="11066"/>
                  <a:pt x="5537" y="11066"/>
                </a:cubicBezTo>
                <a:cubicBezTo>
                  <a:pt x="6298" y="11066"/>
                  <a:pt x="7185" y="11304"/>
                  <a:pt x="8234" y="11304"/>
                </a:cubicBezTo>
                <a:cubicBezTo>
                  <a:pt x="9143" y="11304"/>
                  <a:pt x="10174" y="11126"/>
                  <a:pt x="11353" y="10460"/>
                </a:cubicBezTo>
                <a:cubicBezTo>
                  <a:pt x="15075" y="8357"/>
                  <a:pt x="14423" y="7220"/>
                  <a:pt x="15835" y="4423"/>
                </a:cubicBezTo>
                <a:cubicBezTo>
                  <a:pt x="17093" y="1931"/>
                  <a:pt x="20179" y="606"/>
                  <a:pt x="20838" y="346"/>
                </a:cubicBezTo>
                <a:cubicBezTo>
                  <a:pt x="20860" y="232"/>
                  <a:pt x="20883" y="116"/>
                  <a:pt x="20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2002875" y="1038550"/>
            <a:ext cx="2293" cy="2293"/>
          </a:xfrm>
          <a:custGeom>
            <a:rect b="b" l="l" r="r" t="t"/>
            <a:pathLst>
              <a:path extrusionOk="0" h="32" w="32">
                <a:moveTo>
                  <a:pt x="16" y="1"/>
                </a:moveTo>
                <a:cubicBezTo>
                  <a:pt x="6" y="1"/>
                  <a:pt x="0" y="9"/>
                  <a:pt x="0" y="16"/>
                </a:cubicBezTo>
                <a:cubicBezTo>
                  <a:pt x="0" y="25"/>
                  <a:pt x="6" y="31"/>
                  <a:pt x="16" y="31"/>
                </a:cubicBezTo>
                <a:cubicBezTo>
                  <a:pt x="25" y="31"/>
                  <a:pt x="31" y="24"/>
                  <a:pt x="31" y="16"/>
                </a:cubicBezTo>
                <a:cubicBezTo>
                  <a:pt x="31" y="9"/>
                  <a:pt x="25" y="1"/>
                  <a:pt x="16" y="1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2016132" y="1038550"/>
            <a:ext cx="2293" cy="2293"/>
          </a:xfrm>
          <a:custGeom>
            <a:rect b="b" l="l" r="r" t="t"/>
            <a:pathLst>
              <a:path extrusionOk="0" h="32" w="32">
                <a:moveTo>
                  <a:pt x="16" y="1"/>
                </a:moveTo>
                <a:cubicBezTo>
                  <a:pt x="8" y="1"/>
                  <a:pt x="1" y="9"/>
                  <a:pt x="1" y="16"/>
                </a:cubicBezTo>
                <a:cubicBezTo>
                  <a:pt x="1" y="25"/>
                  <a:pt x="8" y="31"/>
                  <a:pt x="16" y="31"/>
                </a:cubicBezTo>
                <a:cubicBezTo>
                  <a:pt x="25" y="31"/>
                  <a:pt x="31" y="24"/>
                  <a:pt x="31" y="16"/>
                </a:cubicBezTo>
                <a:cubicBezTo>
                  <a:pt x="31" y="9"/>
                  <a:pt x="25" y="1"/>
                  <a:pt x="16" y="1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2003018" y="1046576"/>
            <a:ext cx="2293" cy="2221"/>
          </a:xfrm>
          <a:custGeom>
            <a:rect b="b" l="l" r="r" t="t"/>
            <a:pathLst>
              <a:path extrusionOk="0" h="31" w="3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2016275" y="1046576"/>
            <a:ext cx="2293" cy="2221"/>
          </a:xfrm>
          <a:custGeom>
            <a:rect b="b" l="l" r="r" t="t"/>
            <a:pathLst>
              <a:path extrusionOk="0" h="31" w="32">
                <a:moveTo>
                  <a:pt x="16" y="0"/>
                </a:moveTo>
                <a:cubicBezTo>
                  <a:pt x="7" y="0"/>
                  <a:pt x="1" y="7"/>
                  <a:pt x="1" y="16"/>
                </a:cubicBezTo>
                <a:cubicBezTo>
                  <a:pt x="1" y="24"/>
                  <a:pt x="7" y="31"/>
                  <a:pt x="16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2009539" y="1038550"/>
            <a:ext cx="2365" cy="2293"/>
          </a:xfrm>
          <a:custGeom>
            <a:rect b="b" l="l" r="r" t="t"/>
            <a:pathLst>
              <a:path extrusionOk="0" h="32" w="33">
                <a:moveTo>
                  <a:pt x="17" y="1"/>
                </a:moveTo>
                <a:cubicBezTo>
                  <a:pt x="8" y="1"/>
                  <a:pt x="0" y="9"/>
                  <a:pt x="0" y="16"/>
                </a:cubicBezTo>
                <a:cubicBezTo>
                  <a:pt x="0" y="25"/>
                  <a:pt x="8" y="31"/>
                  <a:pt x="17" y="31"/>
                </a:cubicBezTo>
                <a:cubicBezTo>
                  <a:pt x="25" y="31"/>
                  <a:pt x="32" y="24"/>
                  <a:pt x="32" y="16"/>
                </a:cubicBezTo>
                <a:cubicBezTo>
                  <a:pt x="32" y="9"/>
                  <a:pt x="25" y="1"/>
                  <a:pt x="17" y="1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2009539" y="1046576"/>
            <a:ext cx="2365" cy="2221"/>
          </a:xfrm>
          <a:custGeom>
            <a:rect b="b" l="l" r="r" t="t"/>
            <a:pathLst>
              <a:path extrusionOk="0" h="31" w="33">
                <a:moveTo>
                  <a:pt x="17" y="0"/>
                </a:moveTo>
                <a:cubicBezTo>
                  <a:pt x="8" y="0"/>
                  <a:pt x="0" y="6"/>
                  <a:pt x="0" y="16"/>
                </a:cubicBezTo>
                <a:cubicBezTo>
                  <a:pt x="0" y="25"/>
                  <a:pt x="8" y="31"/>
                  <a:pt x="17" y="31"/>
                </a:cubicBezTo>
                <a:cubicBezTo>
                  <a:pt x="25" y="31"/>
                  <a:pt x="32" y="24"/>
                  <a:pt x="32" y="16"/>
                </a:cubicBezTo>
                <a:cubicBezTo>
                  <a:pt x="32" y="8"/>
                  <a:pt x="25" y="0"/>
                  <a:pt x="17" y="0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5176557" y="1409179"/>
            <a:ext cx="2200750" cy="1244018"/>
          </a:xfrm>
          <a:custGeom>
            <a:rect b="b" l="l" r="r" t="t"/>
            <a:pathLst>
              <a:path extrusionOk="0" h="17360" w="30711">
                <a:moveTo>
                  <a:pt x="21699" y="1"/>
                </a:moveTo>
                <a:cubicBezTo>
                  <a:pt x="20777" y="1"/>
                  <a:pt x="19897" y="421"/>
                  <a:pt x="19346" y="1161"/>
                </a:cubicBezTo>
                <a:cubicBezTo>
                  <a:pt x="18877" y="1790"/>
                  <a:pt x="18153" y="2439"/>
                  <a:pt x="17159" y="2439"/>
                </a:cubicBezTo>
                <a:cubicBezTo>
                  <a:pt x="16892" y="2439"/>
                  <a:pt x="16606" y="2392"/>
                  <a:pt x="16300" y="2285"/>
                </a:cubicBezTo>
                <a:cubicBezTo>
                  <a:pt x="15467" y="1995"/>
                  <a:pt x="14670" y="1846"/>
                  <a:pt x="13920" y="1846"/>
                </a:cubicBezTo>
                <a:cubicBezTo>
                  <a:pt x="12406" y="1846"/>
                  <a:pt x="11085" y="2451"/>
                  <a:pt x="10057" y="3715"/>
                </a:cubicBezTo>
                <a:cubicBezTo>
                  <a:pt x="9027" y="4981"/>
                  <a:pt x="7957" y="6057"/>
                  <a:pt x="6767" y="6057"/>
                </a:cubicBezTo>
                <a:cubicBezTo>
                  <a:pt x="6180" y="6057"/>
                  <a:pt x="5565" y="5796"/>
                  <a:pt x="4911" y="5168"/>
                </a:cubicBezTo>
                <a:cubicBezTo>
                  <a:pt x="4875" y="5135"/>
                  <a:pt x="4839" y="5101"/>
                  <a:pt x="4803" y="5069"/>
                </a:cubicBezTo>
                <a:cubicBezTo>
                  <a:pt x="4245" y="4577"/>
                  <a:pt x="3590" y="4357"/>
                  <a:pt x="2946" y="4357"/>
                </a:cubicBezTo>
                <a:cubicBezTo>
                  <a:pt x="1442" y="4357"/>
                  <a:pt x="1" y="5558"/>
                  <a:pt x="1" y="7297"/>
                </a:cubicBezTo>
                <a:lnTo>
                  <a:pt x="1" y="14299"/>
                </a:lnTo>
                <a:cubicBezTo>
                  <a:pt x="1" y="15909"/>
                  <a:pt x="1301" y="17216"/>
                  <a:pt x="2912" y="17225"/>
                </a:cubicBezTo>
                <a:lnTo>
                  <a:pt x="27767" y="17360"/>
                </a:lnTo>
                <a:cubicBezTo>
                  <a:pt x="27772" y="17360"/>
                  <a:pt x="27778" y="17360"/>
                  <a:pt x="27784" y="17360"/>
                </a:cubicBezTo>
                <a:cubicBezTo>
                  <a:pt x="29400" y="17360"/>
                  <a:pt x="30711" y="16052"/>
                  <a:pt x="30711" y="14434"/>
                </a:cubicBezTo>
                <a:lnTo>
                  <a:pt x="30711" y="2927"/>
                </a:lnTo>
                <a:cubicBezTo>
                  <a:pt x="30711" y="1311"/>
                  <a:pt x="29401" y="1"/>
                  <a:pt x="277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5981358" y="1656474"/>
            <a:ext cx="1377592" cy="1238930"/>
          </a:xfrm>
          <a:custGeom>
            <a:rect b="b" l="l" r="r" t="t"/>
            <a:pathLst>
              <a:path extrusionOk="0" h="17289" w="19224">
                <a:moveTo>
                  <a:pt x="10447" y="1"/>
                </a:moveTo>
                <a:lnTo>
                  <a:pt x="9709" y="428"/>
                </a:lnTo>
                <a:lnTo>
                  <a:pt x="8306" y="7012"/>
                </a:lnTo>
                <a:lnTo>
                  <a:pt x="7075" y="7921"/>
                </a:lnTo>
                <a:lnTo>
                  <a:pt x="6647" y="10538"/>
                </a:lnTo>
                <a:lnTo>
                  <a:pt x="3597" y="5962"/>
                </a:lnTo>
                <a:lnTo>
                  <a:pt x="3168" y="6261"/>
                </a:lnTo>
                <a:lnTo>
                  <a:pt x="0" y="15113"/>
                </a:lnTo>
                <a:cubicBezTo>
                  <a:pt x="0" y="15113"/>
                  <a:pt x="5238" y="17288"/>
                  <a:pt x="8254" y="17288"/>
                </a:cubicBezTo>
                <a:cubicBezTo>
                  <a:pt x="8290" y="17288"/>
                  <a:pt x="8325" y="17288"/>
                  <a:pt x="8360" y="17288"/>
                </a:cubicBezTo>
                <a:cubicBezTo>
                  <a:pt x="11356" y="17233"/>
                  <a:pt x="19224" y="13164"/>
                  <a:pt x="19224" y="13164"/>
                </a:cubicBezTo>
                <a:lnTo>
                  <a:pt x="16441" y="7557"/>
                </a:lnTo>
                <a:lnTo>
                  <a:pt x="15637" y="7557"/>
                </a:lnTo>
                <a:lnTo>
                  <a:pt x="14085" y="8938"/>
                </a:lnTo>
                <a:lnTo>
                  <a:pt x="104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7003286" y="2335441"/>
            <a:ext cx="157509" cy="468800"/>
          </a:xfrm>
          <a:custGeom>
            <a:rect b="b" l="l" r="r" t="t"/>
            <a:pathLst>
              <a:path extrusionOk="0" h="6542" w="2198">
                <a:moveTo>
                  <a:pt x="887" y="0"/>
                </a:moveTo>
                <a:cubicBezTo>
                  <a:pt x="887" y="0"/>
                  <a:pt x="583" y="1896"/>
                  <a:pt x="421" y="2501"/>
                </a:cubicBezTo>
                <a:cubicBezTo>
                  <a:pt x="257" y="3108"/>
                  <a:pt x="140" y="3341"/>
                  <a:pt x="140" y="3341"/>
                </a:cubicBezTo>
                <a:lnTo>
                  <a:pt x="655" y="2663"/>
                </a:lnTo>
                <a:lnTo>
                  <a:pt x="655" y="2663"/>
                </a:lnTo>
                <a:cubicBezTo>
                  <a:pt x="655" y="2663"/>
                  <a:pt x="257" y="3691"/>
                  <a:pt x="140" y="4112"/>
                </a:cubicBezTo>
                <a:cubicBezTo>
                  <a:pt x="24" y="4533"/>
                  <a:pt x="0" y="4626"/>
                  <a:pt x="0" y="4626"/>
                </a:cubicBezTo>
                <a:lnTo>
                  <a:pt x="443" y="3971"/>
                </a:lnTo>
                <a:lnTo>
                  <a:pt x="0" y="5784"/>
                </a:lnTo>
                <a:lnTo>
                  <a:pt x="350" y="5784"/>
                </a:lnTo>
                <a:lnTo>
                  <a:pt x="0" y="6542"/>
                </a:lnTo>
                <a:lnTo>
                  <a:pt x="2197" y="6542"/>
                </a:lnTo>
                <a:lnTo>
                  <a:pt x="1660" y="4907"/>
                </a:lnTo>
                <a:lnTo>
                  <a:pt x="2080" y="5279"/>
                </a:lnTo>
                <a:lnTo>
                  <a:pt x="1474" y="3060"/>
                </a:lnTo>
                <a:lnTo>
                  <a:pt x="1894" y="3270"/>
                </a:lnTo>
                <a:lnTo>
                  <a:pt x="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6105687" y="2083632"/>
            <a:ext cx="380443" cy="353212"/>
          </a:xfrm>
          <a:custGeom>
            <a:rect b="b" l="l" r="r" t="t"/>
            <a:pathLst>
              <a:path extrusionOk="0" h="4929" w="5309">
                <a:moveTo>
                  <a:pt x="1862" y="1"/>
                </a:moveTo>
                <a:lnTo>
                  <a:pt x="1433" y="300"/>
                </a:lnTo>
                <a:lnTo>
                  <a:pt x="0" y="4301"/>
                </a:lnTo>
                <a:lnTo>
                  <a:pt x="490" y="4927"/>
                </a:lnTo>
                <a:lnTo>
                  <a:pt x="1569" y="3960"/>
                </a:lnTo>
                <a:lnTo>
                  <a:pt x="2162" y="2794"/>
                </a:lnTo>
                <a:lnTo>
                  <a:pt x="2669" y="3762"/>
                </a:lnTo>
                <a:cubicBezTo>
                  <a:pt x="2669" y="3762"/>
                  <a:pt x="3175" y="4114"/>
                  <a:pt x="3306" y="4202"/>
                </a:cubicBezTo>
                <a:cubicBezTo>
                  <a:pt x="3438" y="4290"/>
                  <a:pt x="4230" y="4533"/>
                  <a:pt x="4230" y="4533"/>
                </a:cubicBezTo>
                <a:lnTo>
                  <a:pt x="4010" y="3630"/>
                </a:lnTo>
                <a:lnTo>
                  <a:pt x="4010" y="3630"/>
                </a:lnTo>
                <a:cubicBezTo>
                  <a:pt x="4010" y="3630"/>
                  <a:pt x="4560" y="4764"/>
                  <a:pt x="4758" y="4824"/>
                </a:cubicBezTo>
                <a:cubicBezTo>
                  <a:pt x="4957" y="4884"/>
                  <a:pt x="5309" y="4929"/>
                  <a:pt x="5309" y="4929"/>
                </a:cubicBezTo>
                <a:lnTo>
                  <a:pt x="1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6179997" y="2429314"/>
            <a:ext cx="68722" cy="143177"/>
          </a:xfrm>
          <a:custGeom>
            <a:rect b="b" l="l" r="r" t="t"/>
            <a:pathLst>
              <a:path extrusionOk="0" h="1998" w="959">
                <a:moveTo>
                  <a:pt x="671" y="0"/>
                </a:moveTo>
                <a:lnTo>
                  <a:pt x="191" y="607"/>
                </a:lnTo>
                <a:lnTo>
                  <a:pt x="1" y="1374"/>
                </a:lnTo>
                <a:lnTo>
                  <a:pt x="120" y="1997"/>
                </a:lnTo>
                <a:lnTo>
                  <a:pt x="671" y="1399"/>
                </a:lnTo>
                <a:lnTo>
                  <a:pt x="9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6471434" y="1656331"/>
            <a:ext cx="510721" cy="706711"/>
          </a:xfrm>
          <a:custGeom>
            <a:rect b="b" l="l" r="r" t="t"/>
            <a:pathLst>
              <a:path extrusionOk="0" h="9862" w="7127">
                <a:moveTo>
                  <a:pt x="3607" y="1"/>
                </a:moveTo>
                <a:lnTo>
                  <a:pt x="2869" y="429"/>
                </a:lnTo>
                <a:lnTo>
                  <a:pt x="1465" y="7013"/>
                </a:lnTo>
                <a:lnTo>
                  <a:pt x="235" y="7922"/>
                </a:lnTo>
                <a:lnTo>
                  <a:pt x="0" y="9371"/>
                </a:lnTo>
                <a:lnTo>
                  <a:pt x="702" y="8427"/>
                </a:lnTo>
                <a:cubicBezTo>
                  <a:pt x="702" y="8427"/>
                  <a:pt x="702" y="9862"/>
                  <a:pt x="818" y="9862"/>
                </a:cubicBezTo>
                <a:cubicBezTo>
                  <a:pt x="820" y="9862"/>
                  <a:pt x="821" y="9862"/>
                  <a:pt x="823" y="9861"/>
                </a:cubicBezTo>
                <a:cubicBezTo>
                  <a:pt x="942" y="9820"/>
                  <a:pt x="1422" y="8562"/>
                  <a:pt x="1422" y="8562"/>
                </a:cubicBezTo>
                <a:cubicBezTo>
                  <a:pt x="1422" y="8562"/>
                  <a:pt x="2104" y="7940"/>
                  <a:pt x="2222" y="7820"/>
                </a:cubicBezTo>
                <a:cubicBezTo>
                  <a:pt x="2342" y="7699"/>
                  <a:pt x="2422" y="6338"/>
                  <a:pt x="2422" y="6338"/>
                </a:cubicBezTo>
                <a:lnTo>
                  <a:pt x="2870" y="4323"/>
                </a:lnTo>
                <a:lnTo>
                  <a:pt x="3263" y="4057"/>
                </a:lnTo>
                <a:lnTo>
                  <a:pt x="3682" y="7019"/>
                </a:lnTo>
                <a:cubicBezTo>
                  <a:pt x="3682" y="7019"/>
                  <a:pt x="4750" y="8244"/>
                  <a:pt x="4921" y="8244"/>
                </a:cubicBezTo>
                <a:cubicBezTo>
                  <a:pt x="4933" y="8244"/>
                  <a:pt x="4940" y="8238"/>
                  <a:pt x="4943" y="8225"/>
                </a:cubicBezTo>
                <a:cubicBezTo>
                  <a:pt x="4983" y="8031"/>
                  <a:pt x="4862" y="7059"/>
                  <a:pt x="4862" y="7059"/>
                </a:cubicBezTo>
                <a:lnTo>
                  <a:pt x="4862" y="7059"/>
                </a:lnTo>
                <a:lnTo>
                  <a:pt x="7127" y="8645"/>
                </a:lnTo>
                <a:lnTo>
                  <a:pt x="36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026790" y="2197784"/>
            <a:ext cx="196563" cy="128773"/>
          </a:xfrm>
          <a:custGeom>
            <a:rect b="b" l="l" r="r" t="t"/>
            <a:pathLst>
              <a:path extrusionOk="0" h="1797" w="2743">
                <a:moveTo>
                  <a:pt x="1047" y="1"/>
                </a:moveTo>
                <a:lnTo>
                  <a:pt x="1" y="934"/>
                </a:lnTo>
                <a:cubicBezTo>
                  <a:pt x="1" y="934"/>
                  <a:pt x="529" y="1381"/>
                  <a:pt x="593" y="1381"/>
                </a:cubicBezTo>
                <a:cubicBezTo>
                  <a:pt x="656" y="1381"/>
                  <a:pt x="1159" y="1089"/>
                  <a:pt x="1159" y="1089"/>
                </a:cubicBezTo>
                <a:lnTo>
                  <a:pt x="1873" y="1508"/>
                </a:lnTo>
                <a:cubicBezTo>
                  <a:pt x="1873" y="1508"/>
                  <a:pt x="2304" y="1720"/>
                  <a:pt x="2492" y="1720"/>
                </a:cubicBezTo>
                <a:cubicBezTo>
                  <a:pt x="2504" y="1720"/>
                  <a:pt x="2514" y="1720"/>
                  <a:pt x="2524" y="1718"/>
                </a:cubicBezTo>
                <a:cubicBezTo>
                  <a:pt x="2544" y="1714"/>
                  <a:pt x="2562" y="1713"/>
                  <a:pt x="2579" y="1713"/>
                </a:cubicBezTo>
                <a:cubicBezTo>
                  <a:pt x="2701" y="1713"/>
                  <a:pt x="2743" y="1797"/>
                  <a:pt x="2743" y="1797"/>
                </a:cubicBezTo>
                <a:lnTo>
                  <a:pt x="18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7035318" y="2335441"/>
            <a:ext cx="86565" cy="179437"/>
          </a:xfrm>
          <a:custGeom>
            <a:rect b="b" l="l" r="r" t="t"/>
            <a:pathLst>
              <a:path extrusionOk="0" h="2504" w="1208">
                <a:moveTo>
                  <a:pt x="440" y="0"/>
                </a:moveTo>
                <a:lnTo>
                  <a:pt x="0" y="2395"/>
                </a:lnTo>
                <a:lnTo>
                  <a:pt x="440" y="1866"/>
                </a:lnTo>
                <a:lnTo>
                  <a:pt x="650" y="2293"/>
                </a:lnTo>
                <a:lnTo>
                  <a:pt x="997" y="2395"/>
                </a:lnTo>
                <a:lnTo>
                  <a:pt x="1208" y="2503"/>
                </a:lnTo>
                <a:lnTo>
                  <a:pt x="4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7072580" y="2556938"/>
            <a:ext cx="32390" cy="58403"/>
          </a:xfrm>
          <a:custGeom>
            <a:rect b="b" l="l" r="r" t="t"/>
            <a:pathLst>
              <a:path extrusionOk="0" h="815" w="452">
                <a:moveTo>
                  <a:pt x="0" y="1"/>
                </a:moveTo>
                <a:lnTo>
                  <a:pt x="0" y="349"/>
                </a:lnTo>
                <a:cubicBezTo>
                  <a:pt x="0" y="349"/>
                  <a:pt x="12" y="576"/>
                  <a:pt x="130" y="637"/>
                </a:cubicBezTo>
                <a:cubicBezTo>
                  <a:pt x="248" y="698"/>
                  <a:pt x="451" y="815"/>
                  <a:pt x="451" y="815"/>
                </a:cubicBezTo>
                <a:lnTo>
                  <a:pt x="379" y="509"/>
                </a:lnTo>
                <a:lnTo>
                  <a:pt x="1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6815397" y="2665502"/>
            <a:ext cx="122539" cy="101041"/>
          </a:xfrm>
          <a:custGeom>
            <a:rect b="b" l="l" r="r" t="t"/>
            <a:pathLst>
              <a:path extrusionOk="0" h="1410" w="1710">
                <a:moveTo>
                  <a:pt x="1114" y="518"/>
                </a:moveTo>
                <a:lnTo>
                  <a:pt x="1114" y="518"/>
                </a:lnTo>
                <a:cubicBezTo>
                  <a:pt x="1114" y="518"/>
                  <a:pt x="1114" y="518"/>
                  <a:pt x="1114" y="518"/>
                </a:cubicBezTo>
                <a:lnTo>
                  <a:pt x="1114" y="518"/>
                </a:lnTo>
                <a:cubicBezTo>
                  <a:pt x="1114" y="518"/>
                  <a:pt x="1114" y="519"/>
                  <a:pt x="1115" y="519"/>
                </a:cubicBezTo>
                <a:lnTo>
                  <a:pt x="1115" y="519"/>
                </a:lnTo>
                <a:cubicBezTo>
                  <a:pt x="1114" y="519"/>
                  <a:pt x="1114" y="519"/>
                  <a:pt x="1114" y="519"/>
                </a:cubicBezTo>
                <a:lnTo>
                  <a:pt x="1114" y="519"/>
                </a:lnTo>
                <a:cubicBezTo>
                  <a:pt x="1114" y="518"/>
                  <a:pt x="1114" y="518"/>
                  <a:pt x="1114" y="518"/>
                </a:cubicBezTo>
                <a:close/>
                <a:moveTo>
                  <a:pt x="1123" y="522"/>
                </a:moveTo>
                <a:cubicBezTo>
                  <a:pt x="1123" y="522"/>
                  <a:pt x="1123" y="522"/>
                  <a:pt x="1124" y="522"/>
                </a:cubicBezTo>
                <a:lnTo>
                  <a:pt x="1124" y="522"/>
                </a:lnTo>
                <a:cubicBezTo>
                  <a:pt x="1124" y="522"/>
                  <a:pt x="1124" y="522"/>
                  <a:pt x="1124" y="522"/>
                </a:cubicBezTo>
                <a:lnTo>
                  <a:pt x="1124" y="522"/>
                </a:lnTo>
                <a:cubicBezTo>
                  <a:pt x="1123" y="522"/>
                  <a:pt x="1123" y="522"/>
                  <a:pt x="1123" y="522"/>
                </a:cubicBezTo>
                <a:close/>
                <a:moveTo>
                  <a:pt x="1129" y="529"/>
                </a:moveTo>
                <a:cubicBezTo>
                  <a:pt x="1129" y="530"/>
                  <a:pt x="1129" y="530"/>
                  <a:pt x="1129" y="530"/>
                </a:cubicBezTo>
                <a:cubicBezTo>
                  <a:pt x="1129" y="530"/>
                  <a:pt x="1129" y="530"/>
                  <a:pt x="1129" y="529"/>
                </a:cubicBezTo>
                <a:close/>
                <a:moveTo>
                  <a:pt x="1097" y="535"/>
                </a:moveTo>
                <a:lnTo>
                  <a:pt x="1097" y="535"/>
                </a:lnTo>
                <a:cubicBezTo>
                  <a:pt x="1096" y="536"/>
                  <a:pt x="1094" y="536"/>
                  <a:pt x="1092" y="537"/>
                </a:cubicBezTo>
                <a:lnTo>
                  <a:pt x="1092" y="537"/>
                </a:lnTo>
                <a:cubicBezTo>
                  <a:pt x="1093" y="537"/>
                  <a:pt x="1094" y="536"/>
                  <a:pt x="1094" y="536"/>
                </a:cubicBezTo>
                <a:lnTo>
                  <a:pt x="1094" y="536"/>
                </a:lnTo>
                <a:cubicBezTo>
                  <a:pt x="1095" y="536"/>
                  <a:pt x="1096" y="535"/>
                  <a:pt x="1097" y="535"/>
                </a:cubicBezTo>
                <a:close/>
                <a:moveTo>
                  <a:pt x="1098" y="554"/>
                </a:moveTo>
                <a:cubicBezTo>
                  <a:pt x="1098" y="554"/>
                  <a:pt x="1098" y="555"/>
                  <a:pt x="1097" y="555"/>
                </a:cubicBezTo>
                <a:lnTo>
                  <a:pt x="1097" y="555"/>
                </a:lnTo>
                <a:cubicBezTo>
                  <a:pt x="1094" y="561"/>
                  <a:pt x="1092" y="568"/>
                  <a:pt x="1089" y="574"/>
                </a:cubicBezTo>
                <a:lnTo>
                  <a:pt x="1089" y="574"/>
                </a:lnTo>
                <a:cubicBezTo>
                  <a:pt x="1090" y="571"/>
                  <a:pt x="1093" y="561"/>
                  <a:pt x="1098" y="554"/>
                </a:cubicBezTo>
                <a:close/>
                <a:moveTo>
                  <a:pt x="414" y="788"/>
                </a:moveTo>
                <a:cubicBezTo>
                  <a:pt x="414" y="788"/>
                  <a:pt x="414" y="788"/>
                  <a:pt x="414" y="788"/>
                </a:cubicBezTo>
                <a:cubicBezTo>
                  <a:pt x="414" y="788"/>
                  <a:pt x="413" y="789"/>
                  <a:pt x="413" y="789"/>
                </a:cubicBezTo>
                <a:lnTo>
                  <a:pt x="413" y="789"/>
                </a:lnTo>
                <a:cubicBezTo>
                  <a:pt x="413" y="789"/>
                  <a:pt x="414" y="788"/>
                  <a:pt x="414" y="788"/>
                </a:cubicBezTo>
                <a:close/>
                <a:moveTo>
                  <a:pt x="581" y="877"/>
                </a:moveTo>
                <a:cubicBezTo>
                  <a:pt x="583" y="878"/>
                  <a:pt x="585" y="879"/>
                  <a:pt x="586" y="880"/>
                </a:cubicBezTo>
                <a:lnTo>
                  <a:pt x="586" y="880"/>
                </a:lnTo>
                <a:cubicBezTo>
                  <a:pt x="587" y="880"/>
                  <a:pt x="587" y="880"/>
                  <a:pt x="587" y="881"/>
                </a:cubicBezTo>
                <a:lnTo>
                  <a:pt x="587" y="881"/>
                </a:lnTo>
                <a:cubicBezTo>
                  <a:pt x="587" y="880"/>
                  <a:pt x="586" y="880"/>
                  <a:pt x="585" y="880"/>
                </a:cubicBezTo>
                <a:cubicBezTo>
                  <a:pt x="584" y="879"/>
                  <a:pt x="582" y="878"/>
                  <a:pt x="581" y="877"/>
                </a:cubicBezTo>
                <a:close/>
                <a:moveTo>
                  <a:pt x="605" y="0"/>
                </a:moveTo>
                <a:cubicBezTo>
                  <a:pt x="566" y="0"/>
                  <a:pt x="526" y="10"/>
                  <a:pt x="493" y="32"/>
                </a:cubicBezTo>
                <a:cubicBezTo>
                  <a:pt x="385" y="102"/>
                  <a:pt x="350" y="232"/>
                  <a:pt x="410" y="348"/>
                </a:cubicBezTo>
                <a:cubicBezTo>
                  <a:pt x="418" y="362"/>
                  <a:pt x="425" y="377"/>
                  <a:pt x="433" y="392"/>
                </a:cubicBezTo>
                <a:lnTo>
                  <a:pt x="433" y="392"/>
                </a:lnTo>
                <a:cubicBezTo>
                  <a:pt x="394" y="402"/>
                  <a:pt x="355" y="418"/>
                  <a:pt x="317" y="440"/>
                </a:cubicBezTo>
                <a:cubicBezTo>
                  <a:pt x="228" y="491"/>
                  <a:pt x="147" y="574"/>
                  <a:pt x="101" y="666"/>
                </a:cubicBezTo>
                <a:cubicBezTo>
                  <a:pt x="1" y="863"/>
                  <a:pt x="24" y="1114"/>
                  <a:pt x="197" y="1265"/>
                </a:cubicBezTo>
                <a:cubicBezTo>
                  <a:pt x="301" y="1355"/>
                  <a:pt x="439" y="1410"/>
                  <a:pt x="578" y="1410"/>
                </a:cubicBezTo>
                <a:cubicBezTo>
                  <a:pt x="632" y="1410"/>
                  <a:pt x="687" y="1401"/>
                  <a:pt x="740" y="1383"/>
                </a:cubicBezTo>
                <a:cubicBezTo>
                  <a:pt x="885" y="1332"/>
                  <a:pt x="996" y="1222"/>
                  <a:pt x="1046" y="1083"/>
                </a:cubicBezTo>
                <a:lnTo>
                  <a:pt x="1046" y="1083"/>
                </a:lnTo>
                <a:cubicBezTo>
                  <a:pt x="1081" y="1100"/>
                  <a:pt x="1120" y="1109"/>
                  <a:pt x="1160" y="1109"/>
                </a:cubicBezTo>
                <a:cubicBezTo>
                  <a:pt x="1219" y="1109"/>
                  <a:pt x="1278" y="1089"/>
                  <a:pt x="1319" y="1043"/>
                </a:cubicBezTo>
                <a:cubicBezTo>
                  <a:pt x="1519" y="817"/>
                  <a:pt x="1710" y="436"/>
                  <a:pt x="1436" y="182"/>
                </a:cubicBezTo>
                <a:cubicBezTo>
                  <a:pt x="1346" y="99"/>
                  <a:pt x="1245" y="65"/>
                  <a:pt x="1142" y="65"/>
                </a:cubicBezTo>
                <a:cubicBezTo>
                  <a:pt x="1036" y="65"/>
                  <a:pt x="929" y="101"/>
                  <a:pt x="830" y="154"/>
                </a:cubicBezTo>
                <a:lnTo>
                  <a:pt x="830" y="154"/>
                </a:lnTo>
                <a:cubicBezTo>
                  <a:pt x="823" y="141"/>
                  <a:pt x="816" y="128"/>
                  <a:pt x="809" y="114"/>
                </a:cubicBezTo>
                <a:cubicBezTo>
                  <a:pt x="771" y="42"/>
                  <a:pt x="687" y="0"/>
                  <a:pt x="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049865" y="3153355"/>
            <a:ext cx="45361" cy="72090"/>
          </a:xfrm>
          <a:custGeom>
            <a:rect b="b" l="l" r="r" t="t"/>
            <a:pathLst>
              <a:path extrusionOk="0" h="1006" w="633">
                <a:moveTo>
                  <a:pt x="314" y="0"/>
                </a:moveTo>
                <a:lnTo>
                  <a:pt x="88" y="88"/>
                </a:lnTo>
                <a:cubicBezTo>
                  <a:pt x="47" y="94"/>
                  <a:pt x="11" y="128"/>
                  <a:pt x="1" y="167"/>
                </a:cubicBezTo>
                <a:cubicBezTo>
                  <a:pt x="155" y="179"/>
                  <a:pt x="258" y="349"/>
                  <a:pt x="252" y="504"/>
                </a:cubicBezTo>
                <a:cubicBezTo>
                  <a:pt x="246" y="658"/>
                  <a:pt x="162" y="798"/>
                  <a:pt x="82" y="929"/>
                </a:cubicBezTo>
                <a:cubicBezTo>
                  <a:pt x="96" y="982"/>
                  <a:pt x="141" y="1005"/>
                  <a:pt x="193" y="1005"/>
                </a:cubicBezTo>
                <a:cubicBezTo>
                  <a:pt x="262" y="1005"/>
                  <a:pt x="343" y="963"/>
                  <a:pt x="373" y="896"/>
                </a:cubicBezTo>
                <a:cubicBezTo>
                  <a:pt x="427" y="780"/>
                  <a:pt x="394" y="645"/>
                  <a:pt x="409" y="517"/>
                </a:cubicBezTo>
                <a:cubicBezTo>
                  <a:pt x="426" y="371"/>
                  <a:pt x="510" y="232"/>
                  <a:pt x="632" y="152"/>
                </a:cubicBezTo>
                <a:cubicBezTo>
                  <a:pt x="527" y="100"/>
                  <a:pt x="421" y="51"/>
                  <a:pt x="314" y="0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106690" y="3594128"/>
            <a:ext cx="45504" cy="20853"/>
          </a:xfrm>
          <a:custGeom>
            <a:rect b="b" l="l" r="r" t="t"/>
            <a:pathLst>
              <a:path extrusionOk="0" h="291" w="635">
                <a:moveTo>
                  <a:pt x="230" y="1"/>
                </a:moveTo>
                <a:cubicBezTo>
                  <a:pt x="129" y="45"/>
                  <a:pt x="46" y="126"/>
                  <a:pt x="1" y="227"/>
                </a:cubicBezTo>
                <a:cubicBezTo>
                  <a:pt x="28" y="242"/>
                  <a:pt x="58" y="248"/>
                  <a:pt x="89" y="248"/>
                </a:cubicBezTo>
                <a:cubicBezTo>
                  <a:pt x="163" y="248"/>
                  <a:pt x="238" y="208"/>
                  <a:pt x="275" y="143"/>
                </a:cubicBezTo>
                <a:lnTo>
                  <a:pt x="275" y="143"/>
                </a:lnTo>
                <a:cubicBezTo>
                  <a:pt x="257" y="211"/>
                  <a:pt x="333" y="290"/>
                  <a:pt x="410" y="290"/>
                </a:cubicBezTo>
                <a:cubicBezTo>
                  <a:pt x="410" y="290"/>
                  <a:pt x="411" y="290"/>
                  <a:pt x="411" y="290"/>
                </a:cubicBezTo>
                <a:cubicBezTo>
                  <a:pt x="498" y="287"/>
                  <a:pt x="570" y="225"/>
                  <a:pt x="634" y="164"/>
                </a:cubicBezTo>
                <a:cubicBezTo>
                  <a:pt x="593" y="107"/>
                  <a:pt x="530" y="64"/>
                  <a:pt x="461" y="51"/>
                </a:cubicBezTo>
                <a:lnTo>
                  <a:pt x="230" y="1"/>
                </a:ln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5667707" y="2189615"/>
            <a:ext cx="144610" cy="470878"/>
          </a:xfrm>
          <a:custGeom>
            <a:rect b="b" l="l" r="r" t="t"/>
            <a:pathLst>
              <a:path extrusionOk="0" h="6571" w="2018">
                <a:moveTo>
                  <a:pt x="1067" y="0"/>
                </a:moveTo>
                <a:lnTo>
                  <a:pt x="396" y="2398"/>
                </a:lnTo>
                <a:lnTo>
                  <a:pt x="786" y="1924"/>
                </a:lnTo>
                <a:lnTo>
                  <a:pt x="786" y="1924"/>
                </a:lnTo>
                <a:cubicBezTo>
                  <a:pt x="786" y="1924"/>
                  <a:pt x="662" y="2335"/>
                  <a:pt x="662" y="2492"/>
                </a:cubicBezTo>
                <a:cubicBezTo>
                  <a:pt x="662" y="2647"/>
                  <a:pt x="85" y="4689"/>
                  <a:pt x="85" y="4689"/>
                </a:cubicBezTo>
                <a:lnTo>
                  <a:pt x="490" y="4127"/>
                </a:lnTo>
                <a:lnTo>
                  <a:pt x="1" y="6570"/>
                </a:lnTo>
                <a:lnTo>
                  <a:pt x="2018" y="6570"/>
                </a:lnTo>
                <a:cubicBezTo>
                  <a:pt x="2018" y="6570"/>
                  <a:pt x="1658" y="5515"/>
                  <a:pt x="1549" y="5157"/>
                </a:cubicBezTo>
                <a:cubicBezTo>
                  <a:pt x="1440" y="4797"/>
                  <a:pt x="1237" y="3817"/>
                  <a:pt x="1237" y="3817"/>
                </a:cubicBezTo>
                <a:lnTo>
                  <a:pt x="1237" y="3817"/>
                </a:lnTo>
                <a:lnTo>
                  <a:pt x="1580" y="4300"/>
                </a:lnTo>
                <a:lnTo>
                  <a:pt x="1370" y="3178"/>
                </a:lnTo>
                <a:lnTo>
                  <a:pt x="1675" y="3755"/>
                </a:lnTo>
                <a:lnTo>
                  <a:pt x="1534" y="3132"/>
                </a:lnTo>
                <a:cubicBezTo>
                  <a:pt x="1394" y="2508"/>
                  <a:pt x="1067" y="0"/>
                  <a:pt x="10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5176557" y="2239920"/>
            <a:ext cx="123685" cy="442286"/>
          </a:xfrm>
          <a:custGeom>
            <a:rect b="b" l="l" r="r" t="t"/>
            <a:pathLst>
              <a:path extrusionOk="0" h="6172" w="1726">
                <a:moveTo>
                  <a:pt x="806" y="0"/>
                </a:moveTo>
                <a:lnTo>
                  <a:pt x="199" y="2477"/>
                </a:lnTo>
                <a:lnTo>
                  <a:pt x="448" y="2280"/>
                </a:lnTo>
                <a:lnTo>
                  <a:pt x="1" y="3801"/>
                </a:lnTo>
                <a:lnTo>
                  <a:pt x="1" y="6171"/>
                </a:lnTo>
                <a:lnTo>
                  <a:pt x="1726" y="5657"/>
                </a:lnTo>
                <a:lnTo>
                  <a:pt x="1149" y="4113"/>
                </a:lnTo>
                <a:lnTo>
                  <a:pt x="1570" y="4350"/>
                </a:lnTo>
                <a:lnTo>
                  <a:pt x="1133" y="2727"/>
                </a:lnTo>
                <a:lnTo>
                  <a:pt x="1633" y="3459"/>
                </a:lnTo>
                <a:lnTo>
                  <a:pt x="8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5784583" y="1963962"/>
            <a:ext cx="262777" cy="239416"/>
          </a:xfrm>
          <a:custGeom>
            <a:rect b="b" l="l" r="r" t="t"/>
            <a:pathLst>
              <a:path extrusionOk="0" h="3341" w="3667">
                <a:moveTo>
                  <a:pt x="1834" y="0"/>
                </a:moveTo>
                <a:cubicBezTo>
                  <a:pt x="1406" y="0"/>
                  <a:pt x="979" y="163"/>
                  <a:pt x="653" y="489"/>
                </a:cubicBezTo>
                <a:cubicBezTo>
                  <a:pt x="1" y="1142"/>
                  <a:pt x="1" y="2199"/>
                  <a:pt x="653" y="2852"/>
                </a:cubicBezTo>
                <a:cubicBezTo>
                  <a:pt x="979" y="3177"/>
                  <a:pt x="1406" y="3340"/>
                  <a:pt x="1834" y="3340"/>
                </a:cubicBezTo>
                <a:cubicBezTo>
                  <a:pt x="2261" y="3340"/>
                  <a:pt x="2689" y="3177"/>
                  <a:pt x="3015" y="2852"/>
                </a:cubicBezTo>
                <a:cubicBezTo>
                  <a:pt x="3667" y="2199"/>
                  <a:pt x="3667" y="1142"/>
                  <a:pt x="3015" y="489"/>
                </a:cubicBezTo>
                <a:cubicBezTo>
                  <a:pt x="2689" y="163"/>
                  <a:pt x="2261" y="0"/>
                  <a:pt x="18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7131054" y="1546907"/>
            <a:ext cx="247514" cy="1207184"/>
          </a:xfrm>
          <a:custGeom>
            <a:rect b="b" l="l" r="r" t="t"/>
            <a:pathLst>
              <a:path extrusionOk="0" h="16846" w="3454">
                <a:moveTo>
                  <a:pt x="2210" y="0"/>
                </a:moveTo>
                <a:cubicBezTo>
                  <a:pt x="2210" y="0"/>
                  <a:pt x="1755" y="4579"/>
                  <a:pt x="1495" y="5617"/>
                </a:cubicBezTo>
                <a:cubicBezTo>
                  <a:pt x="1236" y="6656"/>
                  <a:pt x="1073" y="6934"/>
                  <a:pt x="1073" y="6934"/>
                </a:cubicBezTo>
                <a:lnTo>
                  <a:pt x="1788" y="6429"/>
                </a:lnTo>
                <a:lnTo>
                  <a:pt x="1788" y="6429"/>
                </a:lnTo>
                <a:cubicBezTo>
                  <a:pt x="1788" y="6429"/>
                  <a:pt x="1691" y="7955"/>
                  <a:pt x="1073" y="9255"/>
                </a:cubicBezTo>
                <a:cubicBezTo>
                  <a:pt x="456" y="10552"/>
                  <a:pt x="358" y="10859"/>
                  <a:pt x="358" y="10859"/>
                </a:cubicBezTo>
                <a:lnTo>
                  <a:pt x="1073" y="10261"/>
                </a:lnTo>
                <a:lnTo>
                  <a:pt x="1073" y="10261"/>
                </a:lnTo>
                <a:cubicBezTo>
                  <a:pt x="1073" y="10261"/>
                  <a:pt x="716" y="12434"/>
                  <a:pt x="358" y="12923"/>
                </a:cubicBezTo>
                <a:lnTo>
                  <a:pt x="1" y="13411"/>
                </a:lnTo>
                <a:cubicBezTo>
                  <a:pt x="1" y="13411"/>
                  <a:pt x="780" y="12935"/>
                  <a:pt x="1105" y="12167"/>
                </a:cubicBezTo>
                <a:lnTo>
                  <a:pt x="1105" y="12167"/>
                </a:lnTo>
                <a:lnTo>
                  <a:pt x="292" y="15489"/>
                </a:lnTo>
                <a:lnTo>
                  <a:pt x="909" y="14884"/>
                </a:lnTo>
                <a:lnTo>
                  <a:pt x="260" y="16846"/>
                </a:lnTo>
                <a:lnTo>
                  <a:pt x="260" y="16846"/>
                </a:lnTo>
                <a:lnTo>
                  <a:pt x="3433" y="15249"/>
                </a:lnTo>
                <a:lnTo>
                  <a:pt x="3454" y="3572"/>
                </a:lnTo>
                <a:lnTo>
                  <a:pt x="22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5526754" y="2999360"/>
            <a:ext cx="119171" cy="95953"/>
          </a:xfrm>
          <a:custGeom>
            <a:rect b="b" l="l" r="r" t="t"/>
            <a:pathLst>
              <a:path extrusionOk="0" h="1339" w="1663">
                <a:moveTo>
                  <a:pt x="381" y="542"/>
                </a:moveTo>
                <a:cubicBezTo>
                  <a:pt x="384" y="542"/>
                  <a:pt x="387" y="543"/>
                  <a:pt x="390" y="544"/>
                </a:cubicBezTo>
                <a:lnTo>
                  <a:pt x="390" y="544"/>
                </a:lnTo>
                <a:cubicBezTo>
                  <a:pt x="388" y="543"/>
                  <a:pt x="385" y="543"/>
                  <a:pt x="381" y="542"/>
                </a:cubicBezTo>
                <a:close/>
                <a:moveTo>
                  <a:pt x="381" y="541"/>
                </a:moveTo>
                <a:cubicBezTo>
                  <a:pt x="382" y="541"/>
                  <a:pt x="382" y="541"/>
                  <a:pt x="382" y="541"/>
                </a:cubicBezTo>
                <a:lnTo>
                  <a:pt x="382" y="541"/>
                </a:lnTo>
                <a:cubicBezTo>
                  <a:pt x="376" y="542"/>
                  <a:pt x="371" y="543"/>
                  <a:pt x="370" y="545"/>
                </a:cubicBezTo>
                <a:lnTo>
                  <a:pt x="370" y="545"/>
                </a:lnTo>
                <a:cubicBezTo>
                  <a:pt x="372" y="542"/>
                  <a:pt x="377" y="541"/>
                  <a:pt x="381" y="541"/>
                </a:cubicBezTo>
                <a:close/>
                <a:moveTo>
                  <a:pt x="514" y="987"/>
                </a:moveTo>
                <a:cubicBezTo>
                  <a:pt x="516" y="987"/>
                  <a:pt x="518" y="987"/>
                  <a:pt x="520" y="987"/>
                </a:cubicBezTo>
                <a:cubicBezTo>
                  <a:pt x="518" y="987"/>
                  <a:pt x="515" y="987"/>
                  <a:pt x="513" y="987"/>
                </a:cubicBezTo>
                <a:cubicBezTo>
                  <a:pt x="513" y="987"/>
                  <a:pt x="512" y="987"/>
                  <a:pt x="512" y="987"/>
                </a:cubicBezTo>
                <a:lnTo>
                  <a:pt x="512" y="987"/>
                </a:lnTo>
                <a:cubicBezTo>
                  <a:pt x="513" y="987"/>
                  <a:pt x="513" y="987"/>
                  <a:pt x="514" y="987"/>
                </a:cubicBezTo>
                <a:close/>
                <a:moveTo>
                  <a:pt x="607" y="1007"/>
                </a:moveTo>
                <a:cubicBezTo>
                  <a:pt x="609" y="1013"/>
                  <a:pt x="611" y="1018"/>
                  <a:pt x="610" y="1018"/>
                </a:cubicBezTo>
                <a:cubicBezTo>
                  <a:pt x="610" y="1018"/>
                  <a:pt x="610" y="1018"/>
                  <a:pt x="610" y="1017"/>
                </a:cubicBezTo>
                <a:cubicBezTo>
                  <a:pt x="608" y="1016"/>
                  <a:pt x="607" y="1013"/>
                  <a:pt x="607" y="1009"/>
                </a:cubicBezTo>
                <a:lnTo>
                  <a:pt x="607" y="1009"/>
                </a:lnTo>
                <a:cubicBezTo>
                  <a:pt x="607" y="1008"/>
                  <a:pt x="607" y="1007"/>
                  <a:pt x="607" y="1007"/>
                </a:cubicBezTo>
                <a:close/>
                <a:moveTo>
                  <a:pt x="993" y="1"/>
                </a:moveTo>
                <a:cubicBezTo>
                  <a:pt x="988" y="1"/>
                  <a:pt x="983" y="1"/>
                  <a:pt x="978" y="1"/>
                </a:cubicBezTo>
                <a:cubicBezTo>
                  <a:pt x="779" y="18"/>
                  <a:pt x="580" y="92"/>
                  <a:pt x="497" y="289"/>
                </a:cubicBezTo>
                <a:cubicBezTo>
                  <a:pt x="488" y="309"/>
                  <a:pt x="482" y="329"/>
                  <a:pt x="477" y="349"/>
                </a:cubicBezTo>
                <a:lnTo>
                  <a:pt x="477" y="349"/>
                </a:lnTo>
                <a:cubicBezTo>
                  <a:pt x="462" y="348"/>
                  <a:pt x="446" y="348"/>
                  <a:pt x="431" y="348"/>
                </a:cubicBezTo>
                <a:cubicBezTo>
                  <a:pt x="304" y="348"/>
                  <a:pt x="183" y="390"/>
                  <a:pt x="108" y="510"/>
                </a:cubicBezTo>
                <a:cubicBezTo>
                  <a:pt x="0" y="681"/>
                  <a:pt x="60" y="932"/>
                  <a:pt x="266" y="992"/>
                </a:cubicBezTo>
                <a:cubicBezTo>
                  <a:pt x="298" y="1002"/>
                  <a:pt x="331" y="1008"/>
                  <a:pt x="365" y="1008"/>
                </a:cubicBezTo>
                <a:cubicBezTo>
                  <a:pt x="374" y="1008"/>
                  <a:pt x="383" y="1007"/>
                  <a:pt x="392" y="1006"/>
                </a:cubicBezTo>
                <a:cubicBezTo>
                  <a:pt x="425" y="1005"/>
                  <a:pt x="466" y="990"/>
                  <a:pt x="501" y="987"/>
                </a:cubicBezTo>
                <a:lnTo>
                  <a:pt x="501" y="987"/>
                </a:lnTo>
                <a:cubicBezTo>
                  <a:pt x="493" y="988"/>
                  <a:pt x="495" y="990"/>
                  <a:pt x="510" y="990"/>
                </a:cubicBezTo>
                <a:cubicBezTo>
                  <a:pt x="513" y="990"/>
                  <a:pt x="515" y="990"/>
                  <a:pt x="518" y="990"/>
                </a:cubicBezTo>
                <a:cubicBezTo>
                  <a:pt x="523" y="990"/>
                  <a:pt x="528" y="989"/>
                  <a:pt x="533" y="989"/>
                </a:cubicBezTo>
                <a:cubicBezTo>
                  <a:pt x="542" y="989"/>
                  <a:pt x="552" y="990"/>
                  <a:pt x="562" y="990"/>
                </a:cubicBezTo>
                <a:cubicBezTo>
                  <a:pt x="563" y="990"/>
                  <a:pt x="564" y="990"/>
                  <a:pt x="564" y="990"/>
                </a:cubicBezTo>
                <a:lnTo>
                  <a:pt x="564" y="990"/>
                </a:lnTo>
                <a:cubicBezTo>
                  <a:pt x="575" y="992"/>
                  <a:pt x="585" y="994"/>
                  <a:pt x="595" y="997"/>
                </a:cubicBezTo>
                <a:lnTo>
                  <a:pt x="595" y="997"/>
                </a:lnTo>
                <a:cubicBezTo>
                  <a:pt x="551" y="1077"/>
                  <a:pt x="552" y="1172"/>
                  <a:pt x="612" y="1251"/>
                </a:cubicBezTo>
                <a:cubicBezTo>
                  <a:pt x="659" y="1312"/>
                  <a:pt x="722" y="1338"/>
                  <a:pt x="788" y="1338"/>
                </a:cubicBezTo>
                <a:cubicBezTo>
                  <a:pt x="828" y="1338"/>
                  <a:pt x="870" y="1329"/>
                  <a:pt x="910" y="1311"/>
                </a:cubicBezTo>
                <a:cubicBezTo>
                  <a:pt x="1122" y="1215"/>
                  <a:pt x="1336" y="1120"/>
                  <a:pt x="1548" y="1025"/>
                </a:cubicBezTo>
                <a:cubicBezTo>
                  <a:pt x="1620" y="992"/>
                  <a:pt x="1663" y="899"/>
                  <a:pt x="1662" y="825"/>
                </a:cubicBezTo>
                <a:cubicBezTo>
                  <a:pt x="1659" y="569"/>
                  <a:pt x="1455" y="332"/>
                  <a:pt x="1206" y="281"/>
                </a:cubicBezTo>
                <a:lnTo>
                  <a:pt x="1206" y="281"/>
                </a:lnTo>
                <a:cubicBezTo>
                  <a:pt x="1209" y="265"/>
                  <a:pt x="1210" y="249"/>
                  <a:pt x="1210" y="233"/>
                </a:cubicBezTo>
                <a:cubicBezTo>
                  <a:pt x="1205" y="121"/>
                  <a:pt x="1115" y="1"/>
                  <a:pt x="9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5279961" y="2756150"/>
            <a:ext cx="119171" cy="96024"/>
          </a:xfrm>
          <a:custGeom>
            <a:rect b="b" l="l" r="r" t="t"/>
            <a:pathLst>
              <a:path extrusionOk="0" h="1340" w="1663">
                <a:moveTo>
                  <a:pt x="381" y="543"/>
                </a:moveTo>
                <a:lnTo>
                  <a:pt x="381" y="543"/>
                </a:lnTo>
                <a:cubicBezTo>
                  <a:pt x="384" y="543"/>
                  <a:pt x="386" y="544"/>
                  <a:pt x="389" y="545"/>
                </a:cubicBezTo>
                <a:lnTo>
                  <a:pt x="389" y="545"/>
                </a:lnTo>
                <a:cubicBezTo>
                  <a:pt x="387" y="544"/>
                  <a:pt x="384" y="544"/>
                  <a:pt x="381" y="543"/>
                </a:cubicBezTo>
                <a:close/>
                <a:moveTo>
                  <a:pt x="381" y="541"/>
                </a:moveTo>
                <a:cubicBezTo>
                  <a:pt x="382" y="541"/>
                  <a:pt x="382" y="541"/>
                  <a:pt x="383" y="541"/>
                </a:cubicBezTo>
                <a:lnTo>
                  <a:pt x="383" y="541"/>
                </a:lnTo>
                <a:cubicBezTo>
                  <a:pt x="376" y="543"/>
                  <a:pt x="371" y="544"/>
                  <a:pt x="370" y="546"/>
                </a:cubicBezTo>
                <a:cubicBezTo>
                  <a:pt x="372" y="542"/>
                  <a:pt x="377" y="541"/>
                  <a:pt x="381" y="541"/>
                </a:cubicBezTo>
                <a:close/>
                <a:moveTo>
                  <a:pt x="513" y="988"/>
                </a:moveTo>
                <a:cubicBezTo>
                  <a:pt x="515" y="988"/>
                  <a:pt x="517" y="988"/>
                  <a:pt x="519" y="988"/>
                </a:cubicBezTo>
                <a:cubicBezTo>
                  <a:pt x="517" y="988"/>
                  <a:pt x="514" y="988"/>
                  <a:pt x="512" y="988"/>
                </a:cubicBezTo>
                <a:cubicBezTo>
                  <a:pt x="512" y="988"/>
                  <a:pt x="511" y="988"/>
                  <a:pt x="511" y="988"/>
                </a:cubicBezTo>
                <a:lnTo>
                  <a:pt x="511" y="988"/>
                </a:lnTo>
                <a:cubicBezTo>
                  <a:pt x="512" y="988"/>
                  <a:pt x="512" y="988"/>
                  <a:pt x="513" y="988"/>
                </a:cubicBezTo>
                <a:close/>
                <a:moveTo>
                  <a:pt x="607" y="1008"/>
                </a:moveTo>
                <a:cubicBezTo>
                  <a:pt x="609" y="1014"/>
                  <a:pt x="611" y="1019"/>
                  <a:pt x="610" y="1019"/>
                </a:cubicBezTo>
                <a:cubicBezTo>
                  <a:pt x="610" y="1019"/>
                  <a:pt x="610" y="1019"/>
                  <a:pt x="610" y="1019"/>
                </a:cubicBezTo>
                <a:cubicBezTo>
                  <a:pt x="608" y="1018"/>
                  <a:pt x="607" y="1014"/>
                  <a:pt x="606" y="1011"/>
                </a:cubicBezTo>
                <a:lnTo>
                  <a:pt x="606" y="1011"/>
                </a:lnTo>
                <a:cubicBezTo>
                  <a:pt x="606" y="1010"/>
                  <a:pt x="607" y="1009"/>
                  <a:pt x="607" y="1008"/>
                </a:cubicBezTo>
                <a:close/>
                <a:moveTo>
                  <a:pt x="993" y="1"/>
                </a:moveTo>
                <a:cubicBezTo>
                  <a:pt x="988" y="1"/>
                  <a:pt x="983" y="1"/>
                  <a:pt x="978" y="2"/>
                </a:cubicBezTo>
                <a:cubicBezTo>
                  <a:pt x="779" y="19"/>
                  <a:pt x="580" y="93"/>
                  <a:pt x="496" y="290"/>
                </a:cubicBezTo>
                <a:cubicBezTo>
                  <a:pt x="488" y="309"/>
                  <a:pt x="482" y="330"/>
                  <a:pt x="477" y="350"/>
                </a:cubicBezTo>
                <a:lnTo>
                  <a:pt x="477" y="350"/>
                </a:lnTo>
                <a:cubicBezTo>
                  <a:pt x="462" y="349"/>
                  <a:pt x="447" y="348"/>
                  <a:pt x="432" y="348"/>
                </a:cubicBezTo>
                <a:cubicBezTo>
                  <a:pt x="304" y="348"/>
                  <a:pt x="183" y="391"/>
                  <a:pt x="108" y="511"/>
                </a:cubicBezTo>
                <a:cubicBezTo>
                  <a:pt x="0" y="681"/>
                  <a:pt x="59" y="932"/>
                  <a:pt x="266" y="993"/>
                </a:cubicBezTo>
                <a:cubicBezTo>
                  <a:pt x="298" y="1003"/>
                  <a:pt x="331" y="1009"/>
                  <a:pt x="365" y="1009"/>
                </a:cubicBezTo>
                <a:cubicBezTo>
                  <a:pt x="374" y="1009"/>
                  <a:pt x="382" y="1008"/>
                  <a:pt x="391" y="1007"/>
                </a:cubicBezTo>
                <a:cubicBezTo>
                  <a:pt x="425" y="1006"/>
                  <a:pt x="466" y="991"/>
                  <a:pt x="502" y="988"/>
                </a:cubicBezTo>
                <a:lnTo>
                  <a:pt x="502" y="988"/>
                </a:lnTo>
                <a:cubicBezTo>
                  <a:pt x="493" y="989"/>
                  <a:pt x="495" y="991"/>
                  <a:pt x="510" y="991"/>
                </a:cubicBezTo>
                <a:cubicBezTo>
                  <a:pt x="512" y="991"/>
                  <a:pt x="515" y="991"/>
                  <a:pt x="518" y="991"/>
                </a:cubicBezTo>
                <a:cubicBezTo>
                  <a:pt x="523" y="990"/>
                  <a:pt x="528" y="990"/>
                  <a:pt x="533" y="990"/>
                </a:cubicBezTo>
                <a:cubicBezTo>
                  <a:pt x="542" y="990"/>
                  <a:pt x="552" y="991"/>
                  <a:pt x="562" y="991"/>
                </a:cubicBezTo>
                <a:cubicBezTo>
                  <a:pt x="564" y="991"/>
                  <a:pt x="565" y="991"/>
                  <a:pt x="567" y="991"/>
                </a:cubicBezTo>
                <a:lnTo>
                  <a:pt x="567" y="991"/>
                </a:lnTo>
                <a:cubicBezTo>
                  <a:pt x="576" y="993"/>
                  <a:pt x="586" y="996"/>
                  <a:pt x="595" y="998"/>
                </a:cubicBezTo>
                <a:lnTo>
                  <a:pt x="595" y="998"/>
                </a:lnTo>
                <a:cubicBezTo>
                  <a:pt x="550" y="1078"/>
                  <a:pt x="551" y="1174"/>
                  <a:pt x="611" y="1252"/>
                </a:cubicBezTo>
                <a:cubicBezTo>
                  <a:pt x="658" y="1312"/>
                  <a:pt x="721" y="1339"/>
                  <a:pt x="787" y="1339"/>
                </a:cubicBezTo>
                <a:cubicBezTo>
                  <a:pt x="828" y="1339"/>
                  <a:pt x="869" y="1329"/>
                  <a:pt x="910" y="1311"/>
                </a:cubicBezTo>
                <a:cubicBezTo>
                  <a:pt x="1122" y="1216"/>
                  <a:pt x="1336" y="1121"/>
                  <a:pt x="1547" y="1025"/>
                </a:cubicBezTo>
                <a:cubicBezTo>
                  <a:pt x="1619" y="993"/>
                  <a:pt x="1663" y="900"/>
                  <a:pt x="1662" y="825"/>
                </a:cubicBezTo>
                <a:cubicBezTo>
                  <a:pt x="1658" y="570"/>
                  <a:pt x="1455" y="333"/>
                  <a:pt x="1206" y="281"/>
                </a:cubicBezTo>
                <a:lnTo>
                  <a:pt x="1206" y="281"/>
                </a:lnTo>
                <a:cubicBezTo>
                  <a:pt x="1209" y="266"/>
                  <a:pt x="1210" y="250"/>
                  <a:pt x="1210" y="234"/>
                </a:cubicBezTo>
                <a:cubicBezTo>
                  <a:pt x="1205" y="122"/>
                  <a:pt x="1115" y="1"/>
                  <a:pt x="9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"/>
          <p:cNvSpPr/>
          <p:nvPr/>
        </p:nvSpPr>
        <p:spPr>
          <a:xfrm>
            <a:off x="5940370" y="2875605"/>
            <a:ext cx="122467" cy="101112"/>
          </a:xfrm>
          <a:custGeom>
            <a:rect b="b" l="l" r="r" t="t"/>
            <a:pathLst>
              <a:path extrusionOk="0" h="1411" w="1709">
                <a:moveTo>
                  <a:pt x="1124" y="522"/>
                </a:moveTo>
                <a:cubicBezTo>
                  <a:pt x="1124" y="522"/>
                  <a:pt x="1124" y="522"/>
                  <a:pt x="1125" y="522"/>
                </a:cubicBezTo>
                <a:lnTo>
                  <a:pt x="1125" y="522"/>
                </a:lnTo>
                <a:cubicBezTo>
                  <a:pt x="1125" y="523"/>
                  <a:pt x="1125" y="523"/>
                  <a:pt x="1125" y="523"/>
                </a:cubicBezTo>
                <a:lnTo>
                  <a:pt x="1125" y="523"/>
                </a:lnTo>
                <a:cubicBezTo>
                  <a:pt x="1124" y="522"/>
                  <a:pt x="1124" y="522"/>
                  <a:pt x="1124" y="522"/>
                </a:cubicBezTo>
                <a:close/>
                <a:moveTo>
                  <a:pt x="1128" y="530"/>
                </a:moveTo>
                <a:cubicBezTo>
                  <a:pt x="1129" y="531"/>
                  <a:pt x="1129" y="531"/>
                  <a:pt x="1130" y="531"/>
                </a:cubicBezTo>
                <a:cubicBezTo>
                  <a:pt x="1129" y="531"/>
                  <a:pt x="1129" y="531"/>
                  <a:pt x="1128" y="530"/>
                </a:cubicBezTo>
                <a:close/>
                <a:moveTo>
                  <a:pt x="1099" y="554"/>
                </a:moveTo>
                <a:cubicBezTo>
                  <a:pt x="1099" y="554"/>
                  <a:pt x="1099" y="554"/>
                  <a:pt x="1099" y="554"/>
                </a:cubicBezTo>
                <a:lnTo>
                  <a:pt x="1099" y="554"/>
                </a:lnTo>
                <a:cubicBezTo>
                  <a:pt x="1095" y="560"/>
                  <a:pt x="1093" y="568"/>
                  <a:pt x="1090" y="575"/>
                </a:cubicBezTo>
                <a:lnTo>
                  <a:pt x="1090" y="575"/>
                </a:lnTo>
                <a:cubicBezTo>
                  <a:pt x="1090" y="575"/>
                  <a:pt x="1090" y="575"/>
                  <a:pt x="1090" y="575"/>
                </a:cubicBezTo>
                <a:cubicBezTo>
                  <a:pt x="1089" y="575"/>
                  <a:pt x="1092" y="562"/>
                  <a:pt x="1099" y="554"/>
                </a:cubicBezTo>
                <a:close/>
                <a:moveTo>
                  <a:pt x="582" y="878"/>
                </a:moveTo>
                <a:cubicBezTo>
                  <a:pt x="583" y="879"/>
                  <a:pt x="585" y="879"/>
                  <a:pt x="586" y="880"/>
                </a:cubicBezTo>
                <a:lnTo>
                  <a:pt x="586" y="880"/>
                </a:lnTo>
                <a:cubicBezTo>
                  <a:pt x="586" y="880"/>
                  <a:pt x="586" y="880"/>
                  <a:pt x="586" y="880"/>
                </a:cubicBezTo>
                <a:lnTo>
                  <a:pt x="586" y="880"/>
                </a:lnTo>
                <a:cubicBezTo>
                  <a:pt x="585" y="880"/>
                  <a:pt x="584" y="879"/>
                  <a:pt x="582" y="878"/>
                </a:cubicBezTo>
                <a:close/>
                <a:moveTo>
                  <a:pt x="605" y="1"/>
                </a:moveTo>
                <a:cubicBezTo>
                  <a:pt x="565" y="1"/>
                  <a:pt x="525" y="11"/>
                  <a:pt x="492" y="32"/>
                </a:cubicBezTo>
                <a:cubicBezTo>
                  <a:pt x="384" y="103"/>
                  <a:pt x="349" y="233"/>
                  <a:pt x="409" y="348"/>
                </a:cubicBezTo>
                <a:cubicBezTo>
                  <a:pt x="417" y="363"/>
                  <a:pt x="425" y="378"/>
                  <a:pt x="432" y="393"/>
                </a:cubicBezTo>
                <a:lnTo>
                  <a:pt x="432" y="393"/>
                </a:lnTo>
                <a:cubicBezTo>
                  <a:pt x="393" y="403"/>
                  <a:pt x="354" y="419"/>
                  <a:pt x="316" y="440"/>
                </a:cubicBezTo>
                <a:cubicBezTo>
                  <a:pt x="227" y="491"/>
                  <a:pt x="146" y="574"/>
                  <a:pt x="100" y="666"/>
                </a:cubicBezTo>
                <a:cubicBezTo>
                  <a:pt x="0" y="864"/>
                  <a:pt x="24" y="1115"/>
                  <a:pt x="197" y="1265"/>
                </a:cubicBezTo>
                <a:cubicBezTo>
                  <a:pt x="300" y="1356"/>
                  <a:pt x="439" y="1411"/>
                  <a:pt x="579" y="1411"/>
                </a:cubicBezTo>
                <a:cubicBezTo>
                  <a:pt x="633" y="1411"/>
                  <a:pt x="687" y="1402"/>
                  <a:pt x="739" y="1385"/>
                </a:cubicBezTo>
                <a:cubicBezTo>
                  <a:pt x="885" y="1334"/>
                  <a:pt x="996" y="1223"/>
                  <a:pt x="1046" y="1084"/>
                </a:cubicBezTo>
                <a:lnTo>
                  <a:pt x="1046" y="1084"/>
                </a:lnTo>
                <a:cubicBezTo>
                  <a:pt x="1080" y="1101"/>
                  <a:pt x="1120" y="1110"/>
                  <a:pt x="1159" y="1110"/>
                </a:cubicBezTo>
                <a:cubicBezTo>
                  <a:pt x="1218" y="1110"/>
                  <a:pt x="1277" y="1089"/>
                  <a:pt x="1318" y="1044"/>
                </a:cubicBezTo>
                <a:cubicBezTo>
                  <a:pt x="1519" y="818"/>
                  <a:pt x="1709" y="436"/>
                  <a:pt x="1436" y="183"/>
                </a:cubicBezTo>
                <a:cubicBezTo>
                  <a:pt x="1345" y="100"/>
                  <a:pt x="1244" y="66"/>
                  <a:pt x="1141" y="66"/>
                </a:cubicBezTo>
                <a:cubicBezTo>
                  <a:pt x="1036" y="66"/>
                  <a:pt x="929" y="102"/>
                  <a:pt x="829" y="156"/>
                </a:cubicBezTo>
                <a:lnTo>
                  <a:pt x="829" y="156"/>
                </a:lnTo>
                <a:cubicBezTo>
                  <a:pt x="822" y="142"/>
                  <a:pt x="815" y="128"/>
                  <a:pt x="808" y="115"/>
                </a:cubicBezTo>
                <a:cubicBezTo>
                  <a:pt x="771" y="43"/>
                  <a:pt x="687" y="1"/>
                  <a:pt x="6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5"/>
          <p:cNvSpPr/>
          <p:nvPr/>
        </p:nvSpPr>
        <p:spPr>
          <a:xfrm>
            <a:off x="6257675" y="2722470"/>
            <a:ext cx="122539" cy="101112"/>
          </a:xfrm>
          <a:custGeom>
            <a:rect b="b" l="l" r="r" t="t"/>
            <a:pathLst>
              <a:path extrusionOk="0" h="1411" w="1710">
                <a:moveTo>
                  <a:pt x="1124" y="522"/>
                </a:moveTo>
                <a:lnTo>
                  <a:pt x="1124" y="522"/>
                </a:lnTo>
                <a:cubicBezTo>
                  <a:pt x="1124" y="522"/>
                  <a:pt x="1124" y="522"/>
                  <a:pt x="1124" y="522"/>
                </a:cubicBezTo>
                <a:lnTo>
                  <a:pt x="1124" y="522"/>
                </a:lnTo>
                <a:cubicBezTo>
                  <a:pt x="1124" y="522"/>
                  <a:pt x="1124" y="522"/>
                  <a:pt x="1124" y="522"/>
                </a:cubicBezTo>
                <a:close/>
                <a:moveTo>
                  <a:pt x="1126" y="528"/>
                </a:moveTo>
                <a:lnTo>
                  <a:pt x="1126" y="528"/>
                </a:lnTo>
                <a:cubicBezTo>
                  <a:pt x="1127" y="529"/>
                  <a:pt x="1128" y="530"/>
                  <a:pt x="1129" y="531"/>
                </a:cubicBezTo>
                <a:cubicBezTo>
                  <a:pt x="1128" y="530"/>
                  <a:pt x="1127" y="529"/>
                  <a:pt x="1126" y="528"/>
                </a:cubicBezTo>
                <a:lnTo>
                  <a:pt x="1126" y="528"/>
                </a:lnTo>
                <a:cubicBezTo>
                  <a:pt x="1126" y="528"/>
                  <a:pt x="1126" y="528"/>
                  <a:pt x="1126" y="528"/>
                </a:cubicBezTo>
                <a:close/>
                <a:moveTo>
                  <a:pt x="1098" y="555"/>
                </a:moveTo>
                <a:cubicBezTo>
                  <a:pt x="1098" y="556"/>
                  <a:pt x="1098" y="556"/>
                  <a:pt x="1097" y="557"/>
                </a:cubicBezTo>
                <a:lnTo>
                  <a:pt x="1097" y="557"/>
                </a:lnTo>
                <a:cubicBezTo>
                  <a:pt x="1095" y="562"/>
                  <a:pt x="1092" y="569"/>
                  <a:pt x="1090" y="575"/>
                </a:cubicBezTo>
                <a:lnTo>
                  <a:pt x="1090" y="575"/>
                </a:lnTo>
                <a:cubicBezTo>
                  <a:pt x="1089" y="573"/>
                  <a:pt x="1092" y="563"/>
                  <a:pt x="1098" y="555"/>
                </a:cubicBezTo>
                <a:close/>
                <a:moveTo>
                  <a:pt x="581" y="877"/>
                </a:moveTo>
                <a:cubicBezTo>
                  <a:pt x="582" y="878"/>
                  <a:pt x="583" y="878"/>
                  <a:pt x="585" y="879"/>
                </a:cubicBezTo>
                <a:lnTo>
                  <a:pt x="585" y="879"/>
                </a:lnTo>
                <a:cubicBezTo>
                  <a:pt x="585" y="879"/>
                  <a:pt x="585" y="879"/>
                  <a:pt x="586" y="880"/>
                </a:cubicBezTo>
                <a:lnTo>
                  <a:pt x="586" y="880"/>
                </a:lnTo>
                <a:cubicBezTo>
                  <a:pt x="584" y="879"/>
                  <a:pt x="582" y="878"/>
                  <a:pt x="581" y="877"/>
                </a:cubicBezTo>
                <a:close/>
                <a:moveTo>
                  <a:pt x="604" y="1"/>
                </a:moveTo>
                <a:cubicBezTo>
                  <a:pt x="565" y="1"/>
                  <a:pt x="526" y="11"/>
                  <a:pt x="493" y="32"/>
                </a:cubicBezTo>
                <a:cubicBezTo>
                  <a:pt x="384" y="102"/>
                  <a:pt x="349" y="233"/>
                  <a:pt x="410" y="348"/>
                </a:cubicBezTo>
                <a:cubicBezTo>
                  <a:pt x="417" y="363"/>
                  <a:pt x="425" y="378"/>
                  <a:pt x="433" y="392"/>
                </a:cubicBezTo>
                <a:lnTo>
                  <a:pt x="433" y="392"/>
                </a:lnTo>
                <a:cubicBezTo>
                  <a:pt x="393" y="403"/>
                  <a:pt x="355" y="418"/>
                  <a:pt x="317" y="440"/>
                </a:cubicBezTo>
                <a:cubicBezTo>
                  <a:pt x="227" y="491"/>
                  <a:pt x="146" y="575"/>
                  <a:pt x="100" y="667"/>
                </a:cubicBezTo>
                <a:cubicBezTo>
                  <a:pt x="0" y="863"/>
                  <a:pt x="23" y="1114"/>
                  <a:pt x="196" y="1266"/>
                </a:cubicBezTo>
                <a:cubicBezTo>
                  <a:pt x="300" y="1355"/>
                  <a:pt x="439" y="1410"/>
                  <a:pt x="578" y="1410"/>
                </a:cubicBezTo>
                <a:cubicBezTo>
                  <a:pt x="632" y="1410"/>
                  <a:pt x="686" y="1402"/>
                  <a:pt x="738" y="1384"/>
                </a:cubicBezTo>
                <a:cubicBezTo>
                  <a:pt x="884" y="1333"/>
                  <a:pt x="996" y="1222"/>
                  <a:pt x="1046" y="1084"/>
                </a:cubicBezTo>
                <a:lnTo>
                  <a:pt x="1046" y="1084"/>
                </a:lnTo>
                <a:cubicBezTo>
                  <a:pt x="1080" y="1100"/>
                  <a:pt x="1120" y="1109"/>
                  <a:pt x="1159" y="1109"/>
                </a:cubicBezTo>
                <a:cubicBezTo>
                  <a:pt x="1218" y="1109"/>
                  <a:pt x="1276" y="1089"/>
                  <a:pt x="1317" y="1044"/>
                </a:cubicBezTo>
                <a:cubicBezTo>
                  <a:pt x="1518" y="817"/>
                  <a:pt x="1709" y="437"/>
                  <a:pt x="1435" y="183"/>
                </a:cubicBezTo>
                <a:cubicBezTo>
                  <a:pt x="1345" y="100"/>
                  <a:pt x="1244" y="66"/>
                  <a:pt x="1141" y="66"/>
                </a:cubicBezTo>
                <a:cubicBezTo>
                  <a:pt x="1036" y="66"/>
                  <a:pt x="929" y="102"/>
                  <a:pt x="829" y="155"/>
                </a:cubicBezTo>
                <a:lnTo>
                  <a:pt x="829" y="155"/>
                </a:lnTo>
                <a:cubicBezTo>
                  <a:pt x="823" y="142"/>
                  <a:pt x="816" y="129"/>
                  <a:pt x="809" y="115"/>
                </a:cubicBezTo>
                <a:cubicBezTo>
                  <a:pt x="771" y="43"/>
                  <a:pt x="686" y="1"/>
                  <a:pt x="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5"/>
          <p:cNvSpPr/>
          <p:nvPr/>
        </p:nvSpPr>
        <p:spPr>
          <a:xfrm>
            <a:off x="5672007" y="2716164"/>
            <a:ext cx="106702" cy="90292"/>
          </a:xfrm>
          <a:custGeom>
            <a:rect b="b" l="l" r="r" t="t"/>
            <a:pathLst>
              <a:path extrusionOk="0" h="1260" w="1489">
                <a:moveTo>
                  <a:pt x="704" y="465"/>
                </a:moveTo>
                <a:lnTo>
                  <a:pt x="704" y="465"/>
                </a:lnTo>
                <a:cubicBezTo>
                  <a:pt x="704" y="465"/>
                  <a:pt x="705" y="465"/>
                  <a:pt x="705" y="465"/>
                </a:cubicBezTo>
                <a:lnTo>
                  <a:pt x="705" y="465"/>
                </a:lnTo>
                <a:cubicBezTo>
                  <a:pt x="705" y="465"/>
                  <a:pt x="704" y="465"/>
                  <a:pt x="704" y="465"/>
                </a:cubicBezTo>
                <a:lnTo>
                  <a:pt x="704" y="465"/>
                </a:lnTo>
                <a:cubicBezTo>
                  <a:pt x="704" y="465"/>
                  <a:pt x="704" y="465"/>
                  <a:pt x="704" y="465"/>
                </a:cubicBezTo>
                <a:close/>
                <a:moveTo>
                  <a:pt x="686" y="465"/>
                </a:moveTo>
                <a:cubicBezTo>
                  <a:pt x="688" y="466"/>
                  <a:pt x="690" y="466"/>
                  <a:pt x="691" y="466"/>
                </a:cubicBezTo>
                <a:lnTo>
                  <a:pt x="691" y="466"/>
                </a:lnTo>
                <a:cubicBezTo>
                  <a:pt x="691" y="466"/>
                  <a:pt x="691" y="466"/>
                  <a:pt x="691" y="466"/>
                </a:cubicBezTo>
                <a:lnTo>
                  <a:pt x="691" y="466"/>
                </a:lnTo>
                <a:cubicBezTo>
                  <a:pt x="689" y="466"/>
                  <a:pt x="687" y="466"/>
                  <a:pt x="684" y="465"/>
                </a:cubicBezTo>
                <a:lnTo>
                  <a:pt x="684" y="465"/>
                </a:lnTo>
                <a:cubicBezTo>
                  <a:pt x="685" y="465"/>
                  <a:pt x="685" y="465"/>
                  <a:pt x="686" y="465"/>
                </a:cubicBezTo>
                <a:close/>
                <a:moveTo>
                  <a:pt x="1108" y="979"/>
                </a:moveTo>
                <a:lnTo>
                  <a:pt x="1108" y="979"/>
                </a:lnTo>
                <a:cubicBezTo>
                  <a:pt x="1108" y="979"/>
                  <a:pt x="1099" y="983"/>
                  <a:pt x="1090" y="987"/>
                </a:cubicBezTo>
                <a:lnTo>
                  <a:pt x="1090" y="987"/>
                </a:lnTo>
                <a:cubicBezTo>
                  <a:pt x="1093" y="986"/>
                  <a:pt x="1095" y="985"/>
                  <a:pt x="1098" y="983"/>
                </a:cubicBezTo>
                <a:cubicBezTo>
                  <a:pt x="1105" y="980"/>
                  <a:pt x="1108" y="979"/>
                  <a:pt x="1108" y="979"/>
                </a:cubicBezTo>
                <a:close/>
                <a:moveTo>
                  <a:pt x="639" y="1023"/>
                </a:moveTo>
                <a:cubicBezTo>
                  <a:pt x="641" y="1023"/>
                  <a:pt x="639" y="1023"/>
                  <a:pt x="626" y="1023"/>
                </a:cubicBezTo>
                <a:cubicBezTo>
                  <a:pt x="624" y="1023"/>
                  <a:pt x="623" y="1023"/>
                  <a:pt x="621" y="1023"/>
                </a:cubicBezTo>
                <a:lnTo>
                  <a:pt x="621" y="1023"/>
                </a:lnTo>
                <a:cubicBezTo>
                  <a:pt x="621" y="1023"/>
                  <a:pt x="620" y="1023"/>
                  <a:pt x="620" y="1023"/>
                </a:cubicBezTo>
                <a:lnTo>
                  <a:pt x="620" y="1023"/>
                </a:lnTo>
                <a:cubicBezTo>
                  <a:pt x="628" y="1023"/>
                  <a:pt x="637" y="1023"/>
                  <a:pt x="639" y="1023"/>
                </a:cubicBezTo>
                <a:close/>
                <a:moveTo>
                  <a:pt x="639" y="1031"/>
                </a:moveTo>
                <a:cubicBezTo>
                  <a:pt x="642" y="1031"/>
                  <a:pt x="644" y="1031"/>
                  <a:pt x="643" y="1031"/>
                </a:cubicBezTo>
                <a:cubicBezTo>
                  <a:pt x="643" y="1031"/>
                  <a:pt x="643" y="1031"/>
                  <a:pt x="642" y="1031"/>
                </a:cubicBezTo>
                <a:cubicBezTo>
                  <a:pt x="642" y="1031"/>
                  <a:pt x="640" y="1031"/>
                  <a:pt x="639" y="1031"/>
                </a:cubicBezTo>
                <a:close/>
                <a:moveTo>
                  <a:pt x="705" y="1"/>
                </a:moveTo>
                <a:cubicBezTo>
                  <a:pt x="537" y="1"/>
                  <a:pt x="367" y="107"/>
                  <a:pt x="284" y="255"/>
                </a:cubicBezTo>
                <a:lnTo>
                  <a:pt x="284" y="255"/>
                </a:lnTo>
                <a:cubicBezTo>
                  <a:pt x="277" y="258"/>
                  <a:pt x="270" y="261"/>
                  <a:pt x="263" y="265"/>
                </a:cubicBezTo>
                <a:cubicBezTo>
                  <a:pt x="126" y="336"/>
                  <a:pt x="9" y="475"/>
                  <a:pt x="4" y="634"/>
                </a:cubicBezTo>
                <a:cubicBezTo>
                  <a:pt x="0" y="807"/>
                  <a:pt x="117" y="939"/>
                  <a:pt x="271" y="996"/>
                </a:cubicBezTo>
                <a:cubicBezTo>
                  <a:pt x="334" y="1020"/>
                  <a:pt x="396" y="1024"/>
                  <a:pt x="459" y="1024"/>
                </a:cubicBezTo>
                <a:cubicBezTo>
                  <a:pt x="482" y="1024"/>
                  <a:pt x="505" y="1023"/>
                  <a:pt x="529" y="1023"/>
                </a:cubicBezTo>
                <a:lnTo>
                  <a:pt x="529" y="1023"/>
                </a:lnTo>
                <a:cubicBezTo>
                  <a:pt x="528" y="1095"/>
                  <a:pt x="565" y="1166"/>
                  <a:pt x="621" y="1209"/>
                </a:cubicBezTo>
                <a:cubicBezTo>
                  <a:pt x="661" y="1241"/>
                  <a:pt x="715" y="1259"/>
                  <a:pt x="769" y="1259"/>
                </a:cubicBezTo>
                <a:cubicBezTo>
                  <a:pt x="808" y="1259"/>
                  <a:pt x="846" y="1250"/>
                  <a:pt x="878" y="1228"/>
                </a:cubicBezTo>
                <a:cubicBezTo>
                  <a:pt x="947" y="1180"/>
                  <a:pt x="1002" y="1119"/>
                  <a:pt x="1022" y="1036"/>
                </a:cubicBezTo>
                <a:lnTo>
                  <a:pt x="1022" y="1036"/>
                </a:lnTo>
                <a:cubicBezTo>
                  <a:pt x="1029" y="1029"/>
                  <a:pt x="1036" y="1021"/>
                  <a:pt x="1044" y="1014"/>
                </a:cubicBezTo>
                <a:lnTo>
                  <a:pt x="1044" y="1014"/>
                </a:lnTo>
                <a:cubicBezTo>
                  <a:pt x="1052" y="1008"/>
                  <a:pt x="1061" y="1003"/>
                  <a:pt x="1068" y="999"/>
                </a:cubicBezTo>
                <a:cubicBezTo>
                  <a:pt x="1074" y="996"/>
                  <a:pt x="1078" y="993"/>
                  <a:pt x="1083" y="991"/>
                </a:cubicBezTo>
                <a:lnTo>
                  <a:pt x="1083" y="991"/>
                </a:lnTo>
                <a:cubicBezTo>
                  <a:pt x="1100" y="988"/>
                  <a:pt x="1121" y="980"/>
                  <a:pt x="1138" y="975"/>
                </a:cubicBezTo>
                <a:lnTo>
                  <a:pt x="1138" y="975"/>
                </a:lnTo>
                <a:cubicBezTo>
                  <a:pt x="1146" y="974"/>
                  <a:pt x="1154" y="973"/>
                  <a:pt x="1162" y="973"/>
                </a:cubicBezTo>
                <a:cubicBezTo>
                  <a:pt x="1166" y="973"/>
                  <a:pt x="1175" y="975"/>
                  <a:pt x="1182" y="975"/>
                </a:cubicBezTo>
                <a:cubicBezTo>
                  <a:pt x="1183" y="975"/>
                  <a:pt x="1184" y="975"/>
                  <a:pt x="1185" y="975"/>
                </a:cubicBezTo>
                <a:lnTo>
                  <a:pt x="1185" y="975"/>
                </a:lnTo>
                <a:cubicBezTo>
                  <a:pt x="1202" y="978"/>
                  <a:pt x="1220" y="980"/>
                  <a:pt x="1238" y="980"/>
                </a:cubicBezTo>
                <a:cubicBezTo>
                  <a:pt x="1319" y="980"/>
                  <a:pt x="1401" y="944"/>
                  <a:pt x="1442" y="869"/>
                </a:cubicBezTo>
                <a:cubicBezTo>
                  <a:pt x="1489" y="780"/>
                  <a:pt x="1483" y="660"/>
                  <a:pt x="1406" y="588"/>
                </a:cubicBezTo>
                <a:cubicBezTo>
                  <a:pt x="1289" y="479"/>
                  <a:pt x="1152" y="404"/>
                  <a:pt x="1006" y="362"/>
                </a:cubicBezTo>
                <a:lnTo>
                  <a:pt x="1006" y="362"/>
                </a:lnTo>
                <a:cubicBezTo>
                  <a:pt x="1024" y="322"/>
                  <a:pt x="1029" y="277"/>
                  <a:pt x="1023" y="234"/>
                </a:cubicBezTo>
                <a:cubicBezTo>
                  <a:pt x="1013" y="158"/>
                  <a:pt x="975" y="107"/>
                  <a:pt x="914" y="65"/>
                </a:cubicBezTo>
                <a:cubicBezTo>
                  <a:pt x="849" y="20"/>
                  <a:pt x="777" y="1"/>
                  <a:pt x="7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5"/>
          <p:cNvSpPr/>
          <p:nvPr/>
        </p:nvSpPr>
        <p:spPr>
          <a:xfrm>
            <a:off x="6126324" y="3380083"/>
            <a:ext cx="33680" cy="38768"/>
          </a:xfrm>
          <a:custGeom>
            <a:rect b="b" l="l" r="r" t="t"/>
            <a:pathLst>
              <a:path extrusionOk="0" h="541" w="470">
                <a:moveTo>
                  <a:pt x="363" y="1"/>
                </a:moveTo>
                <a:cubicBezTo>
                  <a:pt x="324" y="1"/>
                  <a:pt x="286" y="6"/>
                  <a:pt x="251" y="23"/>
                </a:cubicBezTo>
                <a:cubicBezTo>
                  <a:pt x="244" y="26"/>
                  <a:pt x="238" y="30"/>
                  <a:pt x="232" y="34"/>
                </a:cubicBezTo>
                <a:lnTo>
                  <a:pt x="232" y="34"/>
                </a:lnTo>
                <a:lnTo>
                  <a:pt x="470" y="10"/>
                </a:lnTo>
                <a:cubicBezTo>
                  <a:pt x="435" y="5"/>
                  <a:pt x="399" y="1"/>
                  <a:pt x="363" y="1"/>
                </a:cubicBezTo>
                <a:close/>
                <a:moveTo>
                  <a:pt x="232" y="34"/>
                </a:moveTo>
                <a:lnTo>
                  <a:pt x="1" y="57"/>
                </a:lnTo>
                <a:cubicBezTo>
                  <a:pt x="68" y="219"/>
                  <a:pt x="136" y="378"/>
                  <a:pt x="204" y="540"/>
                </a:cubicBezTo>
                <a:cubicBezTo>
                  <a:pt x="269" y="465"/>
                  <a:pt x="336" y="353"/>
                  <a:pt x="271" y="277"/>
                </a:cubicBezTo>
                <a:cubicBezTo>
                  <a:pt x="248" y="249"/>
                  <a:pt x="211" y="235"/>
                  <a:pt x="187" y="206"/>
                </a:cubicBezTo>
                <a:cubicBezTo>
                  <a:pt x="146" y="153"/>
                  <a:pt x="177" y="72"/>
                  <a:pt x="232" y="34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5"/>
          <p:cNvSpPr/>
          <p:nvPr/>
        </p:nvSpPr>
        <p:spPr>
          <a:xfrm>
            <a:off x="6703537" y="3246296"/>
            <a:ext cx="55393" cy="37478"/>
          </a:xfrm>
          <a:custGeom>
            <a:rect b="b" l="l" r="r" t="t"/>
            <a:pathLst>
              <a:path extrusionOk="0" h="523" w="773">
                <a:moveTo>
                  <a:pt x="139" y="1"/>
                </a:moveTo>
                <a:cubicBezTo>
                  <a:pt x="17" y="1"/>
                  <a:pt x="0" y="204"/>
                  <a:pt x="102" y="271"/>
                </a:cubicBezTo>
                <a:cubicBezTo>
                  <a:pt x="147" y="301"/>
                  <a:pt x="199" y="312"/>
                  <a:pt x="253" y="312"/>
                </a:cubicBezTo>
                <a:cubicBezTo>
                  <a:pt x="319" y="312"/>
                  <a:pt x="390" y="295"/>
                  <a:pt x="455" y="277"/>
                </a:cubicBezTo>
                <a:lnTo>
                  <a:pt x="455" y="277"/>
                </a:lnTo>
                <a:cubicBezTo>
                  <a:pt x="367" y="310"/>
                  <a:pt x="372" y="458"/>
                  <a:pt x="455" y="504"/>
                </a:cubicBezTo>
                <a:cubicBezTo>
                  <a:pt x="478" y="517"/>
                  <a:pt x="503" y="522"/>
                  <a:pt x="529" y="522"/>
                </a:cubicBezTo>
                <a:cubicBezTo>
                  <a:pt x="595" y="522"/>
                  <a:pt x="663" y="485"/>
                  <a:pt x="702" y="429"/>
                </a:cubicBezTo>
                <a:cubicBezTo>
                  <a:pt x="759" y="353"/>
                  <a:pt x="772" y="254"/>
                  <a:pt x="773" y="159"/>
                </a:cubicBezTo>
                <a:lnTo>
                  <a:pt x="139" y="1"/>
                </a:ln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5"/>
          <p:cNvSpPr/>
          <p:nvPr/>
        </p:nvSpPr>
        <p:spPr>
          <a:xfrm>
            <a:off x="6611455" y="3051026"/>
            <a:ext cx="33537" cy="59549"/>
          </a:xfrm>
          <a:custGeom>
            <a:rect b="b" l="l" r="r" t="t"/>
            <a:pathLst>
              <a:path extrusionOk="0" h="831" w="468">
                <a:moveTo>
                  <a:pt x="169" y="1"/>
                </a:moveTo>
                <a:cubicBezTo>
                  <a:pt x="103" y="1"/>
                  <a:pt x="40" y="25"/>
                  <a:pt x="0" y="79"/>
                </a:cubicBezTo>
                <a:lnTo>
                  <a:pt x="159" y="104"/>
                </a:lnTo>
                <a:cubicBezTo>
                  <a:pt x="154" y="103"/>
                  <a:pt x="150" y="103"/>
                  <a:pt x="146" y="103"/>
                </a:cubicBezTo>
                <a:cubicBezTo>
                  <a:pt x="48" y="103"/>
                  <a:pt x="11" y="265"/>
                  <a:pt x="83" y="338"/>
                </a:cubicBezTo>
                <a:cubicBezTo>
                  <a:pt x="145" y="401"/>
                  <a:pt x="237" y="412"/>
                  <a:pt x="327" y="412"/>
                </a:cubicBezTo>
                <a:cubicBezTo>
                  <a:pt x="348" y="412"/>
                  <a:pt x="369" y="412"/>
                  <a:pt x="389" y="411"/>
                </a:cubicBezTo>
                <a:lnTo>
                  <a:pt x="389" y="411"/>
                </a:lnTo>
                <a:cubicBezTo>
                  <a:pt x="301" y="536"/>
                  <a:pt x="240" y="681"/>
                  <a:pt x="210" y="831"/>
                </a:cubicBezTo>
                <a:cubicBezTo>
                  <a:pt x="296" y="720"/>
                  <a:pt x="383" y="610"/>
                  <a:pt x="426" y="477"/>
                </a:cubicBezTo>
                <a:cubicBezTo>
                  <a:pt x="468" y="345"/>
                  <a:pt x="460" y="186"/>
                  <a:pt x="365" y="84"/>
                </a:cubicBezTo>
                <a:cubicBezTo>
                  <a:pt x="316" y="30"/>
                  <a:pt x="241" y="1"/>
                  <a:pt x="169" y="1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5"/>
          <p:cNvSpPr/>
          <p:nvPr/>
        </p:nvSpPr>
        <p:spPr>
          <a:xfrm>
            <a:off x="6379424" y="3380227"/>
            <a:ext cx="49660" cy="24364"/>
          </a:xfrm>
          <a:custGeom>
            <a:rect b="b" l="l" r="r" t="t"/>
            <a:pathLst>
              <a:path extrusionOk="0" h="340" w="693">
                <a:moveTo>
                  <a:pt x="168" y="1"/>
                </a:moveTo>
                <a:cubicBezTo>
                  <a:pt x="92" y="17"/>
                  <a:pt x="28" y="75"/>
                  <a:pt x="1" y="147"/>
                </a:cubicBezTo>
                <a:cubicBezTo>
                  <a:pt x="74" y="178"/>
                  <a:pt x="154" y="193"/>
                  <a:pt x="233" y="193"/>
                </a:cubicBezTo>
                <a:cubicBezTo>
                  <a:pt x="265" y="193"/>
                  <a:pt x="297" y="190"/>
                  <a:pt x="329" y="185"/>
                </a:cubicBezTo>
                <a:lnTo>
                  <a:pt x="329" y="185"/>
                </a:lnTo>
                <a:cubicBezTo>
                  <a:pt x="302" y="262"/>
                  <a:pt x="386" y="340"/>
                  <a:pt x="469" y="340"/>
                </a:cubicBezTo>
                <a:cubicBezTo>
                  <a:pt x="472" y="340"/>
                  <a:pt x="474" y="340"/>
                  <a:pt x="476" y="340"/>
                </a:cubicBezTo>
                <a:cubicBezTo>
                  <a:pt x="559" y="335"/>
                  <a:pt x="630" y="278"/>
                  <a:pt x="693" y="223"/>
                </a:cubicBezTo>
                <a:lnTo>
                  <a:pt x="693" y="223"/>
                </a:lnTo>
                <a:cubicBezTo>
                  <a:pt x="655" y="226"/>
                  <a:pt x="615" y="228"/>
                  <a:pt x="577" y="231"/>
                </a:cubicBezTo>
                <a:lnTo>
                  <a:pt x="168" y="1"/>
                </a:ln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"/>
          <p:cNvSpPr/>
          <p:nvPr/>
        </p:nvSpPr>
        <p:spPr>
          <a:xfrm>
            <a:off x="5786375" y="3418994"/>
            <a:ext cx="38195" cy="49660"/>
          </a:xfrm>
          <a:custGeom>
            <a:rect b="b" l="l" r="r" t="t"/>
            <a:pathLst>
              <a:path extrusionOk="0" h="693" w="533">
                <a:moveTo>
                  <a:pt x="532" y="145"/>
                </a:moveTo>
                <a:cubicBezTo>
                  <a:pt x="486" y="158"/>
                  <a:pt x="442" y="176"/>
                  <a:pt x="400" y="200"/>
                </a:cubicBezTo>
                <a:lnTo>
                  <a:pt x="400" y="200"/>
                </a:lnTo>
                <a:cubicBezTo>
                  <a:pt x="448" y="192"/>
                  <a:pt x="493" y="174"/>
                  <a:pt x="532" y="145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53" y="119"/>
                  <a:pt x="177" y="192"/>
                  <a:pt x="304" y="204"/>
                </a:cubicBezTo>
                <a:lnTo>
                  <a:pt x="304" y="204"/>
                </a:lnTo>
                <a:lnTo>
                  <a:pt x="0" y="0"/>
                </a:lnTo>
                <a:close/>
                <a:moveTo>
                  <a:pt x="400" y="200"/>
                </a:moveTo>
                <a:cubicBezTo>
                  <a:pt x="380" y="204"/>
                  <a:pt x="359" y="205"/>
                  <a:pt x="338" y="205"/>
                </a:cubicBezTo>
                <a:cubicBezTo>
                  <a:pt x="327" y="205"/>
                  <a:pt x="315" y="205"/>
                  <a:pt x="304" y="204"/>
                </a:cubicBezTo>
                <a:lnTo>
                  <a:pt x="304" y="204"/>
                </a:lnTo>
                <a:lnTo>
                  <a:pt x="348" y="233"/>
                </a:lnTo>
                <a:cubicBezTo>
                  <a:pt x="348" y="234"/>
                  <a:pt x="348" y="234"/>
                  <a:pt x="349" y="234"/>
                </a:cubicBezTo>
                <a:lnTo>
                  <a:pt x="349" y="234"/>
                </a:lnTo>
                <a:cubicBezTo>
                  <a:pt x="365" y="222"/>
                  <a:pt x="382" y="210"/>
                  <a:pt x="400" y="200"/>
                </a:cubicBezTo>
                <a:close/>
                <a:moveTo>
                  <a:pt x="349" y="234"/>
                </a:moveTo>
                <a:lnTo>
                  <a:pt x="349" y="234"/>
                </a:lnTo>
                <a:cubicBezTo>
                  <a:pt x="312" y="261"/>
                  <a:pt x="278" y="292"/>
                  <a:pt x="249" y="328"/>
                </a:cubicBezTo>
                <a:cubicBezTo>
                  <a:pt x="158" y="439"/>
                  <a:pt x="146" y="649"/>
                  <a:pt x="284" y="688"/>
                </a:cubicBezTo>
                <a:cubicBezTo>
                  <a:pt x="295" y="691"/>
                  <a:pt x="306" y="692"/>
                  <a:pt x="317" y="692"/>
                </a:cubicBezTo>
                <a:cubicBezTo>
                  <a:pt x="405" y="692"/>
                  <a:pt x="484" y="599"/>
                  <a:pt x="485" y="506"/>
                </a:cubicBezTo>
                <a:cubicBezTo>
                  <a:pt x="488" y="401"/>
                  <a:pt x="423" y="307"/>
                  <a:pt x="349" y="234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5"/>
          <p:cNvSpPr/>
          <p:nvPr/>
        </p:nvSpPr>
        <p:spPr>
          <a:xfrm>
            <a:off x="6381717" y="3051169"/>
            <a:ext cx="16195" cy="7023"/>
          </a:xfrm>
          <a:custGeom>
            <a:rect b="b" l="l" r="r" t="t"/>
            <a:pathLst>
              <a:path extrusionOk="0" h="98" w="226">
                <a:moveTo>
                  <a:pt x="226" y="1"/>
                </a:moveTo>
                <a:lnTo>
                  <a:pt x="1" y="91"/>
                </a:lnTo>
                <a:cubicBezTo>
                  <a:pt x="17" y="95"/>
                  <a:pt x="34" y="97"/>
                  <a:pt x="50" y="97"/>
                </a:cubicBezTo>
                <a:cubicBezTo>
                  <a:pt x="120" y="97"/>
                  <a:pt x="190" y="61"/>
                  <a:pt x="226" y="1"/>
                </a:cubicBez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"/>
          <p:cNvSpPr/>
          <p:nvPr/>
        </p:nvSpPr>
        <p:spPr>
          <a:xfrm>
            <a:off x="6713354" y="2855899"/>
            <a:ext cx="15407" cy="16553"/>
          </a:xfrm>
          <a:custGeom>
            <a:rect b="b" l="l" r="r" t="t"/>
            <a:pathLst>
              <a:path extrusionOk="0" h="231" w="215">
                <a:moveTo>
                  <a:pt x="128" y="0"/>
                </a:moveTo>
                <a:cubicBezTo>
                  <a:pt x="113" y="17"/>
                  <a:pt x="98" y="35"/>
                  <a:pt x="86" y="55"/>
                </a:cubicBezTo>
                <a:lnTo>
                  <a:pt x="86" y="55"/>
                </a:lnTo>
                <a:cubicBezTo>
                  <a:pt x="81" y="54"/>
                  <a:pt x="76" y="53"/>
                  <a:pt x="70" y="53"/>
                </a:cubicBezTo>
                <a:cubicBezTo>
                  <a:pt x="56" y="53"/>
                  <a:pt x="41" y="57"/>
                  <a:pt x="27" y="66"/>
                </a:cubicBezTo>
                <a:cubicBezTo>
                  <a:pt x="1" y="117"/>
                  <a:pt x="5" y="183"/>
                  <a:pt x="37" y="230"/>
                </a:cubicBezTo>
                <a:lnTo>
                  <a:pt x="56" y="182"/>
                </a:lnTo>
                <a:lnTo>
                  <a:pt x="56" y="182"/>
                </a:lnTo>
                <a:cubicBezTo>
                  <a:pt x="95" y="195"/>
                  <a:pt x="134" y="207"/>
                  <a:pt x="173" y="220"/>
                </a:cubicBezTo>
                <a:cubicBezTo>
                  <a:pt x="214" y="163"/>
                  <a:pt x="166" y="83"/>
                  <a:pt x="105" y="60"/>
                </a:cubicBezTo>
                <a:lnTo>
                  <a:pt x="105" y="60"/>
                </a:lnTo>
                <a:lnTo>
                  <a:pt x="128" y="0"/>
                </a:ln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7072795" y="2866003"/>
            <a:ext cx="30455" cy="36618"/>
          </a:xfrm>
          <a:custGeom>
            <a:rect b="b" l="l" r="r" t="t"/>
            <a:pathLst>
              <a:path extrusionOk="0" h="511" w="425">
                <a:moveTo>
                  <a:pt x="108" y="0"/>
                </a:moveTo>
                <a:lnTo>
                  <a:pt x="108" y="0"/>
                </a:lnTo>
                <a:cubicBezTo>
                  <a:pt x="0" y="215"/>
                  <a:pt x="186" y="511"/>
                  <a:pt x="424" y="511"/>
                </a:cubicBezTo>
                <a:cubicBezTo>
                  <a:pt x="424" y="511"/>
                  <a:pt x="424" y="511"/>
                  <a:pt x="425" y="511"/>
                </a:cubicBezTo>
                <a:lnTo>
                  <a:pt x="108" y="0"/>
                </a:lnTo>
                <a:close/>
              </a:path>
            </a:pathLst>
          </a:custGeom>
          <a:solidFill>
            <a:srgbClr val="1A5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5"/>
          <p:cNvSpPr/>
          <p:nvPr/>
        </p:nvSpPr>
        <p:spPr>
          <a:xfrm>
            <a:off x="3854020" y="1979583"/>
            <a:ext cx="744117" cy="191189"/>
          </a:xfrm>
          <a:custGeom>
            <a:rect b="b" l="l" r="r" t="t"/>
            <a:pathLst>
              <a:path extrusionOk="0" h="2668" w="10384">
                <a:moveTo>
                  <a:pt x="7676" y="1"/>
                </a:moveTo>
                <a:cubicBezTo>
                  <a:pt x="6803" y="1"/>
                  <a:pt x="6027" y="414"/>
                  <a:pt x="5531" y="1055"/>
                </a:cubicBezTo>
                <a:cubicBezTo>
                  <a:pt x="5356" y="1281"/>
                  <a:pt x="5091" y="1403"/>
                  <a:pt x="4822" y="1403"/>
                </a:cubicBezTo>
                <a:cubicBezTo>
                  <a:pt x="4678" y="1403"/>
                  <a:pt x="4532" y="1368"/>
                  <a:pt x="4398" y="1295"/>
                </a:cubicBezTo>
                <a:cubicBezTo>
                  <a:pt x="4126" y="1148"/>
                  <a:pt x="3815" y="1064"/>
                  <a:pt x="3483" y="1064"/>
                </a:cubicBezTo>
                <a:cubicBezTo>
                  <a:pt x="3014" y="1064"/>
                  <a:pt x="2584" y="1232"/>
                  <a:pt x="2251" y="1511"/>
                </a:cubicBezTo>
                <a:cubicBezTo>
                  <a:pt x="1885" y="1818"/>
                  <a:pt x="1426" y="1990"/>
                  <a:pt x="947" y="1990"/>
                </a:cubicBezTo>
                <a:lnTo>
                  <a:pt x="340" y="1990"/>
                </a:lnTo>
                <a:cubicBezTo>
                  <a:pt x="153" y="1990"/>
                  <a:pt x="0" y="2142"/>
                  <a:pt x="0" y="2329"/>
                </a:cubicBezTo>
                <a:cubicBezTo>
                  <a:pt x="0" y="2516"/>
                  <a:pt x="153" y="2667"/>
                  <a:pt x="340" y="2667"/>
                </a:cubicBezTo>
                <a:lnTo>
                  <a:pt x="10384" y="2667"/>
                </a:lnTo>
                <a:cubicBezTo>
                  <a:pt x="10362" y="1191"/>
                  <a:pt x="9157" y="1"/>
                  <a:pt x="76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"/>
          <p:cNvSpPr/>
          <p:nvPr/>
        </p:nvSpPr>
        <p:spPr>
          <a:xfrm>
            <a:off x="6545601" y="4070946"/>
            <a:ext cx="744117" cy="191189"/>
          </a:xfrm>
          <a:custGeom>
            <a:rect b="b" l="l" r="r" t="t"/>
            <a:pathLst>
              <a:path extrusionOk="0" h="2668" w="10384">
                <a:moveTo>
                  <a:pt x="7676" y="0"/>
                </a:moveTo>
                <a:cubicBezTo>
                  <a:pt x="6804" y="0"/>
                  <a:pt x="6027" y="413"/>
                  <a:pt x="5531" y="1053"/>
                </a:cubicBezTo>
                <a:cubicBezTo>
                  <a:pt x="5356" y="1279"/>
                  <a:pt x="5092" y="1401"/>
                  <a:pt x="4822" y="1401"/>
                </a:cubicBezTo>
                <a:cubicBezTo>
                  <a:pt x="4678" y="1401"/>
                  <a:pt x="4532" y="1366"/>
                  <a:pt x="4398" y="1294"/>
                </a:cubicBezTo>
                <a:cubicBezTo>
                  <a:pt x="4126" y="1147"/>
                  <a:pt x="3815" y="1062"/>
                  <a:pt x="3483" y="1062"/>
                </a:cubicBezTo>
                <a:cubicBezTo>
                  <a:pt x="3014" y="1062"/>
                  <a:pt x="2584" y="1230"/>
                  <a:pt x="2252" y="1511"/>
                </a:cubicBezTo>
                <a:cubicBezTo>
                  <a:pt x="1885" y="1818"/>
                  <a:pt x="1426" y="1989"/>
                  <a:pt x="947" y="1989"/>
                </a:cubicBezTo>
                <a:lnTo>
                  <a:pt x="340" y="1989"/>
                </a:lnTo>
                <a:cubicBezTo>
                  <a:pt x="153" y="1989"/>
                  <a:pt x="1" y="2142"/>
                  <a:pt x="1" y="2329"/>
                </a:cubicBezTo>
                <a:cubicBezTo>
                  <a:pt x="1" y="2515"/>
                  <a:pt x="153" y="2668"/>
                  <a:pt x="340" y="2668"/>
                </a:cubicBezTo>
                <a:lnTo>
                  <a:pt x="10384" y="2668"/>
                </a:lnTo>
                <a:cubicBezTo>
                  <a:pt x="10362" y="1189"/>
                  <a:pt x="9158" y="0"/>
                  <a:pt x="7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7949112" y="1071380"/>
            <a:ext cx="712085" cy="183020"/>
          </a:xfrm>
          <a:custGeom>
            <a:rect b="b" l="l" r="r" t="t"/>
            <a:pathLst>
              <a:path extrusionOk="0" h="2554" w="9937">
                <a:moveTo>
                  <a:pt x="7344" y="1"/>
                </a:moveTo>
                <a:cubicBezTo>
                  <a:pt x="6509" y="1"/>
                  <a:pt x="5767" y="396"/>
                  <a:pt x="5292" y="1009"/>
                </a:cubicBezTo>
                <a:cubicBezTo>
                  <a:pt x="5125" y="1224"/>
                  <a:pt x="4871" y="1341"/>
                  <a:pt x="4613" y="1341"/>
                </a:cubicBezTo>
                <a:cubicBezTo>
                  <a:pt x="4475" y="1341"/>
                  <a:pt x="4336" y="1308"/>
                  <a:pt x="4208" y="1239"/>
                </a:cubicBezTo>
                <a:cubicBezTo>
                  <a:pt x="3948" y="1098"/>
                  <a:pt x="3649" y="1017"/>
                  <a:pt x="3333" y="1017"/>
                </a:cubicBezTo>
                <a:cubicBezTo>
                  <a:pt x="2884" y="1017"/>
                  <a:pt x="2473" y="1178"/>
                  <a:pt x="2154" y="1445"/>
                </a:cubicBezTo>
                <a:cubicBezTo>
                  <a:pt x="1803" y="1740"/>
                  <a:pt x="1363" y="1904"/>
                  <a:pt x="906" y="1904"/>
                </a:cubicBezTo>
                <a:lnTo>
                  <a:pt x="325" y="1904"/>
                </a:lnTo>
                <a:cubicBezTo>
                  <a:pt x="146" y="1904"/>
                  <a:pt x="0" y="2049"/>
                  <a:pt x="0" y="2228"/>
                </a:cubicBezTo>
                <a:cubicBezTo>
                  <a:pt x="0" y="2407"/>
                  <a:pt x="146" y="2554"/>
                  <a:pt x="325" y="2554"/>
                </a:cubicBezTo>
                <a:lnTo>
                  <a:pt x="9937" y="2554"/>
                </a:lnTo>
                <a:cubicBezTo>
                  <a:pt x="9913" y="1138"/>
                  <a:pt x="8762" y="1"/>
                  <a:pt x="73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"/>
          <p:cNvSpPr/>
          <p:nvPr/>
        </p:nvSpPr>
        <p:spPr>
          <a:xfrm>
            <a:off x="6192681" y="1060273"/>
            <a:ext cx="1185830" cy="304627"/>
          </a:xfrm>
          <a:custGeom>
            <a:rect b="b" l="l" r="r" t="t"/>
            <a:pathLst>
              <a:path extrusionOk="0" h="4251" w="16548">
                <a:moveTo>
                  <a:pt x="4317" y="0"/>
                </a:moveTo>
                <a:cubicBezTo>
                  <a:pt x="1955" y="0"/>
                  <a:pt x="37" y="1897"/>
                  <a:pt x="1" y="4251"/>
                </a:cubicBezTo>
                <a:lnTo>
                  <a:pt x="16009" y="4251"/>
                </a:lnTo>
                <a:cubicBezTo>
                  <a:pt x="16306" y="4251"/>
                  <a:pt x="16548" y="4009"/>
                  <a:pt x="16548" y="3711"/>
                </a:cubicBezTo>
                <a:cubicBezTo>
                  <a:pt x="16548" y="3413"/>
                  <a:pt x="16306" y="3171"/>
                  <a:pt x="16009" y="3171"/>
                </a:cubicBezTo>
                <a:lnTo>
                  <a:pt x="15042" y="3171"/>
                </a:lnTo>
                <a:cubicBezTo>
                  <a:pt x="14279" y="3171"/>
                  <a:pt x="13546" y="2896"/>
                  <a:pt x="12962" y="2408"/>
                </a:cubicBezTo>
                <a:cubicBezTo>
                  <a:pt x="12431" y="1963"/>
                  <a:pt x="11745" y="1696"/>
                  <a:pt x="10998" y="1696"/>
                </a:cubicBezTo>
                <a:cubicBezTo>
                  <a:pt x="10470" y="1696"/>
                  <a:pt x="9974" y="1828"/>
                  <a:pt x="9540" y="2063"/>
                </a:cubicBezTo>
                <a:cubicBezTo>
                  <a:pt x="9326" y="2179"/>
                  <a:pt x="9094" y="2235"/>
                  <a:pt x="8864" y="2235"/>
                </a:cubicBezTo>
                <a:cubicBezTo>
                  <a:pt x="8434" y="2235"/>
                  <a:pt x="8013" y="2040"/>
                  <a:pt x="7734" y="1679"/>
                </a:cubicBezTo>
                <a:cubicBezTo>
                  <a:pt x="6945" y="658"/>
                  <a:pt x="5707" y="0"/>
                  <a:pt x="4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"/>
          <p:cNvSpPr/>
          <p:nvPr/>
        </p:nvSpPr>
        <p:spPr>
          <a:xfrm>
            <a:off x="4752838" y="3527700"/>
            <a:ext cx="847451" cy="847451"/>
          </a:xfrm>
          <a:custGeom>
            <a:rect b="b" l="l" r="r" t="t"/>
            <a:pathLst>
              <a:path extrusionOk="0" h="11826" w="11826">
                <a:moveTo>
                  <a:pt x="5914" y="1"/>
                </a:moveTo>
                <a:cubicBezTo>
                  <a:pt x="4345" y="1"/>
                  <a:pt x="2841" y="624"/>
                  <a:pt x="1733" y="1732"/>
                </a:cubicBezTo>
                <a:cubicBezTo>
                  <a:pt x="624" y="2841"/>
                  <a:pt x="1" y="4345"/>
                  <a:pt x="1" y="5913"/>
                </a:cubicBezTo>
                <a:cubicBezTo>
                  <a:pt x="1" y="7481"/>
                  <a:pt x="624" y="8985"/>
                  <a:pt x="1733" y="10094"/>
                </a:cubicBezTo>
                <a:cubicBezTo>
                  <a:pt x="2841" y="11202"/>
                  <a:pt x="4345" y="11826"/>
                  <a:pt x="5914" y="11826"/>
                </a:cubicBezTo>
                <a:cubicBezTo>
                  <a:pt x="7481" y="11826"/>
                  <a:pt x="8985" y="11202"/>
                  <a:pt x="10094" y="10094"/>
                </a:cubicBezTo>
                <a:cubicBezTo>
                  <a:pt x="11203" y="8985"/>
                  <a:pt x="11826" y="7481"/>
                  <a:pt x="11826" y="5913"/>
                </a:cubicBezTo>
                <a:cubicBezTo>
                  <a:pt x="11826" y="4345"/>
                  <a:pt x="11203" y="2841"/>
                  <a:pt x="10094" y="1732"/>
                </a:cubicBezTo>
                <a:cubicBezTo>
                  <a:pt x="8985" y="624"/>
                  <a:pt x="7481" y="1"/>
                  <a:pt x="59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"/>
          <p:cNvSpPr/>
          <p:nvPr/>
        </p:nvSpPr>
        <p:spPr>
          <a:xfrm>
            <a:off x="4948467" y="3612616"/>
            <a:ext cx="1505" cy="268725"/>
          </a:xfrm>
          <a:custGeom>
            <a:rect b="b" l="l" r="r" t="t"/>
            <a:pathLst>
              <a:path extrusionOk="0" h="3750" w="21">
                <a:moveTo>
                  <a:pt x="0" y="0"/>
                </a:moveTo>
                <a:lnTo>
                  <a:pt x="0" y="3749"/>
                </a:lnTo>
                <a:lnTo>
                  <a:pt x="21" y="3749"/>
                </a:lnTo>
                <a:lnTo>
                  <a:pt x="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4913354" y="3617131"/>
            <a:ext cx="71015" cy="259982"/>
          </a:xfrm>
          <a:custGeom>
            <a:rect b="b" l="l" r="r" t="t"/>
            <a:pathLst>
              <a:path extrusionOk="0" h="3628" w="991">
                <a:moveTo>
                  <a:pt x="21" y="1"/>
                </a:moveTo>
                <a:lnTo>
                  <a:pt x="0" y="6"/>
                </a:lnTo>
                <a:lnTo>
                  <a:pt x="971" y="3627"/>
                </a:lnTo>
                <a:lnTo>
                  <a:pt x="991" y="3621"/>
                </a:lnTo>
                <a:lnTo>
                  <a:pt x="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4881179" y="3630172"/>
            <a:ext cx="135581" cy="233397"/>
          </a:xfrm>
          <a:custGeom>
            <a:rect b="b" l="l" r="r" t="t"/>
            <a:pathLst>
              <a:path extrusionOk="0" h="3257" w="1892">
                <a:moveTo>
                  <a:pt x="18" y="1"/>
                </a:moveTo>
                <a:lnTo>
                  <a:pt x="0" y="11"/>
                </a:lnTo>
                <a:lnTo>
                  <a:pt x="1874" y="3257"/>
                </a:lnTo>
                <a:lnTo>
                  <a:pt x="1892" y="3247"/>
                </a:lnTo>
                <a:lnTo>
                  <a:pt x="1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4853590" y="3651527"/>
            <a:ext cx="191046" cy="191046"/>
          </a:xfrm>
          <a:custGeom>
            <a:rect b="b" l="l" r="r" t="t"/>
            <a:pathLst>
              <a:path extrusionOk="0" h="2666" w="2666">
                <a:moveTo>
                  <a:pt x="15" y="1"/>
                </a:moveTo>
                <a:lnTo>
                  <a:pt x="0" y="15"/>
                </a:lnTo>
                <a:lnTo>
                  <a:pt x="2651" y="2665"/>
                </a:lnTo>
                <a:lnTo>
                  <a:pt x="2666" y="2651"/>
                </a:lnTo>
                <a:lnTo>
                  <a:pt x="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5"/>
          <p:cNvSpPr/>
          <p:nvPr/>
        </p:nvSpPr>
        <p:spPr>
          <a:xfrm>
            <a:off x="4832379" y="3679402"/>
            <a:ext cx="233468" cy="135724"/>
          </a:xfrm>
          <a:custGeom>
            <a:rect b="b" l="l" r="r" t="t"/>
            <a:pathLst>
              <a:path extrusionOk="0" h="1894" w="3258">
                <a:moveTo>
                  <a:pt x="11" y="1"/>
                </a:moveTo>
                <a:lnTo>
                  <a:pt x="1" y="19"/>
                </a:lnTo>
                <a:lnTo>
                  <a:pt x="3247" y="1893"/>
                </a:lnTo>
                <a:lnTo>
                  <a:pt x="3258" y="1875"/>
                </a:lnTo>
                <a:lnTo>
                  <a:pt x="1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4818979" y="3711649"/>
            <a:ext cx="259911" cy="71087"/>
          </a:xfrm>
          <a:custGeom>
            <a:rect b="b" l="l" r="r" t="t"/>
            <a:pathLst>
              <a:path extrusionOk="0" h="992" w="3627">
                <a:moveTo>
                  <a:pt x="6" y="1"/>
                </a:moveTo>
                <a:lnTo>
                  <a:pt x="0" y="21"/>
                </a:lnTo>
                <a:lnTo>
                  <a:pt x="3622" y="991"/>
                </a:lnTo>
                <a:lnTo>
                  <a:pt x="3627" y="971"/>
                </a:lnTo>
                <a:lnTo>
                  <a:pt x="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"/>
          <p:cNvSpPr/>
          <p:nvPr/>
        </p:nvSpPr>
        <p:spPr>
          <a:xfrm>
            <a:off x="4814895" y="3746188"/>
            <a:ext cx="268725" cy="1577"/>
          </a:xfrm>
          <a:custGeom>
            <a:rect b="b" l="l" r="r" t="t"/>
            <a:pathLst>
              <a:path extrusionOk="0" h="22" w="3750">
                <a:moveTo>
                  <a:pt x="0" y="1"/>
                </a:moveTo>
                <a:lnTo>
                  <a:pt x="0" y="21"/>
                </a:lnTo>
                <a:lnTo>
                  <a:pt x="3749" y="21"/>
                </a:lnTo>
                <a:lnTo>
                  <a:pt x="37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"/>
          <p:cNvSpPr/>
          <p:nvPr/>
        </p:nvSpPr>
        <p:spPr>
          <a:xfrm>
            <a:off x="4819696" y="3711219"/>
            <a:ext cx="259982" cy="71015"/>
          </a:xfrm>
          <a:custGeom>
            <a:rect b="b" l="l" r="r" t="t"/>
            <a:pathLst>
              <a:path extrusionOk="0" h="991" w="3628">
                <a:moveTo>
                  <a:pt x="3622" y="1"/>
                </a:moveTo>
                <a:lnTo>
                  <a:pt x="1" y="970"/>
                </a:lnTo>
                <a:lnTo>
                  <a:pt x="6" y="990"/>
                </a:lnTo>
                <a:lnTo>
                  <a:pt x="3628" y="20"/>
                </a:lnTo>
                <a:lnTo>
                  <a:pt x="36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4832379" y="3678614"/>
            <a:ext cx="233397" cy="135724"/>
          </a:xfrm>
          <a:custGeom>
            <a:rect b="b" l="l" r="r" t="t"/>
            <a:pathLst>
              <a:path extrusionOk="0" h="1894" w="3257">
                <a:moveTo>
                  <a:pt x="3246" y="0"/>
                </a:moveTo>
                <a:lnTo>
                  <a:pt x="1" y="1875"/>
                </a:lnTo>
                <a:lnTo>
                  <a:pt x="11" y="1893"/>
                </a:lnTo>
                <a:lnTo>
                  <a:pt x="3256" y="18"/>
                </a:lnTo>
                <a:lnTo>
                  <a:pt x="32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4854235" y="3651097"/>
            <a:ext cx="190974" cy="191117"/>
          </a:xfrm>
          <a:custGeom>
            <a:rect b="b" l="l" r="r" t="t"/>
            <a:pathLst>
              <a:path extrusionOk="0" h="2667" w="2665">
                <a:moveTo>
                  <a:pt x="2651" y="1"/>
                </a:moveTo>
                <a:lnTo>
                  <a:pt x="1" y="2653"/>
                </a:lnTo>
                <a:lnTo>
                  <a:pt x="15" y="2667"/>
                </a:lnTo>
                <a:lnTo>
                  <a:pt x="2665" y="15"/>
                </a:lnTo>
                <a:lnTo>
                  <a:pt x="26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5"/>
          <p:cNvSpPr/>
          <p:nvPr/>
        </p:nvSpPr>
        <p:spPr>
          <a:xfrm>
            <a:off x="4881179" y="3629671"/>
            <a:ext cx="135581" cy="233468"/>
          </a:xfrm>
          <a:custGeom>
            <a:rect b="b" l="l" r="r" t="t"/>
            <a:pathLst>
              <a:path extrusionOk="0" h="3258" w="1892">
                <a:moveTo>
                  <a:pt x="1874" y="1"/>
                </a:moveTo>
                <a:lnTo>
                  <a:pt x="0" y="3247"/>
                </a:lnTo>
                <a:lnTo>
                  <a:pt x="18" y="3258"/>
                </a:lnTo>
                <a:lnTo>
                  <a:pt x="1892" y="11"/>
                </a:lnTo>
                <a:lnTo>
                  <a:pt x="18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4914214" y="3616844"/>
            <a:ext cx="70943" cy="259911"/>
          </a:xfrm>
          <a:custGeom>
            <a:rect b="b" l="l" r="r" t="t"/>
            <a:pathLst>
              <a:path extrusionOk="0" h="3627" w="990">
                <a:moveTo>
                  <a:pt x="971" y="1"/>
                </a:moveTo>
                <a:lnTo>
                  <a:pt x="1" y="3622"/>
                </a:lnTo>
                <a:lnTo>
                  <a:pt x="20" y="3627"/>
                </a:lnTo>
                <a:lnTo>
                  <a:pt x="990" y="6"/>
                </a:lnTo>
                <a:lnTo>
                  <a:pt x="9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5"/>
          <p:cNvSpPr/>
          <p:nvPr/>
        </p:nvSpPr>
        <p:spPr>
          <a:xfrm>
            <a:off x="4795045" y="3592982"/>
            <a:ext cx="308281" cy="308138"/>
          </a:xfrm>
          <a:custGeom>
            <a:rect b="b" l="l" r="r" t="t"/>
            <a:pathLst>
              <a:path extrusionOk="0" h="4300" w="4302">
                <a:moveTo>
                  <a:pt x="2152" y="437"/>
                </a:moveTo>
                <a:cubicBezTo>
                  <a:pt x="3096" y="437"/>
                  <a:pt x="3862" y="1203"/>
                  <a:pt x="3862" y="2149"/>
                </a:cubicBezTo>
                <a:cubicBezTo>
                  <a:pt x="3862" y="3094"/>
                  <a:pt x="3096" y="3860"/>
                  <a:pt x="2152" y="3860"/>
                </a:cubicBezTo>
                <a:cubicBezTo>
                  <a:pt x="1206" y="3860"/>
                  <a:pt x="440" y="3094"/>
                  <a:pt x="440" y="2149"/>
                </a:cubicBezTo>
                <a:cubicBezTo>
                  <a:pt x="440" y="1203"/>
                  <a:pt x="1206" y="437"/>
                  <a:pt x="2152" y="437"/>
                </a:cubicBezTo>
                <a:close/>
                <a:moveTo>
                  <a:pt x="2152" y="0"/>
                </a:moveTo>
                <a:cubicBezTo>
                  <a:pt x="965" y="0"/>
                  <a:pt x="1" y="963"/>
                  <a:pt x="1" y="2150"/>
                </a:cubicBezTo>
                <a:cubicBezTo>
                  <a:pt x="1" y="3337"/>
                  <a:pt x="964" y="4300"/>
                  <a:pt x="2152" y="4300"/>
                </a:cubicBezTo>
                <a:cubicBezTo>
                  <a:pt x="3339" y="4300"/>
                  <a:pt x="4301" y="3337"/>
                  <a:pt x="4301" y="2150"/>
                </a:cubicBezTo>
                <a:cubicBezTo>
                  <a:pt x="4301" y="962"/>
                  <a:pt x="3340" y="0"/>
                  <a:pt x="21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"/>
          <p:cNvSpPr/>
          <p:nvPr/>
        </p:nvSpPr>
        <p:spPr>
          <a:xfrm>
            <a:off x="4804074" y="3601939"/>
            <a:ext cx="290223" cy="290223"/>
          </a:xfrm>
          <a:custGeom>
            <a:rect b="b" l="l" r="r" t="t"/>
            <a:pathLst>
              <a:path extrusionOk="0" h="4050" w="4050">
                <a:moveTo>
                  <a:pt x="2026" y="341"/>
                </a:moveTo>
                <a:cubicBezTo>
                  <a:pt x="2955" y="341"/>
                  <a:pt x="3709" y="1094"/>
                  <a:pt x="3709" y="2024"/>
                </a:cubicBezTo>
                <a:cubicBezTo>
                  <a:pt x="3709" y="2954"/>
                  <a:pt x="2955" y="3707"/>
                  <a:pt x="2026" y="3707"/>
                </a:cubicBezTo>
                <a:cubicBezTo>
                  <a:pt x="1096" y="3707"/>
                  <a:pt x="343" y="2954"/>
                  <a:pt x="343" y="2024"/>
                </a:cubicBezTo>
                <a:cubicBezTo>
                  <a:pt x="343" y="1094"/>
                  <a:pt x="1096" y="341"/>
                  <a:pt x="2026" y="341"/>
                </a:cubicBezTo>
                <a:close/>
                <a:moveTo>
                  <a:pt x="2026" y="0"/>
                </a:moveTo>
                <a:cubicBezTo>
                  <a:pt x="907" y="0"/>
                  <a:pt x="1" y="908"/>
                  <a:pt x="1" y="2025"/>
                </a:cubicBezTo>
                <a:cubicBezTo>
                  <a:pt x="1" y="3143"/>
                  <a:pt x="907" y="4050"/>
                  <a:pt x="2026" y="4050"/>
                </a:cubicBezTo>
                <a:cubicBezTo>
                  <a:pt x="3143" y="4050"/>
                  <a:pt x="4050" y="3143"/>
                  <a:pt x="4050" y="2025"/>
                </a:cubicBezTo>
                <a:cubicBezTo>
                  <a:pt x="4050" y="906"/>
                  <a:pt x="3143" y="0"/>
                  <a:pt x="20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"/>
          <p:cNvSpPr/>
          <p:nvPr/>
        </p:nvSpPr>
        <p:spPr>
          <a:xfrm>
            <a:off x="5368173" y="3617131"/>
            <a:ext cx="70943" cy="259982"/>
          </a:xfrm>
          <a:custGeom>
            <a:rect b="b" l="l" r="r" t="t"/>
            <a:pathLst>
              <a:path extrusionOk="0" h="3628" w="990">
                <a:moveTo>
                  <a:pt x="20" y="1"/>
                </a:moveTo>
                <a:lnTo>
                  <a:pt x="0" y="6"/>
                </a:lnTo>
                <a:lnTo>
                  <a:pt x="970" y="3627"/>
                </a:lnTo>
                <a:lnTo>
                  <a:pt x="990" y="3622"/>
                </a:lnTo>
                <a:lnTo>
                  <a:pt x="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5335855" y="3630172"/>
            <a:ext cx="135652" cy="233468"/>
          </a:xfrm>
          <a:custGeom>
            <a:rect b="b" l="l" r="r" t="t"/>
            <a:pathLst>
              <a:path extrusionOk="0" h="3258" w="1893">
                <a:moveTo>
                  <a:pt x="18" y="1"/>
                </a:moveTo>
                <a:lnTo>
                  <a:pt x="1" y="11"/>
                </a:lnTo>
                <a:lnTo>
                  <a:pt x="1875" y="3258"/>
                </a:lnTo>
                <a:lnTo>
                  <a:pt x="1893" y="3248"/>
                </a:lnTo>
                <a:lnTo>
                  <a:pt x="1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"/>
          <p:cNvSpPr/>
          <p:nvPr/>
        </p:nvSpPr>
        <p:spPr>
          <a:xfrm>
            <a:off x="5308338" y="3651527"/>
            <a:ext cx="191046" cy="191046"/>
          </a:xfrm>
          <a:custGeom>
            <a:rect b="b" l="l" r="r" t="t"/>
            <a:pathLst>
              <a:path extrusionOk="0" h="2666" w="2666">
                <a:moveTo>
                  <a:pt x="16" y="1"/>
                </a:moveTo>
                <a:lnTo>
                  <a:pt x="0" y="15"/>
                </a:lnTo>
                <a:lnTo>
                  <a:pt x="2651" y="2665"/>
                </a:lnTo>
                <a:lnTo>
                  <a:pt x="2666" y="2651"/>
                </a:lnTo>
                <a:lnTo>
                  <a:pt x="1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5287199" y="3679474"/>
            <a:ext cx="233397" cy="135652"/>
          </a:xfrm>
          <a:custGeom>
            <a:rect b="b" l="l" r="r" t="t"/>
            <a:pathLst>
              <a:path extrusionOk="0" h="1893" w="3257">
                <a:moveTo>
                  <a:pt x="11" y="1"/>
                </a:moveTo>
                <a:lnTo>
                  <a:pt x="1" y="18"/>
                </a:lnTo>
                <a:lnTo>
                  <a:pt x="3246" y="1892"/>
                </a:lnTo>
                <a:lnTo>
                  <a:pt x="3256" y="1874"/>
                </a:lnTo>
                <a:lnTo>
                  <a:pt x="1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"/>
          <p:cNvSpPr/>
          <p:nvPr/>
        </p:nvSpPr>
        <p:spPr>
          <a:xfrm>
            <a:off x="5273727" y="3711649"/>
            <a:ext cx="259911" cy="71087"/>
          </a:xfrm>
          <a:custGeom>
            <a:rect b="b" l="l" r="r" t="t"/>
            <a:pathLst>
              <a:path extrusionOk="0" h="992" w="3627">
                <a:moveTo>
                  <a:pt x="5" y="1"/>
                </a:moveTo>
                <a:lnTo>
                  <a:pt x="0" y="21"/>
                </a:lnTo>
                <a:lnTo>
                  <a:pt x="3621" y="991"/>
                </a:lnTo>
                <a:lnTo>
                  <a:pt x="3626" y="972"/>
                </a:lnTo>
                <a:lnTo>
                  <a:pt x="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5"/>
          <p:cNvSpPr/>
          <p:nvPr/>
        </p:nvSpPr>
        <p:spPr>
          <a:xfrm>
            <a:off x="5269714" y="3746188"/>
            <a:ext cx="268653" cy="1577"/>
          </a:xfrm>
          <a:custGeom>
            <a:rect b="b" l="l" r="r" t="t"/>
            <a:pathLst>
              <a:path extrusionOk="0" h="22" w="3749">
                <a:moveTo>
                  <a:pt x="0" y="1"/>
                </a:moveTo>
                <a:lnTo>
                  <a:pt x="0" y="21"/>
                </a:lnTo>
                <a:lnTo>
                  <a:pt x="3749" y="21"/>
                </a:lnTo>
                <a:lnTo>
                  <a:pt x="37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5"/>
          <p:cNvSpPr/>
          <p:nvPr/>
        </p:nvSpPr>
        <p:spPr>
          <a:xfrm>
            <a:off x="5274515" y="3711147"/>
            <a:ext cx="259911" cy="71087"/>
          </a:xfrm>
          <a:custGeom>
            <a:rect b="b" l="l" r="r" t="t"/>
            <a:pathLst>
              <a:path extrusionOk="0" h="992" w="3627">
                <a:moveTo>
                  <a:pt x="3622" y="1"/>
                </a:moveTo>
                <a:lnTo>
                  <a:pt x="1" y="971"/>
                </a:lnTo>
                <a:lnTo>
                  <a:pt x="6" y="991"/>
                </a:lnTo>
                <a:lnTo>
                  <a:pt x="3627" y="21"/>
                </a:lnTo>
                <a:lnTo>
                  <a:pt x="36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5287199" y="3678829"/>
            <a:ext cx="233397" cy="135724"/>
          </a:xfrm>
          <a:custGeom>
            <a:rect b="b" l="l" r="r" t="t"/>
            <a:pathLst>
              <a:path extrusionOk="0" h="1894" w="3257">
                <a:moveTo>
                  <a:pt x="3246" y="0"/>
                </a:moveTo>
                <a:lnTo>
                  <a:pt x="1" y="1876"/>
                </a:lnTo>
                <a:lnTo>
                  <a:pt x="11" y="1893"/>
                </a:lnTo>
                <a:lnTo>
                  <a:pt x="3256" y="19"/>
                </a:lnTo>
                <a:lnTo>
                  <a:pt x="32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5"/>
          <p:cNvSpPr/>
          <p:nvPr/>
        </p:nvSpPr>
        <p:spPr>
          <a:xfrm>
            <a:off x="5309055" y="3651097"/>
            <a:ext cx="190974" cy="191117"/>
          </a:xfrm>
          <a:custGeom>
            <a:rect b="b" l="l" r="r" t="t"/>
            <a:pathLst>
              <a:path extrusionOk="0" h="2667" w="2665">
                <a:moveTo>
                  <a:pt x="2651" y="1"/>
                </a:moveTo>
                <a:lnTo>
                  <a:pt x="0" y="2652"/>
                </a:lnTo>
                <a:lnTo>
                  <a:pt x="15" y="2667"/>
                </a:lnTo>
                <a:lnTo>
                  <a:pt x="2665" y="15"/>
                </a:lnTo>
                <a:lnTo>
                  <a:pt x="26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5335855" y="3629671"/>
            <a:ext cx="135652" cy="233468"/>
          </a:xfrm>
          <a:custGeom>
            <a:rect b="b" l="l" r="r" t="t"/>
            <a:pathLst>
              <a:path extrusionOk="0" h="3258" w="1893">
                <a:moveTo>
                  <a:pt x="1875" y="1"/>
                </a:moveTo>
                <a:lnTo>
                  <a:pt x="1" y="3247"/>
                </a:lnTo>
                <a:lnTo>
                  <a:pt x="18" y="3258"/>
                </a:lnTo>
                <a:lnTo>
                  <a:pt x="1893" y="11"/>
                </a:lnTo>
                <a:lnTo>
                  <a:pt x="18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5"/>
          <p:cNvSpPr/>
          <p:nvPr/>
        </p:nvSpPr>
        <p:spPr>
          <a:xfrm>
            <a:off x="5369033" y="3616844"/>
            <a:ext cx="70943" cy="259911"/>
          </a:xfrm>
          <a:custGeom>
            <a:rect b="b" l="l" r="r" t="t"/>
            <a:pathLst>
              <a:path extrusionOk="0" h="3627" w="990">
                <a:moveTo>
                  <a:pt x="970" y="1"/>
                </a:moveTo>
                <a:lnTo>
                  <a:pt x="0" y="3622"/>
                </a:lnTo>
                <a:lnTo>
                  <a:pt x="20" y="3627"/>
                </a:lnTo>
                <a:lnTo>
                  <a:pt x="990" y="6"/>
                </a:lnTo>
                <a:lnTo>
                  <a:pt x="97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5249864" y="3592982"/>
            <a:ext cx="308210" cy="308138"/>
          </a:xfrm>
          <a:custGeom>
            <a:rect b="b" l="l" r="r" t="t"/>
            <a:pathLst>
              <a:path extrusionOk="0" h="4300" w="4301">
                <a:moveTo>
                  <a:pt x="2150" y="437"/>
                </a:moveTo>
                <a:cubicBezTo>
                  <a:pt x="3096" y="437"/>
                  <a:pt x="3862" y="1203"/>
                  <a:pt x="3862" y="2149"/>
                </a:cubicBezTo>
                <a:cubicBezTo>
                  <a:pt x="3862" y="3094"/>
                  <a:pt x="3096" y="3860"/>
                  <a:pt x="2150" y="3860"/>
                </a:cubicBezTo>
                <a:cubicBezTo>
                  <a:pt x="1205" y="3860"/>
                  <a:pt x="440" y="3094"/>
                  <a:pt x="440" y="2149"/>
                </a:cubicBezTo>
                <a:cubicBezTo>
                  <a:pt x="440" y="1203"/>
                  <a:pt x="1205" y="437"/>
                  <a:pt x="2150" y="437"/>
                </a:cubicBezTo>
                <a:close/>
                <a:moveTo>
                  <a:pt x="2150" y="0"/>
                </a:moveTo>
                <a:cubicBezTo>
                  <a:pt x="964" y="0"/>
                  <a:pt x="1" y="963"/>
                  <a:pt x="1" y="2150"/>
                </a:cubicBezTo>
                <a:cubicBezTo>
                  <a:pt x="1" y="3337"/>
                  <a:pt x="964" y="4300"/>
                  <a:pt x="2150" y="4300"/>
                </a:cubicBezTo>
                <a:cubicBezTo>
                  <a:pt x="3337" y="4300"/>
                  <a:pt x="4300" y="3337"/>
                  <a:pt x="4300" y="2150"/>
                </a:cubicBezTo>
                <a:cubicBezTo>
                  <a:pt x="4300" y="962"/>
                  <a:pt x="3338" y="0"/>
                  <a:pt x="21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"/>
          <p:cNvSpPr/>
          <p:nvPr/>
        </p:nvSpPr>
        <p:spPr>
          <a:xfrm>
            <a:off x="5258822" y="3601939"/>
            <a:ext cx="290295" cy="290223"/>
          </a:xfrm>
          <a:custGeom>
            <a:rect b="b" l="l" r="r" t="t"/>
            <a:pathLst>
              <a:path extrusionOk="0" h="4050" w="4051">
                <a:moveTo>
                  <a:pt x="2025" y="341"/>
                </a:moveTo>
                <a:cubicBezTo>
                  <a:pt x="2956" y="341"/>
                  <a:pt x="3709" y="1094"/>
                  <a:pt x="3709" y="2024"/>
                </a:cubicBezTo>
                <a:cubicBezTo>
                  <a:pt x="3709" y="2954"/>
                  <a:pt x="2956" y="3707"/>
                  <a:pt x="2025" y="3707"/>
                </a:cubicBezTo>
                <a:cubicBezTo>
                  <a:pt x="1095" y="3707"/>
                  <a:pt x="342" y="2954"/>
                  <a:pt x="342" y="2024"/>
                </a:cubicBezTo>
                <a:cubicBezTo>
                  <a:pt x="342" y="1094"/>
                  <a:pt x="1095" y="341"/>
                  <a:pt x="2025" y="341"/>
                </a:cubicBezTo>
                <a:close/>
                <a:moveTo>
                  <a:pt x="2025" y="0"/>
                </a:moveTo>
                <a:cubicBezTo>
                  <a:pt x="908" y="0"/>
                  <a:pt x="1" y="908"/>
                  <a:pt x="1" y="2025"/>
                </a:cubicBezTo>
                <a:cubicBezTo>
                  <a:pt x="1" y="3143"/>
                  <a:pt x="908" y="4050"/>
                  <a:pt x="2025" y="4050"/>
                </a:cubicBezTo>
                <a:cubicBezTo>
                  <a:pt x="3144" y="4050"/>
                  <a:pt x="4050" y="3143"/>
                  <a:pt x="4050" y="2025"/>
                </a:cubicBezTo>
                <a:cubicBezTo>
                  <a:pt x="4050" y="906"/>
                  <a:pt x="3144" y="0"/>
                  <a:pt x="20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5"/>
          <p:cNvSpPr/>
          <p:nvPr/>
        </p:nvSpPr>
        <p:spPr>
          <a:xfrm>
            <a:off x="4934780" y="3732645"/>
            <a:ext cx="28879" cy="28807"/>
          </a:xfrm>
          <a:custGeom>
            <a:rect b="b" l="l" r="r" t="t"/>
            <a:pathLst>
              <a:path extrusionOk="0" h="402" w="403">
                <a:moveTo>
                  <a:pt x="202" y="0"/>
                </a:moveTo>
                <a:cubicBezTo>
                  <a:pt x="90" y="0"/>
                  <a:pt x="0" y="90"/>
                  <a:pt x="0" y="201"/>
                </a:cubicBezTo>
                <a:cubicBezTo>
                  <a:pt x="0" y="311"/>
                  <a:pt x="90" y="401"/>
                  <a:pt x="202" y="401"/>
                </a:cubicBezTo>
                <a:cubicBezTo>
                  <a:pt x="312" y="401"/>
                  <a:pt x="402" y="311"/>
                  <a:pt x="402" y="201"/>
                </a:cubicBezTo>
                <a:cubicBezTo>
                  <a:pt x="402" y="90"/>
                  <a:pt x="312" y="0"/>
                  <a:pt x="2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5"/>
          <p:cNvSpPr/>
          <p:nvPr/>
        </p:nvSpPr>
        <p:spPr>
          <a:xfrm>
            <a:off x="4940728" y="3542677"/>
            <a:ext cx="471666" cy="211755"/>
          </a:xfrm>
          <a:custGeom>
            <a:rect b="b" l="l" r="r" t="t"/>
            <a:pathLst>
              <a:path extrusionOk="0" h="2955" w="6582">
                <a:moveTo>
                  <a:pt x="1886" y="0"/>
                </a:moveTo>
                <a:cubicBezTo>
                  <a:pt x="1851" y="0"/>
                  <a:pt x="1819" y="18"/>
                  <a:pt x="1800" y="47"/>
                </a:cubicBezTo>
                <a:lnTo>
                  <a:pt x="32" y="2774"/>
                </a:lnTo>
                <a:cubicBezTo>
                  <a:pt x="1" y="2821"/>
                  <a:pt x="14" y="2886"/>
                  <a:pt x="62" y="2916"/>
                </a:cubicBezTo>
                <a:cubicBezTo>
                  <a:pt x="79" y="2927"/>
                  <a:pt x="98" y="2933"/>
                  <a:pt x="117" y="2933"/>
                </a:cubicBezTo>
                <a:cubicBezTo>
                  <a:pt x="151" y="2933"/>
                  <a:pt x="184" y="2916"/>
                  <a:pt x="204" y="2886"/>
                </a:cubicBezTo>
                <a:lnTo>
                  <a:pt x="1942" y="206"/>
                </a:lnTo>
                <a:lnTo>
                  <a:pt x="5120" y="206"/>
                </a:lnTo>
                <a:lnTo>
                  <a:pt x="6371" y="2894"/>
                </a:lnTo>
                <a:cubicBezTo>
                  <a:pt x="6389" y="2933"/>
                  <a:pt x="6427" y="2954"/>
                  <a:pt x="6464" y="2954"/>
                </a:cubicBezTo>
                <a:cubicBezTo>
                  <a:pt x="6480" y="2954"/>
                  <a:pt x="6494" y="2952"/>
                  <a:pt x="6506" y="2944"/>
                </a:cubicBezTo>
                <a:cubicBezTo>
                  <a:pt x="6558" y="2919"/>
                  <a:pt x="6581" y="2858"/>
                  <a:pt x="6557" y="2807"/>
                </a:cubicBezTo>
                <a:lnTo>
                  <a:pt x="5279" y="60"/>
                </a:lnTo>
                <a:cubicBezTo>
                  <a:pt x="5262" y="23"/>
                  <a:pt x="5225" y="0"/>
                  <a:pt x="51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5"/>
          <p:cNvSpPr/>
          <p:nvPr/>
        </p:nvSpPr>
        <p:spPr>
          <a:xfrm>
            <a:off x="5067779" y="3542749"/>
            <a:ext cx="260054" cy="226374"/>
          </a:xfrm>
          <a:custGeom>
            <a:rect b="b" l="l" r="r" t="t"/>
            <a:pathLst>
              <a:path extrusionOk="0" h="3159" w="3629">
                <a:moveTo>
                  <a:pt x="115" y="1"/>
                </a:moveTo>
                <a:cubicBezTo>
                  <a:pt x="106" y="1"/>
                  <a:pt x="97" y="2"/>
                  <a:pt x="87" y="4"/>
                </a:cubicBezTo>
                <a:cubicBezTo>
                  <a:pt x="32" y="20"/>
                  <a:pt x="0" y="76"/>
                  <a:pt x="15" y="130"/>
                </a:cubicBezTo>
                <a:lnTo>
                  <a:pt x="835" y="3084"/>
                </a:lnTo>
                <a:cubicBezTo>
                  <a:pt x="845" y="3120"/>
                  <a:pt x="874" y="3148"/>
                  <a:pt x="910" y="3157"/>
                </a:cubicBezTo>
                <a:cubicBezTo>
                  <a:pt x="917" y="3158"/>
                  <a:pt x="926" y="3159"/>
                  <a:pt x="934" y="3159"/>
                </a:cubicBezTo>
                <a:cubicBezTo>
                  <a:pt x="962" y="3159"/>
                  <a:pt x="989" y="3148"/>
                  <a:pt x="1009" y="3127"/>
                </a:cubicBezTo>
                <a:lnTo>
                  <a:pt x="3588" y="400"/>
                </a:lnTo>
                <a:cubicBezTo>
                  <a:pt x="3628" y="358"/>
                  <a:pt x="3626" y="294"/>
                  <a:pt x="3585" y="255"/>
                </a:cubicBezTo>
                <a:cubicBezTo>
                  <a:pt x="3565" y="236"/>
                  <a:pt x="3539" y="226"/>
                  <a:pt x="3514" y="226"/>
                </a:cubicBezTo>
                <a:cubicBezTo>
                  <a:pt x="3487" y="226"/>
                  <a:pt x="3460" y="237"/>
                  <a:pt x="3439" y="258"/>
                </a:cubicBezTo>
                <a:lnTo>
                  <a:pt x="985" y="2854"/>
                </a:lnTo>
                <a:lnTo>
                  <a:pt x="214" y="76"/>
                </a:lnTo>
                <a:cubicBezTo>
                  <a:pt x="201" y="30"/>
                  <a:pt x="160" y="1"/>
                  <a:pt x="1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5"/>
          <p:cNvSpPr/>
          <p:nvPr/>
        </p:nvSpPr>
        <p:spPr>
          <a:xfrm>
            <a:off x="4945600" y="3731426"/>
            <a:ext cx="196922" cy="37693"/>
          </a:xfrm>
          <a:custGeom>
            <a:rect b="b" l="l" r="r" t="t"/>
            <a:pathLst>
              <a:path extrusionOk="0" h="526" w="2748">
                <a:moveTo>
                  <a:pt x="109" y="0"/>
                </a:moveTo>
                <a:cubicBezTo>
                  <a:pt x="58" y="0"/>
                  <a:pt x="14" y="38"/>
                  <a:pt x="7" y="90"/>
                </a:cubicBezTo>
                <a:cubicBezTo>
                  <a:pt x="1" y="146"/>
                  <a:pt x="40" y="197"/>
                  <a:pt x="97" y="206"/>
                </a:cubicBezTo>
                <a:lnTo>
                  <a:pt x="2626" y="525"/>
                </a:lnTo>
                <a:cubicBezTo>
                  <a:pt x="2630" y="526"/>
                  <a:pt x="2635" y="526"/>
                  <a:pt x="2639" y="526"/>
                </a:cubicBezTo>
                <a:cubicBezTo>
                  <a:pt x="2690" y="526"/>
                  <a:pt x="2734" y="488"/>
                  <a:pt x="2742" y="436"/>
                </a:cubicBezTo>
                <a:cubicBezTo>
                  <a:pt x="2748" y="380"/>
                  <a:pt x="2708" y="328"/>
                  <a:pt x="2652" y="320"/>
                </a:cubicBezTo>
                <a:lnTo>
                  <a:pt x="122" y="1"/>
                </a:lnTo>
                <a:cubicBezTo>
                  <a:pt x="118" y="0"/>
                  <a:pt x="114" y="0"/>
                  <a:pt x="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5"/>
          <p:cNvSpPr/>
          <p:nvPr/>
        </p:nvSpPr>
        <p:spPr>
          <a:xfrm>
            <a:off x="5097087" y="3733075"/>
            <a:ext cx="78181" cy="78181"/>
          </a:xfrm>
          <a:custGeom>
            <a:rect b="b" l="l" r="r" t="t"/>
            <a:pathLst>
              <a:path extrusionOk="0" h="1091" w="1091">
                <a:moveTo>
                  <a:pt x="546" y="0"/>
                </a:moveTo>
                <a:cubicBezTo>
                  <a:pt x="245" y="0"/>
                  <a:pt x="0" y="245"/>
                  <a:pt x="0" y="546"/>
                </a:cubicBezTo>
                <a:cubicBezTo>
                  <a:pt x="0" y="846"/>
                  <a:pt x="245" y="1090"/>
                  <a:pt x="546" y="1090"/>
                </a:cubicBezTo>
                <a:cubicBezTo>
                  <a:pt x="846" y="1090"/>
                  <a:pt x="1090" y="846"/>
                  <a:pt x="1090" y="546"/>
                </a:cubicBezTo>
                <a:cubicBezTo>
                  <a:pt x="1090" y="245"/>
                  <a:pt x="846" y="0"/>
                  <a:pt x="5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5"/>
          <p:cNvSpPr/>
          <p:nvPr/>
        </p:nvSpPr>
        <p:spPr>
          <a:xfrm>
            <a:off x="5142949" y="3775282"/>
            <a:ext cx="25153" cy="20853"/>
          </a:xfrm>
          <a:custGeom>
            <a:rect b="b" l="l" r="r" t="t"/>
            <a:pathLst>
              <a:path extrusionOk="0" h="291" w="351">
                <a:moveTo>
                  <a:pt x="128" y="1"/>
                </a:moveTo>
                <a:cubicBezTo>
                  <a:pt x="50" y="1"/>
                  <a:pt x="1" y="87"/>
                  <a:pt x="44" y="152"/>
                </a:cubicBezTo>
                <a:lnTo>
                  <a:pt x="97" y="241"/>
                </a:lnTo>
                <a:cubicBezTo>
                  <a:pt x="117" y="274"/>
                  <a:pt x="150" y="291"/>
                  <a:pt x="183" y="291"/>
                </a:cubicBezTo>
                <a:cubicBezTo>
                  <a:pt x="212" y="291"/>
                  <a:pt x="240" y="279"/>
                  <a:pt x="261" y="255"/>
                </a:cubicBezTo>
                <a:cubicBezTo>
                  <a:pt x="275" y="236"/>
                  <a:pt x="287" y="219"/>
                  <a:pt x="300" y="198"/>
                </a:cubicBezTo>
                <a:cubicBezTo>
                  <a:pt x="310" y="178"/>
                  <a:pt x="320" y="157"/>
                  <a:pt x="327" y="136"/>
                </a:cubicBezTo>
                <a:cubicBezTo>
                  <a:pt x="351" y="70"/>
                  <a:pt x="302" y="1"/>
                  <a:pt x="2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5104110" y="3748051"/>
            <a:ext cx="25009" cy="20853"/>
          </a:xfrm>
          <a:custGeom>
            <a:rect b="b" l="l" r="r" t="t"/>
            <a:pathLst>
              <a:path extrusionOk="0" h="291" w="349">
                <a:moveTo>
                  <a:pt x="169" y="1"/>
                </a:moveTo>
                <a:cubicBezTo>
                  <a:pt x="141" y="1"/>
                  <a:pt x="112" y="13"/>
                  <a:pt x="92" y="37"/>
                </a:cubicBezTo>
                <a:cubicBezTo>
                  <a:pt x="76" y="55"/>
                  <a:pt x="64" y="73"/>
                  <a:pt x="52" y="93"/>
                </a:cubicBezTo>
                <a:cubicBezTo>
                  <a:pt x="42" y="114"/>
                  <a:pt x="31" y="134"/>
                  <a:pt x="24" y="156"/>
                </a:cubicBezTo>
                <a:cubicBezTo>
                  <a:pt x="1" y="221"/>
                  <a:pt x="50" y="291"/>
                  <a:pt x="118" y="291"/>
                </a:cubicBezTo>
                <a:lnTo>
                  <a:pt x="224" y="291"/>
                </a:lnTo>
                <a:cubicBezTo>
                  <a:pt x="301" y="291"/>
                  <a:pt x="349" y="205"/>
                  <a:pt x="310" y="139"/>
                </a:cubicBezTo>
                <a:lnTo>
                  <a:pt x="255" y="50"/>
                </a:lnTo>
                <a:cubicBezTo>
                  <a:pt x="236" y="18"/>
                  <a:pt x="203" y="1"/>
                  <a:pt x="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"/>
          <p:cNvSpPr/>
          <p:nvPr/>
        </p:nvSpPr>
        <p:spPr>
          <a:xfrm>
            <a:off x="5139295" y="3743178"/>
            <a:ext cx="22501" cy="21928"/>
          </a:xfrm>
          <a:custGeom>
            <a:rect b="b" l="l" r="r" t="t"/>
            <a:pathLst>
              <a:path extrusionOk="0" h="306" w="314">
                <a:moveTo>
                  <a:pt x="109" y="0"/>
                </a:moveTo>
                <a:cubicBezTo>
                  <a:pt x="57" y="0"/>
                  <a:pt x="11" y="41"/>
                  <a:pt x="9" y="96"/>
                </a:cubicBezTo>
                <a:lnTo>
                  <a:pt x="4" y="201"/>
                </a:lnTo>
                <a:cubicBezTo>
                  <a:pt x="1" y="261"/>
                  <a:pt x="50" y="306"/>
                  <a:pt x="105" y="306"/>
                </a:cubicBezTo>
                <a:cubicBezTo>
                  <a:pt x="121" y="306"/>
                  <a:pt x="137" y="302"/>
                  <a:pt x="152" y="294"/>
                </a:cubicBezTo>
                <a:lnTo>
                  <a:pt x="244" y="244"/>
                </a:lnTo>
                <a:cubicBezTo>
                  <a:pt x="306" y="211"/>
                  <a:pt x="314" y="127"/>
                  <a:pt x="263" y="81"/>
                </a:cubicBezTo>
                <a:cubicBezTo>
                  <a:pt x="246" y="65"/>
                  <a:pt x="228" y="53"/>
                  <a:pt x="208" y="40"/>
                </a:cubicBezTo>
                <a:cubicBezTo>
                  <a:pt x="189" y="27"/>
                  <a:pt x="169" y="17"/>
                  <a:pt x="147" y="8"/>
                </a:cubicBezTo>
                <a:cubicBezTo>
                  <a:pt x="134" y="3"/>
                  <a:pt x="121" y="0"/>
                  <a:pt x="1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5"/>
          <p:cNvSpPr/>
          <p:nvPr/>
        </p:nvSpPr>
        <p:spPr>
          <a:xfrm>
            <a:off x="5110559" y="3780943"/>
            <a:ext cx="22573" cy="22000"/>
          </a:xfrm>
          <a:custGeom>
            <a:rect b="b" l="l" r="r" t="t"/>
            <a:pathLst>
              <a:path extrusionOk="0" h="307" w="315">
                <a:moveTo>
                  <a:pt x="210" y="0"/>
                </a:moveTo>
                <a:cubicBezTo>
                  <a:pt x="195" y="0"/>
                  <a:pt x="179" y="4"/>
                  <a:pt x="163" y="12"/>
                </a:cubicBezTo>
                <a:lnTo>
                  <a:pt x="71" y="62"/>
                </a:lnTo>
                <a:cubicBezTo>
                  <a:pt x="10" y="95"/>
                  <a:pt x="1" y="180"/>
                  <a:pt x="52" y="226"/>
                </a:cubicBezTo>
                <a:cubicBezTo>
                  <a:pt x="68" y="241"/>
                  <a:pt x="88" y="253"/>
                  <a:pt x="107" y="267"/>
                </a:cubicBezTo>
                <a:cubicBezTo>
                  <a:pt x="126" y="279"/>
                  <a:pt x="146" y="289"/>
                  <a:pt x="168" y="298"/>
                </a:cubicBezTo>
                <a:cubicBezTo>
                  <a:pt x="181" y="304"/>
                  <a:pt x="194" y="306"/>
                  <a:pt x="206" y="306"/>
                </a:cubicBezTo>
                <a:cubicBezTo>
                  <a:pt x="257" y="306"/>
                  <a:pt x="304" y="265"/>
                  <a:pt x="307" y="210"/>
                </a:cubicBezTo>
                <a:lnTo>
                  <a:pt x="312" y="105"/>
                </a:lnTo>
                <a:cubicBezTo>
                  <a:pt x="314" y="45"/>
                  <a:pt x="265" y="0"/>
                  <a:pt x="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5"/>
          <p:cNvSpPr/>
          <p:nvPr/>
        </p:nvSpPr>
        <p:spPr>
          <a:xfrm>
            <a:off x="5130051" y="3764963"/>
            <a:ext cx="68364" cy="13974"/>
          </a:xfrm>
          <a:custGeom>
            <a:rect b="b" l="l" r="r" t="t"/>
            <a:pathLst>
              <a:path extrusionOk="0" h="195" w="954">
                <a:moveTo>
                  <a:pt x="98" y="1"/>
                </a:moveTo>
                <a:cubicBezTo>
                  <a:pt x="45" y="1"/>
                  <a:pt x="1" y="45"/>
                  <a:pt x="1" y="98"/>
                </a:cubicBezTo>
                <a:cubicBezTo>
                  <a:pt x="1" y="152"/>
                  <a:pt x="45" y="195"/>
                  <a:pt x="98" y="195"/>
                </a:cubicBezTo>
                <a:lnTo>
                  <a:pt x="856" y="195"/>
                </a:lnTo>
                <a:cubicBezTo>
                  <a:pt x="909" y="195"/>
                  <a:pt x="952" y="152"/>
                  <a:pt x="953" y="98"/>
                </a:cubicBezTo>
                <a:cubicBezTo>
                  <a:pt x="953" y="45"/>
                  <a:pt x="910" y="1"/>
                  <a:pt x="8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5"/>
          <p:cNvSpPr/>
          <p:nvPr/>
        </p:nvSpPr>
        <p:spPr>
          <a:xfrm>
            <a:off x="5132344" y="3768402"/>
            <a:ext cx="7381" cy="7381"/>
          </a:xfrm>
          <a:custGeom>
            <a:rect b="b" l="l" r="r" t="t"/>
            <a:pathLst>
              <a:path extrusionOk="0" h="103" w="103">
                <a:moveTo>
                  <a:pt x="52" y="1"/>
                </a:moveTo>
                <a:cubicBezTo>
                  <a:pt x="24" y="1"/>
                  <a:pt x="1" y="24"/>
                  <a:pt x="1" y="52"/>
                </a:cubicBezTo>
                <a:cubicBezTo>
                  <a:pt x="1" y="80"/>
                  <a:pt x="24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24"/>
                  <a:pt x="80" y="1"/>
                  <a:pt x="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5182791" y="3779008"/>
            <a:ext cx="37048" cy="9961"/>
          </a:xfrm>
          <a:custGeom>
            <a:rect b="b" l="l" r="r" t="t"/>
            <a:pathLst>
              <a:path extrusionOk="0" h="139" w="517">
                <a:moveTo>
                  <a:pt x="69" y="0"/>
                </a:moveTo>
                <a:cubicBezTo>
                  <a:pt x="31" y="0"/>
                  <a:pt x="1" y="31"/>
                  <a:pt x="1" y="70"/>
                </a:cubicBezTo>
                <a:cubicBezTo>
                  <a:pt x="1" y="107"/>
                  <a:pt x="31" y="138"/>
                  <a:pt x="69" y="138"/>
                </a:cubicBezTo>
                <a:lnTo>
                  <a:pt x="446" y="138"/>
                </a:lnTo>
                <a:cubicBezTo>
                  <a:pt x="483" y="138"/>
                  <a:pt x="516" y="106"/>
                  <a:pt x="514" y="70"/>
                </a:cubicBezTo>
                <a:cubicBezTo>
                  <a:pt x="514" y="31"/>
                  <a:pt x="483" y="0"/>
                  <a:pt x="4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5"/>
          <p:cNvSpPr/>
          <p:nvPr/>
        </p:nvSpPr>
        <p:spPr>
          <a:xfrm>
            <a:off x="5188453" y="3765034"/>
            <a:ext cx="10821" cy="17270"/>
          </a:xfrm>
          <a:custGeom>
            <a:rect b="b" l="l" r="r" t="t"/>
            <a:pathLst>
              <a:path extrusionOk="0" h="241" w="151">
                <a:moveTo>
                  <a:pt x="0" y="1"/>
                </a:moveTo>
                <a:lnTo>
                  <a:pt x="0" y="240"/>
                </a:lnTo>
                <a:lnTo>
                  <a:pt x="151" y="240"/>
                </a:lnTo>
                <a:lnTo>
                  <a:pt x="151" y="3"/>
                </a:lnTo>
                <a:cubicBezTo>
                  <a:pt x="151" y="3"/>
                  <a:pt x="151" y="1"/>
                  <a:pt x="1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5301100" y="3542319"/>
            <a:ext cx="20495" cy="16625"/>
          </a:xfrm>
          <a:custGeom>
            <a:rect b="b" l="l" r="r" t="t"/>
            <a:pathLst>
              <a:path extrusionOk="0" h="232" w="286">
                <a:moveTo>
                  <a:pt x="1" y="0"/>
                </a:moveTo>
                <a:cubicBezTo>
                  <a:pt x="2" y="12"/>
                  <a:pt x="4" y="27"/>
                  <a:pt x="11" y="39"/>
                </a:cubicBezTo>
                <a:lnTo>
                  <a:pt x="75" y="172"/>
                </a:lnTo>
                <a:cubicBezTo>
                  <a:pt x="93" y="210"/>
                  <a:pt x="130" y="231"/>
                  <a:pt x="168" y="231"/>
                </a:cubicBezTo>
                <a:cubicBezTo>
                  <a:pt x="183" y="231"/>
                  <a:pt x="197" y="227"/>
                  <a:pt x="213" y="221"/>
                </a:cubicBezTo>
                <a:cubicBezTo>
                  <a:pt x="264" y="197"/>
                  <a:pt x="285" y="135"/>
                  <a:pt x="261" y="84"/>
                </a:cubicBezTo>
                <a:lnTo>
                  <a:pt x="2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5300957" y="3534508"/>
            <a:ext cx="15837" cy="7811"/>
          </a:xfrm>
          <a:custGeom>
            <a:rect b="b" l="l" r="r" t="t"/>
            <a:pathLst>
              <a:path extrusionOk="0" h="109" w="221">
                <a:moveTo>
                  <a:pt x="105" y="0"/>
                </a:moveTo>
                <a:cubicBezTo>
                  <a:pt x="90" y="0"/>
                  <a:pt x="75" y="3"/>
                  <a:pt x="61" y="10"/>
                </a:cubicBezTo>
                <a:cubicBezTo>
                  <a:pt x="22" y="28"/>
                  <a:pt x="1" y="68"/>
                  <a:pt x="2" y="108"/>
                </a:cubicBezTo>
                <a:lnTo>
                  <a:pt x="221" y="108"/>
                </a:lnTo>
                <a:lnTo>
                  <a:pt x="198" y="59"/>
                </a:lnTo>
                <a:cubicBezTo>
                  <a:pt x="181" y="22"/>
                  <a:pt x="143" y="0"/>
                  <a:pt x="105" y="0"/>
                </a:cubicBezTo>
                <a:close/>
              </a:path>
            </a:pathLst>
          </a:custGeom>
          <a:solidFill>
            <a:srgbClr val="2120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5"/>
          <p:cNvSpPr/>
          <p:nvPr/>
        </p:nvSpPr>
        <p:spPr>
          <a:xfrm>
            <a:off x="4933275" y="3731426"/>
            <a:ext cx="202010" cy="80259"/>
          </a:xfrm>
          <a:custGeom>
            <a:rect b="b" l="l" r="r" t="t"/>
            <a:pathLst>
              <a:path extrusionOk="0" h="1120" w="2819">
                <a:moveTo>
                  <a:pt x="221" y="1"/>
                </a:moveTo>
                <a:cubicBezTo>
                  <a:pt x="219" y="1"/>
                  <a:pt x="13" y="22"/>
                  <a:pt x="6" y="216"/>
                </a:cubicBezTo>
                <a:cubicBezTo>
                  <a:pt x="5" y="223"/>
                  <a:pt x="1" y="260"/>
                  <a:pt x="23" y="303"/>
                </a:cubicBezTo>
                <a:cubicBezTo>
                  <a:pt x="39" y="333"/>
                  <a:pt x="70" y="371"/>
                  <a:pt x="133" y="402"/>
                </a:cubicBezTo>
                <a:lnTo>
                  <a:pt x="133" y="402"/>
                </a:lnTo>
                <a:cubicBezTo>
                  <a:pt x="22" y="309"/>
                  <a:pt x="36" y="224"/>
                  <a:pt x="36" y="220"/>
                </a:cubicBezTo>
                <a:lnTo>
                  <a:pt x="36" y="218"/>
                </a:lnTo>
                <a:cubicBezTo>
                  <a:pt x="42" y="55"/>
                  <a:pt x="209" y="34"/>
                  <a:pt x="224" y="33"/>
                </a:cubicBezTo>
                <a:lnTo>
                  <a:pt x="2818" y="44"/>
                </a:lnTo>
                <a:lnTo>
                  <a:pt x="2818" y="23"/>
                </a:lnTo>
                <a:lnTo>
                  <a:pt x="224" y="1"/>
                </a:lnTo>
                <a:close/>
                <a:moveTo>
                  <a:pt x="133" y="402"/>
                </a:moveTo>
                <a:cubicBezTo>
                  <a:pt x="157" y="422"/>
                  <a:pt x="187" y="442"/>
                  <a:pt x="224" y="462"/>
                </a:cubicBezTo>
                <a:lnTo>
                  <a:pt x="2787" y="1119"/>
                </a:lnTo>
                <a:lnTo>
                  <a:pt x="2782" y="1091"/>
                </a:lnTo>
                <a:lnTo>
                  <a:pt x="219" y="433"/>
                </a:lnTo>
                <a:cubicBezTo>
                  <a:pt x="185" y="424"/>
                  <a:pt x="157" y="414"/>
                  <a:pt x="133" y="4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"/>
          <p:cNvSpPr/>
          <p:nvPr/>
        </p:nvSpPr>
        <p:spPr>
          <a:xfrm>
            <a:off x="5321666" y="3504626"/>
            <a:ext cx="4945" cy="7524"/>
          </a:xfrm>
          <a:custGeom>
            <a:rect b="b" l="l" r="r" t="t"/>
            <a:pathLst>
              <a:path extrusionOk="0" h="105" w="69">
                <a:moveTo>
                  <a:pt x="0" y="0"/>
                </a:moveTo>
                <a:lnTo>
                  <a:pt x="0" y="105"/>
                </a:lnTo>
                <a:lnTo>
                  <a:pt x="69" y="105"/>
                </a:lnTo>
                <a:lnTo>
                  <a:pt x="69" y="0"/>
                </a:lnTo>
                <a:close/>
              </a:path>
            </a:pathLst>
          </a:custGeom>
          <a:solidFill>
            <a:srgbClr val="2120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5"/>
          <p:cNvSpPr/>
          <p:nvPr/>
        </p:nvSpPr>
        <p:spPr>
          <a:xfrm>
            <a:off x="5053161" y="3479832"/>
            <a:ext cx="29882" cy="66071"/>
          </a:xfrm>
          <a:custGeom>
            <a:rect b="b" l="l" r="r" t="t"/>
            <a:pathLst>
              <a:path extrusionOk="0" h="922" w="417">
                <a:moveTo>
                  <a:pt x="159" y="0"/>
                </a:moveTo>
                <a:lnTo>
                  <a:pt x="1" y="38"/>
                </a:lnTo>
                <a:lnTo>
                  <a:pt x="258" y="921"/>
                </a:lnTo>
                <a:lnTo>
                  <a:pt x="417" y="885"/>
                </a:lnTo>
                <a:lnTo>
                  <a:pt x="1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5024067" y="3464641"/>
            <a:ext cx="73810" cy="22143"/>
          </a:xfrm>
          <a:custGeom>
            <a:rect b="b" l="l" r="r" t="t"/>
            <a:pathLst>
              <a:path extrusionOk="0" h="309" w="1030">
                <a:moveTo>
                  <a:pt x="115" y="1"/>
                </a:moveTo>
                <a:cubicBezTo>
                  <a:pt x="51" y="1"/>
                  <a:pt x="0" y="37"/>
                  <a:pt x="0" y="83"/>
                </a:cubicBezTo>
                <a:lnTo>
                  <a:pt x="0" y="226"/>
                </a:lnTo>
                <a:cubicBezTo>
                  <a:pt x="0" y="272"/>
                  <a:pt x="55" y="309"/>
                  <a:pt x="117" y="309"/>
                </a:cubicBezTo>
                <a:cubicBezTo>
                  <a:pt x="126" y="309"/>
                  <a:pt x="135" y="308"/>
                  <a:pt x="144" y="307"/>
                </a:cubicBezTo>
                <a:lnTo>
                  <a:pt x="943" y="164"/>
                </a:lnTo>
                <a:cubicBezTo>
                  <a:pt x="994" y="155"/>
                  <a:pt x="1030" y="122"/>
                  <a:pt x="1030" y="83"/>
                </a:cubicBezTo>
                <a:cubicBezTo>
                  <a:pt x="1030" y="37"/>
                  <a:pt x="978" y="1"/>
                  <a:pt x="9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5321666" y="3509499"/>
            <a:ext cx="39628" cy="5446"/>
          </a:xfrm>
          <a:custGeom>
            <a:rect b="b" l="l" r="r" t="t"/>
            <a:pathLst>
              <a:path extrusionOk="0" h="76" w="553">
                <a:moveTo>
                  <a:pt x="37" y="1"/>
                </a:moveTo>
                <a:cubicBezTo>
                  <a:pt x="17" y="1"/>
                  <a:pt x="0" y="18"/>
                  <a:pt x="0" y="39"/>
                </a:cubicBezTo>
                <a:cubicBezTo>
                  <a:pt x="0" y="59"/>
                  <a:pt x="17" y="75"/>
                  <a:pt x="37" y="75"/>
                </a:cubicBezTo>
                <a:lnTo>
                  <a:pt x="514" y="75"/>
                </a:lnTo>
                <a:cubicBezTo>
                  <a:pt x="535" y="75"/>
                  <a:pt x="553" y="59"/>
                  <a:pt x="551" y="39"/>
                </a:cubicBezTo>
                <a:cubicBezTo>
                  <a:pt x="551" y="18"/>
                  <a:pt x="535" y="1"/>
                  <a:pt x="5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5"/>
          <p:cNvSpPr/>
          <p:nvPr/>
        </p:nvSpPr>
        <p:spPr>
          <a:xfrm>
            <a:off x="5299811" y="3537876"/>
            <a:ext cx="17270" cy="11466"/>
          </a:xfrm>
          <a:custGeom>
            <a:rect b="b" l="l" r="r" t="t"/>
            <a:pathLst>
              <a:path extrusionOk="0" h="160" w="241">
                <a:moveTo>
                  <a:pt x="1" y="1"/>
                </a:moveTo>
                <a:lnTo>
                  <a:pt x="21" y="62"/>
                </a:lnTo>
                <a:cubicBezTo>
                  <a:pt x="41" y="124"/>
                  <a:pt x="82" y="159"/>
                  <a:pt x="126" y="159"/>
                </a:cubicBezTo>
                <a:cubicBezTo>
                  <a:pt x="143" y="159"/>
                  <a:pt x="159" y="154"/>
                  <a:pt x="175" y="142"/>
                </a:cubicBezTo>
                <a:cubicBezTo>
                  <a:pt x="215" y="115"/>
                  <a:pt x="239" y="59"/>
                  <a:pt x="2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5"/>
          <p:cNvSpPr/>
          <p:nvPr/>
        </p:nvSpPr>
        <p:spPr>
          <a:xfrm>
            <a:off x="5287414" y="3486210"/>
            <a:ext cx="69224" cy="51595"/>
          </a:xfrm>
          <a:custGeom>
            <a:rect b="b" l="l" r="r" t="t"/>
            <a:pathLst>
              <a:path extrusionOk="0" h="720" w="966">
                <a:moveTo>
                  <a:pt x="123" y="0"/>
                </a:moveTo>
                <a:cubicBezTo>
                  <a:pt x="83" y="0"/>
                  <a:pt x="47" y="31"/>
                  <a:pt x="25" y="79"/>
                </a:cubicBezTo>
                <a:cubicBezTo>
                  <a:pt x="4" y="129"/>
                  <a:pt x="1" y="192"/>
                  <a:pt x="19" y="244"/>
                </a:cubicBezTo>
                <a:lnTo>
                  <a:pt x="174" y="720"/>
                </a:lnTo>
                <a:lnTo>
                  <a:pt x="414" y="720"/>
                </a:lnTo>
                <a:cubicBezTo>
                  <a:pt x="415" y="692"/>
                  <a:pt x="411" y="661"/>
                  <a:pt x="403" y="635"/>
                </a:cubicBezTo>
                <a:lnTo>
                  <a:pt x="319" y="267"/>
                </a:lnTo>
                <a:lnTo>
                  <a:pt x="860" y="267"/>
                </a:lnTo>
                <a:cubicBezTo>
                  <a:pt x="925" y="267"/>
                  <a:pt x="965" y="266"/>
                  <a:pt x="965" y="171"/>
                </a:cubicBezTo>
                <a:cubicBezTo>
                  <a:pt x="965" y="77"/>
                  <a:pt x="913" y="0"/>
                  <a:pt x="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15"/>
          <p:cNvGrpSpPr/>
          <p:nvPr/>
        </p:nvGrpSpPr>
        <p:grpSpPr>
          <a:xfrm>
            <a:off x="7881251" y="1056905"/>
            <a:ext cx="1059554" cy="1374645"/>
            <a:chOff x="6111276" y="1323305"/>
            <a:chExt cx="1059554" cy="1374645"/>
          </a:xfrm>
        </p:grpSpPr>
        <p:sp>
          <p:nvSpPr>
            <p:cNvPr id="369" name="Google Shape;369;p15"/>
            <p:cNvSpPr/>
            <p:nvPr/>
          </p:nvSpPr>
          <p:spPr>
            <a:xfrm>
              <a:off x="6409019" y="1514777"/>
              <a:ext cx="387466" cy="181515"/>
            </a:xfrm>
            <a:custGeom>
              <a:rect b="b" l="l" r="r" t="t"/>
              <a:pathLst>
                <a:path extrusionOk="0" h="2533" w="5407">
                  <a:moveTo>
                    <a:pt x="421" y="0"/>
                  </a:moveTo>
                  <a:cubicBezTo>
                    <a:pt x="260" y="0"/>
                    <a:pt x="156" y="33"/>
                    <a:pt x="125" y="103"/>
                  </a:cubicBezTo>
                  <a:cubicBezTo>
                    <a:pt x="0" y="378"/>
                    <a:pt x="1054" y="1123"/>
                    <a:pt x="2478" y="1766"/>
                  </a:cubicBezTo>
                  <a:cubicBezTo>
                    <a:pt x="3542" y="2245"/>
                    <a:pt x="4512" y="2532"/>
                    <a:pt x="4986" y="2532"/>
                  </a:cubicBezTo>
                  <a:cubicBezTo>
                    <a:pt x="5147" y="2532"/>
                    <a:pt x="5250" y="2499"/>
                    <a:pt x="5282" y="2430"/>
                  </a:cubicBezTo>
                  <a:cubicBezTo>
                    <a:pt x="5407" y="2154"/>
                    <a:pt x="4353" y="1410"/>
                    <a:pt x="2928" y="767"/>
                  </a:cubicBezTo>
                  <a:cubicBezTo>
                    <a:pt x="1865" y="287"/>
                    <a:pt x="896" y="0"/>
                    <a:pt x="42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6409091" y="1517930"/>
              <a:ext cx="387394" cy="181515"/>
            </a:xfrm>
            <a:custGeom>
              <a:rect b="b" l="l" r="r" t="t"/>
              <a:pathLst>
                <a:path extrusionOk="0" h="2533" w="5406">
                  <a:moveTo>
                    <a:pt x="420" y="0"/>
                  </a:moveTo>
                  <a:cubicBezTo>
                    <a:pt x="259" y="0"/>
                    <a:pt x="155" y="33"/>
                    <a:pt x="124" y="103"/>
                  </a:cubicBezTo>
                  <a:cubicBezTo>
                    <a:pt x="0" y="378"/>
                    <a:pt x="1054" y="1123"/>
                    <a:pt x="2478" y="1766"/>
                  </a:cubicBezTo>
                  <a:cubicBezTo>
                    <a:pt x="3542" y="2245"/>
                    <a:pt x="4511" y="2532"/>
                    <a:pt x="4985" y="2532"/>
                  </a:cubicBezTo>
                  <a:cubicBezTo>
                    <a:pt x="5146" y="2532"/>
                    <a:pt x="5250" y="2499"/>
                    <a:pt x="5282" y="2430"/>
                  </a:cubicBezTo>
                  <a:cubicBezTo>
                    <a:pt x="5406" y="2154"/>
                    <a:pt x="4353" y="1410"/>
                    <a:pt x="2928" y="767"/>
                  </a:cubicBezTo>
                  <a:cubicBezTo>
                    <a:pt x="1864" y="288"/>
                    <a:pt x="895" y="0"/>
                    <a:pt x="42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6801065" y="1694497"/>
              <a:ext cx="369766" cy="166753"/>
            </a:xfrm>
            <a:custGeom>
              <a:rect b="b" l="l" r="r" t="t"/>
              <a:pathLst>
                <a:path extrusionOk="0" h="2327" w="5160">
                  <a:moveTo>
                    <a:pt x="28" y="0"/>
                  </a:moveTo>
                  <a:cubicBezTo>
                    <a:pt x="19" y="0"/>
                    <a:pt x="9" y="0"/>
                    <a:pt x="0" y="1"/>
                  </a:cubicBezTo>
                  <a:cubicBezTo>
                    <a:pt x="535" y="614"/>
                    <a:pt x="1356" y="1213"/>
                    <a:pt x="2354" y="1663"/>
                  </a:cubicBezTo>
                  <a:cubicBezTo>
                    <a:pt x="3341" y="2108"/>
                    <a:pt x="4322" y="2326"/>
                    <a:pt x="5132" y="2326"/>
                  </a:cubicBezTo>
                  <a:cubicBezTo>
                    <a:pt x="5141" y="2326"/>
                    <a:pt x="5151" y="2326"/>
                    <a:pt x="5160" y="2326"/>
                  </a:cubicBezTo>
                  <a:cubicBezTo>
                    <a:pt x="4625" y="1712"/>
                    <a:pt x="3804" y="1114"/>
                    <a:pt x="2805" y="664"/>
                  </a:cubicBezTo>
                  <a:cubicBezTo>
                    <a:pt x="1818" y="219"/>
                    <a:pt x="837" y="0"/>
                    <a:pt x="2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6801065" y="1697579"/>
              <a:ext cx="369766" cy="166824"/>
            </a:xfrm>
            <a:custGeom>
              <a:rect b="b" l="l" r="r" t="t"/>
              <a:pathLst>
                <a:path extrusionOk="0" h="2328" w="5160">
                  <a:moveTo>
                    <a:pt x="28" y="0"/>
                  </a:moveTo>
                  <a:cubicBezTo>
                    <a:pt x="19" y="0"/>
                    <a:pt x="9" y="0"/>
                    <a:pt x="0" y="0"/>
                  </a:cubicBezTo>
                  <a:cubicBezTo>
                    <a:pt x="535" y="614"/>
                    <a:pt x="1356" y="1213"/>
                    <a:pt x="2354" y="1663"/>
                  </a:cubicBezTo>
                  <a:cubicBezTo>
                    <a:pt x="3341" y="2108"/>
                    <a:pt x="4322" y="2327"/>
                    <a:pt x="5132" y="2327"/>
                  </a:cubicBezTo>
                  <a:cubicBezTo>
                    <a:pt x="5141" y="2327"/>
                    <a:pt x="5151" y="2327"/>
                    <a:pt x="5160" y="2327"/>
                  </a:cubicBezTo>
                  <a:cubicBezTo>
                    <a:pt x="4625" y="1713"/>
                    <a:pt x="3804" y="1115"/>
                    <a:pt x="2805" y="665"/>
                  </a:cubicBezTo>
                  <a:cubicBezTo>
                    <a:pt x="1818" y="219"/>
                    <a:pt x="837" y="0"/>
                    <a:pt x="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6111276" y="1850498"/>
              <a:ext cx="847523" cy="847451"/>
            </a:xfrm>
            <a:custGeom>
              <a:rect b="b" l="l" r="r" t="t"/>
              <a:pathLst>
                <a:path extrusionOk="0" h="11826" w="11827">
                  <a:moveTo>
                    <a:pt x="5914" y="1"/>
                  </a:moveTo>
                  <a:cubicBezTo>
                    <a:pt x="4346" y="1"/>
                    <a:pt x="2842" y="624"/>
                    <a:pt x="1733" y="1732"/>
                  </a:cubicBezTo>
                  <a:cubicBezTo>
                    <a:pt x="624" y="2841"/>
                    <a:pt x="1" y="4345"/>
                    <a:pt x="1" y="5913"/>
                  </a:cubicBezTo>
                  <a:cubicBezTo>
                    <a:pt x="1" y="7481"/>
                    <a:pt x="624" y="8985"/>
                    <a:pt x="1733" y="10095"/>
                  </a:cubicBezTo>
                  <a:cubicBezTo>
                    <a:pt x="2842" y="11203"/>
                    <a:pt x="4346" y="11826"/>
                    <a:pt x="5914" y="11826"/>
                  </a:cubicBezTo>
                  <a:cubicBezTo>
                    <a:pt x="7482" y="11826"/>
                    <a:pt x="8987" y="11203"/>
                    <a:pt x="10095" y="10095"/>
                  </a:cubicBezTo>
                  <a:cubicBezTo>
                    <a:pt x="11204" y="8985"/>
                    <a:pt x="11827" y="7481"/>
                    <a:pt x="11827" y="5913"/>
                  </a:cubicBezTo>
                  <a:cubicBezTo>
                    <a:pt x="11827" y="4345"/>
                    <a:pt x="11204" y="2841"/>
                    <a:pt x="10095" y="1732"/>
                  </a:cubicBezTo>
                  <a:cubicBezTo>
                    <a:pt x="8987" y="624"/>
                    <a:pt x="748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6771685" y="1691344"/>
              <a:ext cx="57543" cy="528421"/>
            </a:xfrm>
            <a:custGeom>
              <a:rect b="b" l="l" r="r" t="t"/>
              <a:pathLst>
                <a:path extrusionOk="0" h="7374" w="803">
                  <a:moveTo>
                    <a:pt x="436" y="1"/>
                  </a:moveTo>
                  <a:lnTo>
                    <a:pt x="175" y="32"/>
                  </a:lnTo>
                  <a:lnTo>
                    <a:pt x="1" y="7374"/>
                  </a:lnTo>
                  <a:lnTo>
                    <a:pt x="803" y="6572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6626862" y="1691273"/>
              <a:ext cx="167541" cy="369766"/>
            </a:xfrm>
            <a:custGeom>
              <a:rect b="b" l="l" r="r" t="t"/>
              <a:pathLst>
                <a:path extrusionOk="0" h="5160" w="2338">
                  <a:moveTo>
                    <a:pt x="2333" y="0"/>
                  </a:moveTo>
                  <a:lnTo>
                    <a:pt x="2333" y="0"/>
                  </a:lnTo>
                  <a:cubicBezTo>
                    <a:pt x="1719" y="535"/>
                    <a:pt x="1120" y="1356"/>
                    <a:pt x="670" y="2355"/>
                  </a:cubicBezTo>
                  <a:cubicBezTo>
                    <a:pt x="220" y="3353"/>
                    <a:pt x="1" y="4345"/>
                    <a:pt x="6" y="5159"/>
                  </a:cubicBezTo>
                  <a:cubicBezTo>
                    <a:pt x="620" y="4624"/>
                    <a:pt x="1219" y="3803"/>
                    <a:pt x="1669" y="2805"/>
                  </a:cubicBezTo>
                  <a:cubicBezTo>
                    <a:pt x="2119" y="1807"/>
                    <a:pt x="2338" y="815"/>
                    <a:pt x="233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6772975" y="1323305"/>
              <a:ext cx="206237" cy="371127"/>
            </a:xfrm>
            <a:custGeom>
              <a:rect b="b" l="l" r="r" t="t"/>
              <a:pathLst>
                <a:path extrusionOk="0" h="5179" w="2878">
                  <a:moveTo>
                    <a:pt x="2554" y="0"/>
                  </a:moveTo>
                  <a:cubicBezTo>
                    <a:pt x="2247" y="0"/>
                    <a:pt x="1548" y="1016"/>
                    <a:pt x="939" y="2364"/>
                  </a:cubicBezTo>
                  <a:cubicBezTo>
                    <a:pt x="298" y="3788"/>
                    <a:pt x="0" y="5043"/>
                    <a:pt x="275" y="5168"/>
                  </a:cubicBezTo>
                  <a:cubicBezTo>
                    <a:pt x="290" y="5175"/>
                    <a:pt x="306" y="5178"/>
                    <a:pt x="324" y="5178"/>
                  </a:cubicBezTo>
                  <a:cubicBezTo>
                    <a:pt x="630" y="5178"/>
                    <a:pt x="1330" y="4162"/>
                    <a:pt x="1938" y="2814"/>
                  </a:cubicBezTo>
                  <a:cubicBezTo>
                    <a:pt x="2581" y="1390"/>
                    <a:pt x="2877" y="135"/>
                    <a:pt x="2602" y="10"/>
                  </a:cubicBezTo>
                  <a:cubicBezTo>
                    <a:pt x="2587" y="4"/>
                    <a:pt x="2571" y="0"/>
                    <a:pt x="255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6780857" y="1717786"/>
              <a:ext cx="28377" cy="97171"/>
            </a:xfrm>
            <a:custGeom>
              <a:rect b="b" l="l" r="r" t="t"/>
              <a:pathLst>
                <a:path extrusionOk="0" h="1356" w="396">
                  <a:moveTo>
                    <a:pt x="250" y="1"/>
                  </a:moveTo>
                  <a:cubicBezTo>
                    <a:pt x="250" y="1"/>
                    <a:pt x="163" y="757"/>
                    <a:pt x="15" y="997"/>
                  </a:cubicBezTo>
                  <a:lnTo>
                    <a:pt x="1" y="1356"/>
                  </a:lnTo>
                  <a:lnTo>
                    <a:pt x="396" y="120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6748539" y="1694569"/>
              <a:ext cx="104624" cy="948922"/>
            </a:xfrm>
            <a:custGeom>
              <a:rect b="b" l="l" r="r" t="t"/>
              <a:pathLst>
                <a:path extrusionOk="0" h="13242" w="1460">
                  <a:moveTo>
                    <a:pt x="759" y="1"/>
                  </a:moveTo>
                  <a:lnTo>
                    <a:pt x="498" y="31"/>
                  </a:lnTo>
                  <a:lnTo>
                    <a:pt x="0" y="13242"/>
                  </a:lnTo>
                  <a:lnTo>
                    <a:pt x="1460" y="1255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764877" y="1665977"/>
              <a:ext cx="57328" cy="57256"/>
            </a:xfrm>
            <a:custGeom>
              <a:rect b="b" l="l" r="r" t="t"/>
              <a:pathLst>
                <a:path extrusionOk="0" h="799" w="800">
                  <a:moveTo>
                    <a:pt x="400" y="0"/>
                  </a:moveTo>
                  <a:cubicBezTo>
                    <a:pt x="180" y="0"/>
                    <a:pt x="1" y="180"/>
                    <a:pt x="1" y="400"/>
                  </a:cubicBezTo>
                  <a:cubicBezTo>
                    <a:pt x="1" y="620"/>
                    <a:pt x="180" y="799"/>
                    <a:pt x="400" y="799"/>
                  </a:cubicBezTo>
                  <a:cubicBezTo>
                    <a:pt x="621" y="799"/>
                    <a:pt x="800" y="620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626862" y="1694354"/>
              <a:ext cx="167541" cy="369837"/>
            </a:xfrm>
            <a:custGeom>
              <a:rect b="b" l="l" r="r" t="t"/>
              <a:pathLst>
                <a:path extrusionOk="0" h="5161" w="2338">
                  <a:moveTo>
                    <a:pt x="2333" y="0"/>
                  </a:moveTo>
                  <a:lnTo>
                    <a:pt x="2333" y="0"/>
                  </a:lnTo>
                  <a:cubicBezTo>
                    <a:pt x="1719" y="536"/>
                    <a:pt x="1120" y="1356"/>
                    <a:pt x="670" y="2356"/>
                  </a:cubicBezTo>
                  <a:cubicBezTo>
                    <a:pt x="220" y="3354"/>
                    <a:pt x="1" y="4345"/>
                    <a:pt x="6" y="5160"/>
                  </a:cubicBezTo>
                  <a:cubicBezTo>
                    <a:pt x="620" y="4624"/>
                    <a:pt x="1219" y="3804"/>
                    <a:pt x="1669" y="2806"/>
                  </a:cubicBezTo>
                  <a:cubicBezTo>
                    <a:pt x="2119" y="1808"/>
                    <a:pt x="2338" y="816"/>
                    <a:pt x="233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6772903" y="1326458"/>
              <a:ext cx="206309" cy="371055"/>
            </a:xfrm>
            <a:custGeom>
              <a:rect b="b" l="l" r="r" t="t"/>
              <a:pathLst>
                <a:path extrusionOk="0" h="5178" w="2879">
                  <a:moveTo>
                    <a:pt x="2554" y="0"/>
                  </a:moveTo>
                  <a:cubicBezTo>
                    <a:pt x="2247" y="0"/>
                    <a:pt x="1548" y="1016"/>
                    <a:pt x="940" y="2364"/>
                  </a:cubicBezTo>
                  <a:cubicBezTo>
                    <a:pt x="298" y="3788"/>
                    <a:pt x="0" y="5043"/>
                    <a:pt x="276" y="5167"/>
                  </a:cubicBezTo>
                  <a:cubicBezTo>
                    <a:pt x="291" y="5174"/>
                    <a:pt x="307" y="5177"/>
                    <a:pt x="325" y="5177"/>
                  </a:cubicBezTo>
                  <a:cubicBezTo>
                    <a:pt x="632" y="5177"/>
                    <a:pt x="1330" y="4161"/>
                    <a:pt x="1938" y="2814"/>
                  </a:cubicBezTo>
                  <a:cubicBezTo>
                    <a:pt x="2581" y="1390"/>
                    <a:pt x="2878" y="134"/>
                    <a:pt x="2603" y="10"/>
                  </a:cubicBezTo>
                  <a:cubicBezTo>
                    <a:pt x="2588" y="4"/>
                    <a:pt x="2572" y="0"/>
                    <a:pt x="255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780857" y="1720939"/>
              <a:ext cx="28377" cy="97171"/>
            </a:xfrm>
            <a:custGeom>
              <a:rect b="b" l="l" r="r" t="t"/>
              <a:pathLst>
                <a:path extrusionOk="0" h="1356" w="396">
                  <a:moveTo>
                    <a:pt x="250" y="1"/>
                  </a:moveTo>
                  <a:cubicBezTo>
                    <a:pt x="250" y="1"/>
                    <a:pt x="163" y="757"/>
                    <a:pt x="15" y="997"/>
                  </a:cubicBezTo>
                  <a:lnTo>
                    <a:pt x="1" y="1356"/>
                  </a:lnTo>
                  <a:lnTo>
                    <a:pt x="396" y="1205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FFFF">
                <a:alpha val="40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15"/>
          <p:cNvGrpSpPr/>
          <p:nvPr/>
        </p:nvGrpSpPr>
        <p:grpSpPr>
          <a:xfrm>
            <a:off x="7576478" y="2861202"/>
            <a:ext cx="1052542" cy="854676"/>
            <a:chOff x="6035103" y="3127602"/>
            <a:chExt cx="1052542" cy="854676"/>
          </a:xfrm>
        </p:grpSpPr>
        <p:sp>
          <p:nvSpPr>
            <p:cNvPr id="384" name="Google Shape;384;p15"/>
            <p:cNvSpPr/>
            <p:nvPr/>
          </p:nvSpPr>
          <p:spPr>
            <a:xfrm>
              <a:off x="6035103" y="3127602"/>
              <a:ext cx="847451" cy="847451"/>
            </a:xfrm>
            <a:custGeom>
              <a:rect b="b" l="l" r="r" t="t"/>
              <a:pathLst>
                <a:path extrusionOk="0" h="11826" w="11826">
                  <a:moveTo>
                    <a:pt x="5914" y="1"/>
                  </a:moveTo>
                  <a:cubicBezTo>
                    <a:pt x="4345" y="1"/>
                    <a:pt x="2841" y="624"/>
                    <a:pt x="1732" y="1732"/>
                  </a:cubicBezTo>
                  <a:cubicBezTo>
                    <a:pt x="624" y="2841"/>
                    <a:pt x="1" y="4345"/>
                    <a:pt x="1" y="5914"/>
                  </a:cubicBezTo>
                  <a:cubicBezTo>
                    <a:pt x="1" y="7481"/>
                    <a:pt x="624" y="8985"/>
                    <a:pt x="1732" y="10095"/>
                  </a:cubicBezTo>
                  <a:cubicBezTo>
                    <a:pt x="2841" y="11203"/>
                    <a:pt x="4345" y="11826"/>
                    <a:pt x="5914" y="11826"/>
                  </a:cubicBezTo>
                  <a:cubicBezTo>
                    <a:pt x="7481" y="11826"/>
                    <a:pt x="8985" y="11203"/>
                    <a:pt x="10095" y="10095"/>
                  </a:cubicBezTo>
                  <a:cubicBezTo>
                    <a:pt x="11203" y="8985"/>
                    <a:pt x="11826" y="7481"/>
                    <a:pt x="11826" y="5914"/>
                  </a:cubicBezTo>
                  <a:cubicBezTo>
                    <a:pt x="11826" y="4345"/>
                    <a:pt x="11203" y="2841"/>
                    <a:pt x="10095" y="1732"/>
                  </a:cubicBezTo>
                  <a:cubicBezTo>
                    <a:pt x="8985" y="624"/>
                    <a:pt x="7481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6366167" y="3681954"/>
              <a:ext cx="426090" cy="254035"/>
            </a:xfrm>
            <a:custGeom>
              <a:rect b="b" l="l" r="r" t="t"/>
              <a:pathLst>
                <a:path extrusionOk="0" h="3545" w="5946">
                  <a:moveTo>
                    <a:pt x="3382" y="0"/>
                  </a:moveTo>
                  <a:lnTo>
                    <a:pt x="1" y="2600"/>
                  </a:lnTo>
                  <a:cubicBezTo>
                    <a:pt x="107" y="2560"/>
                    <a:pt x="221" y="2539"/>
                    <a:pt x="340" y="2539"/>
                  </a:cubicBezTo>
                  <a:cubicBezTo>
                    <a:pt x="874" y="2539"/>
                    <a:pt x="1307" y="2971"/>
                    <a:pt x="1307" y="3506"/>
                  </a:cubicBezTo>
                  <a:cubicBezTo>
                    <a:pt x="1307" y="3519"/>
                    <a:pt x="1307" y="3531"/>
                    <a:pt x="1306" y="3544"/>
                  </a:cubicBezTo>
                  <a:lnTo>
                    <a:pt x="3356" y="3544"/>
                  </a:lnTo>
                  <a:cubicBezTo>
                    <a:pt x="3356" y="3531"/>
                    <a:pt x="3354" y="3519"/>
                    <a:pt x="3354" y="3506"/>
                  </a:cubicBezTo>
                  <a:cubicBezTo>
                    <a:pt x="3354" y="2972"/>
                    <a:pt x="3786" y="2539"/>
                    <a:pt x="4320" y="2539"/>
                  </a:cubicBezTo>
                  <a:cubicBezTo>
                    <a:pt x="4856" y="2539"/>
                    <a:pt x="5287" y="2971"/>
                    <a:pt x="5287" y="3506"/>
                  </a:cubicBezTo>
                  <a:cubicBezTo>
                    <a:pt x="5287" y="3519"/>
                    <a:pt x="5287" y="3531"/>
                    <a:pt x="5286" y="3544"/>
                  </a:cubicBezTo>
                  <a:lnTo>
                    <a:pt x="5300" y="3544"/>
                  </a:lnTo>
                  <a:cubicBezTo>
                    <a:pt x="5656" y="3544"/>
                    <a:pt x="5945" y="3255"/>
                    <a:pt x="5945" y="2898"/>
                  </a:cubicBezTo>
                  <a:lnTo>
                    <a:pt x="5461" y="974"/>
                  </a:lnTo>
                  <a:cubicBezTo>
                    <a:pt x="5317" y="401"/>
                    <a:pt x="4801" y="0"/>
                    <a:pt x="4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6121452" y="3883889"/>
              <a:ext cx="98318" cy="98389"/>
            </a:xfrm>
            <a:custGeom>
              <a:rect b="b" l="l" r="r" t="t"/>
              <a:pathLst>
                <a:path extrusionOk="0" h="1373" w="1372">
                  <a:moveTo>
                    <a:pt x="686" y="1"/>
                  </a:moveTo>
                  <a:cubicBezTo>
                    <a:pt x="307" y="1"/>
                    <a:pt x="0" y="308"/>
                    <a:pt x="0" y="686"/>
                  </a:cubicBezTo>
                  <a:cubicBezTo>
                    <a:pt x="0" y="1065"/>
                    <a:pt x="307" y="1372"/>
                    <a:pt x="686" y="1372"/>
                  </a:cubicBezTo>
                  <a:cubicBezTo>
                    <a:pt x="1064" y="1372"/>
                    <a:pt x="1371" y="1065"/>
                    <a:pt x="1371" y="686"/>
                  </a:cubicBezTo>
                  <a:cubicBezTo>
                    <a:pt x="1371" y="308"/>
                    <a:pt x="1064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6138220" y="3900729"/>
              <a:ext cx="64781" cy="64709"/>
            </a:xfrm>
            <a:custGeom>
              <a:rect b="b" l="l" r="r" t="t"/>
              <a:pathLst>
                <a:path extrusionOk="0" h="903" w="904">
                  <a:moveTo>
                    <a:pt x="452" y="0"/>
                  </a:moveTo>
                  <a:cubicBezTo>
                    <a:pt x="203" y="0"/>
                    <a:pt x="0" y="202"/>
                    <a:pt x="0" y="451"/>
                  </a:cubicBezTo>
                  <a:cubicBezTo>
                    <a:pt x="0" y="701"/>
                    <a:pt x="203" y="903"/>
                    <a:pt x="452" y="903"/>
                  </a:cubicBezTo>
                  <a:cubicBezTo>
                    <a:pt x="701" y="903"/>
                    <a:pt x="904" y="701"/>
                    <a:pt x="904" y="451"/>
                  </a:cubicBezTo>
                  <a:cubicBezTo>
                    <a:pt x="904" y="202"/>
                    <a:pt x="701" y="0"/>
                    <a:pt x="45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080248" y="3681954"/>
              <a:ext cx="712014" cy="254035"/>
            </a:xfrm>
            <a:custGeom>
              <a:rect b="b" l="l" r="r" t="t"/>
              <a:pathLst>
                <a:path extrusionOk="0" h="3545" w="9936">
                  <a:moveTo>
                    <a:pt x="4102" y="0"/>
                  </a:moveTo>
                  <a:cubicBezTo>
                    <a:pt x="3506" y="0"/>
                    <a:pt x="2987" y="409"/>
                    <a:pt x="2847" y="988"/>
                  </a:cubicBezTo>
                  <a:cubicBezTo>
                    <a:pt x="2739" y="1435"/>
                    <a:pt x="2342" y="1749"/>
                    <a:pt x="1883" y="1749"/>
                  </a:cubicBezTo>
                  <a:cubicBezTo>
                    <a:pt x="1208" y="1749"/>
                    <a:pt x="614" y="2088"/>
                    <a:pt x="260" y="2608"/>
                  </a:cubicBezTo>
                  <a:cubicBezTo>
                    <a:pt x="0" y="2989"/>
                    <a:pt x="248" y="3520"/>
                    <a:pt x="708" y="3542"/>
                  </a:cubicBezTo>
                  <a:cubicBezTo>
                    <a:pt x="720" y="3542"/>
                    <a:pt x="731" y="3544"/>
                    <a:pt x="742" y="3544"/>
                  </a:cubicBezTo>
                  <a:lnTo>
                    <a:pt x="3365" y="3544"/>
                  </a:lnTo>
                  <a:cubicBezTo>
                    <a:pt x="3365" y="3531"/>
                    <a:pt x="3363" y="3519"/>
                    <a:pt x="3363" y="3506"/>
                  </a:cubicBezTo>
                  <a:cubicBezTo>
                    <a:pt x="3363" y="2972"/>
                    <a:pt x="3796" y="2539"/>
                    <a:pt x="4330" y="2539"/>
                  </a:cubicBezTo>
                  <a:cubicBezTo>
                    <a:pt x="4864" y="2539"/>
                    <a:pt x="5297" y="2971"/>
                    <a:pt x="5297" y="3506"/>
                  </a:cubicBezTo>
                  <a:cubicBezTo>
                    <a:pt x="5297" y="3519"/>
                    <a:pt x="5297" y="3531"/>
                    <a:pt x="5296" y="3544"/>
                  </a:cubicBezTo>
                  <a:lnTo>
                    <a:pt x="7346" y="3544"/>
                  </a:lnTo>
                  <a:cubicBezTo>
                    <a:pt x="7346" y="3531"/>
                    <a:pt x="7344" y="3519"/>
                    <a:pt x="7344" y="3506"/>
                  </a:cubicBezTo>
                  <a:cubicBezTo>
                    <a:pt x="7344" y="2972"/>
                    <a:pt x="7776" y="2539"/>
                    <a:pt x="8310" y="2539"/>
                  </a:cubicBezTo>
                  <a:cubicBezTo>
                    <a:pt x="8846" y="2539"/>
                    <a:pt x="9277" y="2971"/>
                    <a:pt x="9277" y="3506"/>
                  </a:cubicBezTo>
                  <a:cubicBezTo>
                    <a:pt x="9277" y="3519"/>
                    <a:pt x="9277" y="3531"/>
                    <a:pt x="9276" y="3544"/>
                  </a:cubicBezTo>
                  <a:lnTo>
                    <a:pt x="9290" y="3544"/>
                  </a:lnTo>
                  <a:cubicBezTo>
                    <a:pt x="9646" y="3544"/>
                    <a:pt x="9935" y="3255"/>
                    <a:pt x="9935" y="2898"/>
                  </a:cubicBezTo>
                  <a:lnTo>
                    <a:pt x="9451" y="974"/>
                  </a:lnTo>
                  <a:cubicBezTo>
                    <a:pt x="9307" y="401"/>
                    <a:pt x="8791" y="0"/>
                    <a:pt x="8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6163587" y="3702377"/>
              <a:ext cx="152564" cy="137229"/>
            </a:xfrm>
            <a:custGeom>
              <a:rect b="b" l="l" r="r" t="t"/>
              <a:pathLst>
                <a:path extrusionOk="0" h="1915" w="2129">
                  <a:moveTo>
                    <a:pt x="2129" y="1"/>
                  </a:moveTo>
                  <a:lnTo>
                    <a:pt x="0" y="1599"/>
                  </a:lnTo>
                  <a:lnTo>
                    <a:pt x="2129" y="1915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6218406" y="3702377"/>
              <a:ext cx="218491" cy="73022"/>
            </a:xfrm>
            <a:custGeom>
              <a:rect b="b" l="l" r="r" t="t"/>
              <a:pathLst>
                <a:path extrusionOk="0" h="1019" w="3049">
                  <a:moveTo>
                    <a:pt x="1371" y="1"/>
                  </a:moveTo>
                  <a:lnTo>
                    <a:pt x="1" y="1019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165379" y="3702377"/>
              <a:ext cx="399863" cy="112506"/>
            </a:xfrm>
            <a:custGeom>
              <a:rect b="b" l="l" r="r" t="t"/>
              <a:pathLst>
                <a:path extrusionOk="0" h="1570" w="5580">
                  <a:moveTo>
                    <a:pt x="3789" y="1"/>
                  </a:moveTo>
                  <a:lnTo>
                    <a:pt x="741" y="1019"/>
                  </a:lnTo>
                  <a:lnTo>
                    <a:pt x="0" y="1569"/>
                  </a:lnTo>
                  <a:lnTo>
                    <a:pt x="1275" y="1569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6256672" y="3702377"/>
              <a:ext cx="310861" cy="112506"/>
            </a:xfrm>
            <a:custGeom>
              <a:rect b="b" l="l" r="r" t="t"/>
              <a:pathLst>
                <a:path extrusionOk="0" h="1570" w="4338">
                  <a:moveTo>
                    <a:pt x="4305" y="1"/>
                  </a:moveTo>
                  <a:lnTo>
                    <a:pt x="1" y="1569"/>
                  </a:lnTo>
                  <a:lnTo>
                    <a:pt x="2228" y="1569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6448073" y="3702377"/>
              <a:ext cx="175424" cy="112650"/>
            </a:xfrm>
            <a:custGeom>
              <a:rect b="b" l="l" r="r" t="t"/>
              <a:pathLst>
                <a:path extrusionOk="0" h="1572" w="2448">
                  <a:moveTo>
                    <a:pt x="2446" y="1"/>
                  </a:moveTo>
                  <a:lnTo>
                    <a:pt x="2446" y="1"/>
                  </a:lnTo>
                  <a:lnTo>
                    <a:pt x="2446" y="1"/>
                  </a:lnTo>
                  <a:cubicBezTo>
                    <a:pt x="2447" y="1"/>
                    <a:pt x="2447" y="1"/>
                    <a:pt x="2448" y="1"/>
                  </a:cubicBezTo>
                  <a:close/>
                  <a:moveTo>
                    <a:pt x="2446" y="1"/>
                  </a:moveTo>
                  <a:cubicBezTo>
                    <a:pt x="2228" y="1"/>
                    <a:pt x="2016" y="71"/>
                    <a:pt x="1841" y="201"/>
                  </a:cubicBezTo>
                  <a:lnTo>
                    <a:pt x="0" y="1571"/>
                  </a:lnTo>
                  <a:lnTo>
                    <a:pt x="750" y="1571"/>
                  </a:lnTo>
                  <a:lnTo>
                    <a:pt x="2446" y="796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6501889" y="3759346"/>
              <a:ext cx="121607" cy="55536"/>
            </a:xfrm>
            <a:custGeom>
              <a:rect b="b" l="l" r="r" t="t"/>
              <a:pathLst>
                <a:path extrusionOk="0" h="775" w="1697">
                  <a:moveTo>
                    <a:pt x="1697" y="1"/>
                  </a:moveTo>
                  <a:lnTo>
                    <a:pt x="0" y="774"/>
                  </a:lnTo>
                  <a:lnTo>
                    <a:pt x="1697" y="774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6641409" y="3702377"/>
              <a:ext cx="67145" cy="48872"/>
            </a:xfrm>
            <a:custGeom>
              <a:rect b="b" l="l" r="r" t="t"/>
              <a:pathLst>
                <a:path extrusionOk="0" h="682" w="937">
                  <a:moveTo>
                    <a:pt x="1" y="1"/>
                  </a:moveTo>
                  <a:lnTo>
                    <a:pt x="1" y="682"/>
                  </a:lnTo>
                  <a:lnTo>
                    <a:pt x="937" y="254"/>
                  </a:lnTo>
                  <a:cubicBezTo>
                    <a:pt x="755" y="95"/>
                    <a:pt x="51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6641266" y="3720507"/>
              <a:ext cx="103835" cy="94376"/>
            </a:xfrm>
            <a:custGeom>
              <a:rect b="b" l="l" r="r" t="t"/>
              <a:pathLst>
                <a:path extrusionOk="0" h="1317" w="1449">
                  <a:moveTo>
                    <a:pt x="937" y="0"/>
                  </a:moveTo>
                  <a:lnTo>
                    <a:pt x="1" y="428"/>
                  </a:lnTo>
                  <a:lnTo>
                    <a:pt x="1" y="1316"/>
                  </a:lnTo>
                  <a:lnTo>
                    <a:pt x="1448" y="1316"/>
                  </a:lnTo>
                  <a:lnTo>
                    <a:pt x="1249" y="516"/>
                  </a:lnTo>
                  <a:cubicBezTo>
                    <a:pt x="1200" y="311"/>
                    <a:pt x="1087" y="133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41373" y="3883889"/>
              <a:ext cx="98318" cy="98389"/>
            </a:xfrm>
            <a:custGeom>
              <a:rect b="b" l="l" r="r" t="t"/>
              <a:pathLst>
                <a:path extrusionOk="0" h="1373" w="1372">
                  <a:moveTo>
                    <a:pt x="686" y="1"/>
                  </a:moveTo>
                  <a:cubicBezTo>
                    <a:pt x="308" y="1"/>
                    <a:pt x="1" y="308"/>
                    <a:pt x="1" y="686"/>
                  </a:cubicBezTo>
                  <a:cubicBezTo>
                    <a:pt x="1" y="1065"/>
                    <a:pt x="308" y="1372"/>
                    <a:pt x="686" y="1372"/>
                  </a:cubicBezTo>
                  <a:cubicBezTo>
                    <a:pt x="1065" y="1372"/>
                    <a:pt x="1372" y="1065"/>
                    <a:pt x="1372" y="686"/>
                  </a:cubicBezTo>
                  <a:cubicBezTo>
                    <a:pt x="1372" y="308"/>
                    <a:pt x="1065" y="1"/>
                    <a:pt x="686" y="1"/>
                  </a:cubicBezTo>
                  <a:close/>
                </a:path>
              </a:pathLst>
            </a:custGeom>
            <a:solidFill>
              <a:srgbClr val="5146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6358141" y="3900729"/>
              <a:ext cx="64852" cy="64709"/>
            </a:xfrm>
            <a:custGeom>
              <a:rect b="b" l="l" r="r" t="t"/>
              <a:pathLst>
                <a:path extrusionOk="0" h="903" w="905">
                  <a:moveTo>
                    <a:pt x="452" y="0"/>
                  </a:moveTo>
                  <a:cubicBezTo>
                    <a:pt x="204" y="0"/>
                    <a:pt x="1" y="202"/>
                    <a:pt x="1" y="451"/>
                  </a:cubicBezTo>
                  <a:cubicBezTo>
                    <a:pt x="1" y="701"/>
                    <a:pt x="204" y="903"/>
                    <a:pt x="452" y="903"/>
                  </a:cubicBezTo>
                  <a:cubicBezTo>
                    <a:pt x="702" y="903"/>
                    <a:pt x="904" y="701"/>
                    <a:pt x="904" y="451"/>
                  </a:cubicBezTo>
                  <a:cubicBezTo>
                    <a:pt x="904" y="202"/>
                    <a:pt x="702" y="0"/>
                    <a:pt x="45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6626647" y="3883889"/>
              <a:ext cx="98389" cy="98389"/>
            </a:xfrm>
            <a:custGeom>
              <a:rect b="b" l="l" r="r" t="t"/>
              <a:pathLst>
                <a:path extrusionOk="0" h="1373" w="1373">
                  <a:moveTo>
                    <a:pt x="687" y="1"/>
                  </a:moveTo>
                  <a:cubicBezTo>
                    <a:pt x="308" y="1"/>
                    <a:pt x="1" y="308"/>
                    <a:pt x="1" y="686"/>
                  </a:cubicBezTo>
                  <a:cubicBezTo>
                    <a:pt x="1" y="1065"/>
                    <a:pt x="308" y="1372"/>
                    <a:pt x="687" y="1372"/>
                  </a:cubicBezTo>
                  <a:cubicBezTo>
                    <a:pt x="1066" y="1372"/>
                    <a:pt x="1373" y="1065"/>
                    <a:pt x="1373" y="686"/>
                  </a:cubicBezTo>
                  <a:cubicBezTo>
                    <a:pt x="1373" y="308"/>
                    <a:pt x="1066" y="1"/>
                    <a:pt x="687" y="1"/>
                  </a:cubicBezTo>
                  <a:close/>
                </a:path>
              </a:pathLst>
            </a:custGeom>
            <a:solidFill>
              <a:srgbClr val="5146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6643487" y="3900729"/>
              <a:ext cx="64781" cy="64709"/>
            </a:xfrm>
            <a:custGeom>
              <a:rect b="b" l="l" r="r" t="t"/>
              <a:pathLst>
                <a:path extrusionOk="0" h="903" w="904">
                  <a:moveTo>
                    <a:pt x="452" y="0"/>
                  </a:moveTo>
                  <a:cubicBezTo>
                    <a:pt x="203" y="0"/>
                    <a:pt x="0" y="202"/>
                    <a:pt x="0" y="451"/>
                  </a:cubicBezTo>
                  <a:cubicBezTo>
                    <a:pt x="0" y="701"/>
                    <a:pt x="203" y="903"/>
                    <a:pt x="452" y="903"/>
                  </a:cubicBezTo>
                  <a:cubicBezTo>
                    <a:pt x="701" y="903"/>
                    <a:pt x="904" y="701"/>
                    <a:pt x="904" y="451"/>
                  </a:cubicBezTo>
                  <a:cubicBezTo>
                    <a:pt x="904" y="202"/>
                    <a:pt x="701" y="0"/>
                    <a:pt x="45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6503251" y="3775469"/>
              <a:ext cx="50592" cy="26299"/>
            </a:xfrm>
            <a:custGeom>
              <a:rect b="b" l="l" r="r" t="t"/>
              <a:pathLst>
                <a:path extrusionOk="0" h="367" w="706">
                  <a:moveTo>
                    <a:pt x="252" y="1"/>
                  </a:moveTo>
                  <a:cubicBezTo>
                    <a:pt x="213" y="1"/>
                    <a:pt x="175" y="14"/>
                    <a:pt x="143" y="36"/>
                  </a:cubicBezTo>
                  <a:cubicBezTo>
                    <a:pt x="1" y="142"/>
                    <a:pt x="75" y="367"/>
                    <a:pt x="252" y="367"/>
                  </a:cubicBezTo>
                  <a:lnTo>
                    <a:pt x="455" y="367"/>
                  </a:lnTo>
                  <a:cubicBezTo>
                    <a:pt x="493" y="367"/>
                    <a:pt x="532" y="354"/>
                    <a:pt x="564" y="331"/>
                  </a:cubicBezTo>
                  <a:cubicBezTo>
                    <a:pt x="706" y="226"/>
                    <a:pt x="631" y="1"/>
                    <a:pt x="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6460399" y="3777905"/>
              <a:ext cx="64709" cy="39413"/>
            </a:xfrm>
            <a:custGeom>
              <a:rect b="b" l="l" r="r" t="t"/>
              <a:pathLst>
                <a:path extrusionOk="0" h="550" w="903">
                  <a:moveTo>
                    <a:pt x="738" y="0"/>
                  </a:moveTo>
                  <a:lnTo>
                    <a:pt x="0" y="550"/>
                  </a:lnTo>
                  <a:lnTo>
                    <a:pt x="165" y="550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263122" y="3863824"/>
              <a:ext cx="69009" cy="39986"/>
            </a:xfrm>
            <a:custGeom>
              <a:rect b="b" l="l" r="r" t="t"/>
              <a:pathLst>
                <a:path extrusionOk="0" h="558" w="963">
                  <a:moveTo>
                    <a:pt x="730" y="0"/>
                  </a:moveTo>
                  <a:cubicBezTo>
                    <a:pt x="707" y="0"/>
                    <a:pt x="684" y="4"/>
                    <a:pt x="661" y="11"/>
                  </a:cubicBezTo>
                  <a:lnTo>
                    <a:pt x="1" y="216"/>
                  </a:lnTo>
                  <a:lnTo>
                    <a:pt x="1" y="557"/>
                  </a:lnTo>
                  <a:lnTo>
                    <a:pt x="963" y="234"/>
                  </a:lnTo>
                  <a:cubicBezTo>
                    <a:pt x="963" y="101"/>
                    <a:pt x="854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6130409" y="3878228"/>
              <a:ext cx="132714" cy="34540"/>
            </a:xfrm>
            <a:custGeom>
              <a:rect b="b" l="l" r="r" t="t"/>
              <a:pathLst>
                <a:path extrusionOk="0" h="482" w="1852">
                  <a:moveTo>
                    <a:pt x="1" y="0"/>
                  </a:moveTo>
                  <a:lnTo>
                    <a:pt x="1" y="351"/>
                  </a:lnTo>
                  <a:cubicBezTo>
                    <a:pt x="190" y="436"/>
                    <a:pt x="399" y="481"/>
                    <a:pt x="611" y="481"/>
                  </a:cubicBezTo>
                  <a:lnTo>
                    <a:pt x="1234" y="481"/>
                  </a:lnTo>
                  <a:cubicBezTo>
                    <a:pt x="1399" y="481"/>
                    <a:pt x="1563" y="453"/>
                    <a:pt x="1720" y="399"/>
                  </a:cubicBezTo>
                  <a:lnTo>
                    <a:pt x="1852" y="354"/>
                  </a:lnTo>
                  <a:lnTo>
                    <a:pt x="1852" y="14"/>
                  </a:lnTo>
                  <a:lnTo>
                    <a:pt x="1543" y="112"/>
                  </a:lnTo>
                  <a:cubicBezTo>
                    <a:pt x="1402" y="156"/>
                    <a:pt x="1253" y="178"/>
                    <a:pt x="1103" y="178"/>
                  </a:cubicBezTo>
                  <a:lnTo>
                    <a:pt x="707" y="178"/>
                  </a:lnTo>
                  <a:cubicBezTo>
                    <a:pt x="458" y="178"/>
                    <a:pt x="216" y="11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6094078" y="3859740"/>
              <a:ext cx="36475" cy="43713"/>
            </a:xfrm>
            <a:custGeom>
              <a:rect b="b" l="l" r="r" t="t"/>
              <a:pathLst>
                <a:path extrusionOk="0" h="610" w="509">
                  <a:moveTo>
                    <a:pt x="161" y="0"/>
                  </a:moveTo>
                  <a:lnTo>
                    <a:pt x="47" y="168"/>
                  </a:lnTo>
                  <a:lnTo>
                    <a:pt x="0" y="233"/>
                  </a:lnTo>
                  <a:cubicBezTo>
                    <a:pt x="142" y="395"/>
                    <a:pt x="318" y="523"/>
                    <a:pt x="509" y="609"/>
                  </a:cubicBezTo>
                  <a:lnTo>
                    <a:pt x="509" y="258"/>
                  </a:lnTo>
                  <a:cubicBezTo>
                    <a:pt x="382" y="191"/>
                    <a:pt x="264" y="104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6185802" y="3894208"/>
              <a:ext cx="14762" cy="14690"/>
            </a:xfrm>
            <a:custGeom>
              <a:rect b="b" l="l" r="r" t="t"/>
              <a:pathLst>
                <a:path extrusionOk="0" h="205" w="206">
                  <a:moveTo>
                    <a:pt x="103" y="0"/>
                  </a:moveTo>
                  <a:lnTo>
                    <a:pt x="0" y="103"/>
                  </a:lnTo>
                  <a:lnTo>
                    <a:pt x="103" y="205"/>
                  </a:lnTo>
                  <a:lnTo>
                    <a:pt x="205" y="10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6341373" y="3883889"/>
              <a:ext cx="98318" cy="98389"/>
            </a:xfrm>
            <a:custGeom>
              <a:rect b="b" l="l" r="r" t="t"/>
              <a:pathLst>
                <a:path extrusionOk="0" h="1373" w="1372">
                  <a:moveTo>
                    <a:pt x="686" y="1"/>
                  </a:moveTo>
                  <a:cubicBezTo>
                    <a:pt x="308" y="1"/>
                    <a:pt x="1" y="308"/>
                    <a:pt x="1" y="686"/>
                  </a:cubicBezTo>
                  <a:cubicBezTo>
                    <a:pt x="1" y="1065"/>
                    <a:pt x="308" y="1372"/>
                    <a:pt x="686" y="1372"/>
                  </a:cubicBezTo>
                  <a:cubicBezTo>
                    <a:pt x="1065" y="1372"/>
                    <a:pt x="1372" y="1065"/>
                    <a:pt x="1372" y="686"/>
                  </a:cubicBezTo>
                  <a:cubicBezTo>
                    <a:pt x="1372" y="308"/>
                    <a:pt x="1065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6626719" y="3883889"/>
              <a:ext cx="98318" cy="98389"/>
            </a:xfrm>
            <a:custGeom>
              <a:rect b="b" l="l" r="r" t="t"/>
              <a:pathLst>
                <a:path extrusionOk="0" h="1373" w="1372">
                  <a:moveTo>
                    <a:pt x="686" y="1"/>
                  </a:moveTo>
                  <a:cubicBezTo>
                    <a:pt x="308" y="1"/>
                    <a:pt x="1" y="308"/>
                    <a:pt x="1" y="686"/>
                  </a:cubicBezTo>
                  <a:cubicBezTo>
                    <a:pt x="1" y="1065"/>
                    <a:pt x="308" y="1372"/>
                    <a:pt x="686" y="1372"/>
                  </a:cubicBezTo>
                  <a:cubicBezTo>
                    <a:pt x="1065" y="1372"/>
                    <a:pt x="1372" y="1065"/>
                    <a:pt x="1372" y="686"/>
                  </a:cubicBezTo>
                  <a:cubicBezTo>
                    <a:pt x="1372" y="308"/>
                    <a:pt x="1065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6698593" y="3831865"/>
              <a:ext cx="52670" cy="18058"/>
            </a:xfrm>
            <a:custGeom>
              <a:rect b="b" l="l" r="r" t="t"/>
              <a:pathLst>
                <a:path extrusionOk="0" h="252" w="735">
                  <a:moveTo>
                    <a:pt x="125" y="0"/>
                  </a:moveTo>
                  <a:cubicBezTo>
                    <a:pt x="57" y="0"/>
                    <a:pt x="1" y="57"/>
                    <a:pt x="1" y="125"/>
                  </a:cubicBezTo>
                  <a:cubicBezTo>
                    <a:pt x="1" y="195"/>
                    <a:pt x="57" y="251"/>
                    <a:pt x="125" y="251"/>
                  </a:cubicBezTo>
                  <a:lnTo>
                    <a:pt x="609" y="251"/>
                  </a:lnTo>
                  <a:cubicBezTo>
                    <a:pt x="678" y="251"/>
                    <a:pt x="734" y="196"/>
                    <a:pt x="734" y="125"/>
                  </a:cubicBezTo>
                  <a:cubicBezTo>
                    <a:pt x="734" y="57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6674874" y="3810152"/>
              <a:ext cx="4371" cy="3225"/>
            </a:xfrm>
            <a:custGeom>
              <a:rect b="b" l="l" r="r" t="t"/>
              <a:pathLst>
                <a:path extrusionOk="0" h="45" w="61">
                  <a:moveTo>
                    <a:pt x="61" y="1"/>
                  </a:moveTo>
                  <a:lnTo>
                    <a:pt x="0" y="9"/>
                  </a:lnTo>
                  <a:lnTo>
                    <a:pt x="0" y="45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366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6716221" y="3829428"/>
              <a:ext cx="19133" cy="12111"/>
            </a:xfrm>
            <a:custGeom>
              <a:rect b="b" l="l" r="r" t="t"/>
              <a:pathLst>
                <a:path extrusionOk="0" h="169" w="267">
                  <a:moveTo>
                    <a:pt x="133" y="1"/>
                  </a:moveTo>
                  <a:cubicBezTo>
                    <a:pt x="60" y="1"/>
                    <a:pt x="0" y="39"/>
                    <a:pt x="0" y="85"/>
                  </a:cubicBezTo>
                  <a:cubicBezTo>
                    <a:pt x="0" y="131"/>
                    <a:pt x="60" y="169"/>
                    <a:pt x="133" y="169"/>
                  </a:cubicBezTo>
                  <a:cubicBezTo>
                    <a:pt x="206" y="169"/>
                    <a:pt x="266" y="132"/>
                    <a:pt x="266" y="85"/>
                  </a:cubicBezTo>
                  <a:cubicBezTo>
                    <a:pt x="266" y="39"/>
                    <a:pt x="206" y="1"/>
                    <a:pt x="133" y="1"/>
                  </a:cubicBezTo>
                  <a:close/>
                </a:path>
              </a:pathLst>
            </a:custGeom>
            <a:solidFill>
              <a:srgbClr val="221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6922384" y="3565150"/>
              <a:ext cx="107848" cy="107848"/>
            </a:xfrm>
            <a:custGeom>
              <a:rect b="b" l="l" r="r" t="t"/>
              <a:pathLst>
                <a:path extrusionOk="0" h="1505" w="1505">
                  <a:moveTo>
                    <a:pt x="752" y="0"/>
                  </a:moveTo>
                  <a:cubicBezTo>
                    <a:pt x="337" y="0"/>
                    <a:pt x="0" y="337"/>
                    <a:pt x="0" y="752"/>
                  </a:cubicBezTo>
                  <a:cubicBezTo>
                    <a:pt x="0" y="1167"/>
                    <a:pt x="337" y="1504"/>
                    <a:pt x="752" y="1504"/>
                  </a:cubicBezTo>
                  <a:cubicBezTo>
                    <a:pt x="1168" y="1504"/>
                    <a:pt x="1505" y="1169"/>
                    <a:pt x="1505" y="752"/>
                  </a:cubicBezTo>
                  <a:cubicBezTo>
                    <a:pt x="1505" y="337"/>
                    <a:pt x="1168" y="0"/>
                    <a:pt x="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6927973" y="3570597"/>
              <a:ext cx="96669" cy="96741"/>
            </a:xfrm>
            <a:custGeom>
              <a:rect b="b" l="l" r="r" t="t"/>
              <a:pathLst>
                <a:path extrusionOk="0" h="1350" w="1349">
                  <a:moveTo>
                    <a:pt x="674" y="1"/>
                  </a:moveTo>
                  <a:cubicBezTo>
                    <a:pt x="302" y="1"/>
                    <a:pt x="0" y="303"/>
                    <a:pt x="0" y="675"/>
                  </a:cubicBezTo>
                  <a:cubicBezTo>
                    <a:pt x="0" y="1049"/>
                    <a:pt x="302" y="1349"/>
                    <a:pt x="674" y="1349"/>
                  </a:cubicBezTo>
                  <a:cubicBezTo>
                    <a:pt x="1047" y="1349"/>
                    <a:pt x="1349" y="1048"/>
                    <a:pt x="1349" y="675"/>
                  </a:cubicBezTo>
                  <a:cubicBezTo>
                    <a:pt x="1349" y="303"/>
                    <a:pt x="1047" y="1"/>
                    <a:pt x="67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6962441" y="3590446"/>
              <a:ext cx="27732" cy="26801"/>
            </a:xfrm>
            <a:custGeom>
              <a:rect b="b" l="l" r="r" t="t"/>
              <a:pathLst>
                <a:path extrusionOk="0" h="374" w="387">
                  <a:moveTo>
                    <a:pt x="132" y="0"/>
                  </a:moveTo>
                  <a:cubicBezTo>
                    <a:pt x="129" y="0"/>
                    <a:pt x="126" y="1"/>
                    <a:pt x="123" y="2"/>
                  </a:cubicBezTo>
                  <a:cubicBezTo>
                    <a:pt x="49" y="31"/>
                    <a:pt x="0" y="101"/>
                    <a:pt x="0" y="181"/>
                  </a:cubicBezTo>
                  <a:cubicBezTo>
                    <a:pt x="0" y="287"/>
                    <a:pt x="87" y="374"/>
                    <a:pt x="193" y="374"/>
                  </a:cubicBezTo>
                  <a:cubicBezTo>
                    <a:pt x="300" y="374"/>
                    <a:pt x="387" y="289"/>
                    <a:pt x="384" y="180"/>
                  </a:cubicBezTo>
                  <a:cubicBezTo>
                    <a:pt x="384" y="107"/>
                    <a:pt x="342" y="39"/>
                    <a:pt x="275" y="7"/>
                  </a:cubicBezTo>
                  <a:cubicBezTo>
                    <a:pt x="272" y="6"/>
                    <a:pt x="269" y="5"/>
                    <a:pt x="266" y="5"/>
                  </a:cubicBezTo>
                  <a:cubicBezTo>
                    <a:pt x="257" y="5"/>
                    <a:pt x="248" y="10"/>
                    <a:pt x="245" y="19"/>
                  </a:cubicBezTo>
                  <a:cubicBezTo>
                    <a:pt x="240" y="30"/>
                    <a:pt x="245" y="44"/>
                    <a:pt x="256" y="49"/>
                  </a:cubicBezTo>
                  <a:cubicBezTo>
                    <a:pt x="307" y="74"/>
                    <a:pt x="340" y="125"/>
                    <a:pt x="340" y="181"/>
                  </a:cubicBezTo>
                  <a:cubicBezTo>
                    <a:pt x="340" y="261"/>
                    <a:pt x="274" y="327"/>
                    <a:pt x="193" y="327"/>
                  </a:cubicBezTo>
                  <a:cubicBezTo>
                    <a:pt x="113" y="327"/>
                    <a:pt x="48" y="261"/>
                    <a:pt x="48" y="181"/>
                  </a:cubicBezTo>
                  <a:cubicBezTo>
                    <a:pt x="48" y="121"/>
                    <a:pt x="85" y="67"/>
                    <a:pt x="141" y="45"/>
                  </a:cubicBezTo>
                  <a:cubicBezTo>
                    <a:pt x="153" y="40"/>
                    <a:pt x="159" y="26"/>
                    <a:pt x="154" y="14"/>
                  </a:cubicBezTo>
                  <a:cubicBezTo>
                    <a:pt x="150" y="6"/>
                    <a:pt x="142" y="0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6974623" y="3586791"/>
              <a:ext cx="3368" cy="13114"/>
            </a:xfrm>
            <a:custGeom>
              <a:rect b="b" l="l" r="r" t="t"/>
              <a:pathLst>
                <a:path extrusionOk="0" h="183" w="47">
                  <a:moveTo>
                    <a:pt x="23" y="1"/>
                  </a:moveTo>
                  <a:cubicBezTo>
                    <a:pt x="11" y="1"/>
                    <a:pt x="1" y="12"/>
                    <a:pt x="1" y="25"/>
                  </a:cubicBezTo>
                  <a:lnTo>
                    <a:pt x="1" y="159"/>
                  </a:lnTo>
                  <a:cubicBezTo>
                    <a:pt x="1" y="172"/>
                    <a:pt x="11" y="182"/>
                    <a:pt x="23" y="182"/>
                  </a:cubicBezTo>
                  <a:cubicBezTo>
                    <a:pt x="37" y="182"/>
                    <a:pt x="47" y="172"/>
                    <a:pt x="47" y="159"/>
                  </a:cubicBezTo>
                  <a:lnTo>
                    <a:pt x="47" y="25"/>
                  </a:lnTo>
                  <a:cubicBezTo>
                    <a:pt x="47" y="12"/>
                    <a:pt x="37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958930" y="3628784"/>
              <a:ext cx="34683" cy="22573"/>
            </a:xfrm>
            <a:custGeom>
              <a:rect b="b" l="l" r="r" t="t"/>
              <a:pathLst>
                <a:path extrusionOk="0" h="315" w="484">
                  <a:moveTo>
                    <a:pt x="159" y="0"/>
                  </a:moveTo>
                  <a:cubicBezTo>
                    <a:pt x="72" y="0"/>
                    <a:pt x="1" y="70"/>
                    <a:pt x="1" y="157"/>
                  </a:cubicBezTo>
                  <a:cubicBezTo>
                    <a:pt x="1" y="245"/>
                    <a:pt x="72" y="314"/>
                    <a:pt x="159" y="314"/>
                  </a:cubicBezTo>
                  <a:lnTo>
                    <a:pt x="327" y="314"/>
                  </a:lnTo>
                  <a:cubicBezTo>
                    <a:pt x="414" y="314"/>
                    <a:pt x="484" y="245"/>
                    <a:pt x="484" y="157"/>
                  </a:cubicBezTo>
                  <a:cubicBezTo>
                    <a:pt x="484" y="70"/>
                    <a:pt x="414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965666" y="3640822"/>
              <a:ext cx="21355" cy="13974"/>
            </a:xfrm>
            <a:custGeom>
              <a:rect b="b" l="l" r="r" t="t"/>
              <a:pathLst>
                <a:path extrusionOk="0" h="195" w="298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lnTo>
                    <a:pt x="201" y="194"/>
                  </a:lnTo>
                  <a:cubicBezTo>
                    <a:pt x="255" y="194"/>
                    <a:pt x="298" y="150"/>
                    <a:pt x="298" y="97"/>
                  </a:cubicBezTo>
                  <a:cubicBezTo>
                    <a:pt x="298" y="43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718156" y="3824484"/>
              <a:ext cx="19133" cy="11967"/>
            </a:xfrm>
            <a:custGeom>
              <a:rect b="b" l="l" r="r" t="t"/>
              <a:pathLst>
                <a:path extrusionOk="0" h="167" w="267">
                  <a:moveTo>
                    <a:pt x="128" y="0"/>
                  </a:moveTo>
                  <a:cubicBezTo>
                    <a:pt x="57" y="0"/>
                    <a:pt x="1" y="38"/>
                    <a:pt x="1" y="83"/>
                  </a:cubicBezTo>
                  <a:cubicBezTo>
                    <a:pt x="1" y="129"/>
                    <a:pt x="61" y="167"/>
                    <a:pt x="134" y="167"/>
                  </a:cubicBezTo>
                  <a:cubicBezTo>
                    <a:pt x="207" y="167"/>
                    <a:pt x="267" y="130"/>
                    <a:pt x="267" y="83"/>
                  </a:cubicBezTo>
                  <a:cubicBezTo>
                    <a:pt x="267" y="37"/>
                    <a:pt x="207" y="0"/>
                    <a:pt x="134" y="0"/>
                  </a:cubicBezTo>
                  <a:cubicBezTo>
                    <a:pt x="132" y="0"/>
                    <a:pt x="130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725751" y="3645050"/>
              <a:ext cx="253175" cy="299825"/>
            </a:xfrm>
            <a:custGeom>
              <a:rect b="b" l="l" r="r" t="t"/>
              <a:pathLst>
                <a:path extrusionOk="0" h="4184" w="3533">
                  <a:moveTo>
                    <a:pt x="3495" y="0"/>
                  </a:moveTo>
                  <a:cubicBezTo>
                    <a:pt x="3476" y="0"/>
                    <a:pt x="3460" y="18"/>
                    <a:pt x="3460" y="36"/>
                  </a:cubicBezTo>
                  <a:lnTo>
                    <a:pt x="3460" y="3533"/>
                  </a:lnTo>
                  <a:cubicBezTo>
                    <a:pt x="3460" y="3851"/>
                    <a:pt x="3201" y="4109"/>
                    <a:pt x="2884" y="4109"/>
                  </a:cubicBezTo>
                  <a:cubicBezTo>
                    <a:pt x="2566" y="4109"/>
                    <a:pt x="2309" y="3851"/>
                    <a:pt x="2309" y="3533"/>
                  </a:cubicBezTo>
                  <a:cubicBezTo>
                    <a:pt x="2309" y="2757"/>
                    <a:pt x="1676" y="2126"/>
                    <a:pt x="901" y="2126"/>
                  </a:cubicBezTo>
                  <a:lnTo>
                    <a:pt x="535" y="2126"/>
                  </a:lnTo>
                  <a:cubicBezTo>
                    <a:pt x="280" y="2126"/>
                    <a:pt x="63" y="2300"/>
                    <a:pt x="5" y="2547"/>
                  </a:cubicBezTo>
                  <a:cubicBezTo>
                    <a:pt x="0" y="2567"/>
                    <a:pt x="13" y="2586"/>
                    <a:pt x="32" y="2591"/>
                  </a:cubicBezTo>
                  <a:cubicBezTo>
                    <a:pt x="35" y="2592"/>
                    <a:pt x="38" y="2592"/>
                    <a:pt x="41" y="2592"/>
                  </a:cubicBezTo>
                  <a:cubicBezTo>
                    <a:pt x="57" y="2592"/>
                    <a:pt x="71" y="2580"/>
                    <a:pt x="75" y="2563"/>
                  </a:cubicBezTo>
                  <a:cubicBezTo>
                    <a:pt x="124" y="2349"/>
                    <a:pt x="314" y="2198"/>
                    <a:pt x="535" y="2198"/>
                  </a:cubicBezTo>
                  <a:lnTo>
                    <a:pt x="901" y="2198"/>
                  </a:lnTo>
                  <a:cubicBezTo>
                    <a:pt x="1637" y="2198"/>
                    <a:pt x="2237" y="2798"/>
                    <a:pt x="2237" y="3534"/>
                  </a:cubicBezTo>
                  <a:cubicBezTo>
                    <a:pt x="2237" y="3893"/>
                    <a:pt x="2529" y="4183"/>
                    <a:pt x="2886" y="4183"/>
                  </a:cubicBezTo>
                  <a:cubicBezTo>
                    <a:pt x="3242" y="4183"/>
                    <a:pt x="3532" y="3892"/>
                    <a:pt x="3531" y="3533"/>
                  </a:cubicBezTo>
                  <a:lnTo>
                    <a:pt x="3531" y="36"/>
                  </a:lnTo>
                  <a:cubicBezTo>
                    <a:pt x="3531" y="18"/>
                    <a:pt x="3515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42412" y="3974466"/>
              <a:ext cx="1045233" cy="7811"/>
            </a:xfrm>
            <a:custGeom>
              <a:rect b="b" l="l" r="r" t="t"/>
              <a:pathLst>
                <a:path extrusionOk="0" h="109" w="14586">
                  <a:moveTo>
                    <a:pt x="56" y="1"/>
                  </a:moveTo>
                  <a:cubicBezTo>
                    <a:pt x="26" y="1"/>
                    <a:pt x="0" y="25"/>
                    <a:pt x="0" y="54"/>
                  </a:cubicBezTo>
                  <a:cubicBezTo>
                    <a:pt x="0" y="83"/>
                    <a:pt x="26" y="108"/>
                    <a:pt x="56" y="108"/>
                  </a:cubicBezTo>
                  <a:lnTo>
                    <a:pt x="14529" y="108"/>
                  </a:lnTo>
                  <a:cubicBezTo>
                    <a:pt x="14560" y="108"/>
                    <a:pt x="14586" y="84"/>
                    <a:pt x="14586" y="54"/>
                  </a:cubicBezTo>
                  <a:cubicBezTo>
                    <a:pt x="14586" y="25"/>
                    <a:pt x="14560" y="1"/>
                    <a:pt x="14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535497" y="3840822"/>
              <a:ext cx="26944" cy="74813"/>
            </a:xfrm>
            <a:custGeom>
              <a:rect b="b" l="l" r="r" t="t"/>
              <a:pathLst>
                <a:path extrusionOk="0" h="1044" w="376">
                  <a:moveTo>
                    <a:pt x="187" y="0"/>
                  </a:moveTo>
                  <a:cubicBezTo>
                    <a:pt x="84" y="0"/>
                    <a:pt x="0" y="85"/>
                    <a:pt x="0" y="189"/>
                  </a:cubicBezTo>
                  <a:lnTo>
                    <a:pt x="0" y="857"/>
                  </a:lnTo>
                  <a:cubicBezTo>
                    <a:pt x="0" y="960"/>
                    <a:pt x="84" y="1044"/>
                    <a:pt x="187" y="1044"/>
                  </a:cubicBezTo>
                  <a:cubicBezTo>
                    <a:pt x="292" y="1044"/>
                    <a:pt x="376" y="960"/>
                    <a:pt x="376" y="857"/>
                  </a:cubicBezTo>
                  <a:lnTo>
                    <a:pt x="376" y="189"/>
                  </a:lnTo>
                  <a:cubicBezTo>
                    <a:pt x="376" y="8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539653" y="3862320"/>
              <a:ext cx="18703" cy="29667"/>
            </a:xfrm>
            <a:custGeom>
              <a:rect b="b" l="l" r="r" t="t"/>
              <a:pathLst>
                <a:path extrusionOk="0" h="414" w="261">
                  <a:moveTo>
                    <a:pt x="227" y="32"/>
                  </a:moveTo>
                  <a:lnTo>
                    <a:pt x="227" y="381"/>
                  </a:lnTo>
                  <a:lnTo>
                    <a:pt x="32" y="381"/>
                  </a:lnTo>
                  <a:lnTo>
                    <a:pt x="32" y="32"/>
                  </a:lnTo>
                  <a:close/>
                  <a:moveTo>
                    <a:pt x="0" y="0"/>
                  </a:moveTo>
                  <a:lnTo>
                    <a:pt x="0" y="413"/>
                  </a:lnTo>
                  <a:lnTo>
                    <a:pt x="260" y="41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544311" y="3857447"/>
              <a:ext cx="9316" cy="7023"/>
            </a:xfrm>
            <a:custGeom>
              <a:rect b="b" l="l" r="r" t="t"/>
              <a:pathLst>
                <a:path extrusionOk="0" h="98" w="130">
                  <a:moveTo>
                    <a:pt x="103" y="26"/>
                  </a:moveTo>
                  <a:lnTo>
                    <a:pt x="103" y="70"/>
                  </a:lnTo>
                  <a:lnTo>
                    <a:pt x="26" y="70"/>
                  </a:lnTo>
                  <a:lnTo>
                    <a:pt x="26" y="26"/>
                  </a:lnTo>
                  <a:close/>
                  <a:moveTo>
                    <a:pt x="1" y="1"/>
                  </a:moveTo>
                  <a:lnTo>
                    <a:pt x="1" y="98"/>
                  </a:lnTo>
                  <a:lnTo>
                    <a:pt x="130" y="98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543738" y="3866404"/>
              <a:ext cx="10319" cy="4801"/>
            </a:xfrm>
            <a:custGeom>
              <a:rect b="b" l="l" r="r" t="t"/>
              <a:pathLst>
                <a:path extrusionOk="0" h="67" w="144">
                  <a:moveTo>
                    <a:pt x="1" y="0"/>
                  </a:moveTo>
                  <a:lnTo>
                    <a:pt x="1" y="67"/>
                  </a:lnTo>
                  <a:lnTo>
                    <a:pt x="144" y="67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543738" y="3874000"/>
              <a:ext cx="10319" cy="4873"/>
            </a:xfrm>
            <a:custGeom>
              <a:rect b="b" l="l" r="r" t="t"/>
              <a:pathLst>
                <a:path extrusionOk="0" h="68" w="144">
                  <a:moveTo>
                    <a:pt x="1" y="1"/>
                  </a:moveTo>
                  <a:lnTo>
                    <a:pt x="1" y="67"/>
                  </a:lnTo>
                  <a:lnTo>
                    <a:pt x="144" y="67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43738" y="3881739"/>
              <a:ext cx="10319" cy="4801"/>
            </a:xfrm>
            <a:custGeom>
              <a:rect b="b" l="l" r="r" t="t"/>
              <a:pathLst>
                <a:path extrusionOk="0" h="67" w="144">
                  <a:moveTo>
                    <a:pt x="1" y="0"/>
                  </a:moveTo>
                  <a:lnTo>
                    <a:pt x="1" y="67"/>
                  </a:lnTo>
                  <a:lnTo>
                    <a:pt x="144" y="67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15"/>
          <p:cNvSpPr/>
          <p:nvPr/>
        </p:nvSpPr>
        <p:spPr>
          <a:xfrm>
            <a:off x="4958141" y="1490154"/>
            <a:ext cx="72090" cy="281982"/>
          </a:xfrm>
          <a:custGeom>
            <a:rect b="b" l="l" r="r" t="t"/>
            <a:pathLst>
              <a:path extrusionOk="0" h="3935" w="1006">
                <a:moveTo>
                  <a:pt x="104" y="0"/>
                </a:moveTo>
                <a:lnTo>
                  <a:pt x="0" y="24"/>
                </a:lnTo>
                <a:lnTo>
                  <a:pt x="902" y="3934"/>
                </a:lnTo>
                <a:lnTo>
                  <a:pt x="1005" y="3911"/>
                </a:lnTo>
                <a:lnTo>
                  <a:pt x="1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15"/>
          <p:cNvGrpSpPr/>
          <p:nvPr/>
        </p:nvGrpSpPr>
        <p:grpSpPr>
          <a:xfrm>
            <a:off x="4432236" y="1007962"/>
            <a:ext cx="847523" cy="898961"/>
            <a:chOff x="2662261" y="1274362"/>
            <a:chExt cx="847523" cy="898961"/>
          </a:xfrm>
        </p:grpSpPr>
        <p:sp>
          <p:nvSpPr>
            <p:cNvPr id="429" name="Google Shape;429;p15"/>
            <p:cNvSpPr/>
            <p:nvPr/>
          </p:nvSpPr>
          <p:spPr>
            <a:xfrm>
              <a:off x="2662261" y="1274362"/>
              <a:ext cx="847523" cy="847451"/>
            </a:xfrm>
            <a:custGeom>
              <a:rect b="b" l="l" r="r" t="t"/>
              <a:pathLst>
                <a:path extrusionOk="0" h="11826" w="11827">
                  <a:moveTo>
                    <a:pt x="5913" y="1"/>
                  </a:moveTo>
                  <a:cubicBezTo>
                    <a:pt x="4346" y="1"/>
                    <a:pt x="2842" y="623"/>
                    <a:pt x="1732" y="1732"/>
                  </a:cubicBezTo>
                  <a:cubicBezTo>
                    <a:pt x="623" y="2841"/>
                    <a:pt x="0" y="4345"/>
                    <a:pt x="0" y="5913"/>
                  </a:cubicBezTo>
                  <a:cubicBezTo>
                    <a:pt x="0" y="7481"/>
                    <a:pt x="623" y="8985"/>
                    <a:pt x="1732" y="10093"/>
                  </a:cubicBezTo>
                  <a:cubicBezTo>
                    <a:pt x="2842" y="11203"/>
                    <a:pt x="4346" y="11826"/>
                    <a:pt x="5913" y="11826"/>
                  </a:cubicBezTo>
                  <a:cubicBezTo>
                    <a:pt x="7482" y="11826"/>
                    <a:pt x="8986" y="11203"/>
                    <a:pt x="10094" y="10093"/>
                  </a:cubicBezTo>
                  <a:cubicBezTo>
                    <a:pt x="11203" y="8985"/>
                    <a:pt x="11826" y="7481"/>
                    <a:pt x="11826" y="5913"/>
                  </a:cubicBezTo>
                  <a:cubicBezTo>
                    <a:pt x="11826" y="4345"/>
                    <a:pt x="11203" y="2841"/>
                    <a:pt x="10094" y="1732"/>
                  </a:cubicBezTo>
                  <a:cubicBezTo>
                    <a:pt x="8986" y="623"/>
                    <a:pt x="7482" y="1"/>
                    <a:pt x="5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2899380" y="2123877"/>
              <a:ext cx="372632" cy="49445"/>
            </a:xfrm>
            <a:custGeom>
              <a:rect b="b" l="l" r="r" t="t"/>
              <a:pathLst>
                <a:path extrusionOk="0" h="690" w="5200">
                  <a:moveTo>
                    <a:pt x="1262" y="0"/>
                  </a:moveTo>
                  <a:cubicBezTo>
                    <a:pt x="1140" y="0"/>
                    <a:pt x="1020" y="35"/>
                    <a:pt x="918" y="102"/>
                  </a:cubicBezTo>
                  <a:lnTo>
                    <a:pt x="0" y="690"/>
                  </a:lnTo>
                  <a:lnTo>
                    <a:pt x="5200" y="690"/>
                  </a:lnTo>
                  <a:lnTo>
                    <a:pt x="4266" y="99"/>
                  </a:lnTo>
                  <a:cubicBezTo>
                    <a:pt x="4165" y="35"/>
                    <a:pt x="4046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2941731" y="2128678"/>
              <a:ext cx="287858" cy="39771"/>
            </a:xfrm>
            <a:custGeom>
              <a:rect b="b" l="l" r="r" t="t"/>
              <a:pathLst>
                <a:path extrusionOk="0" h="555" w="4017">
                  <a:moveTo>
                    <a:pt x="946" y="1"/>
                  </a:moveTo>
                  <a:cubicBezTo>
                    <a:pt x="841" y="1"/>
                    <a:pt x="737" y="32"/>
                    <a:pt x="649" y="88"/>
                  </a:cubicBezTo>
                  <a:lnTo>
                    <a:pt x="32" y="485"/>
                  </a:lnTo>
                  <a:cubicBezTo>
                    <a:pt x="1" y="505"/>
                    <a:pt x="15" y="554"/>
                    <a:pt x="53" y="554"/>
                  </a:cubicBezTo>
                  <a:lnTo>
                    <a:pt x="3963" y="554"/>
                  </a:lnTo>
                  <a:cubicBezTo>
                    <a:pt x="4002" y="554"/>
                    <a:pt x="4017" y="505"/>
                    <a:pt x="3985" y="485"/>
                  </a:cubicBezTo>
                  <a:lnTo>
                    <a:pt x="3357" y="87"/>
                  </a:lnTo>
                  <a:cubicBezTo>
                    <a:pt x="3269" y="31"/>
                    <a:pt x="3166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3077524" y="2037313"/>
              <a:ext cx="16625" cy="86637"/>
            </a:xfrm>
            <a:custGeom>
              <a:rect b="b" l="l" r="r" t="t"/>
              <a:pathLst>
                <a:path extrusionOk="0" h="1209" w="232">
                  <a:moveTo>
                    <a:pt x="0" y="1"/>
                  </a:moveTo>
                  <a:lnTo>
                    <a:pt x="0" y="1208"/>
                  </a:lnTo>
                  <a:lnTo>
                    <a:pt x="232" y="1208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2832881" y="1757055"/>
              <a:ext cx="509574" cy="280334"/>
            </a:xfrm>
            <a:custGeom>
              <a:rect b="b" l="l" r="r" t="t"/>
              <a:pathLst>
                <a:path extrusionOk="0" h="3912" w="7111">
                  <a:moveTo>
                    <a:pt x="1059" y="0"/>
                  </a:moveTo>
                  <a:lnTo>
                    <a:pt x="0" y="3912"/>
                  </a:lnTo>
                  <a:lnTo>
                    <a:pt x="7110" y="3912"/>
                  </a:lnTo>
                  <a:lnTo>
                    <a:pt x="5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2827793" y="1753329"/>
              <a:ext cx="519607" cy="287930"/>
            </a:xfrm>
            <a:custGeom>
              <a:rect b="b" l="l" r="r" t="t"/>
              <a:pathLst>
                <a:path extrusionOk="0" h="4018" w="7251">
                  <a:moveTo>
                    <a:pt x="5974" y="107"/>
                  </a:moveTo>
                  <a:lnTo>
                    <a:pt x="7110" y="3912"/>
                  </a:lnTo>
                  <a:lnTo>
                    <a:pt x="140" y="3912"/>
                  </a:lnTo>
                  <a:lnTo>
                    <a:pt x="1171" y="107"/>
                  </a:lnTo>
                  <a:close/>
                  <a:moveTo>
                    <a:pt x="1089" y="0"/>
                  </a:moveTo>
                  <a:lnTo>
                    <a:pt x="1" y="4017"/>
                  </a:lnTo>
                  <a:lnTo>
                    <a:pt x="7251" y="4017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2851297" y="1809796"/>
              <a:ext cx="464930" cy="144538"/>
            </a:xfrm>
            <a:custGeom>
              <a:rect b="b" l="l" r="r" t="t"/>
              <a:pathLst>
                <a:path extrusionOk="0" h="2017" w="6488">
                  <a:moveTo>
                    <a:pt x="589" y="1"/>
                  </a:moveTo>
                  <a:lnTo>
                    <a:pt x="587" y="54"/>
                  </a:lnTo>
                  <a:lnTo>
                    <a:pt x="591" y="1"/>
                  </a:lnTo>
                  <a:lnTo>
                    <a:pt x="591" y="1"/>
                  </a:lnTo>
                  <a:cubicBezTo>
                    <a:pt x="591" y="1"/>
                    <a:pt x="591" y="1"/>
                    <a:pt x="591" y="1"/>
                  </a:cubicBezTo>
                  <a:lnTo>
                    <a:pt x="591" y="1"/>
                  </a:lnTo>
                  <a:lnTo>
                    <a:pt x="591" y="1"/>
                  </a:lnTo>
                  <a:lnTo>
                    <a:pt x="591" y="1"/>
                  </a:lnTo>
                  <a:lnTo>
                    <a:pt x="591" y="1"/>
                  </a:lnTo>
                  <a:cubicBezTo>
                    <a:pt x="590" y="1"/>
                    <a:pt x="590" y="1"/>
                    <a:pt x="589" y="1"/>
                  </a:cubicBezTo>
                  <a:close/>
                  <a:moveTo>
                    <a:pt x="5919" y="1"/>
                  </a:moveTo>
                  <a:cubicBezTo>
                    <a:pt x="4873" y="2"/>
                    <a:pt x="3283" y="3"/>
                    <a:pt x="2112" y="3"/>
                  </a:cubicBezTo>
                  <a:cubicBezTo>
                    <a:pt x="1268" y="3"/>
                    <a:pt x="641" y="3"/>
                    <a:pt x="591" y="1"/>
                  </a:cubicBezTo>
                  <a:lnTo>
                    <a:pt x="591" y="1"/>
                  </a:lnTo>
                  <a:lnTo>
                    <a:pt x="584" y="107"/>
                  </a:lnTo>
                  <a:cubicBezTo>
                    <a:pt x="607" y="109"/>
                    <a:pt x="1146" y="109"/>
                    <a:pt x="1873" y="109"/>
                  </a:cubicBezTo>
                  <a:cubicBezTo>
                    <a:pt x="3326" y="109"/>
                    <a:pt x="5534" y="107"/>
                    <a:pt x="5881" y="107"/>
                  </a:cubicBezTo>
                  <a:lnTo>
                    <a:pt x="6157" y="1031"/>
                  </a:lnTo>
                  <a:lnTo>
                    <a:pt x="269" y="1031"/>
                  </a:lnTo>
                  <a:lnTo>
                    <a:pt x="1" y="2017"/>
                  </a:lnTo>
                  <a:lnTo>
                    <a:pt x="6488" y="2017"/>
                  </a:lnTo>
                  <a:lnTo>
                    <a:pt x="6488" y="1911"/>
                  </a:lnTo>
                  <a:lnTo>
                    <a:pt x="138" y="1911"/>
                  </a:lnTo>
                  <a:lnTo>
                    <a:pt x="348" y="1137"/>
                  </a:lnTo>
                  <a:lnTo>
                    <a:pt x="6298" y="1137"/>
                  </a:lnTo>
                  <a:lnTo>
                    <a:pt x="59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919875" y="1756769"/>
              <a:ext cx="64709" cy="281839"/>
            </a:xfrm>
            <a:custGeom>
              <a:rect b="b" l="l" r="r" t="t"/>
              <a:pathLst>
                <a:path extrusionOk="0" h="3933" w="903">
                  <a:moveTo>
                    <a:pt x="798" y="0"/>
                  </a:moveTo>
                  <a:lnTo>
                    <a:pt x="1" y="3911"/>
                  </a:lnTo>
                  <a:lnTo>
                    <a:pt x="105" y="3932"/>
                  </a:lnTo>
                  <a:lnTo>
                    <a:pt x="902" y="2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3023852" y="1757342"/>
              <a:ext cx="25654" cy="280764"/>
            </a:xfrm>
            <a:custGeom>
              <a:rect b="b" l="l" r="r" t="t"/>
              <a:pathLst>
                <a:path extrusionOk="0" h="3918" w="358">
                  <a:moveTo>
                    <a:pt x="251" y="0"/>
                  </a:moveTo>
                  <a:lnTo>
                    <a:pt x="1" y="3911"/>
                  </a:lnTo>
                  <a:lnTo>
                    <a:pt x="107" y="3917"/>
                  </a:lnTo>
                  <a:lnTo>
                    <a:pt x="358" y="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3122383" y="1756840"/>
              <a:ext cx="25726" cy="280692"/>
            </a:xfrm>
            <a:custGeom>
              <a:rect b="b" l="l" r="r" t="t"/>
              <a:pathLst>
                <a:path extrusionOk="0" h="3917" w="359">
                  <a:moveTo>
                    <a:pt x="106" y="0"/>
                  </a:moveTo>
                  <a:lnTo>
                    <a:pt x="1" y="6"/>
                  </a:lnTo>
                  <a:lnTo>
                    <a:pt x="252" y="3917"/>
                  </a:lnTo>
                  <a:lnTo>
                    <a:pt x="359" y="391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2856313" y="1756554"/>
              <a:ext cx="384456" cy="280836"/>
            </a:xfrm>
            <a:custGeom>
              <a:rect b="b" l="l" r="r" t="t"/>
              <a:pathLst>
                <a:path extrusionOk="0" h="3919" w="5365">
                  <a:moveTo>
                    <a:pt x="4489" y="0"/>
                  </a:moveTo>
                  <a:lnTo>
                    <a:pt x="1" y="3919"/>
                  </a:lnTo>
                  <a:lnTo>
                    <a:pt x="1120" y="3919"/>
                  </a:lnTo>
                  <a:lnTo>
                    <a:pt x="5364" y="0"/>
                  </a:lnTo>
                  <a:close/>
                </a:path>
              </a:pathLst>
            </a:custGeom>
            <a:solidFill>
              <a:srgbClr val="FFFFFF">
                <a:alpha val="40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3099380" y="1848492"/>
              <a:ext cx="205378" cy="180798"/>
            </a:xfrm>
            <a:custGeom>
              <a:rect b="b" l="l" r="r" t="t"/>
              <a:pathLst>
                <a:path extrusionOk="0" h="2523" w="2866">
                  <a:moveTo>
                    <a:pt x="2517" y="0"/>
                  </a:moveTo>
                  <a:lnTo>
                    <a:pt x="0" y="2522"/>
                  </a:lnTo>
                  <a:lnTo>
                    <a:pt x="1295" y="2522"/>
                  </a:lnTo>
                  <a:lnTo>
                    <a:pt x="2865" y="880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rgbClr val="FFFFFF">
                <a:alpha val="40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15"/>
          <p:cNvGrpSpPr/>
          <p:nvPr/>
        </p:nvGrpSpPr>
        <p:grpSpPr>
          <a:xfrm>
            <a:off x="4055416" y="2365753"/>
            <a:ext cx="847523" cy="899260"/>
            <a:chOff x="1980641" y="2632153"/>
            <a:chExt cx="847523" cy="899260"/>
          </a:xfrm>
        </p:grpSpPr>
        <p:sp>
          <p:nvSpPr>
            <p:cNvPr id="442" name="Google Shape;442;p15"/>
            <p:cNvSpPr/>
            <p:nvPr/>
          </p:nvSpPr>
          <p:spPr>
            <a:xfrm>
              <a:off x="1980641" y="2683962"/>
              <a:ext cx="847523" cy="847451"/>
            </a:xfrm>
            <a:custGeom>
              <a:rect b="b" l="l" r="r" t="t"/>
              <a:pathLst>
                <a:path extrusionOk="0" h="11826" w="11827">
                  <a:moveTo>
                    <a:pt x="5914" y="0"/>
                  </a:moveTo>
                  <a:cubicBezTo>
                    <a:pt x="4345" y="0"/>
                    <a:pt x="2842" y="623"/>
                    <a:pt x="1733" y="1732"/>
                  </a:cubicBezTo>
                  <a:cubicBezTo>
                    <a:pt x="624" y="2841"/>
                    <a:pt x="1" y="4345"/>
                    <a:pt x="1" y="5912"/>
                  </a:cubicBezTo>
                  <a:cubicBezTo>
                    <a:pt x="1" y="7481"/>
                    <a:pt x="624" y="8985"/>
                    <a:pt x="1733" y="10093"/>
                  </a:cubicBezTo>
                  <a:cubicBezTo>
                    <a:pt x="2842" y="11202"/>
                    <a:pt x="4345" y="11825"/>
                    <a:pt x="5914" y="11825"/>
                  </a:cubicBezTo>
                  <a:cubicBezTo>
                    <a:pt x="7482" y="11825"/>
                    <a:pt x="8985" y="11202"/>
                    <a:pt x="10094" y="10093"/>
                  </a:cubicBezTo>
                  <a:cubicBezTo>
                    <a:pt x="11203" y="8985"/>
                    <a:pt x="11827" y="7481"/>
                    <a:pt x="11827" y="5912"/>
                  </a:cubicBezTo>
                  <a:cubicBezTo>
                    <a:pt x="11827" y="4345"/>
                    <a:pt x="11203" y="2841"/>
                    <a:pt x="10094" y="1732"/>
                  </a:cubicBezTo>
                  <a:cubicBezTo>
                    <a:pt x="8985" y="623"/>
                    <a:pt x="7482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2262906" y="2820902"/>
              <a:ext cx="234615" cy="206739"/>
            </a:xfrm>
            <a:custGeom>
              <a:rect b="b" l="l" r="r" t="t"/>
              <a:pathLst>
                <a:path extrusionOk="0" h="2885" w="3274">
                  <a:moveTo>
                    <a:pt x="1637" y="1"/>
                  </a:moveTo>
                  <a:cubicBezTo>
                    <a:pt x="733" y="1"/>
                    <a:pt x="1" y="646"/>
                    <a:pt x="1" y="1442"/>
                  </a:cubicBezTo>
                  <a:cubicBezTo>
                    <a:pt x="1" y="2238"/>
                    <a:pt x="733" y="2884"/>
                    <a:pt x="1637" y="2884"/>
                  </a:cubicBezTo>
                  <a:cubicBezTo>
                    <a:pt x="2540" y="2884"/>
                    <a:pt x="3273" y="2238"/>
                    <a:pt x="3273" y="1442"/>
                  </a:cubicBezTo>
                  <a:cubicBezTo>
                    <a:pt x="3273" y="646"/>
                    <a:pt x="2540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2260756" y="2632153"/>
              <a:ext cx="254680" cy="378150"/>
            </a:xfrm>
            <a:custGeom>
              <a:rect b="b" l="l" r="r" t="t"/>
              <a:pathLst>
                <a:path extrusionOk="0" h="5277" w="3554">
                  <a:moveTo>
                    <a:pt x="1667" y="0"/>
                  </a:moveTo>
                  <a:cubicBezTo>
                    <a:pt x="1667" y="0"/>
                    <a:pt x="0" y="2952"/>
                    <a:pt x="31" y="4076"/>
                  </a:cubicBezTo>
                  <a:cubicBezTo>
                    <a:pt x="48" y="4714"/>
                    <a:pt x="888" y="5276"/>
                    <a:pt x="1731" y="5276"/>
                  </a:cubicBezTo>
                  <a:cubicBezTo>
                    <a:pt x="2375" y="5276"/>
                    <a:pt x="3020" y="4949"/>
                    <a:pt x="3303" y="4076"/>
                  </a:cubicBezTo>
                  <a:cubicBezTo>
                    <a:pt x="3554" y="3305"/>
                    <a:pt x="1667" y="0"/>
                    <a:pt x="1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353698" y="2818179"/>
              <a:ext cx="64351" cy="124545"/>
            </a:xfrm>
            <a:custGeom>
              <a:rect b="b" l="l" r="r" t="t"/>
              <a:pathLst>
                <a:path extrusionOk="0" h="1738" w="898">
                  <a:moveTo>
                    <a:pt x="666" y="1"/>
                  </a:moveTo>
                  <a:lnTo>
                    <a:pt x="1" y="957"/>
                  </a:lnTo>
                  <a:lnTo>
                    <a:pt x="333" y="957"/>
                  </a:lnTo>
                  <a:lnTo>
                    <a:pt x="245" y="1737"/>
                  </a:lnTo>
                  <a:lnTo>
                    <a:pt x="898" y="781"/>
                  </a:lnTo>
                  <a:lnTo>
                    <a:pt x="524" y="781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Google Shape;446;p15"/>
          <p:cNvSpPr/>
          <p:nvPr/>
        </p:nvSpPr>
        <p:spPr>
          <a:xfrm>
            <a:off x="7673074" y="3145974"/>
            <a:ext cx="31459" cy="31387"/>
          </a:xfrm>
          <a:custGeom>
            <a:rect b="b" l="l" r="r" t="t"/>
            <a:pathLst>
              <a:path extrusionOk="0" h="438" w="439">
                <a:moveTo>
                  <a:pt x="219" y="1"/>
                </a:moveTo>
                <a:cubicBezTo>
                  <a:pt x="99" y="1"/>
                  <a:pt x="0" y="98"/>
                  <a:pt x="0" y="219"/>
                </a:cubicBezTo>
                <a:cubicBezTo>
                  <a:pt x="0" y="339"/>
                  <a:pt x="99" y="438"/>
                  <a:pt x="219" y="438"/>
                </a:cubicBezTo>
                <a:cubicBezTo>
                  <a:pt x="340" y="438"/>
                  <a:pt x="438" y="339"/>
                  <a:pt x="438" y="219"/>
                </a:cubicBezTo>
                <a:cubicBezTo>
                  <a:pt x="438" y="98"/>
                  <a:pt x="340" y="1"/>
                  <a:pt x="2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5"/>
          <p:cNvSpPr/>
          <p:nvPr/>
        </p:nvSpPr>
        <p:spPr>
          <a:xfrm>
            <a:off x="6886267" y="3297532"/>
            <a:ext cx="31459" cy="31459"/>
          </a:xfrm>
          <a:custGeom>
            <a:rect b="b" l="l" r="r" t="t"/>
            <a:pathLst>
              <a:path extrusionOk="0" h="439" w="439">
                <a:moveTo>
                  <a:pt x="219" y="1"/>
                </a:moveTo>
                <a:cubicBezTo>
                  <a:pt x="99" y="1"/>
                  <a:pt x="0" y="99"/>
                  <a:pt x="0" y="220"/>
                </a:cubicBezTo>
                <a:cubicBezTo>
                  <a:pt x="0" y="339"/>
                  <a:pt x="99" y="439"/>
                  <a:pt x="219" y="439"/>
                </a:cubicBezTo>
                <a:cubicBezTo>
                  <a:pt x="340" y="439"/>
                  <a:pt x="438" y="339"/>
                  <a:pt x="438" y="220"/>
                </a:cubicBezTo>
                <a:cubicBezTo>
                  <a:pt x="438" y="98"/>
                  <a:pt x="340" y="1"/>
                  <a:pt x="2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5"/>
          <p:cNvSpPr/>
          <p:nvPr/>
        </p:nvSpPr>
        <p:spPr>
          <a:xfrm>
            <a:off x="6886277" y="3159025"/>
            <a:ext cx="805146" cy="157928"/>
          </a:xfrm>
          <a:custGeom>
            <a:rect b="b" l="l" r="r" t="t"/>
            <a:pathLst>
              <a:path extrusionOk="0" h="2204" w="14207">
                <a:moveTo>
                  <a:pt x="14135" y="1"/>
                </a:moveTo>
                <a:lnTo>
                  <a:pt x="12035" y="2102"/>
                </a:lnTo>
                <a:lnTo>
                  <a:pt x="0" y="2102"/>
                </a:lnTo>
                <a:lnTo>
                  <a:pt x="0" y="2204"/>
                </a:lnTo>
                <a:lnTo>
                  <a:pt x="12077" y="2204"/>
                </a:lnTo>
                <a:lnTo>
                  <a:pt x="14206" y="73"/>
                </a:lnTo>
                <a:lnTo>
                  <a:pt x="141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5"/>
          <p:cNvSpPr/>
          <p:nvPr/>
        </p:nvSpPr>
        <p:spPr>
          <a:xfrm>
            <a:off x="7036393" y="1861633"/>
            <a:ext cx="31459" cy="31459"/>
          </a:xfrm>
          <a:custGeom>
            <a:rect b="b" l="l" r="r" t="t"/>
            <a:pathLst>
              <a:path extrusionOk="0" h="439" w="439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9"/>
                  <a:pt x="220" y="439"/>
                </a:cubicBezTo>
                <a:cubicBezTo>
                  <a:pt x="340" y="439"/>
                  <a:pt x="439" y="340"/>
                  <a:pt x="439" y="220"/>
                </a:cubicBezTo>
                <a:cubicBezTo>
                  <a:pt x="439" y="99"/>
                  <a:pt x="340" y="1"/>
                  <a:pt x="2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5"/>
          <p:cNvSpPr/>
          <p:nvPr/>
        </p:nvSpPr>
        <p:spPr>
          <a:xfrm>
            <a:off x="7059610" y="1522042"/>
            <a:ext cx="1075115" cy="352137"/>
          </a:xfrm>
          <a:custGeom>
            <a:rect b="b" l="l" r="r" t="t"/>
            <a:pathLst>
              <a:path extrusionOk="0" h="4914" w="15003">
                <a:moveTo>
                  <a:pt x="8863" y="0"/>
                </a:moveTo>
                <a:lnTo>
                  <a:pt x="0" y="4824"/>
                </a:lnTo>
                <a:lnTo>
                  <a:pt x="50" y="4914"/>
                </a:lnTo>
                <a:lnTo>
                  <a:pt x="8869" y="114"/>
                </a:lnTo>
                <a:lnTo>
                  <a:pt x="14964" y="2511"/>
                </a:lnTo>
                <a:lnTo>
                  <a:pt x="15002" y="2415"/>
                </a:lnTo>
                <a:lnTo>
                  <a:pt x="88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5"/>
          <p:cNvSpPr/>
          <p:nvPr/>
        </p:nvSpPr>
        <p:spPr>
          <a:xfrm>
            <a:off x="8117511" y="1682773"/>
            <a:ext cx="31459" cy="31387"/>
          </a:xfrm>
          <a:custGeom>
            <a:rect b="b" l="l" r="r" t="t"/>
            <a:pathLst>
              <a:path extrusionOk="0" h="438" w="439">
                <a:moveTo>
                  <a:pt x="220" y="0"/>
                </a:moveTo>
                <a:cubicBezTo>
                  <a:pt x="99" y="0"/>
                  <a:pt x="1" y="99"/>
                  <a:pt x="1" y="219"/>
                </a:cubicBezTo>
                <a:cubicBezTo>
                  <a:pt x="1" y="339"/>
                  <a:pt x="99" y="438"/>
                  <a:pt x="220" y="438"/>
                </a:cubicBezTo>
                <a:cubicBezTo>
                  <a:pt x="339" y="438"/>
                  <a:pt x="439" y="340"/>
                  <a:pt x="439" y="219"/>
                </a:cubicBezTo>
                <a:cubicBezTo>
                  <a:pt x="439" y="99"/>
                  <a:pt x="339" y="0"/>
                  <a:pt x="2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5"/>
          <p:cNvSpPr/>
          <p:nvPr/>
        </p:nvSpPr>
        <p:spPr>
          <a:xfrm>
            <a:off x="5898306" y="2067939"/>
            <a:ext cx="35758" cy="31387"/>
          </a:xfrm>
          <a:custGeom>
            <a:rect b="b" l="l" r="r" t="t"/>
            <a:pathLst>
              <a:path extrusionOk="0" h="438" w="499">
                <a:moveTo>
                  <a:pt x="249" y="0"/>
                </a:moveTo>
                <a:cubicBezTo>
                  <a:pt x="217" y="0"/>
                  <a:pt x="185" y="7"/>
                  <a:pt x="155" y="21"/>
                </a:cubicBezTo>
                <a:cubicBezTo>
                  <a:pt x="47" y="74"/>
                  <a:pt x="1" y="204"/>
                  <a:pt x="52" y="313"/>
                </a:cubicBezTo>
                <a:cubicBezTo>
                  <a:pt x="90" y="391"/>
                  <a:pt x="168" y="437"/>
                  <a:pt x="250" y="437"/>
                </a:cubicBezTo>
                <a:cubicBezTo>
                  <a:pt x="281" y="437"/>
                  <a:pt x="313" y="430"/>
                  <a:pt x="344" y="416"/>
                </a:cubicBezTo>
                <a:cubicBezTo>
                  <a:pt x="452" y="364"/>
                  <a:pt x="498" y="234"/>
                  <a:pt x="447" y="125"/>
                </a:cubicBezTo>
                <a:cubicBezTo>
                  <a:pt x="409" y="46"/>
                  <a:pt x="330" y="0"/>
                  <a:pt x="2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5"/>
          <p:cNvSpPr/>
          <p:nvPr/>
        </p:nvSpPr>
        <p:spPr>
          <a:xfrm>
            <a:off x="5201208" y="1461347"/>
            <a:ext cx="35687" cy="31459"/>
          </a:xfrm>
          <a:custGeom>
            <a:rect b="b" l="l" r="r" t="t"/>
            <a:pathLst>
              <a:path extrusionOk="0" h="439" w="498">
                <a:moveTo>
                  <a:pt x="249" y="1"/>
                </a:moveTo>
                <a:cubicBezTo>
                  <a:pt x="218" y="1"/>
                  <a:pt x="186" y="8"/>
                  <a:pt x="155" y="23"/>
                </a:cubicBezTo>
                <a:cubicBezTo>
                  <a:pt x="46" y="75"/>
                  <a:pt x="0" y="205"/>
                  <a:pt x="52" y="314"/>
                </a:cubicBezTo>
                <a:cubicBezTo>
                  <a:pt x="89" y="393"/>
                  <a:pt x="168" y="438"/>
                  <a:pt x="250" y="438"/>
                </a:cubicBezTo>
                <a:cubicBezTo>
                  <a:pt x="281" y="438"/>
                  <a:pt x="313" y="432"/>
                  <a:pt x="343" y="417"/>
                </a:cubicBezTo>
                <a:cubicBezTo>
                  <a:pt x="452" y="365"/>
                  <a:pt x="498" y="234"/>
                  <a:pt x="446" y="126"/>
                </a:cubicBezTo>
                <a:cubicBezTo>
                  <a:pt x="410" y="48"/>
                  <a:pt x="332" y="1"/>
                  <a:pt x="2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5"/>
          <p:cNvSpPr/>
          <p:nvPr/>
        </p:nvSpPr>
        <p:spPr>
          <a:xfrm>
            <a:off x="5224999" y="1473601"/>
            <a:ext cx="694170" cy="612191"/>
          </a:xfrm>
          <a:custGeom>
            <a:rect b="b" l="l" r="r" t="t"/>
            <a:pathLst>
              <a:path extrusionOk="0" h="8543" w="9687">
                <a:moveTo>
                  <a:pt x="38" y="1"/>
                </a:moveTo>
                <a:lnTo>
                  <a:pt x="1" y="97"/>
                </a:lnTo>
                <a:lnTo>
                  <a:pt x="4929" y="2003"/>
                </a:lnTo>
                <a:lnTo>
                  <a:pt x="9602" y="8542"/>
                </a:lnTo>
                <a:lnTo>
                  <a:pt x="9686" y="8483"/>
                </a:lnTo>
                <a:lnTo>
                  <a:pt x="4994" y="1919"/>
                </a:lnTo>
                <a:lnTo>
                  <a:pt x="3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5"/>
          <p:cNvSpPr/>
          <p:nvPr/>
        </p:nvSpPr>
        <p:spPr>
          <a:xfrm>
            <a:off x="4595941" y="2832682"/>
            <a:ext cx="35830" cy="31387"/>
          </a:xfrm>
          <a:custGeom>
            <a:rect b="b" l="l" r="r" t="t"/>
            <a:pathLst>
              <a:path extrusionOk="0" h="438" w="500">
                <a:moveTo>
                  <a:pt x="250" y="0"/>
                </a:moveTo>
                <a:cubicBezTo>
                  <a:pt x="219" y="0"/>
                  <a:pt x="187" y="7"/>
                  <a:pt x="156" y="21"/>
                </a:cubicBezTo>
                <a:cubicBezTo>
                  <a:pt x="47" y="73"/>
                  <a:pt x="1" y="204"/>
                  <a:pt x="52" y="313"/>
                </a:cubicBezTo>
                <a:cubicBezTo>
                  <a:pt x="90" y="391"/>
                  <a:pt x="169" y="437"/>
                  <a:pt x="251" y="437"/>
                </a:cubicBezTo>
                <a:cubicBezTo>
                  <a:pt x="282" y="437"/>
                  <a:pt x="314" y="430"/>
                  <a:pt x="344" y="416"/>
                </a:cubicBezTo>
                <a:cubicBezTo>
                  <a:pt x="453" y="364"/>
                  <a:pt x="499" y="234"/>
                  <a:pt x="448" y="125"/>
                </a:cubicBezTo>
                <a:cubicBezTo>
                  <a:pt x="411" y="46"/>
                  <a:pt x="332" y="0"/>
                  <a:pt x="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5"/>
          <p:cNvSpPr/>
          <p:nvPr/>
        </p:nvSpPr>
        <p:spPr>
          <a:xfrm>
            <a:off x="5279889" y="2785243"/>
            <a:ext cx="35687" cy="31459"/>
          </a:xfrm>
          <a:custGeom>
            <a:rect b="b" l="l" r="r" t="t"/>
            <a:pathLst>
              <a:path extrusionOk="0" h="439" w="498">
                <a:moveTo>
                  <a:pt x="249" y="1"/>
                </a:moveTo>
                <a:cubicBezTo>
                  <a:pt x="218" y="1"/>
                  <a:pt x="185" y="8"/>
                  <a:pt x="155" y="22"/>
                </a:cubicBezTo>
                <a:cubicBezTo>
                  <a:pt x="46" y="74"/>
                  <a:pt x="0" y="205"/>
                  <a:pt x="51" y="314"/>
                </a:cubicBezTo>
                <a:cubicBezTo>
                  <a:pt x="89" y="392"/>
                  <a:pt x="168" y="438"/>
                  <a:pt x="249" y="438"/>
                </a:cubicBezTo>
                <a:cubicBezTo>
                  <a:pt x="281" y="438"/>
                  <a:pt x="313" y="431"/>
                  <a:pt x="343" y="417"/>
                </a:cubicBezTo>
                <a:cubicBezTo>
                  <a:pt x="451" y="365"/>
                  <a:pt x="497" y="234"/>
                  <a:pt x="446" y="126"/>
                </a:cubicBezTo>
                <a:cubicBezTo>
                  <a:pt x="409" y="47"/>
                  <a:pt x="331" y="1"/>
                  <a:pt x="2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5"/>
          <p:cNvSpPr/>
          <p:nvPr/>
        </p:nvSpPr>
        <p:spPr>
          <a:xfrm>
            <a:off x="4605224" y="2797575"/>
            <a:ext cx="694167" cy="273803"/>
          </a:xfrm>
          <a:custGeom>
            <a:rect b="b" l="l" r="r" t="t"/>
            <a:pathLst>
              <a:path extrusionOk="0" h="3821" w="12338">
                <a:moveTo>
                  <a:pt x="12293" y="1"/>
                </a:moveTo>
                <a:lnTo>
                  <a:pt x="4370" y="3703"/>
                </a:lnTo>
                <a:lnTo>
                  <a:pt x="60" y="668"/>
                </a:lnTo>
                <a:lnTo>
                  <a:pt x="1" y="751"/>
                </a:lnTo>
                <a:lnTo>
                  <a:pt x="4336" y="3804"/>
                </a:lnTo>
                <a:lnTo>
                  <a:pt x="4360" y="3820"/>
                </a:lnTo>
                <a:lnTo>
                  <a:pt x="12337" y="93"/>
                </a:lnTo>
                <a:lnTo>
                  <a:pt x="122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5"/>
          <p:cNvSpPr/>
          <p:nvPr/>
        </p:nvSpPr>
        <p:spPr>
          <a:xfrm>
            <a:off x="6498163" y="3667148"/>
            <a:ext cx="31387" cy="31459"/>
          </a:xfrm>
          <a:custGeom>
            <a:rect b="b" l="l" r="r" t="t"/>
            <a:pathLst>
              <a:path extrusionOk="0" h="439" w="438">
                <a:moveTo>
                  <a:pt x="219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9"/>
                  <a:pt x="219" y="439"/>
                </a:cubicBezTo>
                <a:cubicBezTo>
                  <a:pt x="340" y="439"/>
                  <a:pt x="437" y="340"/>
                  <a:pt x="437" y="220"/>
                </a:cubicBezTo>
                <a:cubicBezTo>
                  <a:pt x="437" y="99"/>
                  <a:pt x="340" y="1"/>
                  <a:pt x="2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5510273" y="3995991"/>
            <a:ext cx="31387" cy="31459"/>
          </a:xfrm>
          <a:custGeom>
            <a:rect b="b" l="l" r="r" t="t"/>
            <a:pathLst>
              <a:path extrusionOk="0" h="439" w="438">
                <a:moveTo>
                  <a:pt x="219" y="1"/>
                </a:moveTo>
                <a:cubicBezTo>
                  <a:pt x="98" y="1"/>
                  <a:pt x="0" y="100"/>
                  <a:pt x="0" y="220"/>
                </a:cubicBezTo>
                <a:cubicBezTo>
                  <a:pt x="0" y="340"/>
                  <a:pt x="98" y="439"/>
                  <a:pt x="219" y="439"/>
                </a:cubicBezTo>
                <a:cubicBezTo>
                  <a:pt x="339" y="439"/>
                  <a:pt x="438" y="340"/>
                  <a:pt x="438" y="220"/>
                </a:cubicBezTo>
                <a:cubicBezTo>
                  <a:pt x="438" y="100"/>
                  <a:pt x="339" y="1"/>
                  <a:pt x="2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"/>
          <p:cNvSpPr/>
          <p:nvPr/>
        </p:nvSpPr>
        <p:spPr>
          <a:xfrm>
            <a:off x="5525966" y="3680262"/>
            <a:ext cx="990556" cy="335154"/>
          </a:xfrm>
          <a:custGeom>
            <a:rect b="b" l="l" r="r" t="t"/>
            <a:pathLst>
              <a:path extrusionOk="0" h="4677" w="13823">
                <a:moveTo>
                  <a:pt x="13751" y="1"/>
                </a:moveTo>
                <a:lnTo>
                  <a:pt x="9175" y="4574"/>
                </a:lnTo>
                <a:lnTo>
                  <a:pt x="0" y="4574"/>
                </a:lnTo>
                <a:lnTo>
                  <a:pt x="0" y="4677"/>
                </a:lnTo>
                <a:lnTo>
                  <a:pt x="9218" y="4677"/>
                </a:lnTo>
                <a:lnTo>
                  <a:pt x="13822" y="72"/>
                </a:lnTo>
                <a:lnTo>
                  <a:pt x="137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5"/>
          <p:cNvSpPr txBox="1"/>
          <p:nvPr/>
        </p:nvSpPr>
        <p:spPr>
          <a:xfrm>
            <a:off x="370050" y="2633219"/>
            <a:ext cx="1760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2" name="Google Shape;462;p15"/>
          <p:cNvSpPr txBox="1"/>
          <p:nvPr/>
        </p:nvSpPr>
        <p:spPr>
          <a:xfrm flipH="1" rot="10800000">
            <a:off x="370050" y="1835003"/>
            <a:ext cx="15300" cy="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3" name="Google Shape;463;p15"/>
          <p:cNvSpPr txBox="1"/>
          <p:nvPr/>
        </p:nvSpPr>
        <p:spPr>
          <a:xfrm>
            <a:off x="8789825" y="1717275"/>
            <a:ext cx="1760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4" name="Google Shape;464;p15"/>
          <p:cNvSpPr txBox="1"/>
          <p:nvPr/>
        </p:nvSpPr>
        <p:spPr>
          <a:xfrm>
            <a:off x="365625" y="172159"/>
            <a:ext cx="3066000" cy="4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Наша разработка охватывает проблемы экологии глобально в отличии от конкурентов, которые фокусируются на узких, менее эффективных направлениях. Кроме того, в отличие от иных приложений, наше предоставляет преференции пользователям в виде скидок и денежного вознаграждения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5" name="Google Shape;465;p15"/>
          <p:cNvSpPr txBox="1"/>
          <p:nvPr/>
        </p:nvSpPr>
        <p:spPr>
          <a:xfrm>
            <a:off x="5386048" y="164225"/>
            <a:ext cx="267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Fira Sans"/>
                <a:ea typeface="Fira Sans"/>
                <a:cs typeface="Fira Sans"/>
                <a:sym typeface="Fira Sans"/>
              </a:rPr>
              <a:t>ПРОБЛЕМА</a:t>
            </a:r>
            <a:endParaRPr b="1" sz="36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"/>
          <p:cNvSpPr txBox="1"/>
          <p:nvPr/>
        </p:nvSpPr>
        <p:spPr>
          <a:xfrm>
            <a:off x="229475" y="906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Fira Sans"/>
                <a:ea typeface="Fira Sans"/>
                <a:cs typeface="Fira Sans"/>
                <a:sym typeface="Fira Sans"/>
              </a:rPr>
              <a:t>КАК НАШЕ ПРИЛОЖЕНИЕ МОЖЕТ ПОМОЧЬ РЕШИТЬ ЭКОЛОГИЧЕСКИЕ ПРОБЛЕМЫ?</a:t>
            </a:r>
            <a:endParaRPr b="1" sz="28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471" name="Google Shape;471;p16"/>
          <p:cNvGrpSpPr/>
          <p:nvPr/>
        </p:nvGrpSpPr>
        <p:grpSpPr>
          <a:xfrm>
            <a:off x="457201" y="4063869"/>
            <a:ext cx="683072" cy="775956"/>
            <a:chOff x="2418876" y="2353644"/>
            <a:chExt cx="683072" cy="775956"/>
          </a:xfrm>
        </p:grpSpPr>
        <p:sp>
          <p:nvSpPr>
            <p:cNvPr id="472" name="Google Shape;472;p16"/>
            <p:cNvSpPr/>
            <p:nvPr/>
          </p:nvSpPr>
          <p:spPr>
            <a:xfrm>
              <a:off x="2442065" y="2492908"/>
              <a:ext cx="636693" cy="636693"/>
            </a:xfrm>
            <a:custGeom>
              <a:rect b="b" l="l" r="r" t="t"/>
              <a:pathLst>
                <a:path extrusionOk="0" h="9994" w="9994">
                  <a:moveTo>
                    <a:pt x="4997" y="1"/>
                  </a:moveTo>
                  <a:cubicBezTo>
                    <a:pt x="4878" y="1"/>
                    <a:pt x="4761" y="5"/>
                    <a:pt x="4644" y="14"/>
                  </a:cubicBezTo>
                  <a:cubicBezTo>
                    <a:pt x="2050" y="195"/>
                    <a:pt x="1" y="2357"/>
                    <a:pt x="1" y="4998"/>
                  </a:cubicBezTo>
                  <a:cubicBezTo>
                    <a:pt x="1" y="5506"/>
                    <a:pt x="77" y="5998"/>
                    <a:pt x="219" y="6461"/>
                  </a:cubicBezTo>
                  <a:cubicBezTo>
                    <a:pt x="239" y="6530"/>
                    <a:pt x="262" y="6598"/>
                    <a:pt x="286" y="6666"/>
                  </a:cubicBezTo>
                  <a:cubicBezTo>
                    <a:pt x="665" y="7736"/>
                    <a:pt x="1398" y="8639"/>
                    <a:pt x="2344" y="9233"/>
                  </a:cubicBezTo>
                  <a:cubicBezTo>
                    <a:pt x="2487" y="9322"/>
                    <a:pt x="2636" y="9405"/>
                    <a:pt x="2789" y="9481"/>
                  </a:cubicBezTo>
                  <a:cubicBezTo>
                    <a:pt x="3278" y="9721"/>
                    <a:pt x="3811" y="9885"/>
                    <a:pt x="4373" y="9955"/>
                  </a:cubicBezTo>
                  <a:cubicBezTo>
                    <a:pt x="4579" y="9981"/>
                    <a:pt x="4787" y="9993"/>
                    <a:pt x="4998" y="9993"/>
                  </a:cubicBezTo>
                  <a:cubicBezTo>
                    <a:pt x="5025" y="9993"/>
                    <a:pt x="5053" y="9993"/>
                    <a:pt x="5081" y="9992"/>
                  </a:cubicBezTo>
                  <a:cubicBezTo>
                    <a:pt x="5715" y="9982"/>
                    <a:pt x="6322" y="9853"/>
                    <a:pt x="6878" y="9627"/>
                  </a:cubicBezTo>
                  <a:cubicBezTo>
                    <a:pt x="7034" y="9563"/>
                    <a:pt x="7185" y="9494"/>
                    <a:pt x="7332" y="9415"/>
                  </a:cubicBezTo>
                  <a:cubicBezTo>
                    <a:pt x="8371" y="8867"/>
                    <a:pt x="9190" y="7961"/>
                    <a:pt x="9633" y="6864"/>
                  </a:cubicBezTo>
                  <a:cubicBezTo>
                    <a:pt x="9663" y="6790"/>
                    <a:pt x="9691" y="6716"/>
                    <a:pt x="9716" y="6640"/>
                  </a:cubicBezTo>
                  <a:cubicBezTo>
                    <a:pt x="9896" y="6124"/>
                    <a:pt x="9993" y="5572"/>
                    <a:pt x="9993" y="4997"/>
                  </a:cubicBezTo>
                  <a:cubicBezTo>
                    <a:pt x="9993" y="2300"/>
                    <a:pt x="7858" y="104"/>
                    <a:pt x="5187" y="5"/>
                  </a:cubicBezTo>
                  <a:cubicBezTo>
                    <a:pt x="5124" y="2"/>
                    <a:pt x="5061" y="1"/>
                    <a:pt x="49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627387" y="2835078"/>
              <a:ext cx="185007" cy="114546"/>
            </a:xfrm>
            <a:custGeom>
              <a:rect b="b" l="l" r="r" t="t"/>
              <a:pathLst>
                <a:path extrusionOk="0" h="1798" w="2904">
                  <a:moveTo>
                    <a:pt x="345" y="0"/>
                  </a:moveTo>
                  <a:cubicBezTo>
                    <a:pt x="339" y="0"/>
                    <a:pt x="333" y="0"/>
                    <a:pt x="327" y="0"/>
                  </a:cubicBezTo>
                  <a:lnTo>
                    <a:pt x="103" y="8"/>
                  </a:lnTo>
                  <a:cubicBezTo>
                    <a:pt x="92" y="8"/>
                    <a:pt x="82" y="10"/>
                    <a:pt x="71" y="13"/>
                  </a:cubicBezTo>
                  <a:cubicBezTo>
                    <a:pt x="77" y="42"/>
                    <a:pt x="71" y="73"/>
                    <a:pt x="54" y="101"/>
                  </a:cubicBezTo>
                  <a:cubicBezTo>
                    <a:pt x="42" y="124"/>
                    <a:pt x="22" y="141"/>
                    <a:pt x="1" y="151"/>
                  </a:cubicBezTo>
                  <a:cubicBezTo>
                    <a:pt x="2" y="156"/>
                    <a:pt x="5" y="161"/>
                    <a:pt x="7" y="166"/>
                  </a:cubicBezTo>
                  <a:lnTo>
                    <a:pt x="107" y="368"/>
                  </a:lnTo>
                  <a:cubicBezTo>
                    <a:pt x="165" y="483"/>
                    <a:pt x="261" y="577"/>
                    <a:pt x="375" y="631"/>
                  </a:cubicBezTo>
                  <a:lnTo>
                    <a:pt x="2811" y="1792"/>
                  </a:lnTo>
                  <a:cubicBezTo>
                    <a:pt x="2818" y="1796"/>
                    <a:pt x="2826" y="1797"/>
                    <a:pt x="2833" y="1797"/>
                  </a:cubicBezTo>
                  <a:cubicBezTo>
                    <a:pt x="2877" y="1797"/>
                    <a:pt x="2904" y="1738"/>
                    <a:pt x="2862" y="1708"/>
                  </a:cubicBezTo>
                  <a:lnTo>
                    <a:pt x="687" y="112"/>
                  </a:lnTo>
                  <a:cubicBezTo>
                    <a:pt x="589" y="40"/>
                    <a:pt x="468" y="0"/>
                    <a:pt x="345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591393" y="2844316"/>
              <a:ext cx="28414" cy="252537"/>
            </a:xfrm>
            <a:custGeom>
              <a:rect b="b" l="l" r="r" t="t"/>
              <a:pathLst>
                <a:path extrusionOk="0" h="3964" w="446">
                  <a:moveTo>
                    <a:pt x="100" y="1"/>
                  </a:moveTo>
                  <a:lnTo>
                    <a:pt x="99" y="32"/>
                  </a:lnTo>
                  <a:lnTo>
                    <a:pt x="90" y="349"/>
                  </a:lnTo>
                  <a:lnTo>
                    <a:pt x="90" y="351"/>
                  </a:lnTo>
                  <a:lnTo>
                    <a:pt x="87" y="419"/>
                  </a:lnTo>
                  <a:lnTo>
                    <a:pt x="0" y="3715"/>
                  </a:lnTo>
                  <a:cubicBezTo>
                    <a:pt x="143" y="3805"/>
                    <a:pt x="292" y="3888"/>
                    <a:pt x="445" y="3963"/>
                  </a:cubicBezTo>
                  <a:lnTo>
                    <a:pt x="352" y="328"/>
                  </a:lnTo>
                  <a:lnTo>
                    <a:pt x="346" y="117"/>
                  </a:lnTo>
                  <a:lnTo>
                    <a:pt x="346" y="108"/>
                  </a:lnTo>
                  <a:lnTo>
                    <a:pt x="345" y="76"/>
                  </a:lnTo>
                  <a:lnTo>
                    <a:pt x="345" y="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596936" y="2844316"/>
              <a:ext cx="16755" cy="26693"/>
            </a:xfrm>
            <a:custGeom>
              <a:rect b="b" l="l" r="r" t="t"/>
              <a:pathLst>
                <a:path extrusionOk="0" h="419" w="263">
                  <a:moveTo>
                    <a:pt x="12" y="1"/>
                  </a:moveTo>
                  <a:lnTo>
                    <a:pt x="0" y="418"/>
                  </a:lnTo>
                  <a:cubicBezTo>
                    <a:pt x="51" y="377"/>
                    <a:pt x="95" y="328"/>
                    <a:pt x="130" y="273"/>
                  </a:cubicBezTo>
                  <a:lnTo>
                    <a:pt x="152" y="237"/>
                  </a:lnTo>
                  <a:cubicBezTo>
                    <a:pt x="181" y="276"/>
                    <a:pt x="218" y="308"/>
                    <a:pt x="263" y="327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838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576295" y="2817304"/>
              <a:ext cx="36887" cy="31854"/>
            </a:xfrm>
            <a:custGeom>
              <a:rect b="b" l="l" r="r" t="t"/>
              <a:pathLst>
                <a:path extrusionOk="0" h="500" w="579">
                  <a:moveTo>
                    <a:pt x="579" y="0"/>
                  </a:moveTo>
                  <a:lnTo>
                    <a:pt x="148" y="76"/>
                  </a:lnTo>
                  <a:cubicBezTo>
                    <a:pt x="62" y="90"/>
                    <a:pt x="1" y="164"/>
                    <a:pt x="1" y="250"/>
                  </a:cubicBezTo>
                  <a:cubicBezTo>
                    <a:pt x="1" y="336"/>
                    <a:pt x="63" y="408"/>
                    <a:pt x="148" y="424"/>
                  </a:cubicBezTo>
                  <a:lnTo>
                    <a:pt x="579" y="49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599866" y="2815647"/>
              <a:ext cx="24081" cy="36250"/>
            </a:xfrm>
            <a:custGeom>
              <a:rect b="b" l="l" r="r" t="t"/>
              <a:pathLst>
                <a:path extrusionOk="0" h="569" w="378">
                  <a:moveTo>
                    <a:pt x="285" y="0"/>
                  </a:moveTo>
                  <a:cubicBezTo>
                    <a:pt x="127" y="0"/>
                    <a:pt x="0" y="128"/>
                    <a:pt x="0" y="285"/>
                  </a:cubicBezTo>
                  <a:cubicBezTo>
                    <a:pt x="0" y="442"/>
                    <a:pt x="128" y="568"/>
                    <a:pt x="285" y="568"/>
                  </a:cubicBezTo>
                  <a:lnTo>
                    <a:pt x="378" y="568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593750" y="2608918"/>
              <a:ext cx="40327" cy="210298"/>
            </a:xfrm>
            <a:custGeom>
              <a:rect b="b" l="l" r="r" t="t"/>
              <a:pathLst>
                <a:path extrusionOk="0" h="3301" w="633">
                  <a:moveTo>
                    <a:pt x="316" y="1"/>
                  </a:moveTo>
                  <a:cubicBezTo>
                    <a:pt x="292" y="1"/>
                    <a:pt x="269" y="16"/>
                    <a:pt x="267" y="46"/>
                  </a:cubicBezTo>
                  <a:lnTo>
                    <a:pt x="12" y="2732"/>
                  </a:lnTo>
                  <a:cubicBezTo>
                    <a:pt x="1" y="2861"/>
                    <a:pt x="32" y="2990"/>
                    <a:pt x="101" y="3099"/>
                  </a:cubicBezTo>
                  <a:lnTo>
                    <a:pt x="223" y="3286"/>
                  </a:lnTo>
                  <a:cubicBezTo>
                    <a:pt x="225" y="3292"/>
                    <a:pt x="229" y="3297"/>
                    <a:pt x="233" y="3301"/>
                  </a:cubicBezTo>
                  <a:cubicBezTo>
                    <a:pt x="259" y="3273"/>
                    <a:pt x="295" y="3255"/>
                    <a:pt x="335" y="3255"/>
                  </a:cubicBezTo>
                  <a:cubicBezTo>
                    <a:pt x="365" y="3255"/>
                    <a:pt x="392" y="3264"/>
                    <a:pt x="413" y="3279"/>
                  </a:cubicBezTo>
                  <a:lnTo>
                    <a:pt x="530" y="3099"/>
                  </a:lnTo>
                  <a:cubicBezTo>
                    <a:pt x="600" y="2990"/>
                    <a:pt x="632" y="2861"/>
                    <a:pt x="620" y="2732"/>
                  </a:cubicBezTo>
                  <a:lnTo>
                    <a:pt x="365" y="46"/>
                  </a:lnTo>
                  <a:cubicBezTo>
                    <a:pt x="363" y="16"/>
                    <a:pt x="339" y="1"/>
                    <a:pt x="316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418876" y="2832402"/>
              <a:ext cx="192460" cy="98110"/>
            </a:xfrm>
            <a:custGeom>
              <a:rect b="b" l="l" r="r" t="t"/>
              <a:pathLst>
                <a:path extrusionOk="0" h="1540" w="3021">
                  <a:moveTo>
                    <a:pt x="2663" y="1"/>
                  </a:moveTo>
                  <a:cubicBezTo>
                    <a:pt x="2560" y="1"/>
                    <a:pt x="2460" y="28"/>
                    <a:pt x="2372" y="80"/>
                  </a:cubicBezTo>
                  <a:lnTo>
                    <a:pt x="46" y="1446"/>
                  </a:lnTo>
                  <a:cubicBezTo>
                    <a:pt x="0" y="1473"/>
                    <a:pt x="24" y="1540"/>
                    <a:pt x="70" y="1540"/>
                  </a:cubicBezTo>
                  <a:cubicBezTo>
                    <a:pt x="75" y="1540"/>
                    <a:pt x="81" y="1539"/>
                    <a:pt x="88" y="1536"/>
                  </a:cubicBezTo>
                  <a:lnTo>
                    <a:pt x="2629" y="629"/>
                  </a:lnTo>
                  <a:cubicBezTo>
                    <a:pt x="2752" y="586"/>
                    <a:pt x="2855" y="503"/>
                    <a:pt x="2925" y="392"/>
                  </a:cubicBezTo>
                  <a:lnTo>
                    <a:pt x="3020" y="242"/>
                  </a:lnTo>
                  <a:cubicBezTo>
                    <a:pt x="2959" y="228"/>
                    <a:pt x="2913" y="172"/>
                    <a:pt x="2913" y="109"/>
                  </a:cubicBezTo>
                  <a:cubicBezTo>
                    <a:pt x="2913" y="80"/>
                    <a:pt x="2922" y="54"/>
                    <a:pt x="2936" y="32"/>
                  </a:cubicBezTo>
                  <a:lnTo>
                    <a:pt x="2743" y="7"/>
                  </a:lnTo>
                  <a:cubicBezTo>
                    <a:pt x="2716" y="3"/>
                    <a:pt x="2689" y="1"/>
                    <a:pt x="2663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613181" y="2815584"/>
              <a:ext cx="28859" cy="36250"/>
            </a:xfrm>
            <a:custGeom>
              <a:rect b="b" l="l" r="r" t="t"/>
              <a:pathLst>
                <a:path extrusionOk="0" h="569" w="453">
                  <a:moveTo>
                    <a:pt x="168" y="0"/>
                  </a:moveTo>
                  <a:cubicBezTo>
                    <a:pt x="10" y="0"/>
                    <a:pt x="1" y="128"/>
                    <a:pt x="1" y="285"/>
                  </a:cubicBezTo>
                  <a:cubicBezTo>
                    <a:pt x="1" y="440"/>
                    <a:pt x="10" y="568"/>
                    <a:pt x="168" y="568"/>
                  </a:cubicBezTo>
                  <a:cubicBezTo>
                    <a:pt x="324" y="568"/>
                    <a:pt x="452" y="441"/>
                    <a:pt x="452" y="285"/>
                  </a:cubicBezTo>
                  <a:cubicBezTo>
                    <a:pt x="452" y="127"/>
                    <a:pt x="326" y="0"/>
                    <a:pt x="168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916869" y="2835078"/>
              <a:ext cx="185007" cy="114546"/>
            </a:xfrm>
            <a:custGeom>
              <a:rect b="b" l="l" r="r" t="t"/>
              <a:pathLst>
                <a:path extrusionOk="0" h="1798" w="2904">
                  <a:moveTo>
                    <a:pt x="345" y="0"/>
                  </a:moveTo>
                  <a:cubicBezTo>
                    <a:pt x="339" y="0"/>
                    <a:pt x="333" y="0"/>
                    <a:pt x="327" y="0"/>
                  </a:cubicBezTo>
                  <a:lnTo>
                    <a:pt x="103" y="8"/>
                  </a:lnTo>
                  <a:cubicBezTo>
                    <a:pt x="92" y="8"/>
                    <a:pt x="82" y="10"/>
                    <a:pt x="71" y="13"/>
                  </a:cubicBezTo>
                  <a:cubicBezTo>
                    <a:pt x="77" y="42"/>
                    <a:pt x="71" y="73"/>
                    <a:pt x="55" y="101"/>
                  </a:cubicBezTo>
                  <a:cubicBezTo>
                    <a:pt x="42" y="124"/>
                    <a:pt x="22" y="141"/>
                    <a:pt x="1" y="151"/>
                  </a:cubicBezTo>
                  <a:cubicBezTo>
                    <a:pt x="2" y="156"/>
                    <a:pt x="5" y="161"/>
                    <a:pt x="7" y="166"/>
                  </a:cubicBezTo>
                  <a:lnTo>
                    <a:pt x="107" y="368"/>
                  </a:lnTo>
                  <a:cubicBezTo>
                    <a:pt x="165" y="483"/>
                    <a:pt x="261" y="577"/>
                    <a:pt x="375" y="631"/>
                  </a:cubicBezTo>
                  <a:lnTo>
                    <a:pt x="2811" y="1792"/>
                  </a:lnTo>
                  <a:cubicBezTo>
                    <a:pt x="2818" y="1796"/>
                    <a:pt x="2826" y="1797"/>
                    <a:pt x="2833" y="1797"/>
                  </a:cubicBezTo>
                  <a:cubicBezTo>
                    <a:pt x="2877" y="1797"/>
                    <a:pt x="2904" y="1738"/>
                    <a:pt x="2862" y="1708"/>
                  </a:cubicBezTo>
                  <a:lnTo>
                    <a:pt x="687" y="112"/>
                  </a:lnTo>
                  <a:cubicBezTo>
                    <a:pt x="589" y="40"/>
                    <a:pt x="468" y="0"/>
                    <a:pt x="345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880110" y="2844252"/>
              <a:ext cx="29051" cy="261838"/>
            </a:xfrm>
            <a:custGeom>
              <a:rect b="b" l="l" r="r" t="t"/>
              <a:pathLst>
                <a:path extrusionOk="0" h="4110" w="456">
                  <a:moveTo>
                    <a:pt x="112" y="1"/>
                  </a:moveTo>
                  <a:lnTo>
                    <a:pt x="111" y="32"/>
                  </a:lnTo>
                  <a:lnTo>
                    <a:pt x="102" y="349"/>
                  </a:lnTo>
                  <a:lnTo>
                    <a:pt x="100" y="419"/>
                  </a:lnTo>
                  <a:lnTo>
                    <a:pt x="1" y="4110"/>
                  </a:lnTo>
                  <a:cubicBezTo>
                    <a:pt x="157" y="4047"/>
                    <a:pt x="308" y="3977"/>
                    <a:pt x="455" y="3899"/>
                  </a:cubicBezTo>
                  <a:lnTo>
                    <a:pt x="362" y="327"/>
                  </a:lnTo>
                  <a:lnTo>
                    <a:pt x="357" y="115"/>
                  </a:lnTo>
                  <a:lnTo>
                    <a:pt x="357" y="108"/>
                  </a:lnTo>
                  <a:lnTo>
                    <a:pt x="356" y="5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886353" y="2844316"/>
              <a:ext cx="16819" cy="26693"/>
            </a:xfrm>
            <a:custGeom>
              <a:rect b="b" l="l" r="r" t="t"/>
              <a:pathLst>
                <a:path extrusionOk="0" h="419" w="264">
                  <a:moveTo>
                    <a:pt x="13" y="1"/>
                  </a:moveTo>
                  <a:lnTo>
                    <a:pt x="1" y="418"/>
                  </a:lnTo>
                  <a:cubicBezTo>
                    <a:pt x="52" y="377"/>
                    <a:pt x="96" y="328"/>
                    <a:pt x="131" y="273"/>
                  </a:cubicBezTo>
                  <a:lnTo>
                    <a:pt x="153" y="237"/>
                  </a:lnTo>
                  <a:cubicBezTo>
                    <a:pt x="182" y="276"/>
                    <a:pt x="219" y="308"/>
                    <a:pt x="264" y="327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838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865776" y="2817304"/>
              <a:ext cx="36887" cy="31854"/>
            </a:xfrm>
            <a:custGeom>
              <a:rect b="b" l="l" r="r" t="t"/>
              <a:pathLst>
                <a:path extrusionOk="0" h="500" w="579">
                  <a:moveTo>
                    <a:pt x="579" y="0"/>
                  </a:moveTo>
                  <a:lnTo>
                    <a:pt x="148" y="76"/>
                  </a:lnTo>
                  <a:cubicBezTo>
                    <a:pt x="62" y="90"/>
                    <a:pt x="1" y="164"/>
                    <a:pt x="1" y="250"/>
                  </a:cubicBezTo>
                  <a:cubicBezTo>
                    <a:pt x="1" y="336"/>
                    <a:pt x="64" y="408"/>
                    <a:pt x="148" y="424"/>
                  </a:cubicBezTo>
                  <a:lnTo>
                    <a:pt x="579" y="49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889411" y="2815647"/>
              <a:ext cx="24018" cy="36250"/>
            </a:xfrm>
            <a:custGeom>
              <a:rect b="b" l="l" r="r" t="t"/>
              <a:pathLst>
                <a:path extrusionOk="0" h="569" w="377">
                  <a:moveTo>
                    <a:pt x="283" y="0"/>
                  </a:moveTo>
                  <a:cubicBezTo>
                    <a:pt x="126" y="0"/>
                    <a:pt x="0" y="128"/>
                    <a:pt x="0" y="285"/>
                  </a:cubicBezTo>
                  <a:cubicBezTo>
                    <a:pt x="0" y="442"/>
                    <a:pt x="128" y="568"/>
                    <a:pt x="283" y="568"/>
                  </a:cubicBezTo>
                  <a:lnTo>
                    <a:pt x="377" y="568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883232" y="2608918"/>
              <a:ext cx="40327" cy="210298"/>
            </a:xfrm>
            <a:custGeom>
              <a:rect b="b" l="l" r="r" t="t"/>
              <a:pathLst>
                <a:path extrusionOk="0" h="3301" w="633">
                  <a:moveTo>
                    <a:pt x="316" y="1"/>
                  </a:moveTo>
                  <a:cubicBezTo>
                    <a:pt x="293" y="1"/>
                    <a:pt x="269" y="16"/>
                    <a:pt x="267" y="46"/>
                  </a:cubicBezTo>
                  <a:lnTo>
                    <a:pt x="12" y="2732"/>
                  </a:lnTo>
                  <a:cubicBezTo>
                    <a:pt x="1" y="2861"/>
                    <a:pt x="32" y="2990"/>
                    <a:pt x="101" y="3099"/>
                  </a:cubicBezTo>
                  <a:lnTo>
                    <a:pt x="223" y="3286"/>
                  </a:lnTo>
                  <a:cubicBezTo>
                    <a:pt x="226" y="3292"/>
                    <a:pt x="229" y="3297"/>
                    <a:pt x="233" y="3301"/>
                  </a:cubicBezTo>
                  <a:cubicBezTo>
                    <a:pt x="259" y="3273"/>
                    <a:pt x="295" y="3255"/>
                    <a:pt x="335" y="3255"/>
                  </a:cubicBezTo>
                  <a:cubicBezTo>
                    <a:pt x="365" y="3255"/>
                    <a:pt x="392" y="3264"/>
                    <a:pt x="413" y="3279"/>
                  </a:cubicBezTo>
                  <a:lnTo>
                    <a:pt x="530" y="3099"/>
                  </a:lnTo>
                  <a:cubicBezTo>
                    <a:pt x="600" y="2990"/>
                    <a:pt x="632" y="2861"/>
                    <a:pt x="620" y="2732"/>
                  </a:cubicBezTo>
                  <a:lnTo>
                    <a:pt x="365" y="46"/>
                  </a:lnTo>
                  <a:cubicBezTo>
                    <a:pt x="363" y="16"/>
                    <a:pt x="339" y="1"/>
                    <a:pt x="316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708294" y="2832402"/>
              <a:ext cx="192460" cy="98110"/>
            </a:xfrm>
            <a:custGeom>
              <a:rect b="b" l="l" r="r" t="t"/>
              <a:pathLst>
                <a:path extrusionOk="0" h="1540" w="3021">
                  <a:moveTo>
                    <a:pt x="2662" y="1"/>
                  </a:moveTo>
                  <a:cubicBezTo>
                    <a:pt x="2560" y="1"/>
                    <a:pt x="2460" y="28"/>
                    <a:pt x="2371" y="80"/>
                  </a:cubicBezTo>
                  <a:lnTo>
                    <a:pt x="46" y="1446"/>
                  </a:lnTo>
                  <a:cubicBezTo>
                    <a:pt x="0" y="1473"/>
                    <a:pt x="24" y="1540"/>
                    <a:pt x="70" y="1540"/>
                  </a:cubicBezTo>
                  <a:cubicBezTo>
                    <a:pt x="75" y="1540"/>
                    <a:pt x="81" y="1539"/>
                    <a:pt x="88" y="1536"/>
                  </a:cubicBezTo>
                  <a:lnTo>
                    <a:pt x="2629" y="629"/>
                  </a:lnTo>
                  <a:cubicBezTo>
                    <a:pt x="2752" y="586"/>
                    <a:pt x="2855" y="503"/>
                    <a:pt x="2924" y="392"/>
                  </a:cubicBezTo>
                  <a:lnTo>
                    <a:pt x="3020" y="242"/>
                  </a:lnTo>
                  <a:cubicBezTo>
                    <a:pt x="2961" y="228"/>
                    <a:pt x="2915" y="172"/>
                    <a:pt x="2913" y="109"/>
                  </a:cubicBezTo>
                  <a:cubicBezTo>
                    <a:pt x="2913" y="80"/>
                    <a:pt x="2922" y="54"/>
                    <a:pt x="2936" y="32"/>
                  </a:cubicBezTo>
                  <a:lnTo>
                    <a:pt x="2743" y="7"/>
                  </a:lnTo>
                  <a:cubicBezTo>
                    <a:pt x="2716" y="3"/>
                    <a:pt x="2689" y="1"/>
                    <a:pt x="2662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2902789" y="2815584"/>
              <a:ext cx="28796" cy="36250"/>
            </a:xfrm>
            <a:custGeom>
              <a:rect b="b" l="l" r="r" t="t"/>
              <a:pathLst>
                <a:path extrusionOk="0" h="569" w="452">
                  <a:moveTo>
                    <a:pt x="167" y="0"/>
                  </a:moveTo>
                  <a:cubicBezTo>
                    <a:pt x="10" y="0"/>
                    <a:pt x="1" y="128"/>
                    <a:pt x="1" y="285"/>
                  </a:cubicBezTo>
                  <a:cubicBezTo>
                    <a:pt x="1" y="440"/>
                    <a:pt x="10" y="568"/>
                    <a:pt x="167" y="568"/>
                  </a:cubicBezTo>
                  <a:cubicBezTo>
                    <a:pt x="323" y="568"/>
                    <a:pt x="451" y="441"/>
                    <a:pt x="451" y="285"/>
                  </a:cubicBezTo>
                  <a:cubicBezTo>
                    <a:pt x="451" y="127"/>
                    <a:pt x="324" y="0"/>
                    <a:pt x="16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2418940" y="2608918"/>
              <a:ext cx="683008" cy="497173"/>
            </a:xfrm>
            <a:custGeom>
              <a:rect b="b" l="l" r="r" t="t"/>
              <a:pathLst>
                <a:path extrusionOk="0" h="7804" w="10721">
                  <a:moveTo>
                    <a:pt x="7604" y="1"/>
                  </a:moveTo>
                  <a:cubicBezTo>
                    <a:pt x="7581" y="1"/>
                    <a:pt x="7558" y="16"/>
                    <a:pt x="7555" y="46"/>
                  </a:cubicBezTo>
                  <a:lnTo>
                    <a:pt x="7388" y="1811"/>
                  </a:lnTo>
                  <a:lnTo>
                    <a:pt x="7322" y="2518"/>
                  </a:lnTo>
                  <a:lnTo>
                    <a:pt x="7301" y="2733"/>
                  </a:lnTo>
                  <a:cubicBezTo>
                    <a:pt x="7289" y="2862"/>
                    <a:pt x="7321" y="2991"/>
                    <a:pt x="7391" y="3100"/>
                  </a:cubicBezTo>
                  <a:lnTo>
                    <a:pt x="7506" y="3280"/>
                  </a:lnTo>
                  <a:lnTo>
                    <a:pt x="7510" y="3286"/>
                  </a:lnTo>
                  <a:lnTo>
                    <a:pt x="7490" y="3290"/>
                  </a:lnTo>
                  <a:lnTo>
                    <a:pt x="7162" y="3348"/>
                  </a:lnTo>
                  <a:cubicBezTo>
                    <a:pt x="7077" y="3362"/>
                    <a:pt x="7016" y="3436"/>
                    <a:pt x="7016" y="3522"/>
                  </a:cubicBezTo>
                  <a:cubicBezTo>
                    <a:pt x="7016" y="3528"/>
                    <a:pt x="7018" y="3536"/>
                    <a:pt x="7019" y="3542"/>
                  </a:cubicBezTo>
                  <a:lnTo>
                    <a:pt x="7019" y="3544"/>
                  </a:lnTo>
                  <a:lnTo>
                    <a:pt x="7018" y="3544"/>
                  </a:lnTo>
                  <a:cubicBezTo>
                    <a:pt x="7002" y="3548"/>
                    <a:pt x="6987" y="3555"/>
                    <a:pt x="6972" y="3562"/>
                  </a:cubicBezTo>
                  <a:cubicBezTo>
                    <a:pt x="6952" y="3570"/>
                    <a:pt x="6934" y="3578"/>
                    <a:pt x="6916" y="3590"/>
                  </a:cubicBezTo>
                  <a:lnTo>
                    <a:pt x="5348" y="4511"/>
                  </a:lnTo>
                  <a:lnTo>
                    <a:pt x="5219" y="4588"/>
                  </a:lnTo>
                  <a:lnTo>
                    <a:pt x="4838" y="4308"/>
                  </a:lnTo>
                  <a:lnTo>
                    <a:pt x="4838" y="4307"/>
                  </a:lnTo>
                  <a:lnTo>
                    <a:pt x="3961" y="3663"/>
                  </a:lnTo>
                  <a:cubicBezTo>
                    <a:pt x="3863" y="3591"/>
                    <a:pt x="3745" y="3551"/>
                    <a:pt x="3623" y="3551"/>
                  </a:cubicBezTo>
                  <a:cubicBezTo>
                    <a:pt x="3616" y="3551"/>
                    <a:pt x="3609" y="3551"/>
                    <a:pt x="3601" y="3551"/>
                  </a:cubicBezTo>
                  <a:lnTo>
                    <a:pt x="3503" y="3555"/>
                  </a:lnTo>
                  <a:lnTo>
                    <a:pt x="3501" y="3555"/>
                  </a:lnTo>
                  <a:cubicBezTo>
                    <a:pt x="3503" y="3551"/>
                    <a:pt x="3503" y="3546"/>
                    <a:pt x="3504" y="3542"/>
                  </a:cubicBezTo>
                  <a:cubicBezTo>
                    <a:pt x="3505" y="3539"/>
                    <a:pt x="3505" y="3535"/>
                    <a:pt x="3505" y="3530"/>
                  </a:cubicBezTo>
                  <a:cubicBezTo>
                    <a:pt x="3505" y="3372"/>
                    <a:pt x="3378" y="3245"/>
                    <a:pt x="3222" y="3245"/>
                  </a:cubicBezTo>
                  <a:cubicBezTo>
                    <a:pt x="3212" y="3245"/>
                    <a:pt x="3207" y="3246"/>
                    <a:pt x="3199" y="3249"/>
                  </a:cubicBezTo>
                  <a:lnTo>
                    <a:pt x="3183" y="3249"/>
                  </a:lnTo>
                  <a:lnTo>
                    <a:pt x="3278" y="3100"/>
                  </a:lnTo>
                  <a:cubicBezTo>
                    <a:pt x="3348" y="2991"/>
                    <a:pt x="3380" y="2862"/>
                    <a:pt x="3367" y="2733"/>
                  </a:cubicBezTo>
                  <a:lnTo>
                    <a:pt x="3331" y="2355"/>
                  </a:lnTo>
                  <a:lnTo>
                    <a:pt x="3270" y="1705"/>
                  </a:lnTo>
                  <a:lnTo>
                    <a:pt x="3114" y="47"/>
                  </a:lnTo>
                  <a:cubicBezTo>
                    <a:pt x="3112" y="17"/>
                    <a:pt x="3088" y="2"/>
                    <a:pt x="3065" y="2"/>
                  </a:cubicBezTo>
                  <a:cubicBezTo>
                    <a:pt x="3041" y="2"/>
                    <a:pt x="3018" y="17"/>
                    <a:pt x="3015" y="47"/>
                  </a:cubicBezTo>
                  <a:lnTo>
                    <a:pt x="2834" y="1960"/>
                  </a:lnTo>
                  <a:lnTo>
                    <a:pt x="2778" y="2553"/>
                  </a:lnTo>
                  <a:lnTo>
                    <a:pt x="2761" y="2733"/>
                  </a:lnTo>
                  <a:cubicBezTo>
                    <a:pt x="2749" y="2862"/>
                    <a:pt x="2780" y="2991"/>
                    <a:pt x="2850" y="3100"/>
                  </a:cubicBezTo>
                  <a:lnTo>
                    <a:pt x="2966" y="3280"/>
                  </a:lnTo>
                  <a:lnTo>
                    <a:pt x="2969" y="3286"/>
                  </a:lnTo>
                  <a:lnTo>
                    <a:pt x="2951" y="3290"/>
                  </a:lnTo>
                  <a:lnTo>
                    <a:pt x="2621" y="3348"/>
                  </a:lnTo>
                  <a:cubicBezTo>
                    <a:pt x="2536" y="3362"/>
                    <a:pt x="2475" y="3436"/>
                    <a:pt x="2475" y="3522"/>
                  </a:cubicBezTo>
                  <a:lnTo>
                    <a:pt x="2475" y="3533"/>
                  </a:lnTo>
                  <a:cubicBezTo>
                    <a:pt x="2475" y="3537"/>
                    <a:pt x="2475" y="3540"/>
                    <a:pt x="2476" y="3543"/>
                  </a:cubicBezTo>
                  <a:lnTo>
                    <a:pt x="2476" y="3545"/>
                  </a:lnTo>
                  <a:lnTo>
                    <a:pt x="2475" y="3545"/>
                  </a:lnTo>
                  <a:cubicBezTo>
                    <a:pt x="2456" y="3551"/>
                    <a:pt x="2440" y="3558"/>
                    <a:pt x="2424" y="3566"/>
                  </a:cubicBezTo>
                  <a:cubicBezTo>
                    <a:pt x="2414" y="3569"/>
                    <a:pt x="2406" y="3573"/>
                    <a:pt x="2398" y="3578"/>
                  </a:cubicBezTo>
                  <a:cubicBezTo>
                    <a:pt x="2390" y="3582"/>
                    <a:pt x="2383" y="3587"/>
                    <a:pt x="2373" y="3592"/>
                  </a:cubicBezTo>
                  <a:lnTo>
                    <a:pt x="584" y="4642"/>
                  </a:lnTo>
                  <a:lnTo>
                    <a:pt x="47" y="4958"/>
                  </a:lnTo>
                  <a:cubicBezTo>
                    <a:pt x="0" y="4986"/>
                    <a:pt x="24" y="5052"/>
                    <a:pt x="70" y="5052"/>
                  </a:cubicBezTo>
                  <a:cubicBezTo>
                    <a:pt x="75" y="5052"/>
                    <a:pt x="81" y="5051"/>
                    <a:pt x="88" y="5048"/>
                  </a:cubicBezTo>
                  <a:lnTo>
                    <a:pt x="650" y="4847"/>
                  </a:lnTo>
                  <a:lnTo>
                    <a:pt x="2629" y="4141"/>
                  </a:lnTo>
                  <a:cubicBezTo>
                    <a:pt x="2691" y="4119"/>
                    <a:pt x="2747" y="4088"/>
                    <a:pt x="2797" y="4048"/>
                  </a:cubicBezTo>
                  <a:lnTo>
                    <a:pt x="2797" y="4048"/>
                  </a:lnTo>
                  <a:lnTo>
                    <a:pt x="2794" y="4116"/>
                  </a:lnTo>
                  <a:lnTo>
                    <a:pt x="2707" y="7413"/>
                  </a:lnTo>
                  <a:cubicBezTo>
                    <a:pt x="2850" y="7502"/>
                    <a:pt x="2999" y="7586"/>
                    <a:pt x="3152" y="7661"/>
                  </a:cubicBezTo>
                  <a:lnTo>
                    <a:pt x="3056" y="4025"/>
                  </a:lnTo>
                  <a:lnTo>
                    <a:pt x="3050" y="3813"/>
                  </a:lnTo>
                  <a:lnTo>
                    <a:pt x="3050" y="3804"/>
                  </a:lnTo>
                  <a:cubicBezTo>
                    <a:pt x="3073" y="3809"/>
                    <a:pt x="3097" y="3814"/>
                    <a:pt x="3122" y="3814"/>
                  </a:cubicBezTo>
                  <a:lnTo>
                    <a:pt x="3218" y="3814"/>
                  </a:lnTo>
                  <a:cubicBezTo>
                    <a:pt x="3227" y="3814"/>
                    <a:pt x="3235" y="3814"/>
                    <a:pt x="3244" y="3813"/>
                  </a:cubicBezTo>
                  <a:cubicBezTo>
                    <a:pt x="3253" y="3813"/>
                    <a:pt x="3261" y="3812"/>
                    <a:pt x="3270" y="3809"/>
                  </a:cubicBezTo>
                  <a:cubicBezTo>
                    <a:pt x="3278" y="3808"/>
                    <a:pt x="3286" y="3806"/>
                    <a:pt x="3294" y="3803"/>
                  </a:cubicBezTo>
                  <a:cubicBezTo>
                    <a:pt x="3304" y="3801"/>
                    <a:pt x="3311" y="3798"/>
                    <a:pt x="3319" y="3794"/>
                  </a:cubicBezTo>
                  <a:lnTo>
                    <a:pt x="3319" y="3796"/>
                  </a:lnTo>
                  <a:lnTo>
                    <a:pt x="3320" y="3796"/>
                  </a:lnTo>
                  <a:lnTo>
                    <a:pt x="3380" y="3919"/>
                  </a:lnTo>
                  <a:cubicBezTo>
                    <a:pt x="3439" y="4033"/>
                    <a:pt x="3534" y="4127"/>
                    <a:pt x="3649" y="4184"/>
                  </a:cubicBezTo>
                  <a:lnTo>
                    <a:pt x="4825" y="4743"/>
                  </a:lnTo>
                  <a:lnTo>
                    <a:pt x="4825" y="4744"/>
                  </a:lnTo>
                  <a:lnTo>
                    <a:pt x="4895" y="4776"/>
                  </a:lnTo>
                  <a:lnTo>
                    <a:pt x="4824" y="4818"/>
                  </a:lnTo>
                  <a:lnTo>
                    <a:pt x="4591" y="4954"/>
                  </a:lnTo>
                  <a:cubicBezTo>
                    <a:pt x="4544" y="4981"/>
                    <a:pt x="4568" y="5048"/>
                    <a:pt x="4614" y="5048"/>
                  </a:cubicBezTo>
                  <a:cubicBezTo>
                    <a:pt x="4619" y="5048"/>
                    <a:pt x="4625" y="5047"/>
                    <a:pt x="4632" y="5044"/>
                  </a:cubicBezTo>
                  <a:lnTo>
                    <a:pt x="4819" y="4978"/>
                  </a:lnTo>
                  <a:lnTo>
                    <a:pt x="5102" y="4876"/>
                  </a:lnTo>
                  <a:lnTo>
                    <a:pt x="5360" y="4999"/>
                  </a:lnTo>
                  <a:lnTo>
                    <a:pt x="5360" y="5000"/>
                  </a:lnTo>
                  <a:lnTo>
                    <a:pt x="6084" y="5345"/>
                  </a:lnTo>
                  <a:cubicBezTo>
                    <a:pt x="6091" y="5349"/>
                    <a:pt x="6099" y="5350"/>
                    <a:pt x="6106" y="5350"/>
                  </a:cubicBezTo>
                  <a:cubicBezTo>
                    <a:pt x="6150" y="5350"/>
                    <a:pt x="6177" y="5291"/>
                    <a:pt x="6135" y="5260"/>
                  </a:cubicBezTo>
                  <a:lnTo>
                    <a:pt x="5447" y="4754"/>
                  </a:lnTo>
                  <a:lnTo>
                    <a:pt x="7173" y="4137"/>
                  </a:lnTo>
                  <a:cubicBezTo>
                    <a:pt x="7235" y="4115"/>
                    <a:pt x="7291" y="4083"/>
                    <a:pt x="7341" y="4044"/>
                  </a:cubicBezTo>
                  <a:lnTo>
                    <a:pt x="7341" y="4044"/>
                  </a:lnTo>
                  <a:lnTo>
                    <a:pt x="7340" y="4113"/>
                  </a:lnTo>
                  <a:lnTo>
                    <a:pt x="7241" y="7804"/>
                  </a:lnTo>
                  <a:cubicBezTo>
                    <a:pt x="7397" y="7741"/>
                    <a:pt x="7548" y="7671"/>
                    <a:pt x="7695" y="7593"/>
                  </a:cubicBezTo>
                  <a:lnTo>
                    <a:pt x="7601" y="4022"/>
                  </a:lnTo>
                  <a:lnTo>
                    <a:pt x="7594" y="3811"/>
                  </a:lnTo>
                  <a:lnTo>
                    <a:pt x="7594" y="3803"/>
                  </a:lnTo>
                  <a:cubicBezTo>
                    <a:pt x="7617" y="3808"/>
                    <a:pt x="7642" y="3813"/>
                    <a:pt x="7667" y="3813"/>
                  </a:cubicBezTo>
                  <a:lnTo>
                    <a:pt x="7761" y="3813"/>
                  </a:lnTo>
                  <a:cubicBezTo>
                    <a:pt x="7770" y="3813"/>
                    <a:pt x="7778" y="3813"/>
                    <a:pt x="7787" y="3812"/>
                  </a:cubicBezTo>
                  <a:cubicBezTo>
                    <a:pt x="7796" y="3812"/>
                    <a:pt x="7804" y="3811"/>
                    <a:pt x="7813" y="3808"/>
                  </a:cubicBezTo>
                  <a:cubicBezTo>
                    <a:pt x="7822" y="3807"/>
                    <a:pt x="7829" y="3804"/>
                    <a:pt x="7838" y="3802"/>
                  </a:cubicBezTo>
                  <a:cubicBezTo>
                    <a:pt x="7847" y="3799"/>
                    <a:pt x="7855" y="3797"/>
                    <a:pt x="7863" y="3793"/>
                  </a:cubicBezTo>
                  <a:lnTo>
                    <a:pt x="7863" y="3794"/>
                  </a:lnTo>
                  <a:lnTo>
                    <a:pt x="7923" y="3917"/>
                  </a:lnTo>
                  <a:cubicBezTo>
                    <a:pt x="7982" y="4032"/>
                    <a:pt x="8077" y="4125"/>
                    <a:pt x="8193" y="4182"/>
                  </a:cubicBezTo>
                  <a:lnTo>
                    <a:pt x="9995" y="5041"/>
                  </a:lnTo>
                  <a:lnTo>
                    <a:pt x="10629" y="5343"/>
                  </a:lnTo>
                  <a:cubicBezTo>
                    <a:pt x="10636" y="5347"/>
                    <a:pt x="10644" y="5348"/>
                    <a:pt x="10651" y="5348"/>
                  </a:cubicBezTo>
                  <a:cubicBezTo>
                    <a:pt x="10693" y="5348"/>
                    <a:pt x="10721" y="5290"/>
                    <a:pt x="10679" y="5259"/>
                  </a:cubicBezTo>
                  <a:lnTo>
                    <a:pt x="10079" y="4818"/>
                  </a:lnTo>
                  <a:lnTo>
                    <a:pt x="8504" y="3662"/>
                  </a:lnTo>
                  <a:cubicBezTo>
                    <a:pt x="8406" y="3590"/>
                    <a:pt x="8287" y="3550"/>
                    <a:pt x="8165" y="3550"/>
                  </a:cubicBezTo>
                  <a:cubicBezTo>
                    <a:pt x="8158" y="3550"/>
                    <a:pt x="8151" y="3550"/>
                    <a:pt x="8143" y="3550"/>
                  </a:cubicBezTo>
                  <a:lnTo>
                    <a:pt x="8044" y="3554"/>
                  </a:lnTo>
                  <a:lnTo>
                    <a:pt x="8043" y="3554"/>
                  </a:lnTo>
                  <a:cubicBezTo>
                    <a:pt x="8043" y="3545"/>
                    <a:pt x="8046" y="3537"/>
                    <a:pt x="8046" y="3529"/>
                  </a:cubicBezTo>
                  <a:cubicBezTo>
                    <a:pt x="8046" y="3371"/>
                    <a:pt x="7918" y="3244"/>
                    <a:pt x="7761" y="3244"/>
                  </a:cubicBezTo>
                  <a:cubicBezTo>
                    <a:pt x="7752" y="3244"/>
                    <a:pt x="7746" y="3245"/>
                    <a:pt x="7739" y="3248"/>
                  </a:cubicBezTo>
                  <a:lnTo>
                    <a:pt x="7722" y="3248"/>
                  </a:lnTo>
                  <a:lnTo>
                    <a:pt x="7818" y="3099"/>
                  </a:lnTo>
                  <a:cubicBezTo>
                    <a:pt x="7877" y="3008"/>
                    <a:pt x="7908" y="2903"/>
                    <a:pt x="7910" y="2797"/>
                  </a:cubicBezTo>
                  <a:cubicBezTo>
                    <a:pt x="7910" y="2775"/>
                    <a:pt x="7910" y="2753"/>
                    <a:pt x="7908" y="2732"/>
                  </a:cubicBezTo>
                  <a:lnTo>
                    <a:pt x="7853" y="2151"/>
                  </a:lnTo>
                  <a:lnTo>
                    <a:pt x="7653" y="46"/>
                  </a:lnTo>
                  <a:cubicBezTo>
                    <a:pt x="7651" y="16"/>
                    <a:pt x="7628" y="1"/>
                    <a:pt x="760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2774612" y="2675237"/>
              <a:ext cx="263112" cy="163027"/>
            </a:xfrm>
            <a:custGeom>
              <a:rect b="b" l="l" r="r" t="t"/>
              <a:pathLst>
                <a:path extrusionOk="0" h="2559" w="4130">
                  <a:moveTo>
                    <a:pt x="495" y="1"/>
                  </a:moveTo>
                  <a:cubicBezTo>
                    <a:pt x="485" y="1"/>
                    <a:pt x="474" y="1"/>
                    <a:pt x="464" y="2"/>
                  </a:cubicBezTo>
                  <a:lnTo>
                    <a:pt x="146" y="12"/>
                  </a:lnTo>
                  <a:cubicBezTo>
                    <a:pt x="130" y="12"/>
                    <a:pt x="115" y="14"/>
                    <a:pt x="100" y="19"/>
                  </a:cubicBezTo>
                  <a:cubicBezTo>
                    <a:pt x="108" y="60"/>
                    <a:pt x="100" y="105"/>
                    <a:pt x="77" y="145"/>
                  </a:cubicBezTo>
                  <a:cubicBezTo>
                    <a:pt x="59" y="177"/>
                    <a:pt x="31" y="199"/>
                    <a:pt x="0" y="214"/>
                  </a:cubicBezTo>
                  <a:cubicBezTo>
                    <a:pt x="3" y="223"/>
                    <a:pt x="6" y="230"/>
                    <a:pt x="9" y="238"/>
                  </a:cubicBezTo>
                  <a:lnTo>
                    <a:pt x="151" y="523"/>
                  </a:lnTo>
                  <a:cubicBezTo>
                    <a:pt x="232" y="689"/>
                    <a:pt x="367" y="821"/>
                    <a:pt x="535" y="900"/>
                  </a:cubicBezTo>
                  <a:lnTo>
                    <a:pt x="3999" y="2551"/>
                  </a:lnTo>
                  <a:cubicBezTo>
                    <a:pt x="4010" y="2557"/>
                    <a:pt x="4021" y="2559"/>
                    <a:pt x="4031" y="2559"/>
                  </a:cubicBezTo>
                  <a:cubicBezTo>
                    <a:pt x="4091" y="2559"/>
                    <a:pt x="4129" y="2475"/>
                    <a:pt x="4070" y="2432"/>
                  </a:cubicBezTo>
                  <a:lnTo>
                    <a:pt x="976" y="160"/>
                  </a:lnTo>
                  <a:cubicBezTo>
                    <a:pt x="836" y="57"/>
                    <a:pt x="668" y="1"/>
                    <a:pt x="495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2720653" y="2688425"/>
              <a:ext cx="45169" cy="441111"/>
            </a:xfrm>
            <a:custGeom>
              <a:rect b="b" l="l" r="r" t="t"/>
              <a:pathLst>
                <a:path extrusionOk="0" h="6924" w="709">
                  <a:moveTo>
                    <a:pt x="183" y="0"/>
                  </a:moveTo>
                  <a:lnTo>
                    <a:pt x="181" y="46"/>
                  </a:lnTo>
                  <a:lnTo>
                    <a:pt x="169" y="496"/>
                  </a:lnTo>
                  <a:lnTo>
                    <a:pt x="166" y="595"/>
                  </a:lnTo>
                  <a:lnTo>
                    <a:pt x="101" y="3056"/>
                  </a:lnTo>
                  <a:lnTo>
                    <a:pt x="101" y="3059"/>
                  </a:lnTo>
                  <a:lnTo>
                    <a:pt x="89" y="3495"/>
                  </a:lnTo>
                  <a:lnTo>
                    <a:pt x="89" y="3496"/>
                  </a:lnTo>
                  <a:lnTo>
                    <a:pt x="87" y="3571"/>
                  </a:lnTo>
                  <a:lnTo>
                    <a:pt x="83" y="3730"/>
                  </a:lnTo>
                  <a:lnTo>
                    <a:pt x="0" y="6885"/>
                  </a:lnTo>
                  <a:cubicBezTo>
                    <a:pt x="206" y="6911"/>
                    <a:pt x="414" y="6923"/>
                    <a:pt x="625" y="6923"/>
                  </a:cubicBezTo>
                  <a:cubicBezTo>
                    <a:pt x="652" y="6923"/>
                    <a:pt x="680" y="6923"/>
                    <a:pt x="708" y="6922"/>
                  </a:cubicBezTo>
                  <a:lnTo>
                    <a:pt x="626" y="3750"/>
                  </a:lnTo>
                  <a:lnTo>
                    <a:pt x="626" y="3748"/>
                  </a:lnTo>
                  <a:lnTo>
                    <a:pt x="621" y="3536"/>
                  </a:lnTo>
                  <a:lnTo>
                    <a:pt x="618" y="3435"/>
                  </a:lnTo>
                  <a:lnTo>
                    <a:pt x="613" y="3259"/>
                  </a:lnTo>
                  <a:lnTo>
                    <a:pt x="539" y="464"/>
                  </a:lnTo>
                  <a:lnTo>
                    <a:pt x="532" y="164"/>
                  </a:lnTo>
                  <a:lnTo>
                    <a:pt x="529" y="7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2731165" y="2688488"/>
              <a:ext cx="23827" cy="37842"/>
            </a:xfrm>
            <a:custGeom>
              <a:rect b="b" l="l" r="r" t="t"/>
              <a:pathLst>
                <a:path extrusionOk="0" h="594" w="374">
                  <a:moveTo>
                    <a:pt x="16" y="0"/>
                  </a:moveTo>
                  <a:lnTo>
                    <a:pt x="1" y="594"/>
                  </a:lnTo>
                  <a:cubicBezTo>
                    <a:pt x="72" y="537"/>
                    <a:pt x="134" y="467"/>
                    <a:pt x="184" y="389"/>
                  </a:cubicBezTo>
                  <a:lnTo>
                    <a:pt x="216" y="338"/>
                  </a:lnTo>
                  <a:cubicBezTo>
                    <a:pt x="257" y="393"/>
                    <a:pt x="311" y="436"/>
                    <a:pt x="373" y="465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rgbClr val="838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2701860" y="2649754"/>
              <a:ext cx="52431" cy="45551"/>
            </a:xfrm>
            <a:custGeom>
              <a:rect b="b" l="l" r="r" t="t"/>
              <a:pathLst>
                <a:path extrusionOk="0" h="715" w="823">
                  <a:moveTo>
                    <a:pt x="823" y="0"/>
                  </a:moveTo>
                  <a:lnTo>
                    <a:pt x="209" y="110"/>
                  </a:lnTo>
                  <a:cubicBezTo>
                    <a:pt x="89" y="130"/>
                    <a:pt x="0" y="235"/>
                    <a:pt x="0" y="358"/>
                  </a:cubicBezTo>
                  <a:cubicBezTo>
                    <a:pt x="0" y="480"/>
                    <a:pt x="89" y="584"/>
                    <a:pt x="209" y="605"/>
                  </a:cubicBezTo>
                  <a:lnTo>
                    <a:pt x="823" y="715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735369" y="2647779"/>
              <a:ext cx="34211" cy="51476"/>
            </a:xfrm>
            <a:custGeom>
              <a:rect b="b" l="l" r="r" t="t"/>
              <a:pathLst>
                <a:path extrusionOk="0" h="808" w="537">
                  <a:moveTo>
                    <a:pt x="403" y="1"/>
                  </a:moveTo>
                  <a:cubicBezTo>
                    <a:pt x="180" y="1"/>
                    <a:pt x="0" y="182"/>
                    <a:pt x="0" y="404"/>
                  </a:cubicBezTo>
                  <a:cubicBezTo>
                    <a:pt x="0" y="627"/>
                    <a:pt x="180" y="807"/>
                    <a:pt x="403" y="807"/>
                  </a:cubicBezTo>
                  <a:lnTo>
                    <a:pt x="536" y="807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2726642" y="2353644"/>
              <a:ext cx="57273" cy="299043"/>
            </a:xfrm>
            <a:custGeom>
              <a:rect b="b" l="l" r="r" t="t"/>
              <a:pathLst>
                <a:path extrusionOk="0" h="4694" w="899">
                  <a:moveTo>
                    <a:pt x="449" y="1"/>
                  </a:moveTo>
                  <a:cubicBezTo>
                    <a:pt x="416" y="1"/>
                    <a:pt x="383" y="22"/>
                    <a:pt x="379" y="65"/>
                  </a:cubicBezTo>
                  <a:lnTo>
                    <a:pt x="19" y="3885"/>
                  </a:lnTo>
                  <a:cubicBezTo>
                    <a:pt x="0" y="4068"/>
                    <a:pt x="45" y="4252"/>
                    <a:pt x="145" y="4407"/>
                  </a:cubicBezTo>
                  <a:lnTo>
                    <a:pt x="317" y="4674"/>
                  </a:lnTo>
                  <a:lnTo>
                    <a:pt x="333" y="4693"/>
                  </a:lnTo>
                  <a:cubicBezTo>
                    <a:pt x="369" y="4654"/>
                    <a:pt x="422" y="4628"/>
                    <a:pt x="479" y="4628"/>
                  </a:cubicBezTo>
                  <a:cubicBezTo>
                    <a:pt x="520" y="4628"/>
                    <a:pt x="557" y="4641"/>
                    <a:pt x="588" y="4663"/>
                  </a:cubicBezTo>
                  <a:lnTo>
                    <a:pt x="754" y="4407"/>
                  </a:lnTo>
                  <a:cubicBezTo>
                    <a:pt x="853" y="4252"/>
                    <a:pt x="899" y="4068"/>
                    <a:pt x="880" y="3885"/>
                  </a:cubicBezTo>
                  <a:lnTo>
                    <a:pt x="520" y="65"/>
                  </a:lnTo>
                  <a:cubicBezTo>
                    <a:pt x="515" y="22"/>
                    <a:pt x="482" y="1"/>
                    <a:pt x="449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477932" y="2671478"/>
              <a:ext cx="273624" cy="139456"/>
            </a:xfrm>
            <a:custGeom>
              <a:rect b="b" l="l" r="r" t="t"/>
              <a:pathLst>
                <a:path extrusionOk="0" h="2189" w="4295">
                  <a:moveTo>
                    <a:pt x="3793" y="0"/>
                  </a:moveTo>
                  <a:cubicBezTo>
                    <a:pt x="3646" y="0"/>
                    <a:pt x="3502" y="39"/>
                    <a:pt x="3375" y="114"/>
                  </a:cubicBezTo>
                  <a:lnTo>
                    <a:pt x="66" y="2058"/>
                  </a:lnTo>
                  <a:cubicBezTo>
                    <a:pt x="0" y="2095"/>
                    <a:pt x="35" y="2189"/>
                    <a:pt x="101" y="2189"/>
                  </a:cubicBezTo>
                  <a:cubicBezTo>
                    <a:pt x="109" y="2189"/>
                    <a:pt x="117" y="2188"/>
                    <a:pt x="126" y="2185"/>
                  </a:cubicBezTo>
                  <a:lnTo>
                    <a:pt x="3739" y="895"/>
                  </a:lnTo>
                  <a:cubicBezTo>
                    <a:pt x="3913" y="832"/>
                    <a:pt x="4061" y="715"/>
                    <a:pt x="4159" y="559"/>
                  </a:cubicBezTo>
                  <a:lnTo>
                    <a:pt x="4295" y="344"/>
                  </a:lnTo>
                  <a:cubicBezTo>
                    <a:pt x="4208" y="324"/>
                    <a:pt x="4143" y="247"/>
                    <a:pt x="4144" y="154"/>
                  </a:cubicBezTo>
                  <a:cubicBezTo>
                    <a:pt x="4144" y="113"/>
                    <a:pt x="4157" y="75"/>
                    <a:pt x="4177" y="44"/>
                  </a:cubicBezTo>
                  <a:lnTo>
                    <a:pt x="3902" y="7"/>
                  </a:lnTo>
                  <a:cubicBezTo>
                    <a:pt x="3866" y="2"/>
                    <a:pt x="3829" y="0"/>
                    <a:pt x="3793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2754545" y="2647525"/>
              <a:ext cx="40773" cy="51667"/>
            </a:xfrm>
            <a:custGeom>
              <a:rect b="b" l="l" r="r" t="t"/>
              <a:pathLst>
                <a:path extrusionOk="0" h="811" w="640">
                  <a:moveTo>
                    <a:pt x="235" y="1"/>
                  </a:moveTo>
                  <a:cubicBezTo>
                    <a:pt x="11" y="1"/>
                    <a:pt x="0" y="182"/>
                    <a:pt x="0" y="406"/>
                  </a:cubicBezTo>
                  <a:cubicBezTo>
                    <a:pt x="0" y="628"/>
                    <a:pt x="11" y="810"/>
                    <a:pt x="235" y="810"/>
                  </a:cubicBezTo>
                  <a:cubicBezTo>
                    <a:pt x="457" y="810"/>
                    <a:pt x="640" y="629"/>
                    <a:pt x="640" y="406"/>
                  </a:cubicBezTo>
                  <a:cubicBezTo>
                    <a:pt x="640" y="182"/>
                    <a:pt x="457" y="1"/>
                    <a:pt x="235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16"/>
          <p:cNvGrpSpPr/>
          <p:nvPr/>
        </p:nvGrpSpPr>
        <p:grpSpPr>
          <a:xfrm>
            <a:off x="7560725" y="3427045"/>
            <a:ext cx="659874" cy="636820"/>
            <a:chOff x="3541063" y="2492908"/>
            <a:chExt cx="659874" cy="636820"/>
          </a:xfrm>
        </p:grpSpPr>
        <p:sp>
          <p:nvSpPr>
            <p:cNvPr id="499" name="Google Shape;499;p16"/>
            <p:cNvSpPr/>
            <p:nvPr/>
          </p:nvSpPr>
          <p:spPr>
            <a:xfrm>
              <a:off x="3553040" y="2492908"/>
              <a:ext cx="636629" cy="636820"/>
            </a:xfrm>
            <a:custGeom>
              <a:rect b="b" l="l" r="r" t="t"/>
              <a:pathLst>
                <a:path extrusionOk="0" h="9996" w="9993">
                  <a:moveTo>
                    <a:pt x="4995" y="1"/>
                  </a:moveTo>
                  <a:cubicBezTo>
                    <a:pt x="2237" y="1"/>
                    <a:pt x="0" y="2237"/>
                    <a:pt x="0" y="4996"/>
                  </a:cubicBezTo>
                  <a:cubicBezTo>
                    <a:pt x="0" y="5255"/>
                    <a:pt x="20" y="5510"/>
                    <a:pt x="57" y="5756"/>
                  </a:cubicBezTo>
                  <a:lnTo>
                    <a:pt x="57" y="5757"/>
                  </a:lnTo>
                  <a:cubicBezTo>
                    <a:pt x="62" y="5788"/>
                    <a:pt x="67" y="5817"/>
                    <a:pt x="72" y="5847"/>
                  </a:cubicBezTo>
                  <a:lnTo>
                    <a:pt x="72" y="5849"/>
                  </a:lnTo>
                  <a:cubicBezTo>
                    <a:pt x="84" y="5924"/>
                    <a:pt x="98" y="5998"/>
                    <a:pt x="115" y="6070"/>
                  </a:cubicBezTo>
                  <a:lnTo>
                    <a:pt x="115" y="6072"/>
                  </a:lnTo>
                  <a:cubicBezTo>
                    <a:pt x="171" y="6324"/>
                    <a:pt x="244" y="6569"/>
                    <a:pt x="336" y="6804"/>
                  </a:cubicBezTo>
                  <a:cubicBezTo>
                    <a:pt x="352" y="6841"/>
                    <a:pt x="365" y="6878"/>
                    <a:pt x="381" y="6913"/>
                  </a:cubicBezTo>
                  <a:cubicBezTo>
                    <a:pt x="519" y="7248"/>
                    <a:pt x="692" y="7562"/>
                    <a:pt x="896" y="7854"/>
                  </a:cubicBezTo>
                  <a:cubicBezTo>
                    <a:pt x="934" y="7909"/>
                    <a:pt x="973" y="7962"/>
                    <a:pt x="1014" y="8016"/>
                  </a:cubicBezTo>
                  <a:cubicBezTo>
                    <a:pt x="1071" y="8093"/>
                    <a:pt x="1133" y="8169"/>
                    <a:pt x="1196" y="8241"/>
                  </a:cubicBezTo>
                  <a:cubicBezTo>
                    <a:pt x="1228" y="8279"/>
                    <a:pt x="1261" y="8318"/>
                    <a:pt x="1295" y="8355"/>
                  </a:cubicBezTo>
                  <a:cubicBezTo>
                    <a:pt x="1485" y="8564"/>
                    <a:pt x="1690" y="8757"/>
                    <a:pt x="1913" y="8931"/>
                  </a:cubicBezTo>
                  <a:cubicBezTo>
                    <a:pt x="2650" y="9510"/>
                    <a:pt x="3557" y="9886"/>
                    <a:pt x="4545" y="9975"/>
                  </a:cubicBezTo>
                  <a:cubicBezTo>
                    <a:pt x="4693" y="9988"/>
                    <a:pt x="4843" y="9995"/>
                    <a:pt x="4995" y="9995"/>
                  </a:cubicBezTo>
                  <a:cubicBezTo>
                    <a:pt x="5201" y="9995"/>
                    <a:pt x="5406" y="9982"/>
                    <a:pt x="5605" y="9957"/>
                  </a:cubicBezTo>
                  <a:cubicBezTo>
                    <a:pt x="6528" y="9845"/>
                    <a:pt x="7374" y="9482"/>
                    <a:pt x="8070" y="8937"/>
                  </a:cubicBezTo>
                  <a:cubicBezTo>
                    <a:pt x="8292" y="8763"/>
                    <a:pt x="8499" y="8571"/>
                    <a:pt x="8688" y="8364"/>
                  </a:cubicBezTo>
                  <a:cubicBezTo>
                    <a:pt x="8725" y="8323"/>
                    <a:pt x="8762" y="8282"/>
                    <a:pt x="8796" y="8240"/>
                  </a:cubicBezTo>
                  <a:cubicBezTo>
                    <a:pt x="8860" y="8167"/>
                    <a:pt x="8921" y="8092"/>
                    <a:pt x="8979" y="8015"/>
                  </a:cubicBezTo>
                  <a:cubicBezTo>
                    <a:pt x="9020" y="7961"/>
                    <a:pt x="9059" y="7908"/>
                    <a:pt x="9096" y="7853"/>
                  </a:cubicBezTo>
                  <a:cubicBezTo>
                    <a:pt x="9300" y="7560"/>
                    <a:pt x="9474" y="7245"/>
                    <a:pt x="9612" y="6912"/>
                  </a:cubicBezTo>
                  <a:cubicBezTo>
                    <a:pt x="9627" y="6875"/>
                    <a:pt x="9643" y="6840"/>
                    <a:pt x="9656" y="6803"/>
                  </a:cubicBezTo>
                  <a:cubicBezTo>
                    <a:pt x="9745" y="6575"/>
                    <a:pt x="9815" y="6339"/>
                    <a:pt x="9870" y="6098"/>
                  </a:cubicBezTo>
                  <a:lnTo>
                    <a:pt x="9870" y="6097"/>
                  </a:lnTo>
                  <a:cubicBezTo>
                    <a:pt x="9886" y="6025"/>
                    <a:pt x="9902" y="5955"/>
                    <a:pt x="9915" y="5882"/>
                  </a:cubicBezTo>
                  <a:lnTo>
                    <a:pt x="9915" y="5879"/>
                  </a:lnTo>
                  <a:cubicBezTo>
                    <a:pt x="9920" y="5851"/>
                    <a:pt x="9925" y="5822"/>
                    <a:pt x="9930" y="5792"/>
                  </a:cubicBezTo>
                  <a:lnTo>
                    <a:pt x="9930" y="5791"/>
                  </a:lnTo>
                  <a:cubicBezTo>
                    <a:pt x="9971" y="5532"/>
                    <a:pt x="9993" y="5266"/>
                    <a:pt x="9993" y="4997"/>
                  </a:cubicBezTo>
                  <a:cubicBezTo>
                    <a:pt x="9993" y="2236"/>
                    <a:pt x="7755" y="1"/>
                    <a:pt x="49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3635539" y="2888911"/>
              <a:ext cx="39435" cy="172775"/>
            </a:xfrm>
            <a:custGeom>
              <a:rect b="b" l="l" r="r" t="t"/>
              <a:pathLst>
                <a:path extrusionOk="0" h="2712" w="619">
                  <a:moveTo>
                    <a:pt x="0" y="1"/>
                  </a:moveTo>
                  <a:lnTo>
                    <a:pt x="0" y="2137"/>
                  </a:lnTo>
                  <a:cubicBezTo>
                    <a:pt x="190" y="2345"/>
                    <a:pt x="395" y="2538"/>
                    <a:pt x="618" y="2712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rgbClr val="2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3541063" y="2827943"/>
              <a:ext cx="228264" cy="189848"/>
            </a:xfrm>
            <a:custGeom>
              <a:rect b="b" l="l" r="r" t="t"/>
              <a:pathLst>
                <a:path extrusionOk="0" h="2980" w="3583">
                  <a:moveTo>
                    <a:pt x="323" y="1"/>
                  </a:moveTo>
                  <a:lnTo>
                    <a:pt x="25" y="2753"/>
                  </a:lnTo>
                  <a:lnTo>
                    <a:pt x="1" y="2753"/>
                  </a:lnTo>
                  <a:lnTo>
                    <a:pt x="1" y="2979"/>
                  </a:lnTo>
                  <a:lnTo>
                    <a:pt x="3582" y="2979"/>
                  </a:lnTo>
                  <a:lnTo>
                    <a:pt x="3582" y="2753"/>
                  </a:lnTo>
                  <a:lnTo>
                    <a:pt x="3559" y="2753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rgbClr val="3576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3541063" y="2813609"/>
              <a:ext cx="228264" cy="189785"/>
            </a:xfrm>
            <a:custGeom>
              <a:rect b="b" l="l" r="r" t="t"/>
              <a:pathLst>
                <a:path extrusionOk="0" h="2979" w="3583">
                  <a:moveTo>
                    <a:pt x="323" y="1"/>
                  </a:moveTo>
                  <a:lnTo>
                    <a:pt x="1" y="2978"/>
                  </a:lnTo>
                  <a:lnTo>
                    <a:pt x="3582" y="2978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rgbClr val="438D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3561640" y="2820744"/>
              <a:ext cx="57592" cy="46634"/>
            </a:xfrm>
            <a:custGeom>
              <a:rect b="b" l="l" r="r" t="t"/>
              <a:pathLst>
                <a:path extrusionOk="0" h="732" w="904">
                  <a:moveTo>
                    <a:pt x="75" y="0"/>
                  </a:moveTo>
                  <a:lnTo>
                    <a:pt x="0" y="732"/>
                  </a:lnTo>
                  <a:lnTo>
                    <a:pt x="874" y="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3627321" y="2820744"/>
              <a:ext cx="55744" cy="46634"/>
            </a:xfrm>
            <a:custGeom>
              <a:rect b="b" l="l" r="r" t="t"/>
              <a:pathLst>
                <a:path extrusionOk="0" h="732" w="875">
                  <a:moveTo>
                    <a:pt x="23" y="0"/>
                  </a:moveTo>
                  <a:lnTo>
                    <a:pt x="1" y="732"/>
                  </a:lnTo>
                  <a:lnTo>
                    <a:pt x="874" y="732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3691219" y="2820744"/>
              <a:ext cx="57528" cy="46634"/>
            </a:xfrm>
            <a:custGeom>
              <a:rect b="b" l="l" r="r" t="t"/>
              <a:pathLst>
                <a:path extrusionOk="0" h="732" w="903">
                  <a:moveTo>
                    <a:pt x="0" y="0"/>
                  </a:moveTo>
                  <a:lnTo>
                    <a:pt x="29" y="732"/>
                  </a:lnTo>
                  <a:lnTo>
                    <a:pt x="903" y="732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3555652" y="2873557"/>
              <a:ext cx="61350" cy="52622"/>
            </a:xfrm>
            <a:custGeom>
              <a:rect b="b" l="l" r="r" t="t"/>
              <a:pathLst>
                <a:path extrusionOk="0" h="826" w="963">
                  <a:moveTo>
                    <a:pt x="84" y="0"/>
                  </a:moveTo>
                  <a:lnTo>
                    <a:pt x="0" y="826"/>
                  </a:lnTo>
                  <a:lnTo>
                    <a:pt x="929" y="826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3625601" y="2873557"/>
              <a:ext cx="59184" cy="52622"/>
            </a:xfrm>
            <a:custGeom>
              <a:rect b="b" l="l" r="r" t="t"/>
              <a:pathLst>
                <a:path extrusionOk="0" h="826" w="929">
                  <a:moveTo>
                    <a:pt x="24" y="0"/>
                  </a:moveTo>
                  <a:lnTo>
                    <a:pt x="1" y="826"/>
                  </a:lnTo>
                  <a:lnTo>
                    <a:pt x="929" y="826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3693321" y="2873557"/>
              <a:ext cx="61478" cy="52622"/>
            </a:xfrm>
            <a:custGeom>
              <a:rect b="b" l="l" r="r" t="t"/>
              <a:pathLst>
                <a:path extrusionOk="0" h="826" w="965">
                  <a:moveTo>
                    <a:pt x="0" y="0"/>
                  </a:moveTo>
                  <a:lnTo>
                    <a:pt x="35" y="826"/>
                  </a:lnTo>
                  <a:lnTo>
                    <a:pt x="965" y="826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548835" y="2933187"/>
              <a:ext cx="65810" cy="59885"/>
            </a:xfrm>
            <a:custGeom>
              <a:rect b="b" l="l" r="r" t="t"/>
              <a:pathLst>
                <a:path extrusionOk="0" h="940" w="1033">
                  <a:moveTo>
                    <a:pt x="96" y="0"/>
                  </a:moveTo>
                  <a:lnTo>
                    <a:pt x="1" y="940"/>
                  </a:lnTo>
                  <a:lnTo>
                    <a:pt x="993" y="940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3623563" y="2933187"/>
              <a:ext cx="63262" cy="59885"/>
            </a:xfrm>
            <a:custGeom>
              <a:rect b="b" l="l" r="r" t="t"/>
              <a:pathLst>
                <a:path extrusionOk="0" h="940" w="993">
                  <a:moveTo>
                    <a:pt x="29" y="0"/>
                  </a:moveTo>
                  <a:lnTo>
                    <a:pt x="0" y="940"/>
                  </a:lnTo>
                  <a:lnTo>
                    <a:pt x="993" y="94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695806" y="2933187"/>
              <a:ext cx="65746" cy="59885"/>
            </a:xfrm>
            <a:custGeom>
              <a:rect b="b" l="l" r="r" t="t"/>
              <a:pathLst>
                <a:path extrusionOk="0" h="940" w="1032">
                  <a:moveTo>
                    <a:pt x="1" y="0"/>
                  </a:moveTo>
                  <a:lnTo>
                    <a:pt x="40" y="940"/>
                  </a:lnTo>
                  <a:lnTo>
                    <a:pt x="1031" y="94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4067150" y="2888911"/>
              <a:ext cx="39371" cy="173221"/>
            </a:xfrm>
            <a:custGeom>
              <a:rect b="b" l="l" r="r" t="t"/>
              <a:pathLst>
                <a:path extrusionOk="0" h="2719" w="618">
                  <a:moveTo>
                    <a:pt x="0" y="1"/>
                  </a:moveTo>
                  <a:lnTo>
                    <a:pt x="0" y="2718"/>
                  </a:lnTo>
                  <a:cubicBezTo>
                    <a:pt x="222" y="2544"/>
                    <a:pt x="429" y="2353"/>
                    <a:pt x="618" y="2145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rgbClr val="2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972801" y="2827943"/>
              <a:ext cx="228137" cy="189848"/>
            </a:xfrm>
            <a:custGeom>
              <a:rect b="b" l="l" r="r" t="t"/>
              <a:pathLst>
                <a:path extrusionOk="0" h="2980" w="3581">
                  <a:moveTo>
                    <a:pt x="323" y="1"/>
                  </a:moveTo>
                  <a:lnTo>
                    <a:pt x="25" y="2753"/>
                  </a:lnTo>
                  <a:lnTo>
                    <a:pt x="0" y="2753"/>
                  </a:lnTo>
                  <a:lnTo>
                    <a:pt x="0" y="2979"/>
                  </a:lnTo>
                  <a:lnTo>
                    <a:pt x="3581" y="2979"/>
                  </a:lnTo>
                  <a:lnTo>
                    <a:pt x="3581" y="2753"/>
                  </a:lnTo>
                  <a:lnTo>
                    <a:pt x="3556" y="2753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rgbClr val="3576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972801" y="2813609"/>
              <a:ext cx="228137" cy="189785"/>
            </a:xfrm>
            <a:custGeom>
              <a:rect b="b" l="l" r="r" t="t"/>
              <a:pathLst>
                <a:path extrusionOk="0" h="2979" w="3581">
                  <a:moveTo>
                    <a:pt x="323" y="1"/>
                  </a:moveTo>
                  <a:lnTo>
                    <a:pt x="0" y="2978"/>
                  </a:lnTo>
                  <a:lnTo>
                    <a:pt x="3581" y="2978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rgbClr val="438D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993250" y="2820744"/>
              <a:ext cx="57655" cy="46634"/>
            </a:xfrm>
            <a:custGeom>
              <a:rect b="b" l="l" r="r" t="t"/>
              <a:pathLst>
                <a:path extrusionOk="0" h="732" w="905">
                  <a:moveTo>
                    <a:pt x="75" y="0"/>
                  </a:moveTo>
                  <a:lnTo>
                    <a:pt x="1" y="732"/>
                  </a:lnTo>
                  <a:lnTo>
                    <a:pt x="874" y="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058995" y="2820744"/>
              <a:ext cx="55680" cy="46634"/>
            </a:xfrm>
            <a:custGeom>
              <a:rect b="b" l="l" r="r" t="t"/>
              <a:pathLst>
                <a:path extrusionOk="0" h="732" w="874">
                  <a:moveTo>
                    <a:pt x="23" y="0"/>
                  </a:moveTo>
                  <a:lnTo>
                    <a:pt x="0" y="732"/>
                  </a:lnTo>
                  <a:lnTo>
                    <a:pt x="874" y="732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4122765" y="2820744"/>
              <a:ext cx="57719" cy="46634"/>
            </a:xfrm>
            <a:custGeom>
              <a:rect b="b" l="l" r="r" t="t"/>
              <a:pathLst>
                <a:path extrusionOk="0" h="732" w="906">
                  <a:moveTo>
                    <a:pt x="1" y="0"/>
                  </a:moveTo>
                  <a:lnTo>
                    <a:pt x="32" y="732"/>
                  </a:lnTo>
                  <a:lnTo>
                    <a:pt x="905" y="732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987262" y="2873557"/>
              <a:ext cx="61478" cy="52622"/>
            </a:xfrm>
            <a:custGeom>
              <a:rect b="b" l="l" r="r" t="t"/>
              <a:pathLst>
                <a:path extrusionOk="0" h="826" w="965">
                  <a:moveTo>
                    <a:pt x="86" y="0"/>
                  </a:moveTo>
                  <a:lnTo>
                    <a:pt x="1" y="826"/>
                  </a:lnTo>
                  <a:lnTo>
                    <a:pt x="930" y="826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057211" y="2873557"/>
              <a:ext cx="59312" cy="52622"/>
            </a:xfrm>
            <a:custGeom>
              <a:rect b="b" l="l" r="r" t="t"/>
              <a:pathLst>
                <a:path extrusionOk="0" h="826" w="931">
                  <a:moveTo>
                    <a:pt x="26" y="0"/>
                  </a:moveTo>
                  <a:lnTo>
                    <a:pt x="0" y="826"/>
                  </a:lnTo>
                  <a:lnTo>
                    <a:pt x="931" y="82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4124995" y="2873557"/>
              <a:ext cx="61414" cy="52622"/>
            </a:xfrm>
            <a:custGeom>
              <a:rect b="b" l="l" r="r" t="t"/>
              <a:pathLst>
                <a:path extrusionOk="0" h="826" w="964">
                  <a:moveTo>
                    <a:pt x="1" y="0"/>
                  </a:moveTo>
                  <a:lnTo>
                    <a:pt x="35" y="826"/>
                  </a:lnTo>
                  <a:lnTo>
                    <a:pt x="963" y="826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980445" y="2933187"/>
              <a:ext cx="65810" cy="59885"/>
            </a:xfrm>
            <a:custGeom>
              <a:rect b="b" l="l" r="r" t="t"/>
              <a:pathLst>
                <a:path extrusionOk="0" h="940" w="1033">
                  <a:moveTo>
                    <a:pt x="96" y="0"/>
                  </a:moveTo>
                  <a:lnTo>
                    <a:pt x="0" y="940"/>
                  </a:lnTo>
                  <a:lnTo>
                    <a:pt x="995" y="94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4055173" y="2933187"/>
              <a:ext cx="63389" cy="59885"/>
            </a:xfrm>
            <a:custGeom>
              <a:rect b="b" l="l" r="r" t="t"/>
              <a:pathLst>
                <a:path extrusionOk="0" h="940" w="995">
                  <a:moveTo>
                    <a:pt x="29" y="0"/>
                  </a:moveTo>
                  <a:lnTo>
                    <a:pt x="1" y="940"/>
                  </a:lnTo>
                  <a:lnTo>
                    <a:pt x="994" y="94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127416" y="2933187"/>
              <a:ext cx="65810" cy="59885"/>
            </a:xfrm>
            <a:custGeom>
              <a:rect b="b" l="l" r="r" t="t"/>
              <a:pathLst>
                <a:path extrusionOk="0" h="940" w="1033">
                  <a:moveTo>
                    <a:pt x="0" y="0"/>
                  </a:moveTo>
                  <a:lnTo>
                    <a:pt x="40" y="940"/>
                  </a:lnTo>
                  <a:lnTo>
                    <a:pt x="1033" y="94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6AC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541063" y="2813609"/>
              <a:ext cx="228200" cy="248077"/>
            </a:xfrm>
            <a:custGeom>
              <a:rect b="b" l="l" r="r" t="t"/>
              <a:pathLst>
                <a:path extrusionOk="0" h="3894" w="3582">
                  <a:moveTo>
                    <a:pt x="323" y="1"/>
                  </a:moveTo>
                  <a:lnTo>
                    <a:pt x="245" y="722"/>
                  </a:lnTo>
                  <a:lnTo>
                    <a:pt x="245" y="723"/>
                  </a:lnTo>
                  <a:lnTo>
                    <a:pt x="1" y="2979"/>
                  </a:lnTo>
                  <a:lnTo>
                    <a:pt x="1" y="3204"/>
                  </a:lnTo>
                  <a:lnTo>
                    <a:pt x="1482" y="3204"/>
                  </a:lnTo>
                  <a:lnTo>
                    <a:pt x="1482" y="3319"/>
                  </a:lnTo>
                  <a:cubicBezTo>
                    <a:pt x="1672" y="3527"/>
                    <a:pt x="1877" y="3720"/>
                    <a:pt x="2100" y="3894"/>
                  </a:cubicBezTo>
                  <a:lnTo>
                    <a:pt x="2100" y="3204"/>
                  </a:lnTo>
                  <a:lnTo>
                    <a:pt x="3581" y="3204"/>
                  </a:lnTo>
                  <a:lnTo>
                    <a:pt x="3581" y="2979"/>
                  </a:lnTo>
                  <a:lnTo>
                    <a:pt x="3477" y="2007"/>
                  </a:lnTo>
                  <a:lnTo>
                    <a:pt x="3436" y="1621"/>
                  </a:lnTo>
                  <a:lnTo>
                    <a:pt x="3406" y="1344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972801" y="2813736"/>
              <a:ext cx="228137" cy="248523"/>
            </a:xfrm>
            <a:custGeom>
              <a:rect b="b" l="l" r="r" t="t"/>
              <a:pathLst>
                <a:path extrusionOk="0" h="3901" w="3581">
                  <a:moveTo>
                    <a:pt x="322" y="1"/>
                  </a:moveTo>
                  <a:lnTo>
                    <a:pt x="175" y="1344"/>
                  </a:lnTo>
                  <a:lnTo>
                    <a:pt x="146" y="1622"/>
                  </a:lnTo>
                  <a:lnTo>
                    <a:pt x="105" y="2008"/>
                  </a:lnTo>
                  <a:lnTo>
                    <a:pt x="0" y="2979"/>
                  </a:lnTo>
                  <a:lnTo>
                    <a:pt x="0" y="3204"/>
                  </a:lnTo>
                  <a:lnTo>
                    <a:pt x="1481" y="3204"/>
                  </a:lnTo>
                  <a:lnTo>
                    <a:pt x="1481" y="3900"/>
                  </a:lnTo>
                  <a:cubicBezTo>
                    <a:pt x="1703" y="3726"/>
                    <a:pt x="1910" y="3534"/>
                    <a:pt x="2099" y="3327"/>
                  </a:cubicBezTo>
                  <a:lnTo>
                    <a:pt x="2099" y="3202"/>
                  </a:lnTo>
                  <a:lnTo>
                    <a:pt x="3581" y="3202"/>
                  </a:lnTo>
                  <a:lnTo>
                    <a:pt x="3581" y="2977"/>
                  </a:lnTo>
                  <a:lnTo>
                    <a:pt x="3340" y="756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842585" y="2720469"/>
              <a:ext cx="67657" cy="409066"/>
            </a:xfrm>
            <a:custGeom>
              <a:rect b="b" l="l" r="r" t="t"/>
              <a:pathLst>
                <a:path extrusionOk="0" h="6421" w="1062">
                  <a:moveTo>
                    <a:pt x="0" y="1"/>
                  </a:moveTo>
                  <a:lnTo>
                    <a:pt x="0" y="6400"/>
                  </a:lnTo>
                  <a:cubicBezTo>
                    <a:pt x="148" y="6414"/>
                    <a:pt x="299" y="6420"/>
                    <a:pt x="450" y="6420"/>
                  </a:cubicBezTo>
                  <a:cubicBezTo>
                    <a:pt x="657" y="6420"/>
                    <a:pt x="862" y="6407"/>
                    <a:pt x="1061" y="6383"/>
                  </a:cubicBezTo>
                  <a:lnTo>
                    <a:pt x="1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627703" y="2549989"/>
              <a:ext cx="497364" cy="413717"/>
            </a:xfrm>
            <a:custGeom>
              <a:rect b="b" l="l" r="r" t="t"/>
              <a:pathLst>
                <a:path extrusionOk="0" h="6494" w="7807">
                  <a:moveTo>
                    <a:pt x="703" y="1"/>
                  </a:moveTo>
                  <a:lnTo>
                    <a:pt x="54" y="6002"/>
                  </a:lnTo>
                  <a:lnTo>
                    <a:pt x="1" y="6002"/>
                  </a:lnTo>
                  <a:lnTo>
                    <a:pt x="1" y="6493"/>
                  </a:lnTo>
                  <a:lnTo>
                    <a:pt x="7807" y="6493"/>
                  </a:lnTo>
                  <a:lnTo>
                    <a:pt x="7807" y="6002"/>
                  </a:lnTo>
                  <a:lnTo>
                    <a:pt x="7754" y="6002"/>
                  </a:lnTo>
                  <a:lnTo>
                    <a:pt x="71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627703" y="2518709"/>
              <a:ext cx="497364" cy="413653"/>
            </a:xfrm>
            <a:custGeom>
              <a:rect b="b" l="l" r="r" t="t"/>
              <a:pathLst>
                <a:path extrusionOk="0" h="6493" w="7807">
                  <a:moveTo>
                    <a:pt x="703" y="1"/>
                  </a:moveTo>
                  <a:lnTo>
                    <a:pt x="1" y="6493"/>
                  </a:lnTo>
                  <a:lnTo>
                    <a:pt x="7807" y="6493"/>
                  </a:lnTo>
                  <a:lnTo>
                    <a:pt x="71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3672362" y="2534190"/>
              <a:ext cx="125631" cy="101741"/>
            </a:xfrm>
            <a:custGeom>
              <a:rect b="b" l="l" r="r" t="t"/>
              <a:pathLst>
                <a:path extrusionOk="0" h="1597" w="1972">
                  <a:moveTo>
                    <a:pt x="163" y="0"/>
                  </a:moveTo>
                  <a:lnTo>
                    <a:pt x="1" y="1597"/>
                  </a:lnTo>
                  <a:lnTo>
                    <a:pt x="1905" y="1597"/>
                  </a:lnTo>
                  <a:lnTo>
                    <a:pt x="1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3815701" y="2534190"/>
              <a:ext cx="121363" cy="101741"/>
            </a:xfrm>
            <a:custGeom>
              <a:rect b="b" l="l" r="r" t="t"/>
              <a:pathLst>
                <a:path extrusionOk="0" h="1597" w="1905">
                  <a:moveTo>
                    <a:pt x="49" y="0"/>
                  </a:moveTo>
                  <a:lnTo>
                    <a:pt x="1" y="1597"/>
                  </a:lnTo>
                  <a:lnTo>
                    <a:pt x="1905" y="159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954899" y="2534190"/>
              <a:ext cx="125504" cy="101741"/>
            </a:xfrm>
            <a:custGeom>
              <a:rect b="b" l="l" r="r" t="t"/>
              <a:pathLst>
                <a:path extrusionOk="0" h="1597" w="1970">
                  <a:moveTo>
                    <a:pt x="0" y="0"/>
                  </a:moveTo>
                  <a:lnTo>
                    <a:pt x="66" y="1597"/>
                  </a:lnTo>
                  <a:lnTo>
                    <a:pt x="1970" y="1597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659302" y="2649308"/>
              <a:ext cx="133913" cy="114865"/>
            </a:xfrm>
            <a:custGeom>
              <a:rect b="b" l="l" r="r" t="t"/>
              <a:pathLst>
                <a:path extrusionOk="0" h="1803" w="2102">
                  <a:moveTo>
                    <a:pt x="184" y="0"/>
                  </a:moveTo>
                  <a:lnTo>
                    <a:pt x="1" y="1802"/>
                  </a:lnTo>
                  <a:lnTo>
                    <a:pt x="2027" y="1802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3811878" y="2649308"/>
              <a:ext cx="129135" cy="114865"/>
            </a:xfrm>
            <a:custGeom>
              <a:rect b="b" l="l" r="r" t="t"/>
              <a:pathLst>
                <a:path extrusionOk="0" h="1803" w="2027">
                  <a:moveTo>
                    <a:pt x="53" y="0"/>
                  </a:moveTo>
                  <a:lnTo>
                    <a:pt x="0" y="1802"/>
                  </a:lnTo>
                  <a:lnTo>
                    <a:pt x="2026" y="1802"/>
                  </a:lnTo>
                  <a:lnTo>
                    <a:pt x="1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3959550" y="2649308"/>
              <a:ext cx="133913" cy="114865"/>
            </a:xfrm>
            <a:custGeom>
              <a:rect b="b" l="l" r="r" t="t"/>
              <a:pathLst>
                <a:path extrusionOk="0" h="1803" w="2102">
                  <a:moveTo>
                    <a:pt x="1" y="0"/>
                  </a:moveTo>
                  <a:lnTo>
                    <a:pt x="75" y="1802"/>
                  </a:lnTo>
                  <a:lnTo>
                    <a:pt x="2101" y="1802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3644522" y="2779334"/>
              <a:ext cx="143278" cy="130537"/>
            </a:xfrm>
            <a:custGeom>
              <a:rect b="b" l="l" r="r" t="t"/>
              <a:pathLst>
                <a:path extrusionOk="0" h="2049" w="2249">
                  <a:moveTo>
                    <a:pt x="208" y="1"/>
                  </a:moveTo>
                  <a:lnTo>
                    <a:pt x="1" y="2049"/>
                  </a:lnTo>
                  <a:lnTo>
                    <a:pt x="2165" y="2049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3807355" y="2779334"/>
              <a:ext cx="138054" cy="130537"/>
            </a:xfrm>
            <a:custGeom>
              <a:rect b="b" l="l" r="r" t="t"/>
              <a:pathLst>
                <a:path extrusionOk="0" h="2049" w="2167">
                  <a:moveTo>
                    <a:pt x="64" y="1"/>
                  </a:moveTo>
                  <a:lnTo>
                    <a:pt x="1" y="2049"/>
                  </a:lnTo>
                  <a:lnTo>
                    <a:pt x="2167" y="2049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964965" y="2779334"/>
              <a:ext cx="143278" cy="130537"/>
            </a:xfrm>
            <a:custGeom>
              <a:rect b="b" l="l" r="r" t="t"/>
              <a:pathLst>
                <a:path extrusionOk="0" h="2049" w="2249">
                  <a:moveTo>
                    <a:pt x="1" y="1"/>
                  </a:moveTo>
                  <a:lnTo>
                    <a:pt x="85" y="2049"/>
                  </a:lnTo>
                  <a:lnTo>
                    <a:pt x="2249" y="2049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16"/>
          <p:cNvGrpSpPr/>
          <p:nvPr/>
        </p:nvGrpSpPr>
        <p:grpSpPr>
          <a:xfrm>
            <a:off x="7879866" y="970420"/>
            <a:ext cx="721036" cy="636629"/>
            <a:chOff x="4632416" y="2492908"/>
            <a:chExt cx="721036" cy="636629"/>
          </a:xfrm>
        </p:grpSpPr>
        <p:sp>
          <p:nvSpPr>
            <p:cNvPr id="539" name="Google Shape;539;p16"/>
            <p:cNvSpPr/>
            <p:nvPr/>
          </p:nvSpPr>
          <p:spPr>
            <a:xfrm>
              <a:off x="4674525" y="2492908"/>
              <a:ext cx="636565" cy="636629"/>
            </a:xfrm>
            <a:custGeom>
              <a:rect b="b" l="l" r="r" t="t"/>
              <a:pathLst>
                <a:path extrusionOk="0" h="9993" w="9992">
                  <a:moveTo>
                    <a:pt x="4995" y="1"/>
                  </a:moveTo>
                  <a:cubicBezTo>
                    <a:pt x="3670" y="1"/>
                    <a:pt x="2399" y="528"/>
                    <a:pt x="1463" y="1464"/>
                  </a:cubicBezTo>
                  <a:cubicBezTo>
                    <a:pt x="526" y="2401"/>
                    <a:pt x="0" y="3672"/>
                    <a:pt x="0" y="4997"/>
                  </a:cubicBezTo>
                  <a:cubicBezTo>
                    <a:pt x="0" y="6322"/>
                    <a:pt x="526" y="7593"/>
                    <a:pt x="1463" y="8529"/>
                  </a:cubicBezTo>
                  <a:cubicBezTo>
                    <a:pt x="2399" y="9466"/>
                    <a:pt x="3670" y="9992"/>
                    <a:pt x="4995" y="9992"/>
                  </a:cubicBezTo>
                  <a:cubicBezTo>
                    <a:pt x="6320" y="9992"/>
                    <a:pt x="7591" y="9466"/>
                    <a:pt x="8527" y="8529"/>
                  </a:cubicBezTo>
                  <a:cubicBezTo>
                    <a:pt x="9465" y="7593"/>
                    <a:pt x="9991" y="6322"/>
                    <a:pt x="9991" y="4997"/>
                  </a:cubicBezTo>
                  <a:cubicBezTo>
                    <a:pt x="9991" y="3672"/>
                    <a:pt x="9465" y="2401"/>
                    <a:pt x="8527" y="1464"/>
                  </a:cubicBezTo>
                  <a:cubicBezTo>
                    <a:pt x="7591" y="528"/>
                    <a:pt x="6320" y="1"/>
                    <a:pt x="49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4921324" y="2662050"/>
              <a:ext cx="432128" cy="280632"/>
            </a:xfrm>
            <a:custGeom>
              <a:rect b="b" l="l" r="r" t="t"/>
              <a:pathLst>
                <a:path extrusionOk="0" h="4405" w="6783">
                  <a:moveTo>
                    <a:pt x="3392" y="1"/>
                  </a:moveTo>
                  <a:cubicBezTo>
                    <a:pt x="3392" y="1"/>
                    <a:pt x="1" y="4405"/>
                    <a:pt x="3392" y="4405"/>
                  </a:cubicBezTo>
                  <a:cubicBezTo>
                    <a:pt x="6783" y="4405"/>
                    <a:pt x="3392" y="1"/>
                    <a:pt x="3392" y="1"/>
                  </a:cubicBezTo>
                  <a:close/>
                </a:path>
              </a:pathLst>
            </a:custGeom>
            <a:solidFill>
              <a:srgbClr val="6BC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5046443" y="2818068"/>
              <a:ext cx="191760" cy="114164"/>
            </a:xfrm>
            <a:custGeom>
              <a:rect b="b" l="l" r="r" t="t"/>
              <a:pathLst>
                <a:path extrusionOk="0" h="1792" w="3010">
                  <a:moveTo>
                    <a:pt x="1945" y="0"/>
                  </a:moveTo>
                  <a:cubicBezTo>
                    <a:pt x="1762" y="0"/>
                    <a:pt x="1669" y="84"/>
                    <a:pt x="1490" y="142"/>
                  </a:cubicBezTo>
                  <a:cubicBezTo>
                    <a:pt x="1423" y="163"/>
                    <a:pt x="1353" y="170"/>
                    <a:pt x="1283" y="170"/>
                  </a:cubicBezTo>
                  <a:cubicBezTo>
                    <a:pt x="1150" y="170"/>
                    <a:pt x="1013" y="145"/>
                    <a:pt x="878" y="145"/>
                  </a:cubicBezTo>
                  <a:cubicBezTo>
                    <a:pt x="847" y="145"/>
                    <a:pt x="815" y="146"/>
                    <a:pt x="784" y="150"/>
                  </a:cubicBezTo>
                  <a:cubicBezTo>
                    <a:pt x="556" y="175"/>
                    <a:pt x="343" y="315"/>
                    <a:pt x="230" y="517"/>
                  </a:cubicBezTo>
                  <a:cubicBezTo>
                    <a:pt x="0" y="923"/>
                    <a:pt x="218" y="1419"/>
                    <a:pt x="609" y="1625"/>
                  </a:cubicBezTo>
                  <a:cubicBezTo>
                    <a:pt x="810" y="1732"/>
                    <a:pt x="1039" y="1772"/>
                    <a:pt x="1267" y="1787"/>
                  </a:cubicBezTo>
                  <a:cubicBezTo>
                    <a:pt x="1318" y="1790"/>
                    <a:pt x="1371" y="1792"/>
                    <a:pt x="1423" y="1792"/>
                  </a:cubicBezTo>
                  <a:cubicBezTo>
                    <a:pt x="1616" y="1792"/>
                    <a:pt x="1817" y="1770"/>
                    <a:pt x="2010" y="1726"/>
                  </a:cubicBezTo>
                  <a:cubicBezTo>
                    <a:pt x="2553" y="1604"/>
                    <a:pt x="3010" y="940"/>
                    <a:pt x="2701" y="393"/>
                  </a:cubicBezTo>
                  <a:cubicBezTo>
                    <a:pt x="2667" y="335"/>
                    <a:pt x="2621" y="285"/>
                    <a:pt x="2572" y="242"/>
                  </a:cubicBezTo>
                  <a:cubicBezTo>
                    <a:pt x="2414" y="103"/>
                    <a:pt x="2209" y="19"/>
                    <a:pt x="2000" y="2"/>
                  </a:cubicBezTo>
                  <a:cubicBezTo>
                    <a:pt x="1981" y="1"/>
                    <a:pt x="1963" y="0"/>
                    <a:pt x="1945" y="0"/>
                  </a:cubicBezTo>
                  <a:close/>
                </a:path>
              </a:pathLst>
            </a:custGeom>
            <a:solidFill>
              <a:srgbClr val="58C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5045551" y="2817049"/>
              <a:ext cx="100913" cy="113782"/>
            </a:xfrm>
            <a:custGeom>
              <a:rect b="b" l="l" r="r" t="t"/>
              <a:pathLst>
                <a:path extrusionOk="0" h="1786" w="1584">
                  <a:moveTo>
                    <a:pt x="524" y="0"/>
                  </a:moveTo>
                  <a:cubicBezTo>
                    <a:pt x="479" y="0"/>
                    <a:pt x="430" y="10"/>
                    <a:pt x="378" y="32"/>
                  </a:cubicBezTo>
                  <a:cubicBezTo>
                    <a:pt x="247" y="84"/>
                    <a:pt x="154" y="207"/>
                    <a:pt x="113" y="340"/>
                  </a:cubicBezTo>
                  <a:cubicBezTo>
                    <a:pt x="0" y="708"/>
                    <a:pt x="123" y="1107"/>
                    <a:pt x="352" y="1404"/>
                  </a:cubicBezTo>
                  <a:cubicBezTo>
                    <a:pt x="525" y="1626"/>
                    <a:pt x="811" y="1779"/>
                    <a:pt x="1095" y="1784"/>
                  </a:cubicBezTo>
                  <a:cubicBezTo>
                    <a:pt x="1102" y="1785"/>
                    <a:pt x="1109" y="1786"/>
                    <a:pt x="1116" y="1786"/>
                  </a:cubicBezTo>
                  <a:cubicBezTo>
                    <a:pt x="1122" y="1786"/>
                    <a:pt x="1129" y="1785"/>
                    <a:pt x="1135" y="1784"/>
                  </a:cubicBezTo>
                  <a:cubicBezTo>
                    <a:pt x="1363" y="1774"/>
                    <a:pt x="1584" y="1645"/>
                    <a:pt x="1543" y="1389"/>
                  </a:cubicBezTo>
                  <a:cubicBezTo>
                    <a:pt x="1507" y="1164"/>
                    <a:pt x="1277" y="1026"/>
                    <a:pt x="1140" y="868"/>
                  </a:cubicBezTo>
                  <a:cubicBezTo>
                    <a:pt x="982" y="688"/>
                    <a:pt x="904" y="458"/>
                    <a:pt x="816" y="239"/>
                  </a:cubicBezTo>
                  <a:cubicBezTo>
                    <a:pt x="755" y="90"/>
                    <a:pt x="657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5154298" y="2755126"/>
              <a:ext cx="50902" cy="64663"/>
            </a:xfrm>
            <a:custGeom>
              <a:rect b="b" l="l" r="r" t="t"/>
              <a:pathLst>
                <a:path extrusionOk="0" h="1015" w="799">
                  <a:moveTo>
                    <a:pt x="209" y="0"/>
                  </a:moveTo>
                  <a:cubicBezTo>
                    <a:pt x="165" y="0"/>
                    <a:pt x="122" y="11"/>
                    <a:pt x="88" y="38"/>
                  </a:cubicBezTo>
                  <a:cubicBezTo>
                    <a:pt x="7" y="100"/>
                    <a:pt x="1" y="223"/>
                    <a:pt x="37" y="319"/>
                  </a:cubicBezTo>
                  <a:cubicBezTo>
                    <a:pt x="72" y="415"/>
                    <a:pt x="140" y="495"/>
                    <a:pt x="186" y="586"/>
                  </a:cubicBezTo>
                  <a:cubicBezTo>
                    <a:pt x="226" y="664"/>
                    <a:pt x="250" y="751"/>
                    <a:pt x="291" y="830"/>
                  </a:cubicBezTo>
                  <a:cubicBezTo>
                    <a:pt x="332" y="907"/>
                    <a:pt x="395" y="981"/>
                    <a:pt x="481" y="1005"/>
                  </a:cubicBezTo>
                  <a:cubicBezTo>
                    <a:pt x="516" y="1015"/>
                    <a:pt x="554" y="1015"/>
                    <a:pt x="592" y="1015"/>
                  </a:cubicBezTo>
                  <a:cubicBezTo>
                    <a:pt x="639" y="1015"/>
                    <a:pt x="691" y="1014"/>
                    <a:pt x="726" y="980"/>
                  </a:cubicBezTo>
                  <a:cubicBezTo>
                    <a:pt x="752" y="956"/>
                    <a:pt x="762" y="919"/>
                    <a:pt x="768" y="883"/>
                  </a:cubicBezTo>
                  <a:cubicBezTo>
                    <a:pt x="799" y="715"/>
                    <a:pt x="781" y="536"/>
                    <a:pt x="708" y="382"/>
                  </a:cubicBezTo>
                  <a:cubicBezTo>
                    <a:pt x="638" y="227"/>
                    <a:pt x="510" y="96"/>
                    <a:pt x="352" y="32"/>
                  </a:cubicBezTo>
                  <a:cubicBezTo>
                    <a:pt x="307" y="13"/>
                    <a:pt x="257" y="0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4921324" y="2662050"/>
              <a:ext cx="432128" cy="280632"/>
            </a:xfrm>
            <a:custGeom>
              <a:rect b="b" l="l" r="r" t="t"/>
              <a:pathLst>
                <a:path extrusionOk="0" h="4405" w="6783">
                  <a:moveTo>
                    <a:pt x="3392" y="1"/>
                  </a:moveTo>
                  <a:cubicBezTo>
                    <a:pt x="3392" y="1"/>
                    <a:pt x="1" y="4405"/>
                    <a:pt x="3392" y="4405"/>
                  </a:cubicBezTo>
                  <a:cubicBezTo>
                    <a:pt x="6783" y="4405"/>
                    <a:pt x="3392" y="1"/>
                    <a:pt x="3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4632416" y="2662050"/>
              <a:ext cx="432001" cy="280632"/>
            </a:xfrm>
            <a:custGeom>
              <a:rect b="b" l="l" r="r" t="t"/>
              <a:pathLst>
                <a:path extrusionOk="0" h="4405" w="6781">
                  <a:moveTo>
                    <a:pt x="3390" y="1"/>
                  </a:moveTo>
                  <a:cubicBezTo>
                    <a:pt x="3390" y="1"/>
                    <a:pt x="0" y="4405"/>
                    <a:pt x="3390" y="4405"/>
                  </a:cubicBezTo>
                  <a:cubicBezTo>
                    <a:pt x="6781" y="4405"/>
                    <a:pt x="3390" y="1"/>
                    <a:pt x="3390" y="1"/>
                  </a:cubicBezTo>
                  <a:close/>
                </a:path>
              </a:pathLst>
            </a:custGeom>
            <a:solidFill>
              <a:srgbClr val="6BC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4757407" y="2818068"/>
              <a:ext cx="191823" cy="114164"/>
            </a:xfrm>
            <a:custGeom>
              <a:rect b="b" l="l" r="r" t="t"/>
              <a:pathLst>
                <a:path extrusionOk="0" h="1792" w="3011">
                  <a:moveTo>
                    <a:pt x="1946" y="0"/>
                  </a:moveTo>
                  <a:cubicBezTo>
                    <a:pt x="1762" y="0"/>
                    <a:pt x="1670" y="84"/>
                    <a:pt x="1491" y="142"/>
                  </a:cubicBezTo>
                  <a:cubicBezTo>
                    <a:pt x="1424" y="163"/>
                    <a:pt x="1354" y="170"/>
                    <a:pt x="1284" y="170"/>
                  </a:cubicBezTo>
                  <a:cubicBezTo>
                    <a:pt x="1151" y="170"/>
                    <a:pt x="1014" y="145"/>
                    <a:pt x="880" y="145"/>
                  </a:cubicBezTo>
                  <a:cubicBezTo>
                    <a:pt x="848" y="145"/>
                    <a:pt x="817" y="146"/>
                    <a:pt x="785" y="150"/>
                  </a:cubicBezTo>
                  <a:cubicBezTo>
                    <a:pt x="556" y="175"/>
                    <a:pt x="343" y="315"/>
                    <a:pt x="230" y="517"/>
                  </a:cubicBezTo>
                  <a:cubicBezTo>
                    <a:pt x="1" y="923"/>
                    <a:pt x="219" y="1419"/>
                    <a:pt x="609" y="1625"/>
                  </a:cubicBezTo>
                  <a:cubicBezTo>
                    <a:pt x="811" y="1732"/>
                    <a:pt x="1039" y="1772"/>
                    <a:pt x="1267" y="1787"/>
                  </a:cubicBezTo>
                  <a:cubicBezTo>
                    <a:pt x="1319" y="1790"/>
                    <a:pt x="1371" y="1792"/>
                    <a:pt x="1424" y="1792"/>
                  </a:cubicBezTo>
                  <a:cubicBezTo>
                    <a:pt x="1617" y="1792"/>
                    <a:pt x="1818" y="1770"/>
                    <a:pt x="2010" y="1726"/>
                  </a:cubicBezTo>
                  <a:cubicBezTo>
                    <a:pt x="2553" y="1604"/>
                    <a:pt x="3011" y="940"/>
                    <a:pt x="2701" y="393"/>
                  </a:cubicBezTo>
                  <a:cubicBezTo>
                    <a:pt x="2668" y="335"/>
                    <a:pt x="2622" y="285"/>
                    <a:pt x="2572" y="242"/>
                  </a:cubicBezTo>
                  <a:cubicBezTo>
                    <a:pt x="2414" y="103"/>
                    <a:pt x="2210" y="19"/>
                    <a:pt x="2000" y="2"/>
                  </a:cubicBezTo>
                  <a:cubicBezTo>
                    <a:pt x="1981" y="1"/>
                    <a:pt x="1963" y="0"/>
                    <a:pt x="1946" y="0"/>
                  </a:cubicBezTo>
                  <a:close/>
                </a:path>
              </a:pathLst>
            </a:custGeom>
            <a:solidFill>
              <a:srgbClr val="58C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4756579" y="2817049"/>
              <a:ext cx="100913" cy="113782"/>
            </a:xfrm>
            <a:custGeom>
              <a:rect b="b" l="l" r="r" t="t"/>
              <a:pathLst>
                <a:path extrusionOk="0" h="1786" w="1584">
                  <a:moveTo>
                    <a:pt x="523" y="0"/>
                  </a:moveTo>
                  <a:cubicBezTo>
                    <a:pt x="478" y="0"/>
                    <a:pt x="429" y="10"/>
                    <a:pt x="377" y="32"/>
                  </a:cubicBezTo>
                  <a:cubicBezTo>
                    <a:pt x="247" y="84"/>
                    <a:pt x="154" y="207"/>
                    <a:pt x="113" y="340"/>
                  </a:cubicBezTo>
                  <a:cubicBezTo>
                    <a:pt x="0" y="708"/>
                    <a:pt x="122" y="1107"/>
                    <a:pt x="351" y="1404"/>
                  </a:cubicBezTo>
                  <a:cubicBezTo>
                    <a:pt x="524" y="1626"/>
                    <a:pt x="811" y="1779"/>
                    <a:pt x="1095" y="1784"/>
                  </a:cubicBezTo>
                  <a:cubicBezTo>
                    <a:pt x="1102" y="1785"/>
                    <a:pt x="1108" y="1786"/>
                    <a:pt x="1115" y="1786"/>
                  </a:cubicBezTo>
                  <a:cubicBezTo>
                    <a:pt x="1121" y="1786"/>
                    <a:pt x="1128" y="1785"/>
                    <a:pt x="1134" y="1784"/>
                  </a:cubicBezTo>
                  <a:cubicBezTo>
                    <a:pt x="1362" y="1774"/>
                    <a:pt x="1583" y="1645"/>
                    <a:pt x="1542" y="1389"/>
                  </a:cubicBezTo>
                  <a:cubicBezTo>
                    <a:pt x="1506" y="1164"/>
                    <a:pt x="1276" y="1026"/>
                    <a:pt x="1139" y="868"/>
                  </a:cubicBezTo>
                  <a:cubicBezTo>
                    <a:pt x="983" y="688"/>
                    <a:pt x="903" y="458"/>
                    <a:pt x="815" y="239"/>
                  </a:cubicBezTo>
                  <a:cubicBezTo>
                    <a:pt x="754" y="90"/>
                    <a:pt x="656" y="0"/>
                    <a:pt x="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4865390" y="2755126"/>
              <a:ext cx="50966" cy="64663"/>
            </a:xfrm>
            <a:custGeom>
              <a:rect b="b" l="l" r="r" t="t"/>
              <a:pathLst>
                <a:path extrusionOk="0" h="1015" w="800">
                  <a:moveTo>
                    <a:pt x="209" y="0"/>
                  </a:moveTo>
                  <a:cubicBezTo>
                    <a:pt x="165" y="0"/>
                    <a:pt x="123" y="11"/>
                    <a:pt x="88" y="38"/>
                  </a:cubicBezTo>
                  <a:cubicBezTo>
                    <a:pt x="7" y="100"/>
                    <a:pt x="1" y="223"/>
                    <a:pt x="37" y="319"/>
                  </a:cubicBezTo>
                  <a:cubicBezTo>
                    <a:pt x="73" y="415"/>
                    <a:pt x="140" y="495"/>
                    <a:pt x="186" y="586"/>
                  </a:cubicBezTo>
                  <a:cubicBezTo>
                    <a:pt x="226" y="664"/>
                    <a:pt x="250" y="751"/>
                    <a:pt x="291" y="830"/>
                  </a:cubicBezTo>
                  <a:cubicBezTo>
                    <a:pt x="331" y="907"/>
                    <a:pt x="395" y="981"/>
                    <a:pt x="480" y="1005"/>
                  </a:cubicBezTo>
                  <a:cubicBezTo>
                    <a:pt x="516" y="1015"/>
                    <a:pt x="555" y="1015"/>
                    <a:pt x="591" y="1015"/>
                  </a:cubicBezTo>
                  <a:cubicBezTo>
                    <a:pt x="638" y="1015"/>
                    <a:pt x="692" y="1014"/>
                    <a:pt x="725" y="980"/>
                  </a:cubicBezTo>
                  <a:cubicBezTo>
                    <a:pt x="751" y="956"/>
                    <a:pt x="761" y="919"/>
                    <a:pt x="768" y="883"/>
                  </a:cubicBezTo>
                  <a:cubicBezTo>
                    <a:pt x="799" y="715"/>
                    <a:pt x="781" y="536"/>
                    <a:pt x="708" y="382"/>
                  </a:cubicBezTo>
                  <a:cubicBezTo>
                    <a:pt x="637" y="227"/>
                    <a:pt x="508" y="96"/>
                    <a:pt x="351" y="32"/>
                  </a:cubicBezTo>
                  <a:cubicBezTo>
                    <a:pt x="307" y="13"/>
                    <a:pt x="257" y="0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4632416" y="2662050"/>
              <a:ext cx="432001" cy="280632"/>
            </a:xfrm>
            <a:custGeom>
              <a:rect b="b" l="l" r="r" t="t"/>
              <a:pathLst>
                <a:path extrusionOk="0" h="4405" w="6781">
                  <a:moveTo>
                    <a:pt x="3390" y="1"/>
                  </a:moveTo>
                  <a:cubicBezTo>
                    <a:pt x="3390" y="1"/>
                    <a:pt x="0" y="4405"/>
                    <a:pt x="3390" y="4405"/>
                  </a:cubicBezTo>
                  <a:cubicBezTo>
                    <a:pt x="6781" y="4405"/>
                    <a:pt x="3390" y="1"/>
                    <a:pt x="3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4677774" y="2636057"/>
              <a:ext cx="614077" cy="398873"/>
            </a:xfrm>
            <a:custGeom>
              <a:rect b="b" l="l" r="r" t="t"/>
              <a:pathLst>
                <a:path extrusionOk="0" h="6261" w="9639">
                  <a:moveTo>
                    <a:pt x="4819" y="1"/>
                  </a:moveTo>
                  <a:cubicBezTo>
                    <a:pt x="4819" y="1"/>
                    <a:pt x="0" y="6260"/>
                    <a:pt x="4819" y="6260"/>
                  </a:cubicBezTo>
                  <a:cubicBezTo>
                    <a:pt x="9639" y="6260"/>
                    <a:pt x="4819" y="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4854432" y="2856356"/>
              <a:ext cx="143214" cy="161690"/>
            </a:xfrm>
            <a:custGeom>
              <a:rect b="b" l="l" r="r" t="t"/>
              <a:pathLst>
                <a:path extrusionOk="0" h="2538" w="2248">
                  <a:moveTo>
                    <a:pt x="741" y="1"/>
                  </a:moveTo>
                  <a:cubicBezTo>
                    <a:pt x="678" y="1"/>
                    <a:pt x="609" y="15"/>
                    <a:pt x="534" y="45"/>
                  </a:cubicBezTo>
                  <a:cubicBezTo>
                    <a:pt x="349" y="119"/>
                    <a:pt x="216" y="293"/>
                    <a:pt x="159" y="483"/>
                  </a:cubicBezTo>
                  <a:cubicBezTo>
                    <a:pt x="0" y="1007"/>
                    <a:pt x="174" y="1575"/>
                    <a:pt x="498" y="1995"/>
                  </a:cubicBezTo>
                  <a:cubicBezTo>
                    <a:pt x="744" y="2312"/>
                    <a:pt x="1151" y="2529"/>
                    <a:pt x="1555" y="2537"/>
                  </a:cubicBezTo>
                  <a:lnTo>
                    <a:pt x="1611" y="2537"/>
                  </a:lnTo>
                  <a:cubicBezTo>
                    <a:pt x="1934" y="2523"/>
                    <a:pt x="2248" y="2339"/>
                    <a:pt x="2191" y="1976"/>
                  </a:cubicBezTo>
                  <a:cubicBezTo>
                    <a:pt x="2140" y="1656"/>
                    <a:pt x="1813" y="1459"/>
                    <a:pt x="1618" y="1234"/>
                  </a:cubicBezTo>
                  <a:cubicBezTo>
                    <a:pt x="1394" y="977"/>
                    <a:pt x="1281" y="654"/>
                    <a:pt x="1156" y="342"/>
                  </a:cubicBezTo>
                  <a:cubicBezTo>
                    <a:pt x="1071" y="130"/>
                    <a:pt x="931" y="1"/>
                    <a:pt x="741" y="1"/>
                  </a:cubicBezTo>
                  <a:close/>
                </a:path>
              </a:pathLst>
            </a:custGeom>
            <a:solidFill>
              <a:srgbClr val="FFFFFF">
                <a:alpha val="7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5008984" y="2768377"/>
              <a:ext cx="72563" cy="91866"/>
            </a:xfrm>
            <a:custGeom>
              <a:rect b="b" l="l" r="r" t="t"/>
              <a:pathLst>
                <a:path extrusionOk="0" h="1442" w="1139">
                  <a:moveTo>
                    <a:pt x="297" y="0"/>
                  </a:moveTo>
                  <a:cubicBezTo>
                    <a:pt x="235" y="0"/>
                    <a:pt x="174" y="16"/>
                    <a:pt x="124" y="54"/>
                  </a:cubicBezTo>
                  <a:cubicBezTo>
                    <a:pt x="9" y="142"/>
                    <a:pt x="0" y="317"/>
                    <a:pt x="51" y="454"/>
                  </a:cubicBezTo>
                  <a:cubicBezTo>
                    <a:pt x="102" y="589"/>
                    <a:pt x="199" y="704"/>
                    <a:pt x="265" y="834"/>
                  </a:cubicBezTo>
                  <a:cubicBezTo>
                    <a:pt x="322" y="945"/>
                    <a:pt x="357" y="1068"/>
                    <a:pt x="414" y="1179"/>
                  </a:cubicBezTo>
                  <a:cubicBezTo>
                    <a:pt x="472" y="1290"/>
                    <a:pt x="562" y="1395"/>
                    <a:pt x="684" y="1427"/>
                  </a:cubicBezTo>
                  <a:cubicBezTo>
                    <a:pt x="735" y="1441"/>
                    <a:pt x="789" y="1441"/>
                    <a:pt x="842" y="1441"/>
                  </a:cubicBezTo>
                  <a:cubicBezTo>
                    <a:pt x="910" y="1441"/>
                    <a:pt x="983" y="1438"/>
                    <a:pt x="1033" y="1392"/>
                  </a:cubicBezTo>
                  <a:cubicBezTo>
                    <a:pt x="1070" y="1358"/>
                    <a:pt x="1085" y="1305"/>
                    <a:pt x="1094" y="1256"/>
                  </a:cubicBezTo>
                  <a:cubicBezTo>
                    <a:pt x="1139" y="1017"/>
                    <a:pt x="1113" y="763"/>
                    <a:pt x="1009" y="543"/>
                  </a:cubicBezTo>
                  <a:cubicBezTo>
                    <a:pt x="906" y="322"/>
                    <a:pt x="722" y="138"/>
                    <a:pt x="499" y="45"/>
                  </a:cubicBezTo>
                  <a:cubicBezTo>
                    <a:pt x="436" y="19"/>
                    <a:pt x="366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7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16"/>
          <p:cNvGrpSpPr/>
          <p:nvPr/>
        </p:nvGrpSpPr>
        <p:grpSpPr>
          <a:xfrm>
            <a:off x="944053" y="1885908"/>
            <a:ext cx="658539" cy="636629"/>
            <a:chOff x="5769828" y="2492908"/>
            <a:chExt cx="658539" cy="636629"/>
          </a:xfrm>
        </p:grpSpPr>
        <p:sp>
          <p:nvSpPr>
            <p:cNvPr id="554" name="Google Shape;554;p16"/>
            <p:cNvSpPr/>
            <p:nvPr/>
          </p:nvSpPr>
          <p:spPr>
            <a:xfrm>
              <a:off x="5769828" y="2492908"/>
              <a:ext cx="636629" cy="636629"/>
            </a:xfrm>
            <a:custGeom>
              <a:rect b="b" l="l" r="r" t="t"/>
              <a:pathLst>
                <a:path extrusionOk="0" h="9993" w="9993">
                  <a:moveTo>
                    <a:pt x="4997" y="1"/>
                  </a:moveTo>
                  <a:cubicBezTo>
                    <a:pt x="3672" y="1"/>
                    <a:pt x="2401" y="528"/>
                    <a:pt x="1464" y="1464"/>
                  </a:cubicBezTo>
                  <a:cubicBezTo>
                    <a:pt x="528" y="2401"/>
                    <a:pt x="1" y="3672"/>
                    <a:pt x="1" y="4997"/>
                  </a:cubicBezTo>
                  <a:cubicBezTo>
                    <a:pt x="1" y="6322"/>
                    <a:pt x="528" y="7593"/>
                    <a:pt x="1464" y="8529"/>
                  </a:cubicBezTo>
                  <a:cubicBezTo>
                    <a:pt x="2401" y="9466"/>
                    <a:pt x="3672" y="9992"/>
                    <a:pt x="4997" y="9992"/>
                  </a:cubicBezTo>
                  <a:cubicBezTo>
                    <a:pt x="6322" y="9992"/>
                    <a:pt x="7593" y="9466"/>
                    <a:pt x="8529" y="8529"/>
                  </a:cubicBezTo>
                  <a:cubicBezTo>
                    <a:pt x="9466" y="7593"/>
                    <a:pt x="9992" y="6322"/>
                    <a:pt x="9992" y="4997"/>
                  </a:cubicBezTo>
                  <a:cubicBezTo>
                    <a:pt x="9992" y="3672"/>
                    <a:pt x="9466" y="2401"/>
                    <a:pt x="8529" y="1464"/>
                  </a:cubicBezTo>
                  <a:cubicBezTo>
                    <a:pt x="7593" y="528"/>
                    <a:pt x="6322" y="1"/>
                    <a:pt x="49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5" name="Google Shape;555;p16"/>
            <p:cNvGrpSpPr/>
            <p:nvPr/>
          </p:nvGrpSpPr>
          <p:grpSpPr>
            <a:xfrm>
              <a:off x="5810664" y="2518391"/>
              <a:ext cx="617703" cy="592542"/>
              <a:chOff x="5810664" y="2518391"/>
              <a:chExt cx="617703" cy="592542"/>
            </a:xfrm>
          </p:grpSpPr>
          <p:sp>
            <p:nvSpPr>
              <p:cNvPr id="556" name="Google Shape;556;p16"/>
              <p:cNvSpPr/>
              <p:nvPr/>
            </p:nvSpPr>
            <p:spPr>
              <a:xfrm>
                <a:off x="6070203" y="2655552"/>
                <a:ext cx="358164" cy="455381"/>
              </a:xfrm>
              <a:custGeom>
                <a:rect b="b" l="l" r="r" t="t"/>
                <a:pathLst>
                  <a:path extrusionOk="0" h="7148" w="5622">
                    <a:moveTo>
                      <a:pt x="5622" y="1"/>
                    </a:moveTo>
                    <a:cubicBezTo>
                      <a:pt x="5258" y="96"/>
                      <a:pt x="4883" y="116"/>
                      <a:pt x="4505" y="116"/>
                    </a:cubicBezTo>
                    <a:cubicBezTo>
                      <a:pt x="4218" y="116"/>
                      <a:pt x="3930" y="104"/>
                      <a:pt x="3643" y="104"/>
                    </a:cubicBezTo>
                    <a:cubicBezTo>
                      <a:pt x="3276" y="104"/>
                      <a:pt x="2911" y="124"/>
                      <a:pt x="2556" y="212"/>
                    </a:cubicBezTo>
                    <a:cubicBezTo>
                      <a:pt x="1356" y="513"/>
                      <a:pt x="445" y="1622"/>
                      <a:pt x="230" y="2840"/>
                    </a:cubicBezTo>
                    <a:cubicBezTo>
                      <a:pt x="177" y="3143"/>
                      <a:pt x="149" y="3451"/>
                      <a:pt x="142" y="3760"/>
                    </a:cubicBezTo>
                    <a:cubicBezTo>
                      <a:pt x="136" y="4006"/>
                      <a:pt x="220" y="4416"/>
                      <a:pt x="90" y="4636"/>
                    </a:cubicBezTo>
                    <a:cubicBezTo>
                      <a:pt x="64" y="4679"/>
                      <a:pt x="28" y="4717"/>
                      <a:pt x="13" y="4764"/>
                    </a:cubicBezTo>
                    <a:cubicBezTo>
                      <a:pt x="1" y="4800"/>
                      <a:pt x="1" y="4841"/>
                      <a:pt x="3" y="4880"/>
                    </a:cubicBezTo>
                    <a:cubicBezTo>
                      <a:pt x="18" y="5371"/>
                      <a:pt x="84" y="5862"/>
                      <a:pt x="214" y="6336"/>
                    </a:cubicBezTo>
                    <a:cubicBezTo>
                      <a:pt x="277" y="6563"/>
                      <a:pt x="343" y="6822"/>
                      <a:pt x="461" y="7027"/>
                    </a:cubicBezTo>
                    <a:cubicBezTo>
                      <a:pt x="511" y="7112"/>
                      <a:pt x="560" y="7147"/>
                      <a:pt x="600" y="7147"/>
                    </a:cubicBezTo>
                    <a:cubicBezTo>
                      <a:pt x="678" y="7147"/>
                      <a:pt x="721" y="7015"/>
                      <a:pt x="659" y="6867"/>
                    </a:cubicBezTo>
                    <a:cubicBezTo>
                      <a:pt x="525" y="6550"/>
                      <a:pt x="471" y="6246"/>
                      <a:pt x="428" y="5901"/>
                    </a:cubicBezTo>
                    <a:cubicBezTo>
                      <a:pt x="393" y="5701"/>
                      <a:pt x="276" y="5286"/>
                      <a:pt x="378" y="5097"/>
                    </a:cubicBezTo>
                    <a:cubicBezTo>
                      <a:pt x="486" y="4899"/>
                      <a:pt x="637" y="4642"/>
                      <a:pt x="865" y="4569"/>
                    </a:cubicBezTo>
                    <a:cubicBezTo>
                      <a:pt x="960" y="4539"/>
                      <a:pt x="1066" y="4528"/>
                      <a:pt x="1176" y="4528"/>
                    </a:cubicBezTo>
                    <a:cubicBezTo>
                      <a:pt x="1418" y="4528"/>
                      <a:pt x="1680" y="4579"/>
                      <a:pt x="1897" y="4580"/>
                    </a:cubicBezTo>
                    <a:cubicBezTo>
                      <a:pt x="1905" y="4580"/>
                      <a:pt x="1914" y="4580"/>
                      <a:pt x="1923" y="4580"/>
                    </a:cubicBezTo>
                    <a:cubicBezTo>
                      <a:pt x="2523" y="4580"/>
                      <a:pt x="3056" y="4371"/>
                      <a:pt x="3570" y="4074"/>
                    </a:cubicBezTo>
                    <a:cubicBezTo>
                      <a:pt x="3755" y="3967"/>
                      <a:pt x="3935" y="3852"/>
                      <a:pt x="4090" y="3705"/>
                    </a:cubicBezTo>
                    <a:cubicBezTo>
                      <a:pt x="4332" y="3478"/>
                      <a:pt x="4506" y="3188"/>
                      <a:pt x="4659" y="2893"/>
                    </a:cubicBezTo>
                    <a:cubicBezTo>
                      <a:pt x="5132" y="1991"/>
                      <a:pt x="5459" y="1009"/>
                      <a:pt x="56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5810664" y="2712824"/>
                <a:ext cx="261838" cy="238011"/>
              </a:xfrm>
              <a:custGeom>
                <a:rect b="b" l="l" r="r" t="t"/>
                <a:pathLst>
                  <a:path extrusionOk="0" h="3736" w="4110">
                    <a:moveTo>
                      <a:pt x="0" y="1"/>
                    </a:moveTo>
                    <a:lnTo>
                      <a:pt x="0" y="1"/>
                    </a:lnTo>
                    <a:cubicBezTo>
                      <a:pt x="117" y="752"/>
                      <a:pt x="353" y="1482"/>
                      <a:pt x="698" y="2160"/>
                    </a:cubicBezTo>
                    <a:cubicBezTo>
                      <a:pt x="811" y="2380"/>
                      <a:pt x="937" y="2597"/>
                      <a:pt x="1117" y="2769"/>
                    </a:cubicBezTo>
                    <a:cubicBezTo>
                      <a:pt x="1232" y="2878"/>
                      <a:pt x="1365" y="2967"/>
                      <a:pt x="1501" y="3047"/>
                    </a:cubicBezTo>
                    <a:cubicBezTo>
                      <a:pt x="1913" y="3290"/>
                      <a:pt x="2373" y="3475"/>
                      <a:pt x="2850" y="3480"/>
                    </a:cubicBezTo>
                    <a:cubicBezTo>
                      <a:pt x="2854" y="3480"/>
                      <a:pt x="2858" y="3480"/>
                      <a:pt x="2862" y="3480"/>
                    </a:cubicBezTo>
                    <a:cubicBezTo>
                      <a:pt x="3064" y="3480"/>
                      <a:pt x="3283" y="3455"/>
                      <a:pt x="3475" y="3392"/>
                    </a:cubicBezTo>
                    <a:cubicBezTo>
                      <a:pt x="3563" y="3361"/>
                      <a:pt x="3639" y="3329"/>
                      <a:pt x="3710" y="3329"/>
                    </a:cubicBezTo>
                    <a:cubicBezTo>
                      <a:pt x="3776" y="3329"/>
                      <a:pt x="3838" y="3356"/>
                      <a:pt x="3905" y="3439"/>
                    </a:cubicBezTo>
                    <a:cubicBezTo>
                      <a:pt x="3974" y="3523"/>
                      <a:pt x="4008" y="3630"/>
                      <a:pt x="4041" y="3736"/>
                    </a:cubicBezTo>
                    <a:cubicBezTo>
                      <a:pt x="4104" y="3705"/>
                      <a:pt x="4109" y="3617"/>
                      <a:pt x="4104" y="3546"/>
                    </a:cubicBezTo>
                    <a:cubicBezTo>
                      <a:pt x="4059" y="2810"/>
                      <a:pt x="4089" y="2052"/>
                      <a:pt x="3735" y="1383"/>
                    </a:cubicBezTo>
                    <a:cubicBezTo>
                      <a:pt x="3419" y="785"/>
                      <a:pt x="2916" y="392"/>
                      <a:pt x="2282" y="181"/>
                    </a:cubicBezTo>
                    <a:cubicBezTo>
                      <a:pt x="1990" y="105"/>
                      <a:pt x="1688" y="92"/>
                      <a:pt x="1385" y="92"/>
                    </a:cubicBezTo>
                    <a:cubicBezTo>
                      <a:pt x="1229" y="92"/>
                      <a:pt x="1072" y="95"/>
                      <a:pt x="916" y="95"/>
                    </a:cubicBezTo>
                    <a:cubicBezTo>
                      <a:pt x="606" y="95"/>
                      <a:pt x="298" y="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6020448" y="2518391"/>
                <a:ext cx="123019" cy="314842"/>
              </a:xfrm>
              <a:custGeom>
                <a:rect b="b" l="l" r="r" t="t"/>
                <a:pathLst>
                  <a:path extrusionOk="0" h="4942" w="1931">
                    <a:moveTo>
                      <a:pt x="1468" y="1"/>
                    </a:moveTo>
                    <a:cubicBezTo>
                      <a:pt x="1465" y="1"/>
                      <a:pt x="1463" y="2"/>
                      <a:pt x="1461" y="4"/>
                    </a:cubicBezTo>
                    <a:cubicBezTo>
                      <a:pt x="1240" y="219"/>
                      <a:pt x="1109" y="465"/>
                      <a:pt x="948" y="717"/>
                    </a:cubicBezTo>
                    <a:cubicBezTo>
                      <a:pt x="764" y="1007"/>
                      <a:pt x="543" y="1259"/>
                      <a:pt x="387" y="1569"/>
                    </a:cubicBezTo>
                    <a:cubicBezTo>
                      <a:pt x="154" y="2033"/>
                      <a:pt x="1" y="2639"/>
                      <a:pt x="108" y="3155"/>
                    </a:cubicBezTo>
                    <a:cubicBezTo>
                      <a:pt x="238" y="3777"/>
                      <a:pt x="575" y="4376"/>
                      <a:pt x="857" y="4939"/>
                    </a:cubicBezTo>
                    <a:lnTo>
                      <a:pt x="857" y="4939"/>
                    </a:lnTo>
                    <a:cubicBezTo>
                      <a:pt x="813" y="4849"/>
                      <a:pt x="877" y="4644"/>
                      <a:pt x="940" y="4485"/>
                    </a:cubicBezTo>
                    <a:cubicBezTo>
                      <a:pt x="970" y="4414"/>
                      <a:pt x="1000" y="4349"/>
                      <a:pt x="1020" y="4312"/>
                    </a:cubicBezTo>
                    <a:cubicBezTo>
                      <a:pt x="1152" y="4056"/>
                      <a:pt x="1337" y="3831"/>
                      <a:pt x="1475" y="3577"/>
                    </a:cubicBezTo>
                    <a:cubicBezTo>
                      <a:pt x="1931" y="2741"/>
                      <a:pt x="1866" y="1720"/>
                      <a:pt x="1666" y="791"/>
                    </a:cubicBezTo>
                    <a:cubicBezTo>
                      <a:pt x="1631" y="630"/>
                      <a:pt x="1597" y="471"/>
                      <a:pt x="1568" y="311"/>
                    </a:cubicBezTo>
                    <a:cubicBezTo>
                      <a:pt x="1565" y="288"/>
                      <a:pt x="1507" y="1"/>
                      <a:pt x="1468" y="1"/>
                    </a:cubicBezTo>
                    <a:close/>
                    <a:moveTo>
                      <a:pt x="857" y="4939"/>
                    </a:moveTo>
                    <a:cubicBezTo>
                      <a:pt x="858" y="4940"/>
                      <a:pt x="858" y="4941"/>
                      <a:pt x="858" y="4942"/>
                    </a:cubicBezTo>
                    <a:cubicBezTo>
                      <a:pt x="858" y="4941"/>
                      <a:pt x="858" y="4940"/>
                      <a:pt x="857" y="4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9" name="Google Shape;559;p16"/>
          <p:cNvSpPr txBox="1"/>
          <p:nvPr/>
        </p:nvSpPr>
        <p:spPr>
          <a:xfrm>
            <a:off x="9652435" y="3832814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0" name="Google Shape;560;p16"/>
          <p:cNvSpPr txBox="1"/>
          <p:nvPr/>
        </p:nvSpPr>
        <p:spPr>
          <a:xfrm>
            <a:off x="9652435" y="6209535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16"/>
          <p:cNvSpPr txBox="1"/>
          <p:nvPr/>
        </p:nvSpPr>
        <p:spPr>
          <a:xfrm>
            <a:off x="7441185" y="97041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36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62" name="Google Shape;562;p16"/>
          <p:cNvGrpSpPr/>
          <p:nvPr/>
        </p:nvGrpSpPr>
        <p:grpSpPr>
          <a:xfrm>
            <a:off x="2602050" y="4382032"/>
            <a:ext cx="3775450" cy="775938"/>
            <a:chOff x="3506703" y="1525426"/>
            <a:chExt cx="3056550" cy="438135"/>
          </a:xfrm>
        </p:grpSpPr>
        <p:grpSp>
          <p:nvGrpSpPr>
            <p:cNvPr id="563" name="Google Shape;563;p16"/>
            <p:cNvGrpSpPr/>
            <p:nvPr/>
          </p:nvGrpSpPr>
          <p:grpSpPr>
            <a:xfrm>
              <a:off x="3506703" y="1550128"/>
              <a:ext cx="1168060" cy="413433"/>
              <a:chOff x="3971153" y="2071866"/>
              <a:chExt cx="1168060" cy="413433"/>
            </a:xfrm>
          </p:grpSpPr>
          <p:grpSp>
            <p:nvGrpSpPr>
              <p:cNvPr id="564" name="Google Shape;564;p16"/>
              <p:cNvGrpSpPr/>
              <p:nvPr/>
            </p:nvGrpSpPr>
            <p:grpSpPr>
              <a:xfrm>
                <a:off x="3971153" y="2071866"/>
                <a:ext cx="239663" cy="413433"/>
                <a:chOff x="3971153" y="3595866"/>
                <a:chExt cx="239663" cy="413433"/>
              </a:xfrm>
            </p:grpSpPr>
            <p:sp>
              <p:nvSpPr>
                <p:cNvPr id="565" name="Google Shape;565;p16"/>
                <p:cNvSpPr/>
                <p:nvPr/>
              </p:nvSpPr>
              <p:spPr>
                <a:xfrm>
                  <a:off x="3971153" y="3595866"/>
                  <a:ext cx="239663" cy="413433"/>
                </a:xfrm>
                <a:custGeom>
                  <a:rect b="b" l="l" r="r" t="t"/>
                  <a:pathLst>
                    <a:path extrusionOk="0" h="7504" w="4350">
                      <a:moveTo>
                        <a:pt x="2175" y="301"/>
                      </a:moveTo>
                      <a:cubicBezTo>
                        <a:pt x="3424" y="1301"/>
                        <a:pt x="4084" y="2491"/>
                        <a:pt x="4083" y="3749"/>
                      </a:cubicBezTo>
                      <a:cubicBezTo>
                        <a:pt x="4083" y="4915"/>
                        <a:pt x="3511" y="6034"/>
                        <a:pt x="2430" y="6986"/>
                      </a:cubicBezTo>
                      <a:cubicBezTo>
                        <a:pt x="2345" y="7061"/>
                        <a:pt x="2259" y="7133"/>
                        <a:pt x="2174" y="7202"/>
                      </a:cubicBezTo>
                      <a:cubicBezTo>
                        <a:pt x="2090" y="7134"/>
                        <a:pt x="2003" y="7061"/>
                        <a:pt x="1919" y="6986"/>
                      </a:cubicBezTo>
                      <a:cubicBezTo>
                        <a:pt x="836" y="6033"/>
                        <a:pt x="263" y="4914"/>
                        <a:pt x="263" y="3751"/>
                      </a:cubicBezTo>
                      <a:cubicBezTo>
                        <a:pt x="263" y="2493"/>
                        <a:pt x="924" y="1302"/>
                        <a:pt x="2175" y="301"/>
                      </a:cubicBezTo>
                      <a:close/>
                      <a:moveTo>
                        <a:pt x="2176" y="0"/>
                      </a:moveTo>
                      <a:cubicBezTo>
                        <a:pt x="2147" y="0"/>
                        <a:pt x="2118" y="10"/>
                        <a:pt x="2095" y="28"/>
                      </a:cubicBezTo>
                      <a:cubicBezTo>
                        <a:pt x="744" y="1078"/>
                        <a:pt x="0" y="2401"/>
                        <a:pt x="0" y="3751"/>
                      </a:cubicBezTo>
                      <a:cubicBezTo>
                        <a:pt x="0" y="4992"/>
                        <a:pt x="604" y="6178"/>
                        <a:pt x="1745" y="7184"/>
                      </a:cubicBezTo>
                      <a:cubicBezTo>
                        <a:pt x="1859" y="7288"/>
                        <a:pt x="1978" y="7385"/>
                        <a:pt x="2095" y="7476"/>
                      </a:cubicBezTo>
                      <a:cubicBezTo>
                        <a:pt x="2118" y="7494"/>
                        <a:pt x="2147" y="7504"/>
                        <a:pt x="2175" y="7504"/>
                      </a:cubicBezTo>
                      <a:cubicBezTo>
                        <a:pt x="2203" y="7504"/>
                        <a:pt x="2233" y="7494"/>
                        <a:pt x="2257" y="7477"/>
                      </a:cubicBezTo>
                      <a:cubicBezTo>
                        <a:pt x="2375" y="7386"/>
                        <a:pt x="2493" y="7288"/>
                        <a:pt x="2607" y="7185"/>
                      </a:cubicBezTo>
                      <a:cubicBezTo>
                        <a:pt x="3747" y="6183"/>
                        <a:pt x="4350" y="4995"/>
                        <a:pt x="4350" y="3751"/>
                      </a:cubicBezTo>
                      <a:cubicBezTo>
                        <a:pt x="4350" y="2398"/>
                        <a:pt x="3607" y="1076"/>
                        <a:pt x="2257" y="28"/>
                      </a:cubicBezTo>
                      <a:cubicBezTo>
                        <a:pt x="2234" y="10"/>
                        <a:pt x="2205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66" name="Google Shape;566;p16"/>
                <p:cNvSpPr/>
                <p:nvPr/>
              </p:nvSpPr>
              <p:spPr>
                <a:xfrm>
                  <a:off x="4083656" y="3689967"/>
                  <a:ext cx="14600" cy="312058"/>
                </a:xfrm>
                <a:custGeom>
                  <a:rect b="b" l="l" r="r" t="t"/>
                  <a:pathLst>
                    <a:path extrusionOk="0" h="5664" w="265">
                      <a:moveTo>
                        <a:pt x="0" y="0"/>
                      </a:moveTo>
                      <a:lnTo>
                        <a:pt x="0" y="5664"/>
                      </a:lnTo>
                      <a:lnTo>
                        <a:pt x="264" y="5664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67" name="Google Shape;567;p16"/>
                <p:cNvSpPr/>
                <p:nvPr/>
              </p:nvSpPr>
              <p:spPr>
                <a:xfrm>
                  <a:off x="4024099" y="3739773"/>
                  <a:ext cx="72064" cy="72064"/>
                </a:xfrm>
                <a:custGeom>
                  <a:rect b="b" l="l" r="r" t="t"/>
                  <a:pathLst>
                    <a:path extrusionOk="0" h="1308" w="1308">
                      <a:moveTo>
                        <a:pt x="188" y="1"/>
                      </a:moveTo>
                      <a:lnTo>
                        <a:pt x="1" y="188"/>
                      </a:lnTo>
                      <a:lnTo>
                        <a:pt x="1120" y="1307"/>
                      </a:lnTo>
                      <a:lnTo>
                        <a:pt x="1308" y="1120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68" name="Google Shape;568;p16"/>
                <p:cNvSpPr/>
                <p:nvPr/>
              </p:nvSpPr>
              <p:spPr>
                <a:xfrm>
                  <a:off x="4038424" y="3873818"/>
                  <a:ext cx="57684" cy="57740"/>
                </a:xfrm>
                <a:custGeom>
                  <a:rect b="b" l="l" r="r" t="t"/>
                  <a:pathLst>
                    <a:path extrusionOk="0" h="1048" w="1047">
                      <a:moveTo>
                        <a:pt x="188" y="1"/>
                      </a:moveTo>
                      <a:lnTo>
                        <a:pt x="1" y="188"/>
                      </a:lnTo>
                      <a:lnTo>
                        <a:pt x="859" y="1048"/>
                      </a:lnTo>
                      <a:lnTo>
                        <a:pt x="1047" y="860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69" name="Google Shape;569;p16"/>
                <p:cNvSpPr/>
                <p:nvPr/>
              </p:nvSpPr>
              <p:spPr>
                <a:xfrm>
                  <a:off x="4085805" y="3713934"/>
                  <a:ext cx="55701" cy="55646"/>
                </a:xfrm>
                <a:custGeom>
                  <a:rect b="b" l="l" r="r" t="t"/>
                  <a:pathLst>
                    <a:path extrusionOk="0" h="1010" w="1011">
                      <a:moveTo>
                        <a:pt x="823" y="0"/>
                      </a:moveTo>
                      <a:lnTo>
                        <a:pt x="0" y="823"/>
                      </a:lnTo>
                      <a:lnTo>
                        <a:pt x="188" y="1010"/>
                      </a:lnTo>
                      <a:lnTo>
                        <a:pt x="1010" y="187"/>
                      </a:lnTo>
                      <a:lnTo>
                        <a:pt x="8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70" name="Google Shape;570;p16"/>
                <p:cNvSpPr/>
                <p:nvPr/>
              </p:nvSpPr>
              <p:spPr>
                <a:xfrm>
                  <a:off x="4085805" y="3817236"/>
                  <a:ext cx="72009" cy="72119"/>
                </a:xfrm>
                <a:custGeom>
                  <a:rect b="b" l="l" r="r" t="t"/>
                  <a:pathLst>
                    <a:path extrusionOk="0" h="1309" w="1307">
                      <a:moveTo>
                        <a:pt x="1120" y="1"/>
                      </a:moveTo>
                      <a:lnTo>
                        <a:pt x="0" y="1121"/>
                      </a:lnTo>
                      <a:lnTo>
                        <a:pt x="188" y="1308"/>
                      </a:lnTo>
                      <a:lnTo>
                        <a:pt x="1307" y="188"/>
                      </a:lnTo>
                      <a:lnTo>
                        <a:pt x="112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</p:grpSp>
          <p:grpSp>
            <p:nvGrpSpPr>
              <p:cNvPr id="571" name="Google Shape;571;p16"/>
              <p:cNvGrpSpPr/>
              <p:nvPr/>
            </p:nvGrpSpPr>
            <p:grpSpPr>
              <a:xfrm>
                <a:off x="4435380" y="2071866"/>
                <a:ext cx="239663" cy="413433"/>
                <a:chOff x="4435380" y="3595866"/>
                <a:chExt cx="239663" cy="413433"/>
              </a:xfrm>
            </p:grpSpPr>
            <p:sp>
              <p:nvSpPr>
                <p:cNvPr id="572" name="Google Shape;572;p16"/>
                <p:cNvSpPr/>
                <p:nvPr/>
              </p:nvSpPr>
              <p:spPr>
                <a:xfrm>
                  <a:off x="4435380" y="3595866"/>
                  <a:ext cx="239663" cy="413433"/>
                </a:xfrm>
                <a:custGeom>
                  <a:rect b="b" l="l" r="r" t="t"/>
                  <a:pathLst>
                    <a:path extrusionOk="0" h="7504" w="4350">
                      <a:moveTo>
                        <a:pt x="2175" y="301"/>
                      </a:moveTo>
                      <a:cubicBezTo>
                        <a:pt x="3424" y="1301"/>
                        <a:pt x="4084" y="2491"/>
                        <a:pt x="4083" y="3749"/>
                      </a:cubicBezTo>
                      <a:cubicBezTo>
                        <a:pt x="4083" y="4915"/>
                        <a:pt x="3511" y="6034"/>
                        <a:pt x="2430" y="6986"/>
                      </a:cubicBezTo>
                      <a:cubicBezTo>
                        <a:pt x="2345" y="7061"/>
                        <a:pt x="2259" y="7133"/>
                        <a:pt x="2174" y="7202"/>
                      </a:cubicBezTo>
                      <a:cubicBezTo>
                        <a:pt x="2088" y="7134"/>
                        <a:pt x="2003" y="7061"/>
                        <a:pt x="1919" y="6986"/>
                      </a:cubicBezTo>
                      <a:cubicBezTo>
                        <a:pt x="836" y="6033"/>
                        <a:pt x="263" y="4914"/>
                        <a:pt x="263" y="3751"/>
                      </a:cubicBezTo>
                      <a:cubicBezTo>
                        <a:pt x="263" y="2493"/>
                        <a:pt x="924" y="1302"/>
                        <a:pt x="2175" y="301"/>
                      </a:cubicBezTo>
                      <a:close/>
                      <a:moveTo>
                        <a:pt x="2176" y="0"/>
                      </a:moveTo>
                      <a:cubicBezTo>
                        <a:pt x="2147" y="0"/>
                        <a:pt x="2118" y="10"/>
                        <a:pt x="2095" y="28"/>
                      </a:cubicBezTo>
                      <a:cubicBezTo>
                        <a:pt x="744" y="1078"/>
                        <a:pt x="0" y="2401"/>
                        <a:pt x="0" y="3751"/>
                      </a:cubicBezTo>
                      <a:cubicBezTo>
                        <a:pt x="0" y="4992"/>
                        <a:pt x="604" y="6178"/>
                        <a:pt x="1745" y="7184"/>
                      </a:cubicBezTo>
                      <a:cubicBezTo>
                        <a:pt x="1859" y="7287"/>
                        <a:pt x="1977" y="7385"/>
                        <a:pt x="2095" y="7476"/>
                      </a:cubicBezTo>
                      <a:cubicBezTo>
                        <a:pt x="2118" y="7494"/>
                        <a:pt x="2147" y="7504"/>
                        <a:pt x="2175" y="7504"/>
                      </a:cubicBezTo>
                      <a:cubicBezTo>
                        <a:pt x="2203" y="7504"/>
                        <a:pt x="2232" y="7494"/>
                        <a:pt x="2257" y="7477"/>
                      </a:cubicBezTo>
                      <a:cubicBezTo>
                        <a:pt x="2375" y="7386"/>
                        <a:pt x="2493" y="7288"/>
                        <a:pt x="2607" y="7185"/>
                      </a:cubicBezTo>
                      <a:cubicBezTo>
                        <a:pt x="3747" y="6183"/>
                        <a:pt x="4350" y="4995"/>
                        <a:pt x="4350" y="3751"/>
                      </a:cubicBezTo>
                      <a:cubicBezTo>
                        <a:pt x="4350" y="2398"/>
                        <a:pt x="3607" y="1076"/>
                        <a:pt x="2257" y="28"/>
                      </a:cubicBezTo>
                      <a:cubicBezTo>
                        <a:pt x="2234" y="10"/>
                        <a:pt x="2205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73" name="Google Shape;573;p16"/>
                <p:cNvSpPr/>
                <p:nvPr/>
              </p:nvSpPr>
              <p:spPr>
                <a:xfrm>
                  <a:off x="4547882" y="3689967"/>
                  <a:ext cx="14655" cy="312058"/>
                </a:xfrm>
                <a:custGeom>
                  <a:rect b="b" l="l" r="r" t="t"/>
                  <a:pathLst>
                    <a:path extrusionOk="0" h="5664" w="266">
                      <a:moveTo>
                        <a:pt x="0" y="0"/>
                      </a:moveTo>
                      <a:lnTo>
                        <a:pt x="0" y="5664"/>
                      </a:lnTo>
                      <a:lnTo>
                        <a:pt x="265" y="5664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74" name="Google Shape;574;p16"/>
                <p:cNvSpPr/>
                <p:nvPr/>
              </p:nvSpPr>
              <p:spPr>
                <a:xfrm>
                  <a:off x="4488270" y="3739828"/>
                  <a:ext cx="72064" cy="72064"/>
                </a:xfrm>
                <a:custGeom>
                  <a:rect b="b" l="l" r="r" t="t"/>
                  <a:pathLst>
                    <a:path extrusionOk="0" h="1308" w="1308">
                      <a:moveTo>
                        <a:pt x="188" y="1"/>
                      </a:moveTo>
                      <a:lnTo>
                        <a:pt x="1" y="188"/>
                      </a:lnTo>
                      <a:lnTo>
                        <a:pt x="1120" y="1307"/>
                      </a:lnTo>
                      <a:lnTo>
                        <a:pt x="1308" y="1120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75" name="Google Shape;575;p16"/>
                <p:cNvSpPr/>
                <p:nvPr/>
              </p:nvSpPr>
              <p:spPr>
                <a:xfrm>
                  <a:off x="4502595" y="3873818"/>
                  <a:ext cx="57740" cy="57684"/>
                </a:xfrm>
                <a:custGeom>
                  <a:rect b="b" l="l" r="r" t="t"/>
                  <a:pathLst>
                    <a:path extrusionOk="0" h="1047" w="1048">
                      <a:moveTo>
                        <a:pt x="188" y="1"/>
                      </a:moveTo>
                      <a:lnTo>
                        <a:pt x="1" y="188"/>
                      </a:lnTo>
                      <a:lnTo>
                        <a:pt x="860" y="1047"/>
                      </a:lnTo>
                      <a:lnTo>
                        <a:pt x="1048" y="859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76" name="Google Shape;576;p16"/>
                <p:cNvSpPr/>
                <p:nvPr/>
              </p:nvSpPr>
              <p:spPr>
                <a:xfrm>
                  <a:off x="4549976" y="3713934"/>
                  <a:ext cx="55701" cy="55701"/>
                </a:xfrm>
                <a:custGeom>
                  <a:rect b="b" l="l" r="r" t="t"/>
                  <a:pathLst>
                    <a:path extrusionOk="0" h="1011" w="1011">
                      <a:moveTo>
                        <a:pt x="823" y="0"/>
                      </a:moveTo>
                      <a:lnTo>
                        <a:pt x="0" y="824"/>
                      </a:lnTo>
                      <a:lnTo>
                        <a:pt x="188" y="1011"/>
                      </a:lnTo>
                      <a:lnTo>
                        <a:pt x="1010" y="187"/>
                      </a:lnTo>
                      <a:lnTo>
                        <a:pt x="8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77" name="Google Shape;577;p16"/>
                <p:cNvSpPr/>
                <p:nvPr/>
              </p:nvSpPr>
              <p:spPr>
                <a:xfrm>
                  <a:off x="4549976" y="3817291"/>
                  <a:ext cx="72009" cy="72064"/>
                </a:xfrm>
                <a:custGeom>
                  <a:rect b="b" l="l" r="r" t="t"/>
                  <a:pathLst>
                    <a:path extrusionOk="0" h="1308" w="1307">
                      <a:moveTo>
                        <a:pt x="1120" y="1"/>
                      </a:moveTo>
                      <a:lnTo>
                        <a:pt x="0" y="1120"/>
                      </a:lnTo>
                      <a:lnTo>
                        <a:pt x="188" y="1307"/>
                      </a:lnTo>
                      <a:lnTo>
                        <a:pt x="1307" y="188"/>
                      </a:lnTo>
                      <a:lnTo>
                        <a:pt x="112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</p:grpSp>
          <p:grpSp>
            <p:nvGrpSpPr>
              <p:cNvPr id="578" name="Google Shape;578;p16"/>
              <p:cNvGrpSpPr/>
              <p:nvPr/>
            </p:nvGrpSpPr>
            <p:grpSpPr>
              <a:xfrm>
                <a:off x="4899495" y="2071866"/>
                <a:ext cx="239718" cy="413433"/>
                <a:chOff x="4899495" y="3595866"/>
                <a:chExt cx="239718" cy="413433"/>
              </a:xfrm>
            </p:grpSpPr>
            <p:sp>
              <p:nvSpPr>
                <p:cNvPr id="579" name="Google Shape;579;p16"/>
                <p:cNvSpPr/>
                <p:nvPr/>
              </p:nvSpPr>
              <p:spPr>
                <a:xfrm>
                  <a:off x="4899495" y="3595866"/>
                  <a:ext cx="239718" cy="413433"/>
                </a:xfrm>
                <a:custGeom>
                  <a:rect b="b" l="l" r="r" t="t"/>
                  <a:pathLst>
                    <a:path extrusionOk="0" h="7504" w="4351">
                      <a:moveTo>
                        <a:pt x="2176" y="301"/>
                      </a:moveTo>
                      <a:cubicBezTo>
                        <a:pt x="3426" y="1301"/>
                        <a:pt x="4085" y="2491"/>
                        <a:pt x="4083" y="3749"/>
                      </a:cubicBezTo>
                      <a:cubicBezTo>
                        <a:pt x="4083" y="4915"/>
                        <a:pt x="3512" y="6034"/>
                        <a:pt x="2430" y="6986"/>
                      </a:cubicBezTo>
                      <a:cubicBezTo>
                        <a:pt x="2346" y="7061"/>
                        <a:pt x="2260" y="7134"/>
                        <a:pt x="2174" y="7202"/>
                      </a:cubicBezTo>
                      <a:cubicBezTo>
                        <a:pt x="2089" y="7134"/>
                        <a:pt x="2003" y="7061"/>
                        <a:pt x="1919" y="6986"/>
                      </a:cubicBezTo>
                      <a:cubicBezTo>
                        <a:pt x="837" y="6033"/>
                        <a:pt x="264" y="4914"/>
                        <a:pt x="264" y="3751"/>
                      </a:cubicBezTo>
                      <a:cubicBezTo>
                        <a:pt x="264" y="2493"/>
                        <a:pt x="925" y="1302"/>
                        <a:pt x="2176" y="301"/>
                      </a:cubicBezTo>
                      <a:close/>
                      <a:moveTo>
                        <a:pt x="2176" y="0"/>
                      </a:moveTo>
                      <a:cubicBezTo>
                        <a:pt x="2148" y="0"/>
                        <a:pt x="2119" y="10"/>
                        <a:pt x="2096" y="28"/>
                      </a:cubicBezTo>
                      <a:cubicBezTo>
                        <a:pt x="745" y="1078"/>
                        <a:pt x="0" y="2401"/>
                        <a:pt x="0" y="3751"/>
                      </a:cubicBezTo>
                      <a:cubicBezTo>
                        <a:pt x="0" y="4992"/>
                        <a:pt x="604" y="6178"/>
                        <a:pt x="1745" y="7184"/>
                      </a:cubicBezTo>
                      <a:cubicBezTo>
                        <a:pt x="1860" y="7288"/>
                        <a:pt x="1979" y="7385"/>
                        <a:pt x="2096" y="7476"/>
                      </a:cubicBezTo>
                      <a:cubicBezTo>
                        <a:pt x="2118" y="7494"/>
                        <a:pt x="2148" y="7504"/>
                        <a:pt x="2176" y="7504"/>
                      </a:cubicBezTo>
                      <a:cubicBezTo>
                        <a:pt x="2205" y="7504"/>
                        <a:pt x="2234" y="7494"/>
                        <a:pt x="2258" y="7477"/>
                      </a:cubicBezTo>
                      <a:cubicBezTo>
                        <a:pt x="2376" y="7386"/>
                        <a:pt x="2494" y="7288"/>
                        <a:pt x="2608" y="7185"/>
                      </a:cubicBezTo>
                      <a:cubicBezTo>
                        <a:pt x="3748" y="6183"/>
                        <a:pt x="4351" y="4995"/>
                        <a:pt x="4351" y="3751"/>
                      </a:cubicBezTo>
                      <a:cubicBezTo>
                        <a:pt x="4351" y="2398"/>
                        <a:pt x="3607" y="1076"/>
                        <a:pt x="2258" y="28"/>
                      </a:cubicBezTo>
                      <a:cubicBezTo>
                        <a:pt x="2234" y="10"/>
                        <a:pt x="2205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80" name="Google Shape;580;p16"/>
                <p:cNvSpPr/>
                <p:nvPr/>
              </p:nvSpPr>
              <p:spPr>
                <a:xfrm>
                  <a:off x="5012109" y="3689967"/>
                  <a:ext cx="14655" cy="312058"/>
                </a:xfrm>
                <a:custGeom>
                  <a:rect b="b" l="l" r="r" t="t"/>
                  <a:pathLst>
                    <a:path extrusionOk="0" h="5664" w="266">
                      <a:moveTo>
                        <a:pt x="0" y="0"/>
                      </a:moveTo>
                      <a:lnTo>
                        <a:pt x="0" y="5664"/>
                      </a:lnTo>
                      <a:lnTo>
                        <a:pt x="265" y="5664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81" name="Google Shape;581;p16"/>
                <p:cNvSpPr/>
                <p:nvPr/>
              </p:nvSpPr>
              <p:spPr>
                <a:xfrm>
                  <a:off x="4952496" y="3739828"/>
                  <a:ext cx="72064" cy="72064"/>
                </a:xfrm>
                <a:custGeom>
                  <a:rect b="b" l="l" r="r" t="t"/>
                  <a:pathLst>
                    <a:path extrusionOk="0" h="1308" w="1308">
                      <a:moveTo>
                        <a:pt x="188" y="1"/>
                      </a:moveTo>
                      <a:lnTo>
                        <a:pt x="1" y="188"/>
                      </a:lnTo>
                      <a:lnTo>
                        <a:pt x="1120" y="1307"/>
                      </a:lnTo>
                      <a:lnTo>
                        <a:pt x="1307" y="1120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82" name="Google Shape;582;p16"/>
                <p:cNvSpPr/>
                <p:nvPr/>
              </p:nvSpPr>
              <p:spPr>
                <a:xfrm>
                  <a:off x="4966931" y="3873983"/>
                  <a:ext cx="57740" cy="57740"/>
                </a:xfrm>
                <a:custGeom>
                  <a:rect b="b" l="l" r="r" t="t"/>
                  <a:pathLst>
                    <a:path extrusionOk="0" h="1048" w="1048">
                      <a:moveTo>
                        <a:pt x="188" y="1"/>
                      </a:moveTo>
                      <a:lnTo>
                        <a:pt x="1" y="188"/>
                      </a:lnTo>
                      <a:lnTo>
                        <a:pt x="860" y="1048"/>
                      </a:lnTo>
                      <a:lnTo>
                        <a:pt x="1048" y="860"/>
                      </a:lnTo>
                      <a:lnTo>
                        <a:pt x="1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83" name="Google Shape;583;p16"/>
                <p:cNvSpPr/>
                <p:nvPr/>
              </p:nvSpPr>
              <p:spPr>
                <a:xfrm>
                  <a:off x="5014202" y="3713934"/>
                  <a:ext cx="55701" cy="55646"/>
                </a:xfrm>
                <a:custGeom>
                  <a:rect b="b" l="l" r="r" t="t"/>
                  <a:pathLst>
                    <a:path extrusionOk="0" h="1010" w="1011">
                      <a:moveTo>
                        <a:pt x="823" y="0"/>
                      </a:moveTo>
                      <a:lnTo>
                        <a:pt x="0" y="823"/>
                      </a:lnTo>
                      <a:lnTo>
                        <a:pt x="187" y="1010"/>
                      </a:lnTo>
                      <a:lnTo>
                        <a:pt x="1010" y="187"/>
                      </a:lnTo>
                      <a:lnTo>
                        <a:pt x="8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  <p:sp>
              <p:nvSpPr>
                <p:cNvPr id="584" name="Google Shape;584;p16"/>
                <p:cNvSpPr/>
                <p:nvPr/>
              </p:nvSpPr>
              <p:spPr>
                <a:xfrm>
                  <a:off x="5014202" y="3817291"/>
                  <a:ext cx="72009" cy="72064"/>
                </a:xfrm>
                <a:custGeom>
                  <a:rect b="b" l="l" r="r" t="t"/>
                  <a:pathLst>
                    <a:path extrusionOk="0" h="1308" w="1307">
                      <a:moveTo>
                        <a:pt x="1120" y="1"/>
                      </a:moveTo>
                      <a:lnTo>
                        <a:pt x="0" y="1120"/>
                      </a:lnTo>
                      <a:lnTo>
                        <a:pt x="187" y="1307"/>
                      </a:lnTo>
                      <a:lnTo>
                        <a:pt x="1307" y="188"/>
                      </a:lnTo>
                      <a:lnTo>
                        <a:pt x="112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/>
                </a:p>
              </p:txBody>
            </p:sp>
          </p:grpSp>
        </p:grpSp>
        <p:grpSp>
          <p:nvGrpSpPr>
            <p:cNvPr id="585" name="Google Shape;585;p16"/>
            <p:cNvGrpSpPr/>
            <p:nvPr/>
          </p:nvGrpSpPr>
          <p:grpSpPr>
            <a:xfrm>
              <a:off x="4930966" y="1525426"/>
              <a:ext cx="239663" cy="413543"/>
              <a:chOff x="5363666" y="4178326"/>
              <a:chExt cx="239663" cy="413543"/>
            </a:xfrm>
          </p:grpSpPr>
          <p:sp>
            <p:nvSpPr>
              <p:cNvPr id="586" name="Google Shape;586;p16"/>
              <p:cNvSpPr/>
              <p:nvPr/>
            </p:nvSpPr>
            <p:spPr>
              <a:xfrm>
                <a:off x="5363666" y="4178326"/>
                <a:ext cx="239663" cy="413543"/>
              </a:xfrm>
              <a:custGeom>
                <a:rect b="b" l="l" r="r" t="t"/>
                <a:pathLst>
                  <a:path extrusionOk="0" h="7506" w="4350">
                    <a:moveTo>
                      <a:pt x="2177" y="303"/>
                    </a:moveTo>
                    <a:cubicBezTo>
                      <a:pt x="3427" y="1301"/>
                      <a:pt x="4086" y="2493"/>
                      <a:pt x="4084" y="3751"/>
                    </a:cubicBezTo>
                    <a:cubicBezTo>
                      <a:pt x="4084" y="4916"/>
                      <a:pt x="3513" y="6036"/>
                      <a:pt x="2431" y="6987"/>
                    </a:cubicBezTo>
                    <a:cubicBezTo>
                      <a:pt x="2347" y="7062"/>
                      <a:pt x="2261" y="7134"/>
                      <a:pt x="2175" y="7203"/>
                    </a:cubicBezTo>
                    <a:cubicBezTo>
                      <a:pt x="2090" y="7136"/>
                      <a:pt x="2004" y="7062"/>
                      <a:pt x="1919" y="6987"/>
                    </a:cubicBezTo>
                    <a:cubicBezTo>
                      <a:pt x="838" y="6034"/>
                      <a:pt x="265" y="4915"/>
                      <a:pt x="265" y="3752"/>
                    </a:cubicBezTo>
                    <a:cubicBezTo>
                      <a:pt x="265" y="2494"/>
                      <a:pt x="926" y="1303"/>
                      <a:pt x="2177" y="303"/>
                    </a:cubicBezTo>
                    <a:close/>
                    <a:moveTo>
                      <a:pt x="2177" y="0"/>
                    </a:moveTo>
                    <a:cubicBezTo>
                      <a:pt x="2149" y="0"/>
                      <a:pt x="2120" y="9"/>
                      <a:pt x="2096" y="28"/>
                    </a:cubicBezTo>
                    <a:cubicBezTo>
                      <a:pt x="746" y="1078"/>
                      <a:pt x="1" y="2400"/>
                      <a:pt x="1" y="3751"/>
                    </a:cubicBezTo>
                    <a:cubicBezTo>
                      <a:pt x="1" y="4993"/>
                      <a:pt x="605" y="6180"/>
                      <a:pt x="1746" y="7185"/>
                    </a:cubicBezTo>
                    <a:cubicBezTo>
                      <a:pt x="1861" y="7287"/>
                      <a:pt x="1979" y="7386"/>
                      <a:pt x="2096" y="7476"/>
                    </a:cubicBezTo>
                    <a:cubicBezTo>
                      <a:pt x="2119" y="7496"/>
                      <a:pt x="2149" y="7505"/>
                      <a:pt x="2177" y="7505"/>
                    </a:cubicBezTo>
                    <a:cubicBezTo>
                      <a:pt x="2206" y="7505"/>
                      <a:pt x="2235" y="7496"/>
                      <a:pt x="2257" y="7476"/>
                    </a:cubicBezTo>
                    <a:cubicBezTo>
                      <a:pt x="2375" y="7386"/>
                      <a:pt x="2492" y="7287"/>
                      <a:pt x="2608" y="7185"/>
                    </a:cubicBezTo>
                    <a:cubicBezTo>
                      <a:pt x="3748" y="6182"/>
                      <a:pt x="4350" y="4994"/>
                      <a:pt x="4350" y="3751"/>
                    </a:cubicBezTo>
                    <a:cubicBezTo>
                      <a:pt x="4350" y="2398"/>
                      <a:pt x="3608" y="1075"/>
                      <a:pt x="2259" y="28"/>
                    </a:cubicBezTo>
                    <a:cubicBezTo>
                      <a:pt x="2235" y="9"/>
                      <a:pt x="2206" y="0"/>
                      <a:pt x="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>
                <a:off x="5476335" y="4272427"/>
                <a:ext cx="14600" cy="312113"/>
              </a:xfrm>
              <a:custGeom>
                <a:rect b="b" l="l" r="r" t="t"/>
                <a:pathLst>
                  <a:path extrusionOk="0" h="5665" w="265">
                    <a:moveTo>
                      <a:pt x="0" y="1"/>
                    </a:moveTo>
                    <a:lnTo>
                      <a:pt x="0" y="5664"/>
                    </a:lnTo>
                    <a:lnTo>
                      <a:pt x="264" y="5664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>
                <a:off x="5416667" y="4322288"/>
                <a:ext cx="72064" cy="72009"/>
              </a:xfrm>
              <a:custGeom>
                <a:rect b="b" l="l" r="r" t="t"/>
                <a:pathLst>
                  <a:path extrusionOk="0" h="1307" w="1308">
                    <a:moveTo>
                      <a:pt x="188" y="0"/>
                    </a:moveTo>
                    <a:lnTo>
                      <a:pt x="1" y="188"/>
                    </a:lnTo>
                    <a:lnTo>
                      <a:pt x="1120" y="1307"/>
                    </a:lnTo>
                    <a:lnTo>
                      <a:pt x="1307" y="112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5430937" y="4456058"/>
                <a:ext cx="57795" cy="57795"/>
              </a:xfrm>
              <a:custGeom>
                <a:rect b="b" l="l" r="r" t="t"/>
                <a:pathLst>
                  <a:path extrusionOk="0" h="1049" w="1049">
                    <a:moveTo>
                      <a:pt x="188" y="0"/>
                    </a:moveTo>
                    <a:lnTo>
                      <a:pt x="1" y="188"/>
                    </a:lnTo>
                    <a:lnTo>
                      <a:pt x="861" y="1048"/>
                    </a:lnTo>
                    <a:lnTo>
                      <a:pt x="1048" y="86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5478428" y="4296449"/>
                <a:ext cx="55701" cy="55701"/>
              </a:xfrm>
              <a:custGeom>
                <a:rect b="b" l="l" r="r" t="t"/>
                <a:pathLst>
                  <a:path extrusionOk="0" h="1011" w="1011">
                    <a:moveTo>
                      <a:pt x="823" y="1"/>
                    </a:moveTo>
                    <a:lnTo>
                      <a:pt x="0" y="823"/>
                    </a:lnTo>
                    <a:lnTo>
                      <a:pt x="187" y="1011"/>
                    </a:lnTo>
                    <a:lnTo>
                      <a:pt x="1010" y="18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5478373" y="4399751"/>
                <a:ext cx="72009" cy="72064"/>
              </a:xfrm>
              <a:custGeom>
                <a:rect b="b" l="l" r="r" t="t"/>
                <a:pathLst>
                  <a:path extrusionOk="0" h="1308" w="1307">
                    <a:moveTo>
                      <a:pt x="1120" y="0"/>
                    </a:moveTo>
                    <a:lnTo>
                      <a:pt x="0" y="1121"/>
                    </a:lnTo>
                    <a:lnTo>
                      <a:pt x="187" y="1308"/>
                    </a:lnTo>
                    <a:lnTo>
                      <a:pt x="1307" y="187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</p:grpSp>
        <p:grpSp>
          <p:nvGrpSpPr>
            <p:cNvPr id="592" name="Google Shape;592;p16"/>
            <p:cNvGrpSpPr/>
            <p:nvPr/>
          </p:nvGrpSpPr>
          <p:grpSpPr>
            <a:xfrm>
              <a:off x="5395193" y="1525426"/>
              <a:ext cx="239773" cy="413543"/>
              <a:chOff x="5827893" y="4178326"/>
              <a:chExt cx="239773" cy="413543"/>
            </a:xfrm>
          </p:grpSpPr>
          <p:sp>
            <p:nvSpPr>
              <p:cNvPr id="593" name="Google Shape;593;p16"/>
              <p:cNvSpPr/>
              <p:nvPr/>
            </p:nvSpPr>
            <p:spPr>
              <a:xfrm>
                <a:off x="5827893" y="4178326"/>
                <a:ext cx="239773" cy="413543"/>
              </a:xfrm>
              <a:custGeom>
                <a:rect b="b" l="l" r="r" t="t"/>
                <a:pathLst>
                  <a:path extrusionOk="0" h="7506" w="4352">
                    <a:moveTo>
                      <a:pt x="2177" y="303"/>
                    </a:moveTo>
                    <a:cubicBezTo>
                      <a:pt x="3426" y="1302"/>
                      <a:pt x="4086" y="2493"/>
                      <a:pt x="4083" y="3751"/>
                    </a:cubicBezTo>
                    <a:cubicBezTo>
                      <a:pt x="4083" y="4916"/>
                      <a:pt x="3512" y="6036"/>
                      <a:pt x="2431" y="6987"/>
                    </a:cubicBezTo>
                    <a:cubicBezTo>
                      <a:pt x="2347" y="7062"/>
                      <a:pt x="2261" y="7134"/>
                      <a:pt x="2175" y="7203"/>
                    </a:cubicBezTo>
                    <a:cubicBezTo>
                      <a:pt x="2090" y="7134"/>
                      <a:pt x="2004" y="7062"/>
                      <a:pt x="1919" y="6987"/>
                    </a:cubicBezTo>
                    <a:cubicBezTo>
                      <a:pt x="838" y="6034"/>
                      <a:pt x="265" y="4915"/>
                      <a:pt x="265" y="3752"/>
                    </a:cubicBezTo>
                    <a:cubicBezTo>
                      <a:pt x="265" y="2494"/>
                      <a:pt x="926" y="1303"/>
                      <a:pt x="2177" y="303"/>
                    </a:cubicBezTo>
                    <a:close/>
                    <a:moveTo>
                      <a:pt x="2177" y="0"/>
                    </a:moveTo>
                    <a:cubicBezTo>
                      <a:pt x="2149" y="0"/>
                      <a:pt x="2120" y="9"/>
                      <a:pt x="2096" y="28"/>
                    </a:cubicBezTo>
                    <a:cubicBezTo>
                      <a:pt x="746" y="1078"/>
                      <a:pt x="1" y="2400"/>
                      <a:pt x="1" y="3751"/>
                    </a:cubicBezTo>
                    <a:cubicBezTo>
                      <a:pt x="1" y="4993"/>
                      <a:pt x="605" y="6180"/>
                      <a:pt x="1745" y="7185"/>
                    </a:cubicBezTo>
                    <a:cubicBezTo>
                      <a:pt x="1861" y="7287"/>
                      <a:pt x="1979" y="7386"/>
                      <a:pt x="2096" y="7476"/>
                    </a:cubicBezTo>
                    <a:cubicBezTo>
                      <a:pt x="2119" y="7496"/>
                      <a:pt x="2149" y="7505"/>
                      <a:pt x="2177" y="7505"/>
                    </a:cubicBezTo>
                    <a:cubicBezTo>
                      <a:pt x="2205" y="7505"/>
                      <a:pt x="2234" y="7496"/>
                      <a:pt x="2259" y="7476"/>
                    </a:cubicBezTo>
                    <a:cubicBezTo>
                      <a:pt x="2377" y="7384"/>
                      <a:pt x="2495" y="7287"/>
                      <a:pt x="2609" y="7185"/>
                    </a:cubicBezTo>
                    <a:cubicBezTo>
                      <a:pt x="3749" y="6182"/>
                      <a:pt x="4352" y="4994"/>
                      <a:pt x="4352" y="3751"/>
                    </a:cubicBezTo>
                    <a:cubicBezTo>
                      <a:pt x="4352" y="2398"/>
                      <a:pt x="3608" y="1075"/>
                      <a:pt x="2259" y="28"/>
                    </a:cubicBezTo>
                    <a:cubicBezTo>
                      <a:pt x="2235" y="9"/>
                      <a:pt x="2206" y="0"/>
                      <a:pt x="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5940506" y="4272427"/>
                <a:ext cx="14600" cy="312113"/>
              </a:xfrm>
              <a:custGeom>
                <a:rect b="b" l="l" r="r" t="t"/>
                <a:pathLst>
                  <a:path extrusionOk="0" h="5665" w="265">
                    <a:moveTo>
                      <a:pt x="0" y="1"/>
                    </a:moveTo>
                    <a:lnTo>
                      <a:pt x="0" y="5664"/>
                    </a:lnTo>
                    <a:lnTo>
                      <a:pt x="264" y="5664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5880894" y="4322288"/>
                <a:ext cx="72064" cy="72009"/>
              </a:xfrm>
              <a:custGeom>
                <a:rect b="b" l="l" r="r" t="t"/>
                <a:pathLst>
                  <a:path extrusionOk="0" h="1307" w="1308">
                    <a:moveTo>
                      <a:pt x="188" y="0"/>
                    </a:moveTo>
                    <a:lnTo>
                      <a:pt x="1" y="188"/>
                    </a:lnTo>
                    <a:lnTo>
                      <a:pt x="1120" y="1307"/>
                    </a:lnTo>
                    <a:lnTo>
                      <a:pt x="1307" y="112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5895108" y="4456113"/>
                <a:ext cx="57740" cy="57740"/>
              </a:xfrm>
              <a:custGeom>
                <a:rect b="b" l="l" r="r" t="t"/>
                <a:pathLst>
                  <a:path extrusionOk="0" h="1048" w="1048">
                    <a:moveTo>
                      <a:pt x="188" y="0"/>
                    </a:moveTo>
                    <a:lnTo>
                      <a:pt x="1" y="188"/>
                    </a:lnTo>
                    <a:lnTo>
                      <a:pt x="860" y="1047"/>
                    </a:lnTo>
                    <a:lnTo>
                      <a:pt x="1047" y="86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5942654" y="4296394"/>
                <a:ext cx="55701" cy="55756"/>
              </a:xfrm>
              <a:custGeom>
                <a:rect b="b" l="l" r="r" t="t"/>
                <a:pathLst>
                  <a:path extrusionOk="0" h="1012" w="1011">
                    <a:moveTo>
                      <a:pt x="823" y="1"/>
                    </a:moveTo>
                    <a:lnTo>
                      <a:pt x="0" y="824"/>
                    </a:lnTo>
                    <a:lnTo>
                      <a:pt x="186" y="1012"/>
                    </a:lnTo>
                    <a:lnTo>
                      <a:pt x="1010" y="188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5942599" y="4399751"/>
                <a:ext cx="72009" cy="72009"/>
              </a:xfrm>
              <a:custGeom>
                <a:rect b="b" l="l" r="r" t="t"/>
                <a:pathLst>
                  <a:path extrusionOk="0" h="1307" w="1307">
                    <a:moveTo>
                      <a:pt x="1119" y="0"/>
                    </a:moveTo>
                    <a:lnTo>
                      <a:pt x="0" y="1120"/>
                    </a:lnTo>
                    <a:lnTo>
                      <a:pt x="187" y="1307"/>
                    </a:lnTo>
                    <a:lnTo>
                      <a:pt x="1307" y="187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</p:grpSp>
        <p:grpSp>
          <p:nvGrpSpPr>
            <p:cNvPr id="599" name="Google Shape;599;p16"/>
            <p:cNvGrpSpPr/>
            <p:nvPr/>
          </p:nvGrpSpPr>
          <p:grpSpPr>
            <a:xfrm>
              <a:off x="5859419" y="1525481"/>
              <a:ext cx="239773" cy="413488"/>
              <a:chOff x="6292119" y="4178381"/>
              <a:chExt cx="239773" cy="413488"/>
            </a:xfrm>
          </p:grpSpPr>
          <p:sp>
            <p:nvSpPr>
              <p:cNvPr id="600" name="Google Shape;600;p16"/>
              <p:cNvSpPr/>
              <p:nvPr/>
            </p:nvSpPr>
            <p:spPr>
              <a:xfrm>
                <a:off x="6292119" y="4178381"/>
                <a:ext cx="239773" cy="413488"/>
              </a:xfrm>
              <a:custGeom>
                <a:rect b="b" l="l" r="r" t="t"/>
                <a:pathLst>
                  <a:path extrusionOk="0" h="7505" w="4352">
                    <a:moveTo>
                      <a:pt x="2177" y="302"/>
                    </a:moveTo>
                    <a:cubicBezTo>
                      <a:pt x="3426" y="1301"/>
                      <a:pt x="4083" y="2492"/>
                      <a:pt x="4083" y="3750"/>
                    </a:cubicBezTo>
                    <a:cubicBezTo>
                      <a:pt x="4083" y="4915"/>
                      <a:pt x="3512" y="6035"/>
                      <a:pt x="2431" y="6986"/>
                    </a:cubicBezTo>
                    <a:cubicBezTo>
                      <a:pt x="2347" y="7061"/>
                      <a:pt x="2261" y="7133"/>
                      <a:pt x="2175" y="7202"/>
                    </a:cubicBezTo>
                    <a:cubicBezTo>
                      <a:pt x="2090" y="7133"/>
                      <a:pt x="2004" y="7061"/>
                      <a:pt x="1919" y="6986"/>
                    </a:cubicBezTo>
                    <a:cubicBezTo>
                      <a:pt x="838" y="6033"/>
                      <a:pt x="265" y="4914"/>
                      <a:pt x="265" y="3751"/>
                    </a:cubicBezTo>
                    <a:cubicBezTo>
                      <a:pt x="265" y="2493"/>
                      <a:pt x="926" y="1302"/>
                      <a:pt x="2177" y="302"/>
                    </a:cubicBezTo>
                    <a:close/>
                    <a:moveTo>
                      <a:pt x="2177" y="0"/>
                    </a:moveTo>
                    <a:cubicBezTo>
                      <a:pt x="2149" y="0"/>
                      <a:pt x="2120" y="10"/>
                      <a:pt x="2096" y="29"/>
                    </a:cubicBezTo>
                    <a:cubicBezTo>
                      <a:pt x="746" y="1079"/>
                      <a:pt x="1" y="2400"/>
                      <a:pt x="1" y="3751"/>
                    </a:cubicBezTo>
                    <a:cubicBezTo>
                      <a:pt x="1" y="4992"/>
                      <a:pt x="605" y="6180"/>
                      <a:pt x="1745" y="7184"/>
                    </a:cubicBezTo>
                    <a:cubicBezTo>
                      <a:pt x="1860" y="7286"/>
                      <a:pt x="1978" y="7385"/>
                      <a:pt x="2096" y="7475"/>
                    </a:cubicBezTo>
                    <a:cubicBezTo>
                      <a:pt x="2119" y="7495"/>
                      <a:pt x="2149" y="7504"/>
                      <a:pt x="2177" y="7504"/>
                    </a:cubicBezTo>
                    <a:cubicBezTo>
                      <a:pt x="2205" y="7504"/>
                      <a:pt x="2233" y="7495"/>
                      <a:pt x="2259" y="7478"/>
                    </a:cubicBezTo>
                    <a:cubicBezTo>
                      <a:pt x="2377" y="7385"/>
                      <a:pt x="2495" y="7288"/>
                      <a:pt x="2609" y="7186"/>
                    </a:cubicBezTo>
                    <a:cubicBezTo>
                      <a:pt x="3749" y="6183"/>
                      <a:pt x="4351" y="4994"/>
                      <a:pt x="4351" y="3751"/>
                    </a:cubicBezTo>
                    <a:cubicBezTo>
                      <a:pt x="4351" y="2398"/>
                      <a:pt x="3608" y="1075"/>
                      <a:pt x="2259" y="29"/>
                    </a:cubicBezTo>
                    <a:cubicBezTo>
                      <a:pt x="2235" y="10"/>
                      <a:pt x="2206" y="0"/>
                      <a:pt x="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6404677" y="4272427"/>
                <a:ext cx="14655" cy="312113"/>
              </a:xfrm>
              <a:custGeom>
                <a:rect b="b" l="l" r="r" t="t"/>
                <a:pathLst>
                  <a:path extrusionOk="0" h="5665" w="266">
                    <a:moveTo>
                      <a:pt x="0" y="1"/>
                    </a:moveTo>
                    <a:lnTo>
                      <a:pt x="0" y="5664"/>
                    </a:lnTo>
                    <a:lnTo>
                      <a:pt x="265" y="5664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6345065" y="4322343"/>
                <a:ext cx="72064" cy="72009"/>
              </a:xfrm>
              <a:custGeom>
                <a:rect b="b" l="l" r="r" t="t"/>
                <a:pathLst>
                  <a:path extrusionOk="0" h="1307" w="1308">
                    <a:moveTo>
                      <a:pt x="188" y="0"/>
                    </a:moveTo>
                    <a:lnTo>
                      <a:pt x="1" y="187"/>
                    </a:lnTo>
                    <a:lnTo>
                      <a:pt x="1120" y="1307"/>
                    </a:lnTo>
                    <a:lnTo>
                      <a:pt x="1307" y="112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6359279" y="4456058"/>
                <a:ext cx="57795" cy="57795"/>
              </a:xfrm>
              <a:custGeom>
                <a:rect b="b" l="l" r="r" t="t"/>
                <a:pathLst>
                  <a:path extrusionOk="0" h="1049" w="1049">
                    <a:moveTo>
                      <a:pt x="188" y="0"/>
                    </a:moveTo>
                    <a:lnTo>
                      <a:pt x="1" y="188"/>
                    </a:lnTo>
                    <a:lnTo>
                      <a:pt x="861" y="1048"/>
                    </a:lnTo>
                    <a:lnTo>
                      <a:pt x="1048" y="86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>
                <a:off x="6406770" y="4296449"/>
                <a:ext cx="55701" cy="55701"/>
              </a:xfrm>
              <a:custGeom>
                <a:rect b="b" l="l" r="r" t="t"/>
                <a:pathLst>
                  <a:path extrusionOk="0" h="1011" w="1011">
                    <a:moveTo>
                      <a:pt x="824" y="1"/>
                    </a:moveTo>
                    <a:lnTo>
                      <a:pt x="0" y="823"/>
                    </a:lnTo>
                    <a:lnTo>
                      <a:pt x="187" y="1011"/>
                    </a:lnTo>
                    <a:lnTo>
                      <a:pt x="1011" y="188"/>
                    </a:ln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>
                <a:off x="6406770" y="4399806"/>
                <a:ext cx="72009" cy="72009"/>
              </a:xfrm>
              <a:custGeom>
                <a:rect b="b" l="l" r="r" t="t"/>
                <a:pathLst>
                  <a:path extrusionOk="0" h="1307" w="1307">
                    <a:moveTo>
                      <a:pt x="1119" y="0"/>
                    </a:moveTo>
                    <a:lnTo>
                      <a:pt x="0" y="1120"/>
                    </a:lnTo>
                    <a:lnTo>
                      <a:pt x="187" y="1307"/>
                    </a:lnTo>
                    <a:lnTo>
                      <a:pt x="1307" y="187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</p:grpSp>
        <p:grpSp>
          <p:nvGrpSpPr>
            <p:cNvPr id="606" name="Google Shape;606;p16"/>
            <p:cNvGrpSpPr/>
            <p:nvPr/>
          </p:nvGrpSpPr>
          <p:grpSpPr>
            <a:xfrm>
              <a:off x="6323590" y="1525426"/>
              <a:ext cx="239663" cy="413543"/>
              <a:chOff x="6756290" y="4178326"/>
              <a:chExt cx="239663" cy="413543"/>
            </a:xfrm>
          </p:grpSpPr>
          <p:sp>
            <p:nvSpPr>
              <p:cNvPr id="607" name="Google Shape;607;p16"/>
              <p:cNvSpPr/>
              <p:nvPr/>
            </p:nvSpPr>
            <p:spPr>
              <a:xfrm>
                <a:off x="6756290" y="4178326"/>
                <a:ext cx="239663" cy="413543"/>
              </a:xfrm>
              <a:custGeom>
                <a:rect b="b" l="l" r="r" t="t"/>
                <a:pathLst>
                  <a:path extrusionOk="0" h="7506" w="4350">
                    <a:moveTo>
                      <a:pt x="2176" y="303"/>
                    </a:moveTo>
                    <a:cubicBezTo>
                      <a:pt x="3426" y="1301"/>
                      <a:pt x="4084" y="2493"/>
                      <a:pt x="4083" y="3751"/>
                    </a:cubicBezTo>
                    <a:cubicBezTo>
                      <a:pt x="4083" y="4916"/>
                      <a:pt x="3511" y="6036"/>
                      <a:pt x="2431" y="6987"/>
                    </a:cubicBezTo>
                    <a:cubicBezTo>
                      <a:pt x="2346" y="7062"/>
                      <a:pt x="2261" y="7134"/>
                      <a:pt x="2175" y="7203"/>
                    </a:cubicBezTo>
                    <a:cubicBezTo>
                      <a:pt x="2089" y="7136"/>
                      <a:pt x="2004" y="7062"/>
                      <a:pt x="1919" y="6987"/>
                    </a:cubicBezTo>
                    <a:cubicBezTo>
                      <a:pt x="838" y="6034"/>
                      <a:pt x="265" y="4915"/>
                      <a:pt x="265" y="3752"/>
                    </a:cubicBezTo>
                    <a:cubicBezTo>
                      <a:pt x="265" y="2494"/>
                      <a:pt x="926" y="1303"/>
                      <a:pt x="2176" y="303"/>
                    </a:cubicBezTo>
                    <a:close/>
                    <a:moveTo>
                      <a:pt x="2177" y="0"/>
                    </a:moveTo>
                    <a:cubicBezTo>
                      <a:pt x="2148" y="0"/>
                      <a:pt x="2120" y="9"/>
                      <a:pt x="2096" y="28"/>
                    </a:cubicBezTo>
                    <a:cubicBezTo>
                      <a:pt x="746" y="1078"/>
                      <a:pt x="1" y="2400"/>
                      <a:pt x="1" y="3751"/>
                    </a:cubicBezTo>
                    <a:cubicBezTo>
                      <a:pt x="1" y="4993"/>
                      <a:pt x="605" y="6180"/>
                      <a:pt x="1745" y="7185"/>
                    </a:cubicBezTo>
                    <a:cubicBezTo>
                      <a:pt x="1861" y="7287"/>
                      <a:pt x="1979" y="7386"/>
                      <a:pt x="2096" y="7476"/>
                    </a:cubicBezTo>
                    <a:cubicBezTo>
                      <a:pt x="2119" y="7496"/>
                      <a:pt x="2148" y="7505"/>
                      <a:pt x="2176" y="7505"/>
                    </a:cubicBezTo>
                    <a:cubicBezTo>
                      <a:pt x="2206" y="7505"/>
                      <a:pt x="2234" y="7496"/>
                      <a:pt x="2257" y="7476"/>
                    </a:cubicBezTo>
                    <a:cubicBezTo>
                      <a:pt x="2375" y="7384"/>
                      <a:pt x="2493" y="7287"/>
                      <a:pt x="2608" y="7185"/>
                    </a:cubicBezTo>
                    <a:cubicBezTo>
                      <a:pt x="3747" y="6182"/>
                      <a:pt x="4349" y="4994"/>
                      <a:pt x="4349" y="3751"/>
                    </a:cubicBezTo>
                    <a:cubicBezTo>
                      <a:pt x="4349" y="2398"/>
                      <a:pt x="3608" y="1075"/>
                      <a:pt x="2258" y="28"/>
                    </a:cubicBezTo>
                    <a:cubicBezTo>
                      <a:pt x="2234" y="9"/>
                      <a:pt x="2206" y="0"/>
                      <a:pt x="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8" name="Google Shape;608;p16"/>
              <p:cNvSpPr/>
              <p:nvPr/>
            </p:nvSpPr>
            <p:spPr>
              <a:xfrm>
                <a:off x="6868958" y="4272427"/>
                <a:ext cx="14600" cy="312113"/>
              </a:xfrm>
              <a:custGeom>
                <a:rect b="b" l="l" r="r" t="t"/>
                <a:pathLst>
                  <a:path extrusionOk="0" h="5665" w="265">
                    <a:moveTo>
                      <a:pt x="0" y="1"/>
                    </a:moveTo>
                    <a:lnTo>
                      <a:pt x="0" y="5664"/>
                    </a:lnTo>
                    <a:lnTo>
                      <a:pt x="264" y="5664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09" name="Google Shape;609;p16"/>
              <p:cNvSpPr/>
              <p:nvPr/>
            </p:nvSpPr>
            <p:spPr>
              <a:xfrm>
                <a:off x="6809291" y="4322288"/>
                <a:ext cx="72064" cy="72064"/>
              </a:xfrm>
              <a:custGeom>
                <a:rect b="b" l="l" r="r" t="t"/>
                <a:pathLst>
                  <a:path extrusionOk="0" h="1308" w="1308">
                    <a:moveTo>
                      <a:pt x="188" y="0"/>
                    </a:moveTo>
                    <a:lnTo>
                      <a:pt x="1" y="188"/>
                    </a:lnTo>
                    <a:lnTo>
                      <a:pt x="1120" y="1308"/>
                    </a:lnTo>
                    <a:lnTo>
                      <a:pt x="1307" y="112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10" name="Google Shape;610;p16"/>
              <p:cNvSpPr/>
              <p:nvPr/>
            </p:nvSpPr>
            <p:spPr>
              <a:xfrm>
                <a:off x="6823505" y="4456058"/>
                <a:ext cx="57740" cy="57740"/>
              </a:xfrm>
              <a:custGeom>
                <a:rect b="b" l="l" r="r" t="t"/>
                <a:pathLst>
                  <a:path extrusionOk="0" h="1048" w="1048">
                    <a:moveTo>
                      <a:pt x="188" y="0"/>
                    </a:moveTo>
                    <a:lnTo>
                      <a:pt x="0" y="188"/>
                    </a:lnTo>
                    <a:lnTo>
                      <a:pt x="860" y="1047"/>
                    </a:lnTo>
                    <a:lnTo>
                      <a:pt x="1047" y="86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11" name="Google Shape;611;p16"/>
              <p:cNvSpPr/>
              <p:nvPr/>
            </p:nvSpPr>
            <p:spPr>
              <a:xfrm>
                <a:off x="6870941" y="4296449"/>
                <a:ext cx="55756" cy="55701"/>
              </a:xfrm>
              <a:custGeom>
                <a:rect b="b" l="l" r="r" t="t"/>
                <a:pathLst>
                  <a:path extrusionOk="0" h="1011" w="1012">
                    <a:moveTo>
                      <a:pt x="825" y="1"/>
                    </a:moveTo>
                    <a:lnTo>
                      <a:pt x="1" y="823"/>
                    </a:lnTo>
                    <a:lnTo>
                      <a:pt x="188" y="1011"/>
                    </a:lnTo>
                    <a:lnTo>
                      <a:pt x="1012" y="188"/>
                    </a:lnTo>
                    <a:lnTo>
                      <a:pt x="8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  <p:sp>
            <p:nvSpPr>
              <p:cNvPr id="612" name="Google Shape;612;p16"/>
              <p:cNvSpPr/>
              <p:nvPr/>
            </p:nvSpPr>
            <p:spPr>
              <a:xfrm>
                <a:off x="6870941" y="4399806"/>
                <a:ext cx="72064" cy="72009"/>
              </a:xfrm>
              <a:custGeom>
                <a:rect b="b" l="l" r="r" t="t"/>
                <a:pathLst>
                  <a:path extrusionOk="0" h="1307" w="1308">
                    <a:moveTo>
                      <a:pt x="1120" y="0"/>
                    </a:moveTo>
                    <a:lnTo>
                      <a:pt x="1" y="1120"/>
                    </a:lnTo>
                    <a:lnTo>
                      <a:pt x="188" y="1307"/>
                    </a:lnTo>
                    <a:lnTo>
                      <a:pt x="1308" y="187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/>
              </a:p>
            </p:txBody>
          </p:sp>
        </p:grpSp>
      </p:grpSp>
      <p:sp>
        <p:nvSpPr>
          <p:cNvPr id="613" name="Google Shape;613;p16"/>
          <p:cNvSpPr txBox="1"/>
          <p:nvPr/>
        </p:nvSpPr>
        <p:spPr>
          <a:xfrm>
            <a:off x="1668725" y="1201350"/>
            <a:ext cx="5642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Экология и окружающая среда непосредственно влияет на жизнь каждого человека, в особенности различные загрязнения – воды, воздуха, почвы. Каждый из нас должен быть заинтересован в её улучшении, т.к. от этого зависят наши жизни. В случае отсутствия желания улучшать экологическую обстановку вокруг, наш проект предлагает альтернативную мотивацию - получение денежных средств, которые можно будет свободно тратить.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7"/>
          <p:cNvSpPr txBox="1"/>
          <p:nvPr/>
        </p:nvSpPr>
        <p:spPr>
          <a:xfrm>
            <a:off x="-198575" y="305550"/>
            <a:ext cx="59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Fira Sans"/>
                <a:ea typeface="Fira Sans"/>
                <a:cs typeface="Fira Sans"/>
                <a:sym typeface="Fira Sans"/>
              </a:rPr>
              <a:t>Какие наши преимущества?</a:t>
            </a:r>
            <a:endParaRPr b="1" sz="28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9" name="Google Shape;619;p17"/>
          <p:cNvSpPr/>
          <p:nvPr/>
        </p:nvSpPr>
        <p:spPr>
          <a:xfrm>
            <a:off x="2336444" y="1144677"/>
            <a:ext cx="905993" cy="921675"/>
          </a:xfrm>
          <a:custGeom>
            <a:rect b="b" l="l" r="r" t="t"/>
            <a:pathLst>
              <a:path extrusionOk="0" h="10159" w="10160">
                <a:moveTo>
                  <a:pt x="10160" y="10159"/>
                </a:moveTo>
                <a:cubicBezTo>
                  <a:pt x="4549" y="10159"/>
                  <a:pt x="0" y="5612"/>
                  <a:pt x="0" y="1"/>
                </a:cubicBezTo>
                <a:lnTo>
                  <a:pt x="10160" y="1"/>
                </a:lnTo>
                <a:lnTo>
                  <a:pt x="10160" y="10159"/>
                </a:lnTo>
                <a:close/>
              </a:path>
            </a:pathLst>
          </a:custGeom>
          <a:solidFill>
            <a:srgbClr val="BCE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7"/>
          <p:cNvSpPr/>
          <p:nvPr/>
        </p:nvSpPr>
        <p:spPr>
          <a:xfrm>
            <a:off x="2384864" y="1144677"/>
            <a:ext cx="857572" cy="872502"/>
          </a:xfrm>
          <a:custGeom>
            <a:rect b="b" l="l" r="r" t="t"/>
            <a:pathLst>
              <a:path extrusionOk="0" h="9617" w="9617">
                <a:moveTo>
                  <a:pt x="9617" y="9617"/>
                </a:moveTo>
                <a:cubicBezTo>
                  <a:pt x="4306" y="9617"/>
                  <a:pt x="1" y="5311"/>
                  <a:pt x="1" y="1"/>
                </a:cubicBezTo>
                <a:lnTo>
                  <a:pt x="9617" y="1"/>
                </a:lnTo>
                <a:lnTo>
                  <a:pt x="9617" y="96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7"/>
          <p:cNvSpPr/>
          <p:nvPr/>
        </p:nvSpPr>
        <p:spPr>
          <a:xfrm>
            <a:off x="597855" y="3265467"/>
            <a:ext cx="765546" cy="853450"/>
          </a:xfrm>
          <a:custGeom>
            <a:rect b="b" l="l" r="r" t="t"/>
            <a:pathLst>
              <a:path extrusionOk="0" h="9407" w="8585">
                <a:moveTo>
                  <a:pt x="6190" y="0"/>
                </a:moveTo>
                <a:cubicBezTo>
                  <a:pt x="5937" y="0"/>
                  <a:pt x="5712" y="122"/>
                  <a:pt x="5552" y="321"/>
                </a:cubicBezTo>
                <a:cubicBezTo>
                  <a:pt x="5408" y="500"/>
                  <a:pt x="5318" y="744"/>
                  <a:pt x="5318" y="1007"/>
                </a:cubicBezTo>
                <a:lnTo>
                  <a:pt x="5318" y="4640"/>
                </a:lnTo>
                <a:cubicBezTo>
                  <a:pt x="5318" y="4762"/>
                  <a:pt x="5280" y="4871"/>
                  <a:pt x="5219" y="4946"/>
                </a:cubicBezTo>
                <a:cubicBezTo>
                  <a:pt x="5173" y="5004"/>
                  <a:pt x="5113" y="5040"/>
                  <a:pt x="5054" y="5040"/>
                </a:cubicBezTo>
                <a:lnTo>
                  <a:pt x="3531" y="5040"/>
                </a:lnTo>
                <a:cubicBezTo>
                  <a:pt x="3470" y="5040"/>
                  <a:pt x="3412" y="5004"/>
                  <a:pt x="3366" y="4946"/>
                </a:cubicBezTo>
                <a:cubicBezTo>
                  <a:pt x="3304" y="4871"/>
                  <a:pt x="3266" y="4762"/>
                  <a:pt x="3266" y="4640"/>
                </a:cubicBezTo>
                <a:lnTo>
                  <a:pt x="3266" y="2647"/>
                </a:lnTo>
                <a:cubicBezTo>
                  <a:pt x="3266" y="2382"/>
                  <a:pt x="3177" y="2139"/>
                  <a:pt x="3031" y="1960"/>
                </a:cubicBezTo>
                <a:cubicBezTo>
                  <a:pt x="2872" y="1763"/>
                  <a:pt x="2647" y="1641"/>
                  <a:pt x="2395" y="1641"/>
                </a:cubicBezTo>
                <a:lnTo>
                  <a:pt x="871" y="1641"/>
                </a:lnTo>
                <a:cubicBezTo>
                  <a:pt x="620" y="1641"/>
                  <a:pt x="395" y="1762"/>
                  <a:pt x="235" y="1960"/>
                </a:cubicBezTo>
                <a:cubicBezTo>
                  <a:pt x="90" y="2139"/>
                  <a:pt x="1" y="2383"/>
                  <a:pt x="1" y="2647"/>
                </a:cubicBezTo>
                <a:lnTo>
                  <a:pt x="1" y="9407"/>
                </a:lnTo>
                <a:lnTo>
                  <a:pt x="608" y="9407"/>
                </a:lnTo>
                <a:lnTo>
                  <a:pt x="608" y="2647"/>
                </a:lnTo>
                <a:cubicBezTo>
                  <a:pt x="608" y="2525"/>
                  <a:pt x="646" y="2415"/>
                  <a:pt x="708" y="2340"/>
                </a:cubicBezTo>
                <a:cubicBezTo>
                  <a:pt x="754" y="2282"/>
                  <a:pt x="813" y="2246"/>
                  <a:pt x="872" y="2246"/>
                </a:cubicBezTo>
                <a:lnTo>
                  <a:pt x="2396" y="2246"/>
                </a:lnTo>
                <a:cubicBezTo>
                  <a:pt x="2456" y="2246"/>
                  <a:pt x="2515" y="2282"/>
                  <a:pt x="2561" y="2340"/>
                </a:cubicBezTo>
                <a:cubicBezTo>
                  <a:pt x="2622" y="2415"/>
                  <a:pt x="2661" y="2525"/>
                  <a:pt x="2661" y="2647"/>
                </a:cubicBezTo>
                <a:lnTo>
                  <a:pt x="2661" y="4640"/>
                </a:lnTo>
                <a:cubicBezTo>
                  <a:pt x="2661" y="4905"/>
                  <a:pt x="2750" y="5147"/>
                  <a:pt x="2895" y="5326"/>
                </a:cubicBezTo>
                <a:cubicBezTo>
                  <a:pt x="3055" y="5524"/>
                  <a:pt x="3280" y="5646"/>
                  <a:pt x="3532" y="5646"/>
                </a:cubicBezTo>
                <a:lnTo>
                  <a:pt x="5055" y="5646"/>
                </a:lnTo>
                <a:cubicBezTo>
                  <a:pt x="5307" y="5646"/>
                  <a:pt x="5532" y="5525"/>
                  <a:pt x="5692" y="5326"/>
                </a:cubicBezTo>
                <a:cubicBezTo>
                  <a:pt x="5837" y="5147"/>
                  <a:pt x="5926" y="4904"/>
                  <a:pt x="5926" y="4640"/>
                </a:cubicBezTo>
                <a:lnTo>
                  <a:pt x="5926" y="1007"/>
                </a:lnTo>
                <a:cubicBezTo>
                  <a:pt x="5926" y="884"/>
                  <a:pt x="5965" y="776"/>
                  <a:pt x="6026" y="700"/>
                </a:cubicBezTo>
                <a:cubicBezTo>
                  <a:pt x="6072" y="643"/>
                  <a:pt x="6131" y="607"/>
                  <a:pt x="6191" y="607"/>
                </a:cubicBezTo>
                <a:lnTo>
                  <a:pt x="7714" y="607"/>
                </a:lnTo>
                <a:cubicBezTo>
                  <a:pt x="7775" y="607"/>
                  <a:pt x="7833" y="643"/>
                  <a:pt x="7879" y="700"/>
                </a:cubicBezTo>
                <a:cubicBezTo>
                  <a:pt x="7941" y="776"/>
                  <a:pt x="7979" y="884"/>
                  <a:pt x="7979" y="1007"/>
                </a:cubicBezTo>
                <a:lnTo>
                  <a:pt x="7979" y="5642"/>
                </a:lnTo>
                <a:lnTo>
                  <a:pt x="8584" y="5642"/>
                </a:lnTo>
                <a:lnTo>
                  <a:pt x="8584" y="1007"/>
                </a:lnTo>
                <a:cubicBezTo>
                  <a:pt x="8584" y="742"/>
                  <a:pt x="8494" y="500"/>
                  <a:pt x="8350" y="321"/>
                </a:cubicBezTo>
                <a:cubicBezTo>
                  <a:pt x="8190" y="123"/>
                  <a:pt x="7965" y="0"/>
                  <a:pt x="77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7"/>
          <p:cNvSpPr/>
          <p:nvPr/>
        </p:nvSpPr>
        <p:spPr>
          <a:xfrm>
            <a:off x="235727" y="3541362"/>
            <a:ext cx="651048" cy="662383"/>
          </a:xfrm>
          <a:custGeom>
            <a:rect b="b" l="l" r="r" t="t"/>
            <a:pathLst>
              <a:path extrusionOk="0" h="7301" w="7301">
                <a:moveTo>
                  <a:pt x="1" y="0"/>
                </a:moveTo>
                <a:cubicBezTo>
                  <a:pt x="4034" y="0"/>
                  <a:pt x="7301" y="3269"/>
                  <a:pt x="7301" y="7301"/>
                </a:cubicBezTo>
                <a:lnTo>
                  <a:pt x="1" y="73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7"/>
          <p:cNvSpPr/>
          <p:nvPr/>
        </p:nvSpPr>
        <p:spPr>
          <a:xfrm>
            <a:off x="235727" y="3587541"/>
            <a:ext cx="605660" cy="616204"/>
          </a:xfrm>
          <a:custGeom>
            <a:rect b="b" l="l" r="r" t="t"/>
            <a:pathLst>
              <a:path extrusionOk="0" h="6792" w="6792">
                <a:moveTo>
                  <a:pt x="1" y="1"/>
                </a:moveTo>
                <a:cubicBezTo>
                  <a:pt x="3751" y="1"/>
                  <a:pt x="6791" y="3040"/>
                  <a:pt x="6791" y="6792"/>
                </a:cubicBezTo>
                <a:lnTo>
                  <a:pt x="1" y="6792"/>
                </a:lnTo>
                <a:lnTo>
                  <a:pt x="1" y="1"/>
                </a:lnTo>
                <a:close/>
              </a:path>
            </a:pathLst>
          </a:custGeom>
          <a:solidFill>
            <a:srgbClr val="FFFFFF">
              <a:alpha val="2888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7"/>
          <p:cNvSpPr/>
          <p:nvPr/>
        </p:nvSpPr>
        <p:spPr>
          <a:xfrm>
            <a:off x="624607" y="1144677"/>
            <a:ext cx="2229045" cy="3059066"/>
          </a:xfrm>
          <a:custGeom>
            <a:rect b="b" l="l" r="r" t="t"/>
            <a:pathLst>
              <a:path extrusionOk="0" h="33718" w="24997">
                <a:moveTo>
                  <a:pt x="0" y="1"/>
                </a:moveTo>
                <a:lnTo>
                  <a:pt x="0" y="14602"/>
                </a:lnTo>
                <a:cubicBezTo>
                  <a:pt x="0" y="15255"/>
                  <a:pt x="225" y="15859"/>
                  <a:pt x="586" y="16306"/>
                </a:cubicBezTo>
                <a:cubicBezTo>
                  <a:pt x="998" y="16816"/>
                  <a:pt x="1581" y="17131"/>
                  <a:pt x="2238" y="17131"/>
                </a:cubicBezTo>
                <a:lnTo>
                  <a:pt x="5529" y="17131"/>
                </a:lnTo>
                <a:cubicBezTo>
                  <a:pt x="6187" y="17131"/>
                  <a:pt x="6771" y="16816"/>
                  <a:pt x="7181" y="16306"/>
                </a:cubicBezTo>
                <a:cubicBezTo>
                  <a:pt x="7543" y="15859"/>
                  <a:pt x="7767" y="15255"/>
                  <a:pt x="7767" y="14602"/>
                </a:cubicBezTo>
                <a:lnTo>
                  <a:pt x="7767" y="10298"/>
                </a:lnTo>
                <a:cubicBezTo>
                  <a:pt x="7767" y="10116"/>
                  <a:pt x="7819" y="9961"/>
                  <a:pt x="7901" y="9858"/>
                </a:cubicBezTo>
                <a:cubicBezTo>
                  <a:pt x="7935" y="9817"/>
                  <a:pt x="7964" y="9792"/>
                  <a:pt x="7981" y="9792"/>
                </a:cubicBezTo>
                <a:lnTo>
                  <a:pt x="11272" y="9792"/>
                </a:lnTo>
                <a:cubicBezTo>
                  <a:pt x="11288" y="9792"/>
                  <a:pt x="11318" y="9817"/>
                  <a:pt x="11351" y="9858"/>
                </a:cubicBezTo>
                <a:cubicBezTo>
                  <a:pt x="11435" y="9960"/>
                  <a:pt x="11486" y="10116"/>
                  <a:pt x="11486" y="10298"/>
                </a:cubicBezTo>
                <a:lnTo>
                  <a:pt x="11486" y="23420"/>
                </a:lnTo>
                <a:cubicBezTo>
                  <a:pt x="11486" y="24073"/>
                  <a:pt x="11711" y="24677"/>
                  <a:pt x="12071" y="25125"/>
                </a:cubicBezTo>
                <a:cubicBezTo>
                  <a:pt x="12483" y="25634"/>
                  <a:pt x="13066" y="25950"/>
                  <a:pt x="13723" y="25950"/>
                </a:cubicBezTo>
                <a:lnTo>
                  <a:pt x="17014" y="25950"/>
                </a:lnTo>
                <a:cubicBezTo>
                  <a:pt x="17672" y="25950"/>
                  <a:pt x="18256" y="25634"/>
                  <a:pt x="18666" y="25125"/>
                </a:cubicBezTo>
                <a:cubicBezTo>
                  <a:pt x="19029" y="24677"/>
                  <a:pt x="19253" y="24074"/>
                  <a:pt x="19253" y="23420"/>
                </a:cubicBezTo>
                <a:lnTo>
                  <a:pt x="19253" y="19117"/>
                </a:lnTo>
                <a:cubicBezTo>
                  <a:pt x="19253" y="18935"/>
                  <a:pt x="19305" y="18780"/>
                  <a:pt x="19388" y="18677"/>
                </a:cubicBezTo>
                <a:cubicBezTo>
                  <a:pt x="19422" y="18636"/>
                  <a:pt x="19450" y="18610"/>
                  <a:pt x="19468" y="18610"/>
                </a:cubicBezTo>
                <a:lnTo>
                  <a:pt x="22758" y="18610"/>
                </a:lnTo>
                <a:cubicBezTo>
                  <a:pt x="22774" y="18610"/>
                  <a:pt x="22804" y="18636"/>
                  <a:pt x="22838" y="18677"/>
                </a:cubicBezTo>
                <a:cubicBezTo>
                  <a:pt x="22921" y="18779"/>
                  <a:pt x="22972" y="18935"/>
                  <a:pt x="22972" y="19117"/>
                </a:cubicBezTo>
                <a:lnTo>
                  <a:pt x="22972" y="33718"/>
                </a:lnTo>
                <a:lnTo>
                  <a:pt x="24997" y="33718"/>
                </a:lnTo>
                <a:lnTo>
                  <a:pt x="24997" y="19117"/>
                </a:lnTo>
                <a:cubicBezTo>
                  <a:pt x="24997" y="18463"/>
                  <a:pt x="24771" y="17859"/>
                  <a:pt x="24411" y="17411"/>
                </a:cubicBezTo>
                <a:cubicBezTo>
                  <a:pt x="23999" y="16903"/>
                  <a:pt x="23416" y="16587"/>
                  <a:pt x="22758" y="16587"/>
                </a:cubicBezTo>
                <a:lnTo>
                  <a:pt x="19468" y="16587"/>
                </a:lnTo>
                <a:cubicBezTo>
                  <a:pt x="18810" y="16587"/>
                  <a:pt x="18225" y="16903"/>
                  <a:pt x="17815" y="17411"/>
                </a:cubicBezTo>
                <a:cubicBezTo>
                  <a:pt x="17453" y="17859"/>
                  <a:pt x="17229" y="18463"/>
                  <a:pt x="17229" y="19117"/>
                </a:cubicBezTo>
                <a:lnTo>
                  <a:pt x="17229" y="23420"/>
                </a:lnTo>
                <a:cubicBezTo>
                  <a:pt x="17229" y="23601"/>
                  <a:pt x="17177" y="23756"/>
                  <a:pt x="17094" y="23860"/>
                </a:cubicBezTo>
                <a:cubicBezTo>
                  <a:pt x="17060" y="23901"/>
                  <a:pt x="17031" y="23927"/>
                  <a:pt x="17014" y="23927"/>
                </a:cubicBezTo>
                <a:lnTo>
                  <a:pt x="13723" y="23927"/>
                </a:lnTo>
                <a:cubicBezTo>
                  <a:pt x="13707" y="23927"/>
                  <a:pt x="13677" y="23901"/>
                  <a:pt x="13645" y="23860"/>
                </a:cubicBezTo>
                <a:cubicBezTo>
                  <a:pt x="13560" y="23758"/>
                  <a:pt x="13509" y="23601"/>
                  <a:pt x="13509" y="23420"/>
                </a:cubicBezTo>
                <a:lnTo>
                  <a:pt x="13509" y="10298"/>
                </a:lnTo>
                <a:cubicBezTo>
                  <a:pt x="13509" y="9644"/>
                  <a:pt x="13283" y="9040"/>
                  <a:pt x="12923" y="8593"/>
                </a:cubicBezTo>
                <a:cubicBezTo>
                  <a:pt x="12511" y="8084"/>
                  <a:pt x="11928" y="7768"/>
                  <a:pt x="11271" y="7768"/>
                </a:cubicBezTo>
                <a:lnTo>
                  <a:pt x="7979" y="7768"/>
                </a:lnTo>
                <a:cubicBezTo>
                  <a:pt x="7322" y="7768"/>
                  <a:pt x="6738" y="8084"/>
                  <a:pt x="6327" y="8593"/>
                </a:cubicBezTo>
                <a:cubicBezTo>
                  <a:pt x="5966" y="9040"/>
                  <a:pt x="5741" y="9644"/>
                  <a:pt x="5741" y="10298"/>
                </a:cubicBezTo>
                <a:lnTo>
                  <a:pt x="5741" y="14602"/>
                </a:lnTo>
                <a:cubicBezTo>
                  <a:pt x="5741" y="14783"/>
                  <a:pt x="5690" y="14938"/>
                  <a:pt x="5607" y="15041"/>
                </a:cubicBezTo>
                <a:cubicBezTo>
                  <a:pt x="5574" y="15082"/>
                  <a:pt x="5544" y="15108"/>
                  <a:pt x="5528" y="15108"/>
                </a:cubicBezTo>
                <a:lnTo>
                  <a:pt x="2237" y="15108"/>
                </a:lnTo>
                <a:cubicBezTo>
                  <a:pt x="2221" y="15108"/>
                  <a:pt x="2191" y="15082"/>
                  <a:pt x="2157" y="15041"/>
                </a:cubicBezTo>
                <a:cubicBezTo>
                  <a:pt x="2074" y="14939"/>
                  <a:pt x="2023" y="14784"/>
                  <a:pt x="2023" y="14602"/>
                </a:cubicBezTo>
                <a:lnTo>
                  <a:pt x="202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7"/>
          <p:cNvSpPr/>
          <p:nvPr/>
        </p:nvSpPr>
        <p:spPr>
          <a:xfrm>
            <a:off x="2448622" y="3165397"/>
            <a:ext cx="20956" cy="55614"/>
          </a:xfrm>
          <a:custGeom>
            <a:rect b="b" l="l" r="r" t="t"/>
            <a:pathLst>
              <a:path extrusionOk="0" h="613" w="235">
                <a:moveTo>
                  <a:pt x="1" y="612"/>
                </a:moveTo>
                <a:lnTo>
                  <a:pt x="234" y="529"/>
                </a:lnTo>
                <a:lnTo>
                  <a:pt x="234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7"/>
          <p:cNvSpPr/>
          <p:nvPr/>
        </p:nvSpPr>
        <p:spPr>
          <a:xfrm>
            <a:off x="2505692" y="3165397"/>
            <a:ext cx="20956" cy="55614"/>
          </a:xfrm>
          <a:custGeom>
            <a:rect b="b" l="l" r="r" t="t"/>
            <a:pathLst>
              <a:path extrusionOk="0" h="613" w="235">
                <a:moveTo>
                  <a:pt x="0" y="612"/>
                </a:moveTo>
                <a:lnTo>
                  <a:pt x="235" y="529"/>
                </a:lnTo>
                <a:lnTo>
                  <a:pt x="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B49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7"/>
          <p:cNvSpPr/>
          <p:nvPr/>
        </p:nvSpPr>
        <p:spPr>
          <a:xfrm>
            <a:off x="2423119" y="3268098"/>
            <a:ext cx="149631" cy="51713"/>
          </a:xfrm>
          <a:custGeom>
            <a:rect b="b" l="l" r="r" t="t"/>
            <a:pathLst>
              <a:path extrusionOk="0" h="570" w="1678">
                <a:moveTo>
                  <a:pt x="895" y="570"/>
                </a:moveTo>
                <a:lnTo>
                  <a:pt x="895" y="376"/>
                </a:lnTo>
                <a:lnTo>
                  <a:pt x="984" y="376"/>
                </a:lnTo>
                <a:lnTo>
                  <a:pt x="984" y="88"/>
                </a:lnTo>
                <a:lnTo>
                  <a:pt x="895" y="88"/>
                </a:lnTo>
                <a:lnTo>
                  <a:pt x="895" y="0"/>
                </a:lnTo>
                <a:lnTo>
                  <a:pt x="1677" y="0"/>
                </a:lnTo>
                <a:lnTo>
                  <a:pt x="1677" y="570"/>
                </a:lnTo>
                <a:close/>
                <a:moveTo>
                  <a:pt x="895" y="0"/>
                </a:moveTo>
                <a:lnTo>
                  <a:pt x="895" y="88"/>
                </a:lnTo>
                <a:lnTo>
                  <a:pt x="805" y="88"/>
                </a:lnTo>
                <a:lnTo>
                  <a:pt x="805" y="376"/>
                </a:lnTo>
                <a:lnTo>
                  <a:pt x="895" y="376"/>
                </a:lnTo>
                <a:lnTo>
                  <a:pt x="895" y="570"/>
                </a:lnTo>
                <a:lnTo>
                  <a:pt x="578" y="570"/>
                </a:lnTo>
                <a:lnTo>
                  <a:pt x="578" y="376"/>
                </a:lnTo>
                <a:lnTo>
                  <a:pt x="667" y="376"/>
                </a:lnTo>
                <a:lnTo>
                  <a:pt x="667" y="88"/>
                </a:lnTo>
                <a:lnTo>
                  <a:pt x="578" y="88"/>
                </a:lnTo>
                <a:lnTo>
                  <a:pt x="578" y="0"/>
                </a:lnTo>
                <a:close/>
                <a:moveTo>
                  <a:pt x="247" y="88"/>
                </a:moveTo>
                <a:lnTo>
                  <a:pt x="337" y="88"/>
                </a:lnTo>
                <a:lnTo>
                  <a:pt x="337" y="376"/>
                </a:lnTo>
                <a:lnTo>
                  <a:pt x="247" y="376"/>
                </a:lnTo>
                <a:lnTo>
                  <a:pt x="247" y="570"/>
                </a:lnTo>
                <a:lnTo>
                  <a:pt x="578" y="570"/>
                </a:lnTo>
                <a:lnTo>
                  <a:pt x="578" y="376"/>
                </a:lnTo>
                <a:lnTo>
                  <a:pt x="488" y="376"/>
                </a:lnTo>
                <a:lnTo>
                  <a:pt x="488" y="88"/>
                </a:lnTo>
                <a:lnTo>
                  <a:pt x="578" y="88"/>
                </a:lnTo>
                <a:lnTo>
                  <a:pt x="578" y="0"/>
                </a:lnTo>
                <a:lnTo>
                  <a:pt x="247" y="0"/>
                </a:lnTo>
                <a:close/>
                <a:moveTo>
                  <a:pt x="157" y="88"/>
                </a:moveTo>
                <a:lnTo>
                  <a:pt x="246" y="88"/>
                </a:lnTo>
                <a:lnTo>
                  <a:pt x="246" y="0"/>
                </a:lnTo>
                <a:lnTo>
                  <a:pt x="0" y="0"/>
                </a:lnTo>
                <a:lnTo>
                  <a:pt x="0" y="570"/>
                </a:lnTo>
                <a:lnTo>
                  <a:pt x="246" y="570"/>
                </a:lnTo>
                <a:lnTo>
                  <a:pt x="246" y="376"/>
                </a:lnTo>
                <a:lnTo>
                  <a:pt x="157" y="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7"/>
          <p:cNvSpPr/>
          <p:nvPr/>
        </p:nvSpPr>
        <p:spPr>
          <a:xfrm>
            <a:off x="2423208" y="3216294"/>
            <a:ext cx="149542" cy="43639"/>
          </a:xfrm>
          <a:custGeom>
            <a:rect b="b" l="l" r="r" t="t"/>
            <a:pathLst>
              <a:path extrusionOk="0" h="481" w="1677">
                <a:moveTo>
                  <a:pt x="1282" y="233"/>
                </a:moveTo>
                <a:lnTo>
                  <a:pt x="1235" y="0"/>
                </a:lnTo>
                <a:lnTo>
                  <a:pt x="652" y="233"/>
                </a:lnTo>
                <a:lnTo>
                  <a:pt x="583" y="0"/>
                </a:lnTo>
                <a:lnTo>
                  <a:pt x="0" y="233"/>
                </a:lnTo>
                <a:lnTo>
                  <a:pt x="0" y="481"/>
                </a:lnTo>
                <a:lnTo>
                  <a:pt x="1676" y="481"/>
                </a:lnTo>
                <a:lnTo>
                  <a:pt x="1676" y="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7"/>
          <p:cNvSpPr/>
          <p:nvPr/>
        </p:nvSpPr>
        <p:spPr>
          <a:xfrm>
            <a:off x="2425348" y="3146617"/>
            <a:ext cx="38523" cy="16693"/>
          </a:xfrm>
          <a:custGeom>
            <a:rect b="b" l="l" r="r" t="t"/>
            <a:pathLst>
              <a:path extrusionOk="0" h="184" w="432">
                <a:moveTo>
                  <a:pt x="156" y="169"/>
                </a:moveTo>
                <a:cubicBezTo>
                  <a:pt x="203" y="163"/>
                  <a:pt x="257" y="93"/>
                  <a:pt x="309" y="83"/>
                </a:cubicBezTo>
                <a:cubicBezTo>
                  <a:pt x="358" y="74"/>
                  <a:pt x="380" y="86"/>
                  <a:pt x="409" y="159"/>
                </a:cubicBezTo>
                <a:cubicBezTo>
                  <a:pt x="432" y="159"/>
                  <a:pt x="431" y="5"/>
                  <a:pt x="316" y="19"/>
                </a:cubicBezTo>
                <a:cubicBezTo>
                  <a:pt x="231" y="29"/>
                  <a:pt x="195" y="86"/>
                  <a:pt x="139" y="93"/>
                </a:cubicBezTo>
                <a:cubicBezTo>
                  <a:pt x="93" y="100"/>
                  <a:pt x="48" y="91"/>
                  <a:pt x="23" y="1"/>
                </a:cubicBezTo>
                <a:cubicBezTo>
                  <a:pt x="0" y="6"/>
                  <a:pt x="27" y="184"/>
                  <a:pt x="15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7"/>
          <p:cNvSpPr/>
          <p:nvPr/>
        </p:nvSpPr>
        <p:spPr>
          <a:xfrm>
            <a:off x="2505692" y="3165397"/>
            <a:ext cx="20956" cy="55614"/>
          </a:xfrm>
          <a:custGeom>
            <a:rect b="b" l="l" r="r" t="t"/>
            <a:pathLst>
              <a:path extrusionOk="0" h="613" w="235">
                <a:moveTo>
                  <a:pt x="0" y="612"/>
                </a:moveTo>
                <a:lnTo>
                  <a:pt x="235" y="529"/>
                </a:lnTo>
                <a:lnTo>
                  <a:pt x="2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7"/>
          <p:cNvSpPr/>
          <p:nvPr/>
        </p:nvSpPr>
        <p:spPr>
          <a:xfrm>
            <a:off x="2423208" y="3306202"/>
            <a:ext cx="149542" cy="13609"/>
          </a:xfrm>
          <a:custGeom>
            <a:rect b="b" l="l" r="r" t="t"/>
            <a:pathLst>
              <a:path extrusionOk="0" h="150" w="1677">
                <a:moveTo>
                  <a:pt x="0" y="1"/>
                </a:moveTo>
                <a:lnTo>
                  <a:pt x="1676" y="1"/>
                </a:lnTo>
                <a:lnTo>
                  <a:pt x="1676" y="150"/>
                </a:lnTo>
                <a:lnTo>
                  <a:pt x="0" y="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7"/>
          <p:cNvSpPr/>
          <p:nvPr/>
        </p:nvSpPr>
        <p:spPr>
          <a:xfrm>
            <a:off x="2479208" y="3146617"/>
            <a:ext cx="38701" cy="16693"/>
          </a:xfrm>
          <a:custGeom>
            <a:rect b="b" l="l" r="r" t="t"/>
            <a:pathLst>
              <a:path extrusionOk="0" h="184" w="434">
                <a:moveTo>
                  <a:pt x="157" y="169"/>
                </a:moveTo>
                <a:cubicBezTo>
                  <a:pt x="204" y="163"/>
                  <a:pt x="258" y="93"/>
                  <a:pt x="311" y="83"/>
                </a:cubicBezTo>
                <a:cubicBezTo>
                  <a:pt x="359" y="74"/>
                  <a:pt x="380" y="86"/>
                  <a:pt x="409" y="159"/>
                </a:cubicBezTo>
                <a:cubicBezTo>
                  <a:pt x="434" y="159"/>
                  <a:pt x="430" y="5"/>
                  <a:pt x="315" y="19"/>
                </a:cubicBezTo>
                <a:cubicBezTo>
                  <a:pt x="231" y="29"/>
                  <a:pt x="195" y="86"/>
                  <a:pt x="139" y="93"/>
                </a:cubicBezTo>
                <a:cubicBezTo>
                  <a:pt x="93" y="100"/>
                  <a:pt x="49" y="91"/>
                  <a:pt x="22" y="1"/>
                </a:cubicBezTo>
                <a:cubicBezTo>
                  <a:pt x="1" y="6"/>
                  <a:pt x="27" y="184"/>
                  <a:pt x="157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7"/>
          <p:cNvSpPr/>
          <p:nvPr/>
        </p:nvSpPr>
        <p:spPr>
          <a:xfrm>
            <a:off x="2483132" y="3363268"/>
            <a:ext cx="49134" cy="21320"/>
          </a:xfrm>
          <a:custGeom>
            <a:rect b="b" l="l" r="r" t="t"/>
            <a:pathLst>
              <a:path extrusionOk="0" h="235" w="551">
                <a:moveTo>
                  <a:pt x="198" y="215"/>
                </a:moveTo>
                <a:cubicBezTo>
                  <a:pt x="259" y="209"/>
                  <a:pt x="326" y="118"/>
                  <a:pt x="395" y="106"/>
                </a:cubicBezTo>
                <a:cubicBezTo>
                  <a:pt x="456" y="94"/>
                  <a:pt x="484" y="108"/>
                  <a:pt x="519" y="203"/>
                </a:cubicBezTo>
                <a:cubicBezTo>
                  <a:pt x="550" y="203"/>
                  <a:pt x="546" y="6"/>
                  <a:pt x="402" y="24"/>
                </a:cubicBezTo>
                <a:cubicBezTo>
                  <a:pt x="295" y="37"/>
                  <a:pt x="249" y="108"/>
                  <a:pt x="178" y="117"/>
                </a:cubicBezTo>
                <a:cubicBezTo>
                  <a:pt x="119" y="125"/>
                  <a:pt x="63" y="114"/>
                  <a:pt x="29" y="1"/>
                </a:cubicBezTo>
                <a:cubicBezTo>
                  <a:pt x="1" y="7"/>
                  <a:pt x="33" y="234"/>
                  <a:pt x="198" y="2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7"/>
          <p:cNvSpPr/>
          <p:nvPr/>
        </p:nvSpPr>
        <p:spPr>
          <a:xfrm>
            <a:off x="2357488" y="3394750"/>
            <a:ext cx="215173" cy="184898"/>
          </a:xfrm>
          <a:custGeom>
            <a:rect b="b" l="l" r="r" t="t"/>
            <a:pathLst>
              <a:path extrusionOk="0" h="2038" w="2413">
                <a:moveTo>
                  <a:pt x="2020" y="1214"/>
                </a:moveTo>
                <a:lnTo>
                  <a:pt x="1837" y="1214"/>
                </a:lnTo>
                <a:lnTo>
                  <a:pt x="1837" y="1"/>
                </a:lnTo>
                <a:lnTo>
                  <a:pt x="2066" y="1"/>
                </a:lnTo>
                <a:lnTo>
                  <a:pt x="2141" y="1130"/>
                </a:lnTo>
                <a:lnTo>
                  <a:pt x="2318" y="1130"/>
                </a:lnTo>
                <a:lnTo>
                  <a:pt x="2318" y="1463"/>
                </a:lnTo>
                <a:lnTo>
                  <a:pt x="2412" y="1463"/>
                </a:lnTo>
                <a:lnTo>
                  <a:pt x="2412" y="1463"/>
                </a:lnTo>
                <a:lnTo>
                  <a:pt x="2412" y="2038"/>
                </a:lnTo>
                <a:lnTo>
                  <a:pt x="1836" y="2038"/>
                </a:lnTo>
                <a:lnTo>
                  <a:pt x="1836" y="1551"/>
                </a:lnTo>
                <a:lnTo>
                  <a:pt x="2019" y="1551"/>
                </a:lnTo>
                <a:lnTo>
                  <a:pt x="2019" y="1214"/>
                </a:lnTo>
                <a:close/>
                <a:moveTo>
                  <a:pt x="1837" y="1214"/>
                </a:moveTo>
                <a:lnTo>
                  <a:pt x="1656" y="1214"/>
                </a:lnTo>
                <a:lnTo>
                  <a:pt x="1656" y="1551"/>
                </a:lnTo>
                <a:lnTo>
                  <a:pt x="1837" y="1551"/>
                </a:lnTo>
                <a:lnTo>
                  <a:pt x="1837" y="2038"/>
                </a:lnTo>
                <a:lnTo>
                  <a:pt x="1202" y="2038"/>
                </a:lnTo>
                <a:lnTo>
                  <a:pt x="1202" y="1551"/>
                </a:lnTo>
                <a:lnTo>
                  <a:pt x="1384" y="1551"/>
                </a:lnTo>
                <a:lnTo>
                  <a:pt x="1384" y="1214"/>
                </a:lnTo>
                <a:lnTo>
                  <a:pt x="1202" y="1214"/>
                </a:lnTo>
                <a:lnTo>
                  <a:pt x="1202" y="738"/>
                </a:lnTo>
                <a:lnTo>
                  <a:pt x="1554" y="492"/>
                </a:lnTo>
                <a:lnTo>
                  <a:pt x="1554" y="1130"/>
                </a:lnTo>
                <a:lnTo>
                  <a:pt x="1714" y="1130"/>
                </a:lnTo>
                <a:lnTo>
                  <a:pt x="1801" y="1"/>
                </a:lnTo>
                <a:lnTo>
                  <a:pt x="1837" y="1"/>
                </a:lnTo>
                <a:lnTo>
                  <a:pt x="1837" y="1214"/>
                </a:lnTo>
                <a:close/>
                <a:moveTo>
                  <a:pt x="1202" y="738"/>
                </a:moveTo>
                <a:lnTo>
                  <a:pt x="1202" y="1214"/>
                </a:lnTo>
                <a:lnTo>
                  <a:pt x="1021" y="1214"/>
                </a:lnTo>
                <a:lnTo>
                  <a:pt x="1021" y="1551"/>
                </a:lnTo>
                <a:lnTo>
                  <a:pt x="1202" y="1551"/>
                </a:lnTo>
                <a:lnTo>
                  <a:pt x="1202" y="2038"/>
                </a:lnTo>
                <a:lnTo>
                  <a:pt x="576" y="2038"/>
                </a:lnTo>
                <a:lnTo>
                  <a:pt x="576" y="1551"/>
                </a:lnTo>
                <a:lnTo>
                  <a:pt x="757" y="1551"/>
                </a:lnTo>
                <a:lnTo>
                  <a:pt x="757" y="1214"/>
                </a:lnTo>
                <a:lnTo>
                  <a:pt x="576" y="1214"/>
                </a:lnTo>
                <a:lnTo>
                  <a:pt x="576" y="529"/>
                </a:lnTo>
                <a:lnTo>
                  <a:pt x="629" y="492"/>
                </a:lnTo>
                <a:lnTo>
                  <a:pt x="629" y="816"/>
                </a:lnTo>
                <a:lnTo>
                  <a:pt x="1092" y="492"/>
                </a:lnTo>
                <a:lnTo>
                  <a:pt x="1092" y="816"/>
                </a:lnTo>
                <a:close/>
                <a:moveTo>
                  <a:pt x="576" y="529"/>
                </a:moveTo>
                <a:lnTo>
                  <a:pt x="576" y="1214"/>
                </a:lnTo>
                <a:lnTo>
                  <a:pt x="394" y="1214"/>
                </a:lnTo>
                <a:lnTo>
                  <a:pt x="394" y="1551"/>
                </a:lnTo>
                <a:lnTo>
                  <a:pt x="576" y="1551"/>
                </a:lnTo>
                <a:lnTo>
                  <a:pt x="576" y="2038"/>
                </a:lnTo>
                <a:lnTo>
                  <a:pt x="1" y="2038"/>
                </a:lnTo>
                <a:lnTo>
                  <a:pt x="1" y="1463"/>
                </a:lnTo>
                <a:lnTo>
                  <a:pt x="167" y="1463"/>
                </a:lnTo>
                <a:lnTo>
                  <a:pt x="167" y="8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7"/>
          <p:cNvSpPr/>
          <p:nvPr/>
        </p:nvSpPr>
        <p:spPr>
          <a:xfrm>
            <a:off x="2373272" y="3439296"/>
            <a:ext cx="40217" cy="28760"/>
          </a:xfrm>
          <a:custGeom>
            <a:rect b="b" l="l" r="r" t="t"/>
            <a:pathLst>
              <a:path extrusionOk="0" h="317" w="451">
                <a:moveTo>
                  <a:pt x="451" y="317"/>
                </a:moveTo>
                <a:lnTo>
                  <a:pt x="451" y="1"/>
                </a:lnTo>
                <a:lnTo>
                  <a:pt x="1" y="3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7"/>
          <p:cNvSpPr/>
          <p:nvPr/>
        </p:nvSpPr>
        <p:spPr>
          <a:xfrm>
            <a:off x="2455845" y="3439296"/>
            <a:ext cx="40217" cy="28760"/>
          </a:xfrm>
          <a:custGeom>
            <a:rect b="b" l="l" r="r" t="t"/>
            <a:pathLst>
              <a:path extrusionOk="0" h="317" w="451">
                <a:moveTo>
                  <a:pt x="451" y="317"/>
                </a:moveTo>
                <a:lnTo>
                  <a:pt x="451" y="1"/>
                </a:lnTo>
                <a:lnTo>
                  <a:pt x="1" y="3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7"/>
          <p:cNvSpPr/>
          <p:nvPr/>
        </p:nvSpPr>
        <p:spPr>
          <a:xfrm>
            <a:off x="2414558" y="3439296"/>
            <a:ext cx="40217" cy="28760"/>
          </a:xfrm>
          <a:custGeom>
            <a:rect b="b" l="l" r="r" t="t"/>
            <a:pathLst>
              <a:path extrusionOk="0" h="317" w="451">
                <a:moveTo>
                  <a:pt x="450" y="317"/>
                </a:moveTo>
                <a:lnTo>
                  <a:pt x="450" y="1"/>
                </a:lnTo>
                <a:lnTo>
                  <a:pt x="0" y="3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7"/>
          <p:cNvSpPr/>
          <p:nvPr/>
        </p:nvSpPr>
        <p:spPr>
          <a:xfrm>
            <a:off x="2513094" y="3424961"/>
            <a:ext cx="32905" cy="34748"/>
          </a:xfrm>
          <a:custGeom>
            <a:rect b="b" l="l" r="r" t="t"/>
            <a:pathLst>
              <a:path extrusionOk="0" h="383" w="369">
                <a:moveTo>
                  <a:pt x="30" y="0"/>
                </a:moveTo>
                <a:lnTo>
                  <a:pt x="0" y="383"/>
                </a:lnTo>
                <a:lnTo>
                  <a:pt x="369" y="383"/>
                </a:lnTo>
                <a:lnTo>
                  <a:pt x="3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7"/>
          <p:cNvSpPr/>
          <p:nvPr/>
        </p:nvSpPr>
        <p:spPr>
          <a:xfrm>
            <a:off x="2357488" y="3545807"/>
            <a:ext cx="215262" cy="33750"/>
          </a:xfrm>
          <a:custGeom>
            <a:rect b="b" l="l" r="r" t="t"/>
            <a:pathLst>
              <a:path extrusionOk="0" h="372" w="2414">
                <a:moveTo>
                  <a:pt x="1" y="0"/>
                </a:moveTo>
                <a:lnTo>
                  <a:pt x="2413" y="0"/>
                </a:lnTo>
                <a:lnTo>
                  <a:pt x="2413" y="372"/>
                </a:lnTo>
                <a:lnTo>
                  <a:pt x="1" y="3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7"/>
          <p:cNvSpPr/>
          <p:nvPr/>
        </p:nvSpPr>
        <p:spPr>
          <a:xfrm>
            <a:off x="705932" y="1149122"/>
            <a:ext cx="2066305" cy="3054620"/>
          </a:xfrm>
          <a:custGeom>
            <a:rect b="b" l="l" r="r" t="t"/>
            <a:pathLst>
              <a:path extrusionOk="0" h="33669" w="23172">
                <a:moveTo>
                  <a:pt x="0" y="1"/>
                </a:moveTo>
                <a:lnTo>
                  <a:pt x="0" y="405"/>
                </a:lnTo>
                <a:lnTo>
                  <a:pt x="202" y="405"/>
                </a:lnTo>
                <a:lnTo>
                  <a:pt x="202" y="1"/>
                </a:lnTo>
                <a:close/>
                <a:moveTo>
                  <a:pt x="0" y="1012"/>
                </a:moveTo>
                <a:lnTo>
                  <a:pt x="0" y="1416"/>
                </a:lnTo>
                <a:lnTo>
                  <a:pt x="202" y="1416"/>
                </a:lnTo>
                <a:lnTo>
                  <a:pt x="202" y="1012"/>
                </a:lnTo>
                <a:close/>
                <a:moveTo>
                  <a:pt x="0" y="2024"/>
                </a:moveTo>
                <a:lnTo>
                  <a:pt x="0" y="2428"/>
                </a:lnTo>
                <a:lnTo>
                  <a:pt x="202" y="2428"/>
                </a:lnTo>
                <a:lnTo>
                  <a:pt x="202" y="2024"/>
                </a:lnTo>
                <a:close/>
                <a:moveTo>
                  <a:pt x="0" y="3036"/>
                </a:moveTo>
                <a:lnTo>
                  <a:pt x="0" y="3440"/>
                </a:lnTo>
                <a:lnTo>
                  <a:pt x="202" y="3440"/>
                </a:lnTo>
                <a:lnTo>
                  <a:pt x="202" y="3036"/>
                </a:lnTo>
                <a:close/>
                <a:moveTo>
                  <a:pt x="0" y="4047"/>
                </a:moveTo>
                <a:lnTo>
                  <a:pt x="0" y="4452"/>
                </a:lnTo>
                <a:lnTo>
                  <a:pt x="202" y="4452"/>
                </a:lnTo>
                <a:lnTo>
                  <a:pt x="202" y="4047"/>
                </a:lnTo>
                <a:close/>
                <a:moveTo>
                  <a:pt x="0" y="5058"/>
                </a:moveTo>
                <a:lnTo>
                  <a:pt x="0" y="5463"/>
                </a:lnTo>
                <a:lnTo>
                  <a:pt x="202" y="5463"/>
                </a:lnTo>
                <a:lnTo>
                  <a:pt x="202" y="5058"/>
                </a:lnTo>
                <a:close/>
                <a:moveTo>
                  <a:pt x="0" y="6070"/>
                </a:moveTo>
                <a:lnTo>
                  <a:pt x="0" y="6474"/>
                </a:lnTo>
                <a:lnTo>
                  <a:pt x="202" y="6474"/>
                </a:lnTo>
                <a:lnTo>
                  <a:pt x="202" y="6070"/>
                </a:lnTo>
                <a:close/>
                <a:moveTo>
                  <a:pt x="0" y="7082"/>
                </a:moveTo>
                <a:lnTo>
                  <a:pt x="0" y="7486"/>
                </a:lnTo>
                <a:lnTo>
                  <a:pt x="202" y="7486"/>
                </a:lnTo>
                <a:lnTo>
                  <a:pt x="202" y="7082"/>
                </a:lnTo>
                <a:close/>
                <a:moveTo>
                  <a:pt x="0" y="8094"/>
                </a:moveTo>
                <a:lnTo>
                  <a:pt x="0" y="8498"/>
                </a:lnTo>
                <a:lnTo>
                  <a:pt x="202" y="8498"/>
                </a:lnTo>
                <a:lnTo>
                  <a:pt x="202" y="8094"/>
                </a:lnTo>
                <a:close/>
                <a:moveTo>
                  <a:pt x="7777" y="8628"/>
                </a:moveTo>
                <a:lnTo>
                  <a:pt x="7777" y="8831"/>
                </a:lnTo>
                <a:lnTo>
                  <a:pt x="8181" y="8831"/>
                </a:lnTo>
                <a:lnTo>
                  <a:pt x="8181" y="8628"/>
                </a:lnTo>
                <a:close/>
                <a:moveTo>
                  <a:pt x="8789" y="8628"/>
                </a:moveTo>
                <a:lnTo>
                  <a:pt x="8789" y="8831"/>
                </a:lnTo>
                <a:lnTo>
                  <a:pt x="9193" y="8831"/>
                </a:lnTo>
                <a:lnTo>
                  <a:pt x="9193" y="8628"/>
                </a:lnTo>
                <a:close/>
                <a:moveTo>
                  <a:pt x="9800" y="8628"/>
                </a:moveTo>
                <a:lnTo>
                  <a:pt x="9800" y="8831"/>
                </a:lnTo>
                <a:lnTo>
                  <a:pt x="10204" y="8831"/>
                </a:lnTo>
                <a:lnTo>
                  <a:pt x="10204" y="8628"/>
                </a:lnTo>
                <a:close/>
                <a:moveTo>
                  <a:pt x="6979" y="8630"/>
                </a:moveTo>
                <a:lnTo>
                  <a:pt x="6970" y="8632"/>
                </a:lnTo>
                <a:lnTo>
                  <a:pt x="6962" y="8633"/>
                </a:lnTo>
                <a:lnTo>
                  <a:pt x="6953" y="8634"/>
                </a:lnTo>
                <a:lnTo>
                  <a:pt x="6943" y="8635"/>
                </a:lnTo>
                <a:lnTo>
                  <a:pt x="6934" y="8637"/>
                </a:lnTo>
                <a:lnTo>
                  <a:pt x="6926" y="8638"/>
                </a:lnTo>
                <a:lnTo>
                  <a:pt x="6917" y="8640"/>
                </a:lnTo>
                <a:lnTo>
                  <a:pt x="6908" y="8641"/>
                </a:lnTo>
                <a:lnTo>
                  <a:pt x="6898" y="8643"/>
                </a:lnTo>
                <a:lnTo>
                  <a:pt x="6890" y="8644"/>
                </a:lnTo>
                <a:lnTo>
                  <a:pt x="6881" y="8645"/>
                </a:lnTo>
                <a:lnTo>
                  <a:pt x="6872" y="8646"/>
                </a:lnTo>
                <a:lnTo>
                  <a:pt x="6863" y="8648"/>
                </a:lnTo>
                <a:lnTo>
                  <a:pt x="6854" y="8649"/>
                </a:lnTo>
                <a:lnTo>
                  <a:pt x="6845" y="8650"/>
                </a:lnTo>
                <a:lnTo>
                  <a:pt x="6836" y="8651"/>
                </a:lnTo>
                <a:lnTo>
                  <a:pt x="6827" y="8653"/>
                </a:lnTo>
                <a:lnTo>
                  <a:pt x="6820" y="8654"/>
                </a:lnTo>
                <a:lnTo>
                  <a:pt x="6811" y="8655"/>
                </a:lnTo>
                <a:lnTo>
                  <a:pt x="6804" y="8656"/>
                </a:lnTo>
                <a:lnTo>
                  <a:pt x="6795" y="8659"/>
                </a:lnTo>
                <a:lnTo>
                  <a:pt x="6788" y="8662"/>
                </a:lnTo>
                <a:lnTo>
                  <a:pt x="6780" y="8664"/>
                </a:lnTo>
                <a:lnTo>
                  <a:pt x="6773" y="8667"/>
                </a:lnTo>
                <a:lnTo>
                  <a:pt x="6764" y="8669"/>
                </a:lnTo>
                <a:lnTo>
                  <a:pt x="6757" y="8672"/>
                </a:lnTo>
                <a:lnTo>
                  <a:pt x="6749" y="8674"/>
                </a:lnTo>
                <a:lnTo>
                  <a:pt x="6742" y="8677"/>
                </a:lnTo>
                <a:lnTo>
                  <a:pt x="6734" y="8679"/>
                </a:lnTo>
                <a:lnTo>
                  <a:pt x="6726" y="8682"/>
                </a:lnTo>
                <a:lnTo>
                  <a:pt x="6724" y="8682"/>
                </a:lnTo>
                <a:lnTo>
                  <a:pt x="6800" y="8873"/>
                </a:lnTo>
                <a:lnTo>
                  <a:pt x="6801" y="8873"/>
                </a:lnTo>
                <a:lnTo>
                  <a:pt x="6807" y="8870"/>
                </a:lnTo>
                <a:lnTo>
                  <a:pt x="6814" y="8868"/>
                </a:lnTo>
                <a:lnTo>
                  <a:pt x="6821" y="8865"/>
                </a:lnTo>
                <a:lnTo>
                  <a:pt x="6827" y="8864"/>
                </a:lnTo>
                <a:lnTo>
                  <a:pt x="6833" y="8863"/>
                </a:lnTo>
                <a:lnTo>
                  <a:pt x="6840" y="8861"/>
                </a:lnTo>
                <a:lnTo>
                  <a:pt x="6846" y="8860"/>
                </a:lnTo>
                <a:lnTo>
                  <a:pt x="6852" y="8858"/>
                </a:lnTo>
                <a:lnTo>
                  <a:pt x="6858" y="8857"/>
                </a:lnTo>
                <a:lnTo>
                  <a:pt x="6866" y="8855"/>
                </a:lnTo>
                <a:lnTo>
                  <a:pt x="6872" y="8854"/>
                </a:lnTo>
                <a:lnTo>
                  <a:pt x="6878" y="8853"/>
                </a:lnTo>
                <a:lnTo>
                  <a:pt x="6884" y="8852"/>
                </a:lnTo>
                <a:lnTo>
                  <a:pt x="6891" y="8850"/>
                </a:lnTo>
                <a:lnTo>
                  <a:pt x="6897" y="8849"/>
                </a:lnTo>
                <a:lnTo>
                  <a:pt x="6903" y="8848"/>
                </a:lnTo>
                <a:lnTo>
                  <a:pt x="6910" y="8847"/>
                </a:lnTo>
                <a:lnTo>
                  <a:pt x="6917" y="8845"/>
                </a:lnTo>
                <a:lnTo>
                  <a:pt x="6923" y="8844"/>
                </a:lnTo>
                <a:lnTo>
                  <a:pt x="6929" y="8843"/>
                </a:lnTo>
                <a:lnTo>
                  <a:pt x="6935" y="8842"/>
                </a:lnTo>
                <a:lnTo>
                  <a:pt x="6942" y="8840"/>
                </a:lnTo>
                <a:lnTo>
                  <a:pt x="6949" y="8839"/>
                </a:lnTo>
                <a:lnTo>
                  <a:pt x="6955" y="8838"/>
                </a:lnTo>
                <a:lnTo>
                  <a:pt x="6961" y="8837"/>
                </a:lnTo>
                <a:lnTo>
                  <a:pt x="6968" y="8835"/>
                </a:lnTo>
                <a:lnTo>
                  <a:pt x="6975" y="8834"/>
                </a:lnTo>
                <a:lnTo>
                  <a:pt x="6981" y="8833"/>
                </a:lnTo>
                <a:lnTo>
                  <a:pt x="7159" y="8833"/>
                </a:lnTo>
                <a:lnTo>
                  <a:pt x="7159" y="8630"/>
                </a:lnTo>
                <a:close/>
                <a:moveTo>
                  <a:pt x="10841" y="8739"/>
                </a:moveTo>
                <a:lnTo>
                  <a:pt x="10753" y="8921"/>
                </a:lnTo>
                <a:cubicBezTo>
                  <a:pt x="10863" y="8975"/>
                  <a:pt x="10965" y="9048"/>
                  <a:pt x="11053" y="9135"/>
                </a:cubicBezTo>
                <a:lnTo>
                  <a:pt x="11196" y="8991"/>
                </a:lnTo>
                <a:cubicBezTo>
                  <a:pt x="11091" y="8888"/>
                  <a:pt x="10974" y="8802"/>
                  <a:pt x="10841" y="8739"/>
                </a:cubicBezTo>
                <a:close/>
                <a:moveTo>
                  <a:pt x="6194" y="9031"/>
                </a:moveTo>
                <a:lnTo>
                  <a:pt x="6190" y="9037"/>
                </a:lnTo>
                <a:lnTo>
                  <a:pt x="6184" y="9043"/>
                </a:lnTo>
                <a:lnTo>
                  <a:pt x="6177" y="9049"/>
                </a:lnTo>
                <a:lnTo>
                  <a:pt x="6171" y="9056"/>
                </a:lnTo>
                <a:lnTo>
                  <a:pt x="6165" y="9062"/>
                </a:lnTo>
                <a:lnTo>
                  <a:pt x="6159" y="9068"/>
                </a:lnTo>
                <a:lnTo>
                  <a:pt x="6153" y="9074"/>
                </a:lnTo>
                <a:lnTo>
                  <a:pt x="6148" y="9082"/>
                </a:lnTo>
                <a:lnTo>
                  <a:pt x="6143" y="9088"/>
                </a:lnTo>
                <a:lnTo>
                  <a:pt x="6138" y="9094"/>
                </a:lnTo>
                <a:lnTo>
                  <a:pt x="6133" y="9100"/>
                </a:lnTo>
                <a:lnTo>
                  <a:pt x="6128" y="9107"/>
                </a:lnTo>
                <a:lnTo>
                  <a:pt x="6123" y="9113"/>
                </a:lnTo>
                <a:lnTo>
                  <a:pt x="6118" y="9119"/>
                </a:lnTo>
                <a:lnTo>
                  <a:pt x="6113" y="9128"/>
                </a:lnTo>
                <a:lnTo>
                  <a:pt x="6107" y="9135"/>
                </a:lnTo>
                <a:lnTo>
                  <a:pt x="6102" y="9143"/>
                </a:lnTo>
                <a:lnTo>
                  <a:pt x="6097" y="9150"/>
                </a:lnTo>
                <a:lnTo>
                  <a:pt x="6092" y="9158"/>
                </a:lnTo>
                <a:lnTo>
                  <a:pt x="6087" y="9165"/>
                </a:lnTo>
                <a:lnTo>
                  <a:pt x="6082" y="9174"/>
                </a:lnTo>
                <a:lnTo>
                  <a:pt x="6077" y="9181"/>
                </a:lnTo>
                <a:lnTo>
                  <a:pt x="6072" y="9189"/>
                </a:lnTo>
                <a:lnTo>
                  <a:pt x="6067" y="9196"/>
                </a:lnTo>
                <a:lnTo>
                  <a:pt x="6061" y="9204"/>
                </a:lnTo>
                <a:lnTo>
                  <a:pt x="6056" y="9211"/>
                </a:lnTo>
                <a:lnTo>
                  <a:pt x="6051" y="9220"/>
                </a:lnTo>
                <a:lnTo>
                  <a:pt x="6046" y="9227"/>
                </a:lnTo>
                <a:lnTo>
                  <a:pt x="6041" y="9235"/>
                </a:lnTo>
                <a:lnTo>
                  <a:pt x="6036" y="9242"/>
                </a:lnTo>
                <a:lnTo>
                  <a:pt x="6031" y="9250"/>
                </a:lnTo>
                <a:lnTo>
                  <a:pt x="6026" y="9258"/>
                </a:lnTo>
                <a:lnTo>
                  <a:pt x="6020" y="9266"/>
                </a:lnTo>
                <a:lnTo>
                  <a:pt x="6015" y="9273"/>
                </a:lnTo>
                <a:lnTo>
                  <a:pt x="6010" y="9281"/>
                </a:lnTo>
                <a:lnTo>
                  <a:pt x="6005" y="9288"/>
                </a:lnTo>
                <a:lnTo>
                  <a:pt x="6000" y="9296"/>
                </a:lnTo>
                <a:lnTo>
                  <a:pt x="5995" y="9304"/>
                </a:lnTo>
                <a:lnTo>
                  <a:pt x="5990" y="9312"/>
                </a:lnTo>
                <a:lnTo>
                  <a:pt x="5985" y="9319"/>
                </a:lnTo>
                <a:lnTo>
                  <a:pt x="5980" y="9327"/>
                </a:lnTo>
                <a:lnTo>
                  <a:pt x="5974" y="9334"/>
                </a:lnTo>
                <a:lnTo>
                  <a:pt x="5970" y="9342"/>
                </a:lnTo>
                <a:lnTo>
                  <a:pt x="5966" y="9350"/>
                </a:lnTo>
                <a:lnTo>
                  <a:pt x="5962" y="9358"/>
                </a:lnTo>
                <a:lnTo>
                  <a:pt x="5959" y="9365"/>
                </a:lnTo>
                <a:lnTo>
                  <a:pt x="5955" y="9373"/>
                </a:lnTo>
                <a:lnTo>
                  <a:pt x="5951" y="9380"/>
                </a:lnTo>
                <a:lnTo>
                  <a:pt x="5950" y="9383"/>
                </a:lnTo>
                <a:lnTo>
                  <a:pt x="6126" y="9481"/>
                </a:lnTo>
                <a:lnTo>
                  <a:pt x="6128" y="9478"/>
                </a:lnTo>
                <a:lnTo>
                  <a:pt x="6131" y="9470"/>
                </a:lnTo>
                <a:lnTo>
                  <a:pt x="6135" y="9462"/>
                </a:lnTo>
                <a:lnTo>
                  <a:pt x="6139" y="9455"/>
                </a:lnTo>
                <a:lnTo>
                  <a:pt x="6143" y="9447"/>
                </a:lnTo>
                <a:lnTo>
                  <a:pt x="6146" y="9439"/>
                </a:lnTo>
                <a:lnTo>
                  <a:pt x="6150" y="9431"/>
                </a:lnTo>
                <a:lnTo>
                  <a:pt x="6155" y="9423"/>
                </a:lnTo>
                <a:lnTo>
                  <a:pt x="6159" y="9417"/>
                </a:lnTo>
                <a:lnTo>
                  <a:pt x="6162" y="9411"/>
                </a:lnTo>
                <a:lnTo>
                  <a:pt x="6166" y="9405"/>
                </a:lnTo>
                <a:lnTo>
                  <a:pt x="6170" y="9398"/>
                </a:lnTo>
                <a:lnTo>
                  <a:pt x="6174" y="9392"/>
                </a:lnTo>
                <a:lnTo>
                  <a:pt x="6177" y="9385"/>
                </a:lnTo>
                <a:lnTo>
                  <a:pt x="6181" y="9379"/>
                </a:lnTo>
                <a:lnTo>
                  <a:pt x="6185" y="9372"/>
                </a:lnTo>
                <a:lnTo>
                  <a:pt x="6189" y="9366"/>
                </a:lnTo>
                <a:lnTo>
                  <a:pt x="6192" y="9360"/>
                </a:lnTo>
                <a:lnTo>
                  <a:pt x="6196" y="9354"/>
                </a:lnTo>
                <a:lnTo>
                  <a:pt x="6201" y="9347"/>
                </a:lnTo>
                <a:lnTo>
                  <a:pt x="6205" y="9340"/>
                </a:lnTo>
                <a:lnTo>
                  <a:pt x="6208" y="9334"/>
                </a:lnTo>
                <a:lnTo>
                  <a:pt x="6212" y="9328"/>
                </a:lnTo>
                <a:lnTo>
                  <a:pt x="6216" y="9321"/>
                </a:lnTo>
                <a:lnTo>
                  <a:pt x="6221" y="9315"/>
                </a:lnTo>
                <a:lnTo>
                  <a:pt x="6226" y="9309"/>
                </a:lnTo>
                <a:lnTo>
                  <a:pt x="6231" y="9303"/>
                </a:lnTo>
                <a:lnTo>
                  <a:pt x="6236" y="9295"/>
                </a:lnTo>
                <a:lnTo>
                  <a:pt x="6241" y="9289"/>
                </a:lnTo>
                <a:lnTo>
                  <a:pt x="6247" y="9283"/>
                </a:lnTo>
                <a:lnTo>
                  <a:pt x="6252" y="9277"/>
                </a:lnTo>
                <a:lnTo>
                  <a:pt x="6257" y="9270"/>
                </a:lnTo>
                <a:lnTo>
                  <a:pt x="6262" y="9264"/>
                </a:lnTo>
                <a:lnTo>
                  <a:pt x="6267" y="9258"/>
                </a:lnTo>
                <a:lnTo>
                  <a:pt x="6272" y="9251"/>
                </a:lnTo>
                <a:lnTo>
                  <a:pt x="6277" y="9244"/>
                </a:lnTo>
                <a:lnTo>
                  <a:pt x="6282" y="9238"/>
                </a:lnTo>
                <a:lnTo>
                  <a:pt x="6288" y="9232"/>
                </a:lnTo>
                <a:lnTo>
                  <a:pt x="6293" y="9226"/>
                </a:lnTo>
                <a:lnTo>
                  <a:pt x="6298" y="9219"/>
                </a:lnTo>
                <a:lnTo>
                  <a:pt x="6303" y="9213"/>
                </a:lnTo>
                <a:lnTo>
                  <a:pt x="6308" y="9206"/>
                </a:lnTo>
                <a:lnTo>
                  <a:pt x="6313" y="9200"/>
                </a:lnTo>
                <a:lnTo>
                  <a:pt x="6318" y="9193"/>
                </a:lnTo>
                <a:lnTo>
                  <a:pt x="6323" y="9188"/>
                </a:lnTo>
                <a:lnTo>
                  <a:pt x="6328" y="9183"/>
                </a:lnTo>
                <a:lnTo>
                  <a:pt x="6334" y="9178"/>
                </a:lnTo>
                <a:lnTo>
                  <a:pt x="6339" y="9174"/>
                </a:lnTo>
                <a:lnTo>
                  <a:pt x="6343" y="9170"/>
                </a:lnTo>
                <a:lnTo>
                  <a:pt x="6194" y="9031"/>
                </a:lnTo>
                <a:close/>
                <a:moveTo>
                  <a:pt x="0" y="9105"/>
                </a:moveTo>
                <a:lnTo>
                  <a:pt x="0" y="9509"/>
                </a:lnTo>
                <a:lnTo>
                  <a:pt x="202" y="9509"/>
                </a:lnTo>
                <a:lnTo>
                  <a:pt x="202" y="9105"/>
                </a:lnTo>
                <a:close/>
                <a:moveTo>
                  <a:pt x="11544" y="9534"/>
                </a:moveTo>
                <a:lnTo>
                  <a:pt x="11362" y="9605"/>
                </a:lnTo>
                <a:lnTo>
                  <a:pt x="11364" y="9614"/>
                </a:lnTo>
                <a:lnTo>
                  <a:pt x="11366" y="9621"/>
                </a:lnTo>
                <a:lnTo>
                  <a:pt x="11369" y="9629"/>
                </a:lnTo>
                <a:lnTo>
                  <a:pt x="11371" y="9636"/>
                </a:lnTo>
                <a:lnTo>
                  <a:pt x="11374" y="9644"/>
                </a:lnTo>
                <a:lnTo>
                  <a:pt x="11376" y="9651"/>
                </a:lnTo>
                <a:lnTo>
                  <a:pt x="11379" y="9660"/>
                </a:lnTo>
                <a:lnTo>
                  <a:pt x="11381" y="9667"/>
                </a:lnTo>
                <a:lnTo>
                  <a:pt x="11384" y="9675"/>
                </a:lnTo>
                <a:lnTo>
                  <a:pt x="11386" y="9682"/>
                </a:lnTo>
                <a:lnTo>
                  <a:pt x="11389" y="9690"/>
                </a:lnTo>
                <a:lnTo>
                  <a:pt x="11391" y="9697"/>
                </a:lnTo>
                <a:lnTo>
                  <a:pt x="11394" y="9706"/>
                </a:lnTo>
                <a:lnTo>
                  <a:pt x="11396" y="9713"/>
                </a:lnTo>
                <a:lnTo>
                  <a:pt x="11399" y="9721"/>
                </a:lnTo>
                <a:lnTo>
                  <a:pt x="11401" y="9728"/>
                </a:lnTo>
                <a:lnTo>
                  <a:pt x="11404" y="9736"/>
                </a:lnTo>
                <a:lnTo>
                  <a:pt x="11407" y="9744"/>
                </a:lnTo>
                <a:lnTo>
                  <a:pt x="11410" y="9752"/>
                </a:lnTo>
                <a:lnTo>
                  <a:pt x="11412" y="9759"/>
                </a:lnTo>
                <a:lnTo>
                  <a:pt x="11415" y="9767"/>
                </a:lnTo>
                <a:lnTo>
                  <a:pt x="11417" y="9774"/>
                </a:lnTo>
                <a:lnTo>
                  <a:pt x="11420" y="9783"/>
                </a:lnTo>
                <a:lnTo>
                  <a:pt x="11422" y="9791"/>
                </a:lnTo>
                <a:lnTo>
                  <a:pt x="11425" y="9800"/>
                </a:lnTo>
                <a:lnTo>
                  <a:pt x="11427" y="9809"/>
                </a:lnTo>
                <a:lnTo>
                  <a:pt x="11430" y="9818"/>
                </a:lnTo>
                <a:lnTo>
                  <a:pt x="11432" y="9826"/>
                </a:lnTo>
                <a:lnTo>
                  <a:pt x="11435" y="9836"/>
                </a:lnTo>
                <a:lnTo>
                  <a:pt x="11437" y="9845"/>
                </a:lnTo>
                <a:lnTo>
                  <a:pt x="11440" y="9854"/>
                </a:lnTo>
                <a:lnTo>
                  <a:pt x="11442" y="9862"/>
                </a:lnTo>
                <a:lnTo>
                  <a:pt x="11444" y="9871"/>
                </a:lnTo>
                <a:lnTo>
                  <a:pt x="11445" y="9881"/>
                </a:lnTo>
                <a:lnTo>
                  <a:pt x="11446" y="9890"/>
                </a:lnTo>
                <a:lnTo>
                  <a:pt x="11447" y="9898"/>
                </a:lnTo>
                <a:lnTo>
                  <a:pt x="11450" y="9907"/>
                </a:lnTo>
                <a:lnTo>
                  <a:pt x="11451" y="9916"/>
                </a:lnTo>
                <a:lnTo>
                  <a:pt x="11452" y="9926"/>
                </a:lnTo>
                <a:lnTo>
                  <a:pt x="11453" y="9934"/>
                </a:lnTo>
                <a:lnTo>
                  <a:pt x="11455" y="9943"/>
                </a:lnTo>
                <a:lnTo>
                  <a:pt x="11456" y="9952"/>
                </a:lnTo>
                <a:lnTo>
                  <a:pt x="11457" y="9961"/>
                </a:lnTo>
                <a:lnTo>
                  <a:pt x="11458" y="9970"/>
                </a:lnTo>
                <a:lnTo>
                  <a:pt x="11458" y="9974"/>
                </a:lnTo>
                <a:lnTo>
                  <a:pt x="11657" y="9943"/>
                </a:lnTo>
                <a:lnTo>
                  <a:pt x="11656" y="9938"/>
                </a:lnTo>
                <a:lnTo>
                  <a:pt x="11655" y="9928"/>
                </a:lnTo>
                <a:lnTo>
                  <a:pt x="11654" y="9917"/>
                </a:lnTo>
                <a:lnTo>
                  <a:pt x="11652" y="9907"/>
                </a:lnTo>
                <a:lnTo>
                  <a:pt x="11651" y="9897"/>
                </a:lnTo>
                <a:lnTo>
                  <a:pt x="11650" y="9887"/>
                </a:lnTo>
                <a:lnTo>
                  <a:pt x="11649" y="9877"/>
                </a:lnTo>
                <a:lnTo>
                  <a:pt x="11647" y="9866"/>
                </a:lnTo>
                <a:lnTo>
                  <a:pt x="11646" y="9856"/>
                </a:lnTo>
                <a:lnTo>
                  <a:pt x="11644" y="9846"/>
                </a:lnTo>
                <a:lnTo>
                  <a:pt x="11641" y="9837"/>
                </a:lnTo>
                <a:lnTo>
                  <a:pt x="11639" y="9828"/>
                </a:lnTo>
                <a:lnTo>
                  <a:pt x="11636" y="9819"/>
                </a:lnTo>
                <a:lnTo>
                  <a:pt x="11634" y="9810"/>
                </a:lnTo>
                <a:lnTo>
                  <a:pt x="11631" y="9801"/>
                </a:lnTo>
                <a:lnTo>
                  <a:pt x="11629" y="9793"/>
                </a:lnTo>
                <a:lnTo>
                  <a:pt x="11626" y="9783"/>
                </a:lnTo>
                <a:lnTo>
                  <a:pt x="11623" y="9774"/>
                </a:lnTo>
                <a:lnTo>
                  <a:pt x="11620" y="9765"/>
                </a:lnTo>
                <a:lnTo>
                  <a:pt x="11618" y="9757"/>
                </a:lnTo>
                <a:lnTo>
                  <a:pt x="11615" y="9748"/>
                </a:lnTo>
                <a:lnTo>
                  <a:pt x="11613" y="9738"/>
                </a:lnTo>
                <a:lnTo>
                  <a:pt x="11610" y="9729"/>
                </a:lnTo>
                <a:lnTo>
                  <a:pt x="11608" y="9721"/>
                </a:lnTo>
                <a:lnTo>
                  <a:pt x="11605" y="9712"/>
                </a:lnTo>
                <a:lnTo>
                  <a:pt x="11603" y="9703"/>
                </a:lnTo>
                <a:lnTo>
                  <a:pt x="11600" y="9693"/>
                </a:lnTo>
                <a:lnTo>
                  <a:pt x="11598" y="9685"/>
                </a:lnTo>
                <a:lnTo>
                  <a:pt x="11595" y="9676"/>
                </a:lnTo>
                <a:lnTo>
                  <a:pt x="11593" y="9667"/>
                </a:lnTo>
                <a:lnTo>
                  <a:pt x="11590" y="9658"/>
                </a:lnTo>
                <a:lnTo>
                  <a:pt x="11588" y="9649"/>
                </a:lnTo>
                <a:lnTo>
                  <a:pt x="11585" y="9640"/>
                </a:lnTo>
                <a:lnTo>
                  <a:pt x="11583" y="9631"/>
                </a:lnTo>
                <a:lnTo>
                  <a:pt x="11579" y="9622"/>
                </a:lnTo>
                <a:lnTo>
                  <a:pt x="11577" y="9614"/>
                </a:lnTo>
                <a:lnTo>
                  <a:pt x="11573" y="9604"/>
                </a:lnTo>
                <a:lnTo>
                  <a:pt x="11569" y="9595"/>
                </a:lnTo>
                <a:lnTo>
                  <a:pt x="11565" y="9586"/>
                </a:lnTo>
                <a:lnTo>
                  <a:pt x="11562" y="9578"/>
                </a:lnTo>
                <a:lnTo>
                  <a:pt x="11558" y="9569"/>
                </a:lnTo>
                <a:lnTo>
                  <a:pt x="11554" y="9559"/>
                </a:lnTo>
                <a:lnTo>
                  <a:pt x="11550" y="9550"/>
                </a:lnTo>
                <a:lnTo>
                  <a:pt x="11547" y="9542"/>
                </a:lnTo>
                <a:lnTo>
                  <a:pt x="11544" y="9534"/>
                </a:lnTo>
                <a:close/>
                <a:moveTo>
                  <a:pt x="5759" y="9995"/>
                </a:moveTo>
                <a:lnTo>
                  <a:pt x="5758" y="10003"/>
                </a:lnTo>
                <a:lnTo>
                  <a:pt x="5757" y="10014"/>
                </a:lnTo>
                <a:lnTo>
                  <a:pt x="5755" y="10024"/>
                </a:lnTo>
                <a:lnTo>
                  <a:pt x="5753" y="10034"/>
                </a:lnTo>
                <a:lnTo>
                  <a:pt x="5752" y="10044"/>
                </a:lnTo>
                <a:lnTo>
                  <a:pt x="5751" y="10055"/>
                </a:lnTo>
                <a:lnTo>
                  <a:pt x="5750" y="10065"/>
                </a:lnTo>
                <a:lnTo>
                  <a:pt x="5748" y="10075"/>
                </a:lnTo>
                <a:lnTo>
                  <a:pt x="5747" y="10085"/>
                </a:lnTo>
                <a:lnTo>
                  <a:pt x="5746" y="10096"/>
                </a:lnTo>
                <a:lnTo>
                  <a:pt x="5745" y="10106"/>
                </a:lnTo>
                <a:lnTo>
                  <a:pt x="5743" y="10116"/>
                </a:lnTo>
                <a:lnTo>
                  <a:pt x="5742" y="10126"/>
                </a:lnTo>
                <a:lnTo>
                  <a:pt x="5742" y="10136"/>
                </a:lnTo>
                <a:lnTo>
                  <a:pt x="5742" y="10147"/>
                </a:lnTo>
                <a:lnTo>
                  <a:pt x="5742" y="10157"/>
                </a:lnTo>
                <a:lnTo>
                  <a:pt x="5742" y="10167"/>
                </a:lnTo>
                <a:lnTo>
                  <a:pt x="5742" y="10177"/>
                </a:lnTo>
                <a:lnTo>
                  <a:pt x="5742" y="10188"/>
                </a:lnTo>
                <a:lnTo>
                  <a:pt x="5742" y="10198"/>
                </a:lnTo>
                <a:lnTo>
                  <a:pt x="5742" y="10208"/>
                </a:lnTo>
                <a:lnTo>
                  <a:pt x="5742" y="10218"/>
                </a:lnTo>
                <a:lnTo>
                  <a:pt x="5742" y="10229"/>
                </a:lnTo>
                <a:lnTo>
                  <a:pt x="5742" y="10239"/>
                </a:lnTo>
                <a:lnTo>
                  <a:pt x="5742" y="10249"/>
                </a:lnTo>
                <a:lnTo>
                  <a:pt x="5742" y="10415"/>
                </a:lnTo>
                <a:lnTo>
                  <a:pt x="5945" y="10415"/>
                </a:lnTo>
                <a:lnTo>
                  <a:pt x="5945" y="10243"/>
                </a:lnTo>
                <a:lnTo>
                  <a:pt x="5945" y="10234"/>
                </a:lnTo>
                <a:lnTo>
                  <a:pt x="5945" y="10224"/>
                </a:lnTo>
                <a:lnTo>
                  <a:pt x="5945" y="10215"/>
                </a:lnTo>
                <a:lnTo>
                  <a:pt x="5945" y="10207"/>
                </a:lnTo>
                <a:lnTo>
                  <a:pt x="5945" y="10198"/>
                </a:lnTo>
                <a:lnTo>
                  <a:pt x="5945" y="10189"/>
                </a:lnTo>
                <a:lnTo>
                  <a:pt x="5945" y="10179"/>
                </a:lnTo>
                <a:lnTo>
                  <a:pt x="5945" y="10171"/>
                </a:lnTo>
                <a:lnTo>
                  <a:pt x="5945" y="10162"/>
                </a:lnTo>
                <a:lnTo>
                  <a:pt x="5945" y="10153"/>
                </a:lnTo>
                <a:lnTo>
                  <a:pt x="5945" y="10144"/>
                </a:lnTo>
                <a:lnTo>
                  <a:pt x="5945" y="10135"/>
                </a:lnTo>
                <a:lnTo>
                  <a:pt x="5945" y="10126"/>
                </a:lnTo>
                <a:lnTo>
                  <a:pt x="5946" y="10117"/>
                </a:lnTo>
                <a:lnTo>
                  <a:pt x="5947" y="10108"/>
                </a:lnTo>
                <a:lnTo>
                  <a:pt x="5948" y="10100"/>
                </a:lnTo>
                <a:lnTo>
                  <a:pt x="5950" y="10090"/>
                </a:lnTo>
                <a:lnTo>
                  <a:pt x="5951" y="10081"/>
                </a:lnTo>
                <a:lnTo>
                  <a:pt x="5952" y="10072"/>
                </a:lnTo>
                <a:lnTo>
                  <a:pt x="5953" y="10064"/>
                </a:lnTo>
                <a:lnTo>
                  <a:pt x="5955" y="10055"/>
                </a:lnTo>
                <a:lnTo>
                  <a:pt x="5956" y="10045"/>
                </a:lnTo>
                <a:lnTo>
                  <a:pt x="5957" y="10036"/>
                </a:lnTo>
                <a:lnTo>
                  <a:pt x="5958" y="10028"/>
                </a:lnTo>
                <a:lnTo>
                  <a:pt x="5960" y="10021"/>
                </a:lnTo>
                <a:lnTo>
                  <a:pt x="5759" y="9995"/>
                </a:lnTo>
                <a:close/>
                <a:moveTo>
                  <a:pt x="0" y="10117"/>
                </a:moveTo>
                <a:lnTo>
                  <a:pt x="0" y="10521"/>
                </a:lnTo>
                <a:lnTo>
                  <a:pt x="202" y="10521"/>
                </a:lnTo>
                <a:lnTo>
                  <a:pt x="202" y="10117"/>
                </a:lnTo>
                <a:close/>
                <a:moveTo>
                  <a:pt x="11485" y="10562"/>
                </a:moveTo>
                <a:lnTo>
                  <a:pt x="11485" y="10966"/>
                </a:lnTo>
                <a:lnTo>
                  <a:pt x="11687" y="10966"/>
                </a:lnTo>
                <a:lnTo>
                  <a:pt x="11687" y="10562"/>
                </a:lnTo>
                <a:close/>
                <a:moveTo>
                  <a:pt x="5742" y="11023"/>
                </a:moveTo>
                <a:lnTo>
                  <a:pt x="5742" y="11427"/>
                </a:lnTo>
                <a:lnTo>
                  <a:pt x="5945" y="11427"/>
                </a:lnTo>
                <a:lnTo>
                  <a:pt x="5945" y="11023"/>
                </a:lnTo>
                <a:close/>
                <a:moveTo>
                  <a:pt x="0" y="11129"/>
                </a:moveTo>
                <a:lnTo>
                  <a:pt x="0" y="11533"/>
                </a:lnTo>
                <a:lnTo>
                  <a:pt x="202" y="11533"/>
                </a:lnTo>
                <a:lnTo>
                  <a:pt x="202" y="11129"/>
                </a:lnTo>
                <a:close/>
                <a:moveTo>
                  <a:pt x="11485" y="11574"/>
                </a:moveTo>
                <a:lnTo>
                  <a:pt x="11485" y="11978"/>
                </a:lnTo>
                <a:lnTo>
                  <a:pt x="11687" y="11978"/>
                </a:lnTo>
                <a:lnTo>
                  <a:pt x="11687" y="11574"/>
                </a:lnTo>
                <a:close/>
                <a:moveTo>
                  <a:pt x="5742" y="12034"/>
                </a:moveTo>
                <a:lnTo>
                  <a:pt x="5742" y="12439"/>
                </a:lnTo>
                <a:lnTo>
                  <a:pt x="5945" y="12439"/>
                </a:lnTo>
                <a:lnTo>
                  <a:pt x="5945" y="12034"/>
                </a:lnTo>
                <a:close/>
                <a:moveTo>
                  <a:pt x="0" y="12141"/>
                </a:moveTo>
                <a:lnTo>
                  <a:pt x="0" y="12545"/>
                </a:lnTo>
                <a:lnTo>
                  <a:pt x="202" y="12545"/>
                </a:lnTo>
                <a:lnTo>
                  <a:pt x="202" y="12141"/>
                </a:lnTo>
                <a:close/>
                <a:moveTo>
                  <a:pt x="11485" y="12586"/>
                </a:moveTo>
                <a:lnTo>
                  <a:pt x="11485" y="12990"/>
                </a:lnTo>
                <a:lnTo>
                  <a:pt x="11687" y="12990"/>
                </a:lnTo>
                <a:lnTo>
                  <a:pt x="11687" y="12586"/>
                </a:lnTo>
                <a:close/>
                <a:moveTo>
                  <a:pt x="5742" y="13046"/>
                </a:moveTo>
                <a:lnTo>
                  <a:pt x="5742" y="13451"/>
                </a:lnTo>
                <a:lnTo>
                  <a:pt x="5945" y="13451"/>
                </a:lnTo>
                <a:lnTo>
                  <a:pt x="5945" y="13046"/>
                </a:lnTo>
                <a:close/>
                <a:moveTo>
                  <a:pt x="0" y="13152"/>
                </a:moveTo>
                <a:lnTo>
                  <a:pt x="0" y="13556"/>
                </a:lnTo>
                <a:lnTo>
                  <a:pt x="202" y="13556"/>
                </a:lnTo>
                <a:lnTo>
                  <a:pt x="202" y="13152"/>
                </a:lnTo>
                <a:close/>
                <a:moveTo>
                  <a:pt x="11485" y="13597"/>
                </a:moveTo>
                <a:lnTo>
                  <a:pt x="11485" y="14001"/>
                </a:lnTo>
                <a:lnTo>
                  <a:pt x="11687" y="14001"/>
                </a:lnTo>
                <a:lnTo>
                  <a:pt x="11687" y="13597"/>
                </a:lnTo>
                <a:close/>
                <a:moveTo>
                  <a:pt x="5742" y="14057"/>
                </a:moveTo>
                <a:lnTo>
                  <a:pt x="5742" y="14461"/>
                </a:lnTo>
                <a:lnTo>
                  <a:pt x="5945" y="14461"/>
                </a:lnTo>
                <a:lnTo>
                  <a:pt x="5945" y="14057"/>
                </a:lnTo>
                <a:close/>
                <a:moveTo>
                  <a:pt x="0" y="14164"/>
                </a:moveTo>
                <a:lnTo>
                  <a:pt x="0" y="14553"/>
                </a:lnTo>
                <a:lnTo>
                  <a:pt x="0" y="14563"/>
                </a:lnTo>
                <a:lnTo>
                  <a:pt x="0" y="14569"/>
                </a:lnTo>
                <a:lnTo>
                  <a:pt x="202" y="14567"/>
                </a:lnTo>
                <a:lnTo>
                  <a:pt x="202" y="14562"/>
                </a:lnTo>
                <a:lnTo>
                  <a:pt x="202" y="14553"/>
                </a:lnTo>
                <a:lnTo>
                  <a:pt x="202" y="14164"/>
                </a:lnTo>
                <a:close/>
                <a:moveTo>
                  <a:pt x="11485" y="14609"/>
                </a:moveTo>
                <a:lnTo>
                  <a:pt x="11485" y="15013"/>
                </a:lnTo>
                <a:lnTo>
                  <a:pt x="11687" y="15013"/>
                </a:lnTo>
                <a:lnTo>
                  <a:pt x="11687" y="14609"/>
                </a:lnTo>
                <a:close/>
                <a:moveTo>
                  <a:pt x="5673" y="15034"/>
                </a:moveTo>
                <a:lnTo>
                  <a:pt x="5671" y="15038"/>
                </a:lnTo>
                <a:lnTo>
                  <a:pt x="5669" y="15045"/>
                </a:lnTo>
                <a:lnTo>
                  <a:pt x="5665" y="15053"/>
                </a:lnTo>
                <a:lnTo>
                  <a:pt x="5663" y="15060"/>
                </a:lnTo>
                <a:lnTo>
                  <a:pt x="5660" y="15068"/>
                </a:lnTo>
                <a:lnTo>
                  <a:pt x="5658" y="15075"/>
                </a:lnTo>
                <a:lnTo>
                  <a:pt x="5655" y="15084"/>
                </a:lnTo>
                <a:lnTo>
                  <a:pt x="5653" y="15091"/>
                </a:lnTo>
                <a:lnTo>
                  <a:pt x="5650" y="15099"/>
                </a:lnTo>
                <a:lnTo>
                  <a:pt x="5648" y="15106"/>
                </a:lnTo>
                <a:lnTo>
                  <a:pt x="5645" y="15114"/>
                </a:lnTo>
                <a:lnTo>
                  <a:pt x="5643" y="15121"/>
                </a:lnTo>
                <a:lnTo>
                  <a:pt x="5640" y="15130"/>
                </a:lnTo>
                <a:lnTo>
                  <a:pt x="5638" y="15137"/>
                </a:lnTo>
                <a:lnTo>
                  <a:pt x="5635" y="15145"/>
                </a:lnTo>
                <a:lnTo>
                  <a:pt x="5633" y="15152"/>
                </a:lnTo>
                <a:lnTo>
                  <a:pt x="5630" y="15160"/>
                </a:lnTo>
                <a:lnTo>
                  <a:pt x="5628" y="15167"/>
                </a:lnTo>
                <a:lnTo>
                  <a:pt x="5625" y="15176"/>
                </a:lnTo>
                <a:lnTo>
                  <a:pt x="5622" y="15183"/>
                </a:lnTo>
                <a:lnTo>
                  <a:pt x="5619" y="15191"/>
                </a:lnTo>
                <a:lnTo>
                  <a:pt x="5617" y="15198"/>
                </a:lnTo>
                <a:lnTo>
                  <a:pt x="5614" y="15206"/>
                </a:lnTo>
                <a:lnTo>
                  <a:pt x="5611" y="15214"/>
                </a:lnTo>
                <a:lnTo>
                  <a:pt x="5607" y="15222"/>
                </a:lnTo>
                <a:lnTo>
                  <a:pt x="5603" y="15229"/>
                </a:lnTo>
                <a:lnTo>
                  <a:pt x="5599" y="15237"/>
                </a:lnTo>
                <a:lnTo>
                  <a:pt x="5596" y="15244"/>
                </a:lnTo>
                <a:lnTo>
                  <a:pt x="5592" y="15252"/>
                </a:lnTo>
                <a:lnTo>
                  <a:pt x="5588" y="15260"/>
                </a:lnTo>
                <a:lnTo>
                  <a:pt x="5584" y="15268"/>
                </a:lnTo>
                <a:lnTo>
                  <a:pt x="5581" y="15275"/>
                </a:lnTo>
                <a:lnTo>
                  <a:pt x="5576" y="15283"/>
                </a:lnTo>
                <a:lnTo>
                  <a:pt x="5572" y="15290"/>
                </a:lnTo>
                <a:lnTo>
                  <a:pt x="5568" y="15298"/>
                </a:lnTo>
                <a:lnTo>
                  <a:pt x="5565" y="15306"/>
                </a:lnTo>
                <a:lnTo>
                  <a:pt x="5561" y="15314"/>
                </a:lnTo>
                <a:lnTo>
                  <a:pt x="5557" y="15321"/>
                </a:lnTo>
                <a:lnTo>
                  <a:pt x="5553" y="15329"/>
                </a:lnTo>
                <a:lnTo>
                  <a:pt x="5550" y="15336"/>
                </a:lnTo>
                <a:lnTo>
                  <a:pt x="5546" y="15344"/>
                </a:lnTo>
                <a:lnTo>
                  <a:pt x="5542" y="15352"/>
                </a:lnTo>
                <a:lnTo>
                  <a:pt x="5538" y="15360"/>
                </a:lnTo>
                <a:lnTo>
                  <a:pt x="5534" y="15367"/>
                </a:lnTo>
                <a:lnTo>
                  <a:pt x="5530" y="15373"/>
                </a:lnTo>
                <a:lnTo>
                  <a:pt x="5526" y="15380"/>
                </a:lnTo>
                <a:lnTo>
                  <a:pt x="5525" y="15382"/>
                </a:lnTo>
                <a:lnTo>
                  <a:pt x="5703" y="15484"/>
                </a:lnTo>
                <a:lnTo>
                  <a:pt x="5704" y="15482"/>
                </a:lnTo>
                <a:lnTo>
                  <a:pt x="5709" y="15473"/>
                </a:lnTo>
                <a:lnTo>
                  <a:pt x="5715" y="15466"/>
                </a:lnTo>
                <a:lnTo>
                  <a:pt x="5719" y="15458"/>
                </a:lnTo>
                <a:lnTo>
                  <a:pt x="5722" y="15450"/>
                </a:lnTo>
                <a:lnTo>
                  <a:pt x="5726" y="15443"/>
                </a:lnTo>
                <a:lnTo>
                  <a:pt x="5730" y="15435"/>
                </a:lnTo>
                <a:lnTo>
                  <a:pt x="5734" y="15427"/>
                </a:lnTo>
                <a:lnTo>
                  <a:pt x="5737" y="15419"/>
                </a:lnTo>
                <a:lnTo>
                  <a:pt x="5741" y="15412"/>
                </a:lnTo>
                <a:lnTo>
                  <a:pt x="5745" y="15404"/>
                </a:lnTo>
                <a:lnTo>
                  <a:pt x="5749" y="15397"/>
                </a:lnTo>
                <a:lnTo>
                  <a:pt x="5752" y="15387"/>
                </a:lnTo>
                <a:lnTo>
                  <a:pt x="5757" y="15378"/>
                </a:lnTo>
                <a:lnTo>
                  <a:pt x="5761" y="15371"/>
                </a:lnTo>
                <a:lnTo>
                  <a:pt x="5765" y="15362"/>
                </a:lnTo>
                <a:lnTo>
                  <a:pt x="5768" y="15353"/>
                </a:lnTo>
                <a:lnTo>
                  <a:pt x="5772" y="15344"/>
                </a:lnTo>
                <a:lnTo>
                  <a:pt x="5776" y="15335"/>
                </a:lnTo>
                <a:lnTo>
                  <a:pt x="5780" y="15326"/>
                </a:lnTo>
                <a:lnTo>
                  <a:pt x="5783" y="15317"/>
                </a:lnTo>
                <a:lnTo>
                  <a:pt x="5787" y="15309"/>
                </a:lnTo>
                <a:lnTo>
                  <a:pt x="5791" y="15299"/>
                </a:lnTo>
                <a:lnTo>
                  <a:pt x="5795" y="15290"/>
                </a:lnTo>
                <a:lnTo>
                  <a:pt x="5798" y="15281"/>
                </a:lnTo>
                <a:lnTo>
                  <a:pt x="5803" y="15273"/>
                </a:lnTo>
                <a:lnTo>
                  <a:pt x="5807" y="15264"/>
                </a:lnTo>
                <a:lnTo>
                  <a:pt x="5811" y="15254"/>
                </a:lnTo>
                <a:lnTo>
                  <a:pt x="5814" y="15245"/>
                </a:lnTo>
                <a:lnTo>
                  <a:pt x="5818" y="15237"/>
                </a:lnTo>
                <a:lnTo>
                  <a:pt x="5822" y="15228"/>
                </a:lnTo>
                <a:lnTo>
                  <a:pt x="5826" y="15219"/>
                </a:lnTo>
                <a:lnTo>
                  <a:pt x="5829" y="15209"/>
                </a:lnTo>
                <a:lnTo>
                  <a:pt x="5833" y="15201"/>
                </a:lnTo>
                <a:lnTo>
                  <a:pt x="5837" y="15192"/>
                </a:lnTo>
                <a:lnTo>
                  <a:pt x="5839" y="15183"/>
                </a:lnTo>
                <a:lnTo>
                  <a:pt x="5842" y="15174"/>
                </a:lnTo>
                <a:lnTo>
                  <a:pt x="5844" y="15165"/>
                </a:lnTo>
                <a:lnTo>
                  <a:pt x="5848" y="15156"/>
                </a:lnTo>
                <a:lnTo>
                  <a:pt x="5850" y="15147"/>
                </a:lnTo>
                <a:lnTo>
                  <a:pt x="5853" y="15138"/>
                </a:lnTo>
                <a:lnTo>
                  <a:pt x="5855" y="15130"/>
                </a:lnTo>
                <a:lnTo>
                  <a:pt x="5858" y="15120"/>
                </a:lnTo>
                <a:lnTo>
                  <a:pt x="5860" y="15111"/>
                </a:lnTo>
                <a:lnTo>
                  <a:pt x="5863" y="15102"/>
                </a:lnTo>
                <a:lnTo>
                  <a:pt x="5865" y="15094"/>
                </a:lnTo>
                <a:lnTo>
                  <a:pt x="5867" y="15090"/>
                </a:lnTo>
                <a:lnTo>
                  <a:pt x="5673" y="15034"/>
                </a:lnTo>
                <a:close/>
                <a:moveTo>
                  <a:pt x="309" y="15131"/>
                </a:moveTo>
                <a:lnTo>
                  <a:pt x="110" y="15197"/>
                </a:lnTo>
                <a:lnTo>
                  <a:pt x="112" y="15202"/>
                </a:lnTo>
                <a:lnTo>
                  <a:pt x="115" y="15211"/>
                </a:lnTo>
                <a:lnTo>
                  <a:pt x="119" y="15221"/>
                </a:lnTo>
                <a:lnTo>
                  <a:pt x="123" y="15229"/>
                </a:lnTo>
                <a:lnTo>
                  <a:pt x="126" y="15238"/>
                </a:lnTo>
                <a:lnTo>
                  <a:pt x="130" y="15247"/>
                </a:lnTo>
                <a:lnTo>
                  <a:pt x="134" y="15256"/>
                </a:lnTo>
                <a:lnTo>
                  <a:pt x="138" y="15265"/>
                </a:lnTo>
                <a:lnTo>
                  <a:pt x="141" y="15274"/>
                </a:lnTo>
                <a:lnTo>
                  <a:pt x="145" y="15283"/>
                </a:lnTo>
                <a:lnTo>
                  <a:pt x="149" y="15292"/>
                </a:lnTo>
                <a:lnTo>
                  <a:pt x="154" y="15300"/>
                </a:lnTo>
                <a:lnTo>
                  <a:pt x="157" y="15310"/>
                </a:lnTo>
                <a:lnTo>
                  <a:pt x="161" y="15319"/>
                </a:lnTo>
                <a:lnTo>
                  <a:pt x="165" y="15328"/>
                </a:lnTo>
                <a:lnTo>
                  <a:pt x="169" y="15336"/>
                </a:lnTo>
                <a:lnTo>
                  <a:pt x="172" y="15345"/>
                </a:lnTo>
                <a:lnTo>
                  <a:pt x="176" y="15355"/>
                </a:lnTo>
                <a:lnTo>
                  <a:pt x="180" y="15364"/>
                </a:lnTo>
                <a:lnTo>
                  <a:pt x="184" y="15372"/>
                </a:lnTo>
                <a:lnTo>
                  <a:pt x="187" y="15381"/>
                </a:lnTo>
                <a:lnTo>
                  <a:pt x="191" y="15391"/>
                </a:lnTo>
                <a:lnTo>
                  <a:pt x="195" y="15398"/>
                </a:lnTo>
                <a:lnTo>
                  <a:pt x="200" y="15406"/>
                </a:lnTo>
                <a:lnTo>
                  <a:pt x="203" y="15415"/>
                </a:lnTo>
                <a:lnTo>
                  <a:pt x="207" y="15422"/>
                </a:lnTo>
                <a:lnTo>
                  <a:pt x="211" y="15430"/>
                </a:lnTo>
                <a:lnTo>
                  <a:pt x="215" y="15438"/>
                </a:lnTo>
                <a:lnTo>
                  <a:pt x="218" y="15446"/>
                </a:lnTo>
                <a:lnTo>
                  <a:pt x="222" y="15453"/>
                </a:lnTo>
                <a:lnTo>
                  <a:pt x="226" y="15461"/>
                </a:lnTo>
                <a:lnTo>
                  <a:pt x="231" y="15468"/>
                </a:lnTo>
                <a:lnTo>
                  <a:pt x="236" y="15476"/>
                </a:lnTo>
                <a:lnTo>
                  <a:pt x="242" y="15484"/>
                </a:lnTo>
                <a:lnTo>
                  <a:pt x="247" y="15492"/>
                </a:lnTo>
                <a:lnTo>
                  <a:pt x="252" y="15499"/>
                </a:lnTo>
                <a:lnTo>
                  <a:pt x="257" y="15507"/>
                </a:lnTo>
                <a:lnTo>
                  <a:pt x="262" y="15514"/>
                </a:lnTo>
                <a:lnTo>
                  <a:pt x="267" y="15523"/>
                </a:lnTo>
                <a:lnTo>
                  <a:pt x="272" y="15530"/>
                </a:lnTo>
                <a:lnTo>
                  <a:pt x="277" y="15538"/>
                </a:lnTo>
                <a:lnTo>
                  <a:pt x="282" y="15545"/>
                </a:lnTo>
                <a:lnTo>
                  <a:pt x="288" y="15553"/>
                </a:lnTo>
                <a:lnTo>
                  <a:pt x="293" y="15560"/>
                </a:lnTo>
                <a:lnTo>
                  <a:pt x="298" y="15569"/>
                </a:lnTo>
                <a:lnTo>
                  <a:pt x="303" y="15576"/>
                </a:lnTo>
                <a:lnTo>
                  <a:pt x="308" y="15582"/>
                </a:lnTo>
                <a:lnTo>
                  <a:pt x="476" y="15468"/>
                </a:lnTo>
                <a:lnTo>
                  <a:pt x="472" y="15462"/>
                </a:lnTo>
                <a:lnTo>
                  <a:pt x="468" y="15456"/>
                </a:lnTo>
                <a:lnTo>
                  <a:pt x="465" y="15449"/>
                </a:lnTo>
                <a:lnTo>
                  <a:pt x="460" y="15443"/>
                </a:lnTo>
                <a:lnTo>
                  <a:pt x="456" y="15437"/>
                </a:lnTo>
                <a:lnTo>
                  <a:pt x="452" y="15430"/>
                </a:lnTo>
                <a:lnTo>
                  <a:pt x="449" y="15423"/>
                </a:lnTo>
                <a:lnTo>
                  <a:pt x="445" y="15417"/>
                </a:lnTo>
                <a:lnTo>
                  <a:pt x="441" y="15411"/>
                </a:lnTo>
                <a:lnTo>
                  <a:pt x="437" y="15405"/>
                </a:lnTo>
                <a:lnTo>
                  <a:pt x="434" y="15398"/>
                </a:lnTo>
                <a:lnTo>
                  <a:pt x="430" y="15392"/>
                </a:lnTo>
                <a:lnTo>
                  <a:pt x="426" y="15385"/>
                </a:lnTo>
                <a:lnTo>
                  <a:pt x="422" y="15379"/>
                </a:lnTo>
                <a:lnTo>
                  <a:pt x="419" y="15372"/>
                </a:lnTo>
                <a:lnTo>
                  <a:pt x="414" y="15366"/>
                </a:lnTo>
                <a:lnTo>
                  <a:pt x="410" y="15359"/>
                </a:lnTo>
                <a:lnTo>
                  <a:pt x="406" y="15351"/>
                </a:lnTo>
                <a:lnTo>
                  <a:pt x="403" y="15343"/>
                </a:lnTo>
                <a:lnTo>
                  <a:pt x="399" y="15335"/>
                </a:lnTo>
                <a:lnTo>
                  <a:pt x="395" y="15328"/>
                </a:lnTo>
                <a:lnTo>
                  <a:pt x="391" y="15320"/>
                </a:lnTo>
                <a:lnTo>
                  <a:pt x="388" y="15313"/>
                </a:lnTo>
                <a:lnTo>
                  <a:pt x="384" y="15305"/>
                </a:lnTo>
                <a:lnTo>
                  <a:pt x="380" y="15297"/>
                </a:lnTo>
                <a:lnTo>
                  <a:pt x="376" y="15289"/>
                </a:lnTo>
                <a:lnTo>
                  <a:pt x="372" y="15282"/>
                </a:lnTo>
                <a:lnTo>
                  <a:pt x="368" y="15274"/>
                </a:lnTo>
                <a:lnTo>
                  <a:pt x="364" y="15267"/>
                </a:lnTo>
                <a:lnTo>
                  <a:pt x="360" y="15259"/>
                </a:lnTo>
                <a:lnTo>
                  <a:pt x="357" y="15251"/>
                </a:lnTo>
                <a:lnTo>
                  <a:pt x="353" y="15243"/>
                </a:lnTo>
                <a:lnTo>
                  <a:pt x="349" y="15236"/>
                </a:lnTo>
                <a:lnTo>
                  <a:pt x="345" y="15228"/>
                </a:lnTo>
                <a:lnTo>
                  <a:pt x="342" y="15221"/>
                </a:lnTo>
                <a:lnTo>
                  <a:pt x="338" y="15212"/>
                </a:lnTo>
                <a:lnTo>
                  <a:pt x="334" y="15205"/>
                </a:lnTo>
                <a:lnTo>
                  <a:pt x="332" y="15197"/>
                </a:lnTo>
                <a:lnTo>
                  <a:pt x="328" y="15190"/>
                </a:lnTo>
                <a:lnTo>
                  <a:pt x="326" y="15182"/>
                </a:lnTo>
                <a:lnTo>
                  <a:pt x="323" y="15175"/>
                </a:lnTo>
                <a:lnTo>
                  <a:pt x="321" y="15166"/>
                </a:lnTo>
                <a:lnTo>
                  <a:pt x="318" y="15159"/>
                </a:lnTo>
                <a:lnTo>
                  <a:pt x="316" y="15151"/>
                </a:lnTo>
                <a:lnTo>
                  <a:pt x="313" y="15144"/>
                </a:lnTo>
                <a:lnTo>
                  <a:pt x="311" y="15136"/>
                </a:lnTo>
                <a:lnTo>
                  <a:pt x="309" y="15131"/>
                </a:lnTo>
                <a:close/>
                <a:moveTo>
                  <a:pt x="11485" y="15621"/>
                </a:moveTo>
                <a:lnTo>
                  <a:pt x="11485" y="16025"/>
                </a:lnTo>
                <a:lnTo>
                  <a:pt x="11687" y="16025"/>
                </a:lnTo>
                <a:lnTo>
                  <a:pt x="11687" y="15621"/>
                </a:lnTo>
                <a:close/>
                <a:moveTo>
                  <a:pt x="5154" y="15797"/>
                </a:moveTo>
                <a:cubicBezTo>
                  <a:pt x="5054" y="15866"/>
                  <a:pt x="4941" y="15918"/>
                  <a:pt x="4821" y="15947"/>
                </a:cubicBezTo>
                <a:lnTo>
                  <a:pt x="4867" y="16144"/>
                </a:lnTo>
                <a:cubicBezTo>
                  <a:pt x="5011" y="16111"/>
                  <a:pt x="5148" y="16046"/>
                  <a:pt x="5269" y="15963"/>
                </a:cubicBezTo>
                <a:lnTo>
                  <a:pt x="5154" y="15797"/>
                </a:lnTo>
                <a:close/>
                <a:moveTo>
                  <a:pt x="874" y="15850"/>
                </a:moveTo>
                <a:lnTo>
                  <a:pt x="774" y="16025"/>
                </a:lnTo>
                <a:cubicBezTo>
                  <a:pt x="840" y="16061"/>
                  <a:pt x="903" y="16090"/>
                  <a:pt x="974" y="16114"/>
                </a:cubicBezTo>
                <a:cubicBezTo>
                  <a:pt x="1046" y="16138"/>
                  <a:pt x="1117" y="16155"/>
                  <a:pt x="1193" y="16164"/>
                </a:cubicBezTo>
                <a:lnTo>
                  <a:pt x="1218" y="15963"/>
                </a:lnTo>
                <a:cubicBezTo>
                  <a:pt x="1099" y="15948"/>
                  <a:pt x="992" y="15912"/>
                  <a:pt x="886" y="15856"/>
                </a:cubicBezTo>
                <a:lnTo>
                  <a:pt x="874" y="15850"/>
                </a:lnTo>
                <a:close/>
                <a:moveTo>
                  <a:pt x="1812" y="15971"/>
                </a:moveTo>
                <a:lnTo>
                  <a:pt x="1812" y="16173"/>
                </a:lnTo>
                <a:lnTo>
                  <a:pt x="2216" y="16173"/>
                </a:lnTo>
                <a:lnTo>
                  <a:pt x="2216" y="15971"/>
                </a:lnTo>
                <a:close/>
                <a:moveTo>
                  <a:pt x="2823" y="15971"/>
                </a:moveTo>
                <a:lnTo>
                  <a:pt x="2823" y="16173"/>
                </a:lnTo>
                <a:lnTo>
                  <a:pt x="3226" y="16173"/>
                </a:lnTo>
                <a:lnTo>
                  <a:pt x="3226" y="15971"/>
                </a:lnTo>
                <a:close/>
                <a:moveTo>
                  <a:pt x="3834" y="15971"/>
                </a:moveTo>
                <a:lnTo>
                  <a:pt x="3834" y="16173"/>
                </a:lnTo>
                <a:lnTo>
                  <a:pt x="4238" y="16173"/>
                </a:lnTo>
                <a:lnTo>
                  <a:pt x="4238" y="15971"/>
                </a:lnTo>
                <a:close/>
                <a:moveTo>
                  <a:pt x="11485" y="16633"/>
                </a:moveTo>
                <a:lnTo>
                  <a:pt x="11485" y="17037"/>
                </a:lnTo>
                <a:lnTo>
                  <a:pt x="11687" y="17037"/>
                </a:lnTo>
                <a:lnTo>
                  <a:pt x="11687" y="16633"/>
                </a:lnTo>
                <a:close/>
                <a:moveTo>
                  <a:pt x="18982" y="17447"/>
                </a:moveTo>
                <a:lnTo>
                  <a:pt x="18982" y="17649"/>
                </a:lnTo>
                <a:lnTo>
                  <a:pt x="19386" y="17649"/>
                </a:lnTo>
                <a:lnTo>
                  <a:pt x="19386" y="17447"/>
                </a:lnTo>
                <a:close/>
                <a:moveTo>
                  <a:pt x="19994" y="17447"/>
                </a:moveTo>
                <a:lnTo>
                  <a:pt x="19994" y="17649"/>
                </a:lnTo>
                <a:lnTo>
                  <a:pt x="20398" y="17649"/>
                </a:lnTo>
                <a:lnTo>
                  <a:pt x="20398" y="17447"/>
                </a:lnTo>
                <a:close/>
                <a:moveTo>
                  <a:pt x="21006" y="17447"/>
                </a:moveTo>
                <a:lnTo>
                  <a:pt x="21006" y="17649"/>
                </a:lnTo>
                <a:lnTo>
                  <a:pt x="21410" y="17649"/>
                </a:lnTo>
                <a:lnTo>
                  <a:pt x="21410" y="17447"/>
                </a:lnTo>
                <a:close/>
                <a:moveTo>
                  <a:pt x="22034" y="17465"/>
                </a:moveTo>
                <a:lnTo>
                  <a:pt x="21999" y="17663"/>
                </a:lnTo>
                <a:cubicBezTo>
                  <a:pt x="22120" y="17685"/>
                  <a:pt x="22234" y="17730"/>
                  <a:pt x="22337" y="17795"/>
                </a:cubicBezTo>
                <a:lnTo>
                  <a:pt x="22445" y="17623"/>
                </a:lnTo>
                <a:cubicBezTo>
                  <a:pt x="22317" y="17544"/>
                  <a:pt x="22182" y="17490"/>
                  <a:pt x="22034" y="17465"/>
                </a:cubicBezTo>
                <a:close/>
                <a:moveTo>
                  <a:pt x="18358" y="17463"/>
                </a:moveTo>
                <a:cubicBezTo>
                  <a:pt x="18210" y="17492"/>
                  <a:pt x="18076" y="17544"/>
                  <a:pt x="17948" y="17625"/>
                </a:cubicBezTo>
                <a:lnTo>
                  <a:pt x="18055" y="17797"/>
                </a:lnTo>
                <a:cubicBezTo>
                  <a:pt x="18161" y="17731"/>
                  <a:pt x="18271" y="17687"/>
                  <a:pt x="18393" y="17663"/>
                </a:cubicBezTo>
                <a:lnTo>
                  <a:pt x="18358" y="17463"/>
                </a:lnTo>
                <a:close/>
                <a:moveTo>
                  <a:pt x="11485" y="17644"/>
                </a:moveTo>
                <a:lnTo>
                  <a:pt x="11485" y="18048"/>
                </a:lnTo>
                <a:lnTo>
                  <a:pt x="11687" y="18048"/>
                </a:lnTo>
                <a:lnTo>
                  <a:pt x="11687" y="17644"/>
                </a:lnTo>
                <a:close/>
                <a:moveTo>
                  <a:pt x="22896" y="18084"/>
                </a:moveTo>
                <a:lnTo>
                  <a:pt x="22727" y="18191"/>
                </a:lnTo>
                <a:lnTo>
                  <a:pt x="22731" y="18199"/>
                </a:lnTo>
                <a:lnTo>
                  <a:pt x="22735" y="18205"/>
                </a:lnTo>
                <a:lnTo>
                  <a:pt x="22739" y="18211"/>
                </a:lnTo>
                <a:lnTo>
                  <a:pt x="22742" y="18219"/>
                </a:lnTo>
                <a:lnTo>
                  <a:pt x="22747" y="18225"/>
                </a:lnTo>
                <a:lnTo>
                  <a:pt x="22751" y="18231"/>
                </a:lnTo>
                <a:lnTo>
                  <a:pt x="22755" y="18237"/>
                </a:lnTo>
                <a:lnTo>
                  <a:pt x="22758" y="18244"/>
                </a:lnTo>
                <a:lnTo>
                  <a:pt x="22762" y="18250"/>
                </a:lnTo>
                <a:lnTo>
                  <a:pt x="22766" y="18257"/>
                </a:lnTo>
                <a:lnTo>
                  <a:pt x="22770" y="18266"/>
                </a:lnTo>
                <a:lnTo>
                  <a:pt x="22773" y="18273"/>
                </a:lnTo>
                <a:lnTo>
                  <a:pt x="22777" y="18281"/>
                </a:lnTo>
                <a:lnTo>
                  <a:pt x="22781" y="18288"/>
                </a:lnTo>
                <a:lnTo>
                  <a:pt x="22785" y="18296"/>
                </a:lnTo>
                <a:lnTo>
                  <a:pt x="22788" y="18304"/>
                </a:lnTo>
                <a:lnTo>
                  <a:pt x="22793" y="18312"/>
                </a:lnTo>
                <a:lnTo>
                  <a:pt x="22797" y="18319"/>
                </a:lnTo>
                <a:lnTo>
                  <a:pt x="22801" y="18327"/>
                </a:lnTo>
                <a:lnTo>
                  <a:pt x="22804" y="18334"/>
                </a:lnTo>
                <a:lnTo>
                  <a:pt x="22808" y="18342"/>
                </a:lnTo>
                <a:lnTo>
                  <a:pt x="22812" y="18350"/>
                </a:lnTo>
                <a:lnTo>
                  <a:pt x="22816" y="18358"/>
                </a:lnTo>
                <a:lnTo>
                  <a:pt x="22819" y="18365"/>
                </a:lnTo>
                <a:lnTo>
                  <a:pt x="22823" y="18373"/>
                </a:lnTo>
                <a:lnTo>
                  <a:pt x="22827" y="18380"/>
                </a:lnTo>
                <a:lnTo>
                  <a:pt x="22831" y="18388"/>
                </a:lnTo>
                <a:lnTo>
                  <a:pt x="22835" y="18396"/>
                </a:lnTo>
                <a:lnTo>
                  <a:pt x="22839" y="18404"/>
                </a:lnTo>
                <a:lnTo>
                  <a:pt x="22843" y="18411"/>
                </a:lnTo>
                <a:lnTo>
                  <a:pt x="22847" y="18419"/>
                </a:lnTo>
                <a:lnTo>
                  <a:pt x="22849" y="18426"/>
                </a:lnTo>
                <a:lnTo>
                  <a:pt x="22852" y="18434"/>
                </a:lnTo>
                <a:lnTo>
                  <a:pt x="22854" y="18442"/>
                </a:lnTo>
                <a:lnTo>
                  <a:pt x="22857" y="18450"/>
                </a:lnTo>
                <a:lnTo>
                  <a:pt x="22859" y="18457"/>
                </a:lnTo>
                <a:lnTo>
                  <a:pt x="22862" y="18465"/>
                </a:lnTo>
                <a:lnTo>
                  <a:pt x="22864" y="18472"/>
                </a:lnTo>
                <a:lnTo>
                  <a:pt x="22867" y="18481"/>
                </a:lnTo>
                <a:lnTo>
                  <a:pt x="22869" y="18488"/>
                </a:lnTo>
                <a:lnTo>
                  <a:pt x="22872" y="18496"/>
                </a:lnTo>
                <a:lnTo>
                  <a:pt x="22874" y="18503"/>
                </a:lnTo>
                <a:lnTo>
                  <a:pt x="22878" y="18511"/>
                </a:lnTo>
                <a:lnTo>
                  <a:pt x="22880" y="18518"/>
                </a:lnTo>
                <a:lnTo>
                  <a:pt x="22883" y="18527"/>
                </a:lnTo>
                <a:lnTo>
                  <a:pt x="22885" y="18534"/>
                </a:lnTo>
                <a:lnTo>
                  <a:pt x="23078" y="18472"/>
                </a:lnTo>
                <a:lnTo>
                  <a:pt x="23078" y="18471"/>
                </a:lnTo>
                <a:lnTo>
                  <a:pt x="23075" y="18462"/>
                </a:lnTo>
                <a:lnTo>
                  <a:pt x="23073" y="18454"/>
                </a:lnTo>
                <a:lnTo>
                  <a:pt x="23070" y="18445"/>
                </a:lnTo>
                <a:lnTo>
                  <a:pt x="23068" y="18436"/>
                </a:lnTo>
                <a:lnTo>
                  <a:pt x="23065" y="18426"/>
                </a:lnTo>
                <a:lnTo>
                  <a:pt x="23062" y="18418"/>
                </a:lnTo>
                <a:lnTo>
                  <a:pt x="23058" y="18409"/>
                </a:lnTo>
                <a:lnTo>
                  <a:pt x="23053" y="18400"/>
                </a:lnTo>
                <a:lnTo>
                  <a:pt x="23049" y="18391"/>
                </a:lnTo>
                <a:lnTo>
                  <a:pt x="23046" y="18382"/>
                </a:lnTo>
                <a:lnTo>
                  <a:pt x="23042" y="18373"/>
                </a:lnTo>
                <a:lnTo>
                  <a:pt x="23038" y="18364"/>
                </a:lnTo>
                <a:lnTo>
                  <a:pt x="23034" y="18355"/>
                </a:lnTo>
                <a:lnTo>
                  <a:pt x="23031" y="18347"/>
                </a:lnTo>
                <a:lnTo>
                  <a:pt x="23027" y="18337"/>
                </a:lnTo>
                <a:lnTo>
                  <a:pt x="23023" y="18328"/>
                </a:lnTo>
                <a:lnTo>
                  <a:pt x="23019" y="18319"/>
                </a:lnTo>
                <a:lnTo>
                  <a:pt x="23016" y="18311"/>
                </a:lnTo>
                <a:lnTo>
                  <a:pt x="23012" y="18301"/>
                </a:lnTo>
                <a:lnTo>
                  <a:pt x="23007" y="18292"/>
                </a:lnTo>
                <a:lnTo>
                  <a:pt x="23003" y="18283"/>
                </a:lnTo>
                <a:lnTo>
                  <a:pt x="23000" y="18274"/>
                </a:lnTo>
                <a:lnTo>
                  <a:pt x="22996" y="18266"/>
                </a:lnTo>
                <a:lnTo>
                  <a:pt x="22992" y="18256"/>
                </a:lnTo>
                <a:lnTo>
                  <a:pt x="22988" y="18247"/>
                </a:lnTo>
                <a:lnTo>
                  <a:pt x="22985" y="18240"/>
                </a:lnTo>
                <a:lnTo>
                  <a:pt x="22981" y="18231"/>
                </a:lnTo>
                <a:lnTo>
                  <a:pt x="22977" y="18222"/>
                </a:lnTo>
                <a:lnTo>
                  <a:pt x="22973" y="18215"/>
                </a:lnTo>
                <a:lnTo>
                  <a:pt x="22969" y="18206"/>
                </a:lnTo>
                <a:lnTo>
                  <a:pt x="22965" y="18199"/>
                </a:lnTo>
                <a:lnTo>
                  <a:pt x="22961" y="18191"/>
                </a:lnTo>
                <a:lnTo>
                  <a:pt x="22957" y="18184"/>
                </a:lnTo>
                <a:lnTo>
                  <a:pt x="22953" y="18176"/>
                </a:lnTo>
                <a:lnTo>
                  <a:pt x="22950" y="18168"/>
                </a:lnTo>
                <a:lnTo>
                  <a:pt x="22946" y="18160"/>
                </a:lnTo>
                <a:lnTo>
                  <a:pt x="22942" y="18153"/>
                </a:lnTo>
                <a:lnTo>
                  <a:pt x="22937" y="18145"/>
                </a:lnTo>
                <a:lnTo>
                  <a:pt x="22932" y="18138"/>
                </a:lnTo>
                <a:lnTo>
                  <a:pt x="22927" y="18130"/>
                </a:lnTo>
                <a:lnTo>
                  <a:pt x="22921" y="18122"/>
                </a:lnTo>
                <a:lnTo>
                  <a:pt x="22916" y="18114"/>
                </a:lnTo>
                <a:lnTo>
                  <a:pt x="22911" y="18107"/>
                </a:lnTo>
                <a:lnTo>
                  <a:pt x="22906" y="18099"/>
                </a:lnTo>
                <a:lnTo>
                  <a:pt x="22901" y="18092"/>
                </a:lnTo>
                <a:lnTo>
                  <a:pt x="22896" y="18084"/>
                </a:lnTo>
                <a:close/>
                <a:moveTo>
                  <a:pt x="17497" y="18089"/>
                </a:moveTo>
                <a:lnTo>
                  <a:pt x="17496" y="18092"/>
                </a:lnTo>
                <a:lnTo>
                  <a:pt x="17490" y="18099"/>
                </a:lnTo>
                <a:lnTo>
                  <a:pt x="17485" y="18107"/>
                </a:lnTo>
                <a:lnTo>
                  <a:pt x="17480" y="18114"/>
                </a:lnTo>
                <a:lnTo>
                  <a:pt x="17475" y="18122"/>
                </a:lnTo>
                <a:lnTo>
                  <a:pt x="17470" y="18130"/>
                </a:lnTo>
                <a:lnTo>
                  <a:pt x="17465" y="18138"/>
                </a:lnTo>
                <a:lnTo>
                  <a:pt x="17460" y="18145"/>
                </a:lnTo>
                <a:lnTo>
                  <a:pt x="17455" y="18153"/>
                </a:lnTo>
                <a:lnTo>
                  <a:pt x="17451" y="18160"/>
                </a:lnTo>
                <a:lnTo>
                  <a:pt x="17446" y="18168"/>
                </a:lnTo>
                <a:lnTo>
                  <a:pt x="17442" y="18176"/>
                </a:lnTo>
                <a:lnTo>
                  <a:pt x="17439" y="18184"/>
                </a:lnTo>
                <a:lnTo>
                  <a:pt x="17435" y="18191"/>
                </a:lnTo>
                <a:lnTo>
                  <a:pt x="17431" y="18199"/>
                </a:lnTo>
                <a:lnTo>
                  <a:pt x="17427" y="18206"/>
                </a:lnTo>
                <a:lnTo>
                  <a:pt x="17424" y="18215"/>
                </a:lnTo>
                <a:lnTo>
                  <a:pt x="17420" y="18222"/>
                </a:lnTo>
                <a:lnTo>
                  <a:pt x="17416" y="18231"/>
                </a:lnTo>
                <a:lnTo>
                  <a:pt x="17412" y="18238"/>
                </a:lnTo>
                <a:lnTo>
                  <a:pt x="17408" y="18247"/>
                </a:lnTo>
                <a:lnTo>
                  <a:pt x="17404" y="18256"/>
                </a:lnTo>
                <a:lnTo>
                  <a:pt x="17400" y="18266"/>
                </a:lnTo>
                <a:lnTo>
                  <a:pt x="17396" y="18274"/>
                </a:lnTo>
                <a:lnTo>
                  <a:pt x="17392" y="18283"/>
                </a:lnTo>
                <a:lnTo>
                  <a:pt x="17389" y="18292"/>
                </a:lnTo>
                <a:lnTo>
                  <a:pt x="17385" y="18301"/>
                </a:lnTo>
                <a:lnTo>
                  <a:pt x="17381" y="18311"/>
                </a:lnTo>
                <a:lnTo>
                  <a:pt x="17377" y="18319"/>
                </a:lnTo>
                <a:lnTo>
                  <a:pt x="17374" y="18328"/>
                </a:lnTo>
                <a:lnTo>
                  <a:pt x="17370" y="18337"/>
                </a:lnTo>
                <a:lnTo>
                  <a:pt x="17366" y="18347"/>
                </a:lnTo>
                <a:lnTo>
                  <a:pt x="17361" y="18355"/>
                </a:lnTo>
                <a:lnTo>
                  <a:pt x="17358" y="18364"/>
                </a:lnTo>
                <a:lnTo>
                  <a:pt x="17354" y="18373"/>
                </a:lnTo>
                <a:lnTo>
                  <a:pt x="17350" y="18382"/>
                </a:lnTo>
                <a:lnTo>
                  <a:pt x="17346" y="18391"/>
                </a:lnTo>
                <a:lnTo>
                  <a:pt x="17343" y="18400"/>
                </a:lnTo>
                <a:lnTo>
                  <a:pt x="17339" y="18409"/>
                </a:lnTo>
                <a:lnTo>
                  <a:pt x="17335" y="18418"/>
                </a:lnTo>
                <a:lnTo>
                  <a:pt x="17331" y="18426"/>
                </a:lnTo>
                <a:lnTo>
                  <a:pt x="17329" y="18436"/>
                </a:lnTo>
                <a:lnTo>
                  <a:pt x="17326" y="18445"/>
                </a:lnTo>
                <a:lnTo>
                  <a:pt x="17324" y="18454"/>
                </a:lnTo>
                <a:lnTo>
                  <a:pt x="17321" y="18462"/>
                </a:lnTo>
                <a:lnTo>
                  <a:pt x="17319" y="18471"/>
                </a:lnTo>
                <a:lnTo>
                  <a:pt x="17315" y="18480"/>
                </a:lnTo>
                <a:lnTo>
                  <a:pt x="17511" y="18542"/>
                </a:lnTo>
                <a:lnTo>
                  <a:pt x="17513" y="18534"/>
                </a:lnTo>
                <a:lnTo>
                  <a:pt x="17515" y="18527"/>
                </a:lnTo>
                <a:lnTo>
                  <a:pt x="17518" y="18518"/>
                </a:lnTo>
                <a:lnTo>
                  <a:pt x="17520" y="18511"/>
                </a:lnTo>
                <a:lnTo>
                  <a:pt x="17523" y="18503"/>
                </a:lnTo>
                <a:lnTo>
                  <a:pt x="17525" y="18496"/>
                </a:lnTo>
                <a:lnTo>
                  <a:pt x="17528" y="18488"/>
                </a:lnTo>
                <a:lnTo>
                  <a:pt x="17530" y="18481"/>
                </a:lnTo>
                <a:lnTo>
                  <a:pt x="17533" y="18472"/>
                </a:lnTo>
                <a:lnTo>
                  <a:pt x="17535" y="18465"/>
                </a:lnTo>
                <a:lnTo>
                  <a:pt x="17539" y="18457"/>
                </a:lnTo>
                <a:lnTo>
                  <a:pt x="17541" y="18450"/>
                </a:lnTo>
                <a:lnTo>
                  <a:pt x="17544" y="18442"/>
                </a:lnTo>
                <a:lnTo>
                  <a:pt x="17546" y="18434"/>
                </a:lnTo>
                <a:lnTo>
                  <a:pt x="17549" y="18426"/>
                </a:lnTo>
                <a:lnTo>
                  <a:pt x="17553" y="18419"/>
                </a:lnTo>
                <a:lnTo>
                  <a:pt x="17555" y="18411"/>
                </a:lnTo>
                <a:lnTo>
                  <a:pt x="17559" y="18404"/>
                </a:lnTo>
                <a:lnTo>
                  <a:pt x="17563" y="18396"/>
                </a:lnTo>
                <a:lnTo>
                  <a:pt x="17566" y="18388"/>
                </a:lnTo>
                <a:lnTo>
                  <a:pt x="17570" y="18380"/>
                </a:lnTo>
                <a:lnTo>
                  <a:pt x="17574" y="18373"/>
                </a:lnTo>
                <a:lnTo>
                  <a:pt x="17578" y="18365"/>
                </a:lnTo>
                <a:lnTo>
                  <a:pt x="17581" y="18358"/>
                </a:lnTo>
                <a:lnTo>
                  <a:pt x="17586" y="18350"/>
                </a:lnTo>
                <a:lnTo>
                  <a:pt x="17590" y="18342"/>
                </a:lnTo>
                <a:lnTo>
                  <a:pt x="17594" y="18334"/>
                </a:lnTo>
                <a:lnTo>
                  <a:pt x="17597" y="18327"/>
                </a:lnTo>
                <a:lnTo>
                  <a:pt x="17601" y="18319"/>
                </a:lnTo>
                <a:lnTo>
                  <a:pt x="17605" y="18312"/>
                </a:lnTo>
                <a:lnTo>
                  <a:pt x="17609" y="18304"/>
                </a:lnTo>
                <a:lnTo>
                  <a:pt x="17613" y="18296"/>
                </a:lnTo>
                <a:lnTo>
                  <a:pt x="17616" y="18288"/>
                </a:lnTo>
                <a:lnTo>
                  <a:pt x="17620" y="18281"/>
                </a:lnTo>
                <a:lnTo>
                  <a:pt x="17624" y="18273"/>
                </a:lnTo>
                <a:lnTo>
                  <a:pt x="17629" y="18266"/>
                </a:lnTo>
                <a:lnTo>
                  <a:pt x="17632" y="18257"/>
                </a:lnTo>
                <a:lnTo>
                  <a:pt x="17636" y="18250"/>
                </a:lnTo>
                <a:lnTo>
                  <a:pt x="17640" y="18242"/>
                </a:lnTo>
                <a:lnTo>
                  <a:pt x="17644" y="18236"/>
                </a:lnTo>
                <a:lnTo>
                  <a:pt x="17647" y="18230"/>
                </a:lnTo>
                <a:lnTo>
                  <a:pt x="17651" y="18223"/>
                </a:lnTo>
                <a:lnTo>
                  <a:pt x="17655" y="18217"/>
                </a:lnTo>
                <a:lnTo>
                  <a:pt x="17659" y="18210"/>
                </a:lnTo>
                <a:lnTo>
                  <a:pt x="17662" y="18204"/>
                </a:lnTo>
                <a:lnTo>
                  <a:pt x="17666" y="18197"/>
                </a:lnTo>
                <a:lnTo>
                  <a:pt x="17667" y="18196"/>
                </a:lnTo>
                <a:lnTo>
                  <a:pt x="17497" y="18089"/>
                </a:lnTo>
                <a:close/>
                <a:moveTo>
                  <a:pt x="11485" y="18656"/>
                </a:moveTo>
                <a:lnTo>
                  <a:pt x="11485" y="19060"/>
                </a:lnTo>
                <a:lnTo>
                  <a:pt x="11687" y="19060"/>
                </a:lnTo>
                <a:lnTo>
                  <a:pt x="11687" y="18656"/>
                </a:lnTo>
                <a:close/>
                <a:moveTo>
                  <a:pt x="22970" y="19102"/>
                </a:moveTo>
                <a:lnTo>
                  <a:pt x="22970" y="19506"/>
                </a:lnTo>
                <a:lnTo>
                  <a:pt x="23171" y="19506"/>
                </a:lnTo>
                <a:lnTo>
                  <a:pt x="23171" y="19102"/>
                </a:lnTo>
                <a:close/>
                <a:moveTo>
                  <a:pt x="17227" y="19109"/>
                </a:moveTo>
                <a:lnTo>
                  <a:pt x="17227" y="19513"/>
                </a:lnTo>
                <a:lnTo>
                  <a:pt x="17430" y="19513"/>
                </a:lnTo>
                <a:lnTo>
                  <a:pt x="17430" y="19109"/>
                </a:lnTo>
                <a:close/>
                <a:moveTo>
                  <a:pt x="11485" y="19667"/>
                </a:moveTo>
                <a:lnTo>
                  <a:pt x="11485" y="20072"/>
                </a:lnTo>
                <a:lnTo>
                  <a:pt x="11687" y="20072"/>
                </a:lnTo>
                <a:lnTo>
                  <a:pt x="11687" y="19667"/>
                </a:lnTo>
                <a:close/>
                <a:moveTo>
                  <a:pt x="22970" y="20114"/>
                </a:moveTo>
                <a:lnTo>
                  <a:pt x="22970" y="20518"/>
                </a:lnTo>
                <a:lnTo>
                  <a:pt x="23171" y="20518"/>
                </a:lnTo>
                <a:lnTo>
                  <a:pt x="23171" y="20114"/>
                </a:lnTo>
                <a:close/>
                <a:moveTo>
                  <a:pt x="17227" y="20120"/>
                </a:moveTo>
                <a:lnTo>
                  <a:pt x="17227" y="20524"/>
                </a:lnTo>
                <a:lnTo>
                  <a:pt x="17430" y="20524"/>
                </a:lnTo>
                <a:lnTo>
                  <a:pt x="17430" y="20120"/>
                </a:lnTo>
                <a:close/>
                <a:moveTo>
                  <a:pt x="11485" y="20679"/>
                </a:moveTo>
                <a:lnTo>
                  <a:pt x="11485" y="21084"/>
                </a:lnTo>
                <a:lnTo>
                  <a:pt x="11687" y="21084"/>
                </a:lnTo>
                <a:lnTo>
                  <a:pt x="11687" y="20679"/>
                </a:lnTo>
                <a:close/>
                <a:moveTo>
                  <a:pt x="22970" y="21124"/>
                </a:moveTo>
                <a:lnTo>
                  <a:pt x="22970" y="21529"/>
                </a:lnTo>
                <a:lnTo>
                  <a:pt x="23171" y="21529"/>
                </a:lnTo>
                <a:lnTo>
                  <a:pt x="23171" y="21124"/>
                </a:lnTo>
                <a:close/>
                <a:moveTo>
                  <a:pt x="17227" y="21132"/>
                </a:moveTo>
                <a:lnTo>
                  <a:pt x="17227" y="21536"/>
                </a:lnTo>
                <a:lnTo>
                  <a:pt x="17430" y="21536"/>
                </a:lnTo>
                <a:lnTo>
                  <a:pt x="17430" y="21132"/>
                </a:lnTo>
                <a:close/>
                <a:moveTo>
                  <a:pt x="11485" y="21690"/>
                </a:moveTo>
                <a:lnTo>
                  <a:pt x="11485" y="22094"/>
                </a:lnTo>
                <a:lnTo>
                  <a:pt x="11687" y="22094"/>
                </a:lnTo>
                <a:lnTo>
                  <a:pt x="11687" y="21690"/>
                </a:lnTo>
                <a:close/>
                <a:moveTo>
                  <a:pt x="22970" y="22135"/>
                </a:moveTo>
                <a:lnTo>
                  <a:pt x="22970" y="22540"/>
                </a:lnTo>
                <a:lnTo>
                  <a:pt x="23171" y="22540"/>
                </a:lnTo>
                <a:lnTo>
                  <a:pt x="23171" y="22135"/>
                </a:lnTo>
                <a:close/>
                <a:moveTo>
                  <a:pt x="17227" y="22144"/>
                </a:moveTo>
                <a:lnTo>
                  <a:pt x="17227" y="22548"/>
                </a:lnTo>
                <a:lnTo>
                  <a:pt x="17430" y="22548"/>
                </a:lnTo>
                <a:lnTo>
                  <a:pt x="17430" y="22144"/>
                </a:lnTo>
                <a:close/>
                <a:moveTo>
                  <a:pt x="11485" y="22702"/>
                </a:moveTo>
                <a:lnTo>
                  <a:pt x="11485" y="23106"/>
                </a:lnTo>
                <a:lnTo>
                  <a:pt x="11687" y="23106"/>
                </a:lnTo>
                <a:lnTo>
                  <a:pt x="11687" y="22702"/>
                </a:lnTo>
                <a:close/>
                <a:moveTo>
                  <a:pt x="22970" y="23147"/>
                </a:moveTo>
                <a:lnTo>
                  <a:pt x="22970" y="23551"/>
                </a:lnTo>
                <a:lnTo>
                  <a:pt x="23171" y="23551"/>
                </a:lnTo>
                <a:lnTo>
                  <a:pt x="23171" y="23147"/>
                </a:lnTo>
                <a:close/>
                <a:moveTo>
                  <a:pt x="17226" y="23153"/>
                </a:moveTo>
                <a:lnTo>
                  <a:pt x="17226" y="23370"/>
                </a:lnTo>
                <a:lnTo>
                  <a:pt x="17226" y="23379"/>
                </a:lnTo>
                <a:lnTo>
                  <a:pt x="17226" y="23388"/>
                </a:lnTo>
                <a:lnTo>
                  <a:pt x="17226" y="23397"/>
                </a:lnTo>
                <a:lnTo>
                  <a:pt x="17226" y="23406"/>
                </a:lnTo>
                <a:lnTo>
                  <a:pt x="17226" y="23414"/>
                </a:lnTo>
                <a:lnTo>
                  <a:pt x="17226" y="23424"/>
                </a:lnTo>
                <a:lnTo>
                  <a:pt x="17226" y="23433"/>
                </a:lnTo>
                <a:lnTo>
                  <a:pt x="17226" y="23442"/>
                </a:lnTo>
                <a:lnTo>
                  <a:pt x="17226" y="23450"/>
                </a:lnTo>
                <a:lnTo>
                  <a:pt x="17226" y="23459"/>
                </a:lnTo>
                <a:lnTo>
                  <a:pt x="17226" y="23469"/>
                </a:lnTo>
                <a:lnTo>
                  <a:pt x="17226" y="23478"/>
                </a:lnTo>
                <a:lnTo>
                  <a:pt x="17226" y="23486"/>
                </a:lnTo>
                <a:lnTo>
                  <a:pt x="17225" y="23495"/>
                </a:lnTo>
                <a:lnTo>
                  <a:pt x="17223" y="23504"/>
                </a:lnTo>
                <a:lnTo>
                  <a:pt x="17222" y="23514"/>
                </a:lnTo>
                <a:lnTo>
                  <a:pt x="17221" y="23522"/>
                </a:lnTo>
                <a:lnTo>
                  <a:pt x="17220" y="23531"/>
                </a:lnTo>
                <a:lnTo>
                  <a:pt x="17219" y="23540"/>
                </a:lnTo>
                <a:lnTo>
                  <a:pt x="17219" y="23545"/>
                </a:lnTo>
                <a:lnTo>
                  <a:pt x="17420" y="23570"/>
                </a:lnTo>
                <a:lnTo>
                  <a:pt x="17420" y="23565"/>
                </a:lnTo>
                <a:lnTo>
                  <a:pt x="17421" y="23555"/>
                </a:lnTo>
                <a:lnTo>
                  <a:pt x="17422" y="23544"/>
                </a:lnTo>
                <a:lnTo>
                  <a:pt x="17424" y="23534"/>
                </a:lnTo>
                <a:lnTo>
                  <a:pt x="17425" y="23524"/>
                </a:lnTo>
                <a:lnTo>
                  <a:pt x="17426" y="23514"/>
                </a:lnTo>
                <a:lnTo>
                  <a:pt x="17427" y="23503"/>
                </a:lnTo>
                <a:lnTo>
                  <a:pt x="17428" y="23493"/>
                </a:lnTo>
                <a:lnTo>
                  <a:pt x="17428" y="23483"/>
                </a:lnTo>
                <a:lnTo>
                  <a:pt x="17428" y="23473"/>
                </a:lnTo>
                <a:lnTo>
                  <a:pt x="17428" y="23462"/>
                </a:lnTo>
                <a:lnTo>
                  <a:pt x="17428" y="23452"/>
                </a:lnTo>
                <a:lnTo>
                  <a:pt x="17428" y="23442"/>
                </a:lnTo>
                <a:lnTo>
                  <a:pt x="17428" y="23432"/>
                </a:lnTo>
                <a:lnTo>
                  <a:pt x="17428" y="23422"/>
                </a:lnTo>
                <a:lnTo>
                  <a:pt x="17428" y="23411"/>
                </a:lnTo>
                <a:lnTo>
                  <a:pt x="17428" y="23401"/>
                </a:lnTo>
                <a:lnTo>
                  <a:pt x="17428" y="23391"/>
                </a:lnTo>
                <a:lnTo>
                  <a:pt x="17428" y="23381"/>
                </a:lnTo>
                <a:lnTo>
                  <a:pt x="17428" y="23370"/>
                </a:lnTo>
                <a:lnTo>
                  <a:pt x="17428" y="23153"/>
                </a:lnTo>
                <a:close/>
                <a:moveTo>
                  <a:pt x="11726" y="23691"/>
                </a:moveTo>
                <a:lnTo>
                  <a:pt x="11518" y="23731"/>
                </a:lnTo>
                <a:lnTo>
                  <a:pt x="11521" y="23742"/>
                </a:lnTo>
                <a:lnTo>
                  <a:pt x="11523" y="23752"/>
                </a:lnTo>
                <a:lnTo>
                  <a:pt x="11526" y="23762"/>
                </a:lnTo>
                <a:lnTo>
                  <a:pt x="11528" y="23772"/>
                </a:lnTo>
                <a:lnTo>
                  <a:pt x="11531" y="23782"/>
                </a:lnTo>
                <a:lnTo>
                  <a:pt x="11533" y="23791"/>
                </a:lnTo>
                <a:lnTo>
                  <a:pt x="11536" y="23800"/>
                </a:lnTo>
                <a:lnTo>
                  <a:pt x="11539" y="23808"/>
                </a:lnTo>
                <a:lnTo>
                  <a:pt x="11542" y="23817"/>
                </a:lnTo>
                <a:lnTo>
                  <a:pt x="11544" y="23827"/>
                </a:lnTo>
                <a:lnTo>
                  <a:pt x="11547" y="23836"/>
                </a:lnTo>
                <a:lnTo>
                  <a:pt x="11549" y="23844"/>
                </a:lnTo>
                <a:lnTo>
                  <a:pt x="11552" y="23853"/>
                </a:lnTo>
                <a:lnTo>
                  <a:pt x="11554" y="23863"/>
                </a:lnTo>
                <a:lnTo>
                  <a:pt x="11557" y="23872"/>
                </a:lnTo>
                <a:lnTo>
                  <a:pt x="11559" y="23880"/>
                </a:lnTo>
                <a:lnTo>
                  <a:pt x="11562" y="23889"/>
                </a:lnTo>
                <a:lnTo>
                  <a:pt x="11564" y="23898"/>
                </a:lnTo>
                <a:lnTo>
                  <a:pt x="11567" y="23908"/>
                </a:lnTo>
                <a:lnTo>
                  <a:pt x="11569" y="23916"/>
                </a:lnTo>
                <a:lnTo>
                  <a:pt x="11572" y="23925"/>
                </a:lnTo>
                <a:lnTo>
                  <a:pt x="11574" y="23934"/>
                </a:lnTo>
                <a:lnTo>
                  <a:pt x="11577" y="23943"/>
                </a:lnTo>
                <a:lnTo>
                  <a:pt x="11579" y="23952"/>
                </a:lnTo>
                <a:lnTo>
                  <a:pt x="11583" y="23961"/>
                </a:lnTo>
                <a:lnTo>
                  <a:pt x="11585" y="23970"/>
                </a:lnTo>
                <a:lnTo>
                  <a:pt x="11588" y="23979"/>
                </a:lnTo>
                <a:lnTo>
                  <a:pt x="11590" y="23987"/>
                </a:lnTo>
                <a:lnTo>
                  <a:pt x="11593" y="23997"/>
                </a:lnTo>
                <a:lnTo>
                  <a:pt x="11595" y="24006"/>
                </a:lnTo>
                <a:lnTo>
                  <a:pt x="11599" y="24015"/>
                </a:lnTo>
                <a:lnTo>
                  <a:pt x="11603" y="24023"/>
                </a:lnTo>
                <a:lnTo>
                  <a:pt x="11606" y="24032"/>
                </a:lnTo>
                <a:lnTo>
                  <a:pt x="11610" y="24042"/>
                </a:lnTo>
                <a:lnTo>
                  <a:pt x="11614" y="24051"/>
                </a:lnTo>
                <a:lnTo>
                  <a:pt x="11618" y="24059"/>
                </a:lnTo>
                <a:lnTo>
                  <a:pt x="11621" y="24068"/>
                </a:lnTo>
                <a:lnTo>
                  <a:pt x="11626" y="24077"/>
                </a:lnTo>
                <a:lnTo>
                  <a:pt x="11630" y="24087"/>
                </a:lnTo>
                <a:lnTo>
                  <a:pt x="11634" y="24095"/>
                </a:lnTo>
                <a:lnTo>
                  <a:pt x="11637" y="24104"/>
                </a:lnTo>
                <a:lnTo>
                  <a:pt x="11641" y="24113"/>
                </a:lnTo>
                <a:lnTo>
                  <a:pt x="11645" y="24122"/>
                </a:lnTo>
                <a:lnTo>
                  <a:pt x="11649" y="24131"/>
                </a:lnTo>
                <a:lnTo>
                  <a:pt x="11651" y="24136"/>
                </a:lnTo>
                <a:lnTo>
                  <a:pt x="11835" y="24053"/>
                </a:lnTo>
                <a:lnTo>
                  <a:pt x="11834" y="24049"/>
                </a:lnTo>
                <a:lnTo>
                  <a:pt x="11830" y="24042"/>
                </a:lnTo>
                <a:lnTo>
                  <a:pt x="11826" y="24033"/>
                </a:lnTo>
                <a:lnTo>
                  <a:pt x="11823" y="24026"/>
                </a:lnTo>
                <a:lnTo>
                  <a:pt x="11819" y="24018"/>
                </a:lnTo>
                <a:lnTo>
                  <a:pt x="11816" y="24011"/>
                </a:lnTo>
                <a:lnTo>
                  <a:pt x="11814" y="24003"/>
                </a:lnTo>
                <a:lnTo>
                  <a:pt x="11811" y="23996"/>
                </a:lnTo>
                <a:lnTo>
                  <a:pt x="11809" y="23987"/>
                </a:lnTo>
                <a:lnTo>
                  <a:pt x="11806" y="23980"/>
                </a:lnTo>
                <a:lnTo>
                  <a:pt x="11804" y="23972"/>
                </a:lnTo>
                <a:lnTo>
                  <a:pt x="11800" y="23965"/>
                </a:lnTo>
                <a:lnTo>
                  <a:pt x="11798" y="23957"/>
                </a:lnTo>
                <a:lnTo>
                  <a:pt x="11795" y="23949"/>
                </a:lnTo>
                <a:lnTo>
                  <a:pt x="11793" y="23941"/>
                </a:lnTo>
                <a:lnTo>
                  <a:pt x="11790" y="23934"/>
                </a:lnTo>
                <a:lnTo>
                  <a:pt x="11788" y="23926"/>
                </a:lnTo>
                <a:lnTo>
                  <a:pt x="11785" y="23919"/>
                </a:lnTo>
                <a:lnTo>
                  <a:pt x="11783" y="23911"/>
                </a:lnTo>
                <a:lnTo>
                  <a:pt x="11780" y="23903"/>
                </a:lnTo>
                <a:lnTo>
                  <a:pt x="11778" y="23895"/>
                </a:lnTo>
                <a:lnTo>
                  <a:pt x="11775" y="23888"/>
                </a:lnTo>
                <a:lnTo>
                  <a:pt x="11773" y="23880"/>
                </a:lnTo>
                <a:lnTo>
                  <a:pt x="11771" y="23873"/>
                </a:lnTo>
                <a:lnTo>
                  <a:pt x="11768" y="23865"/>
                </a:lnTo>
                <a:lnTo>
                  <a:pt x="11766" y="23857"/>
                </a:lnTo>
                <a:lnTo>
                  <a:pt x="11763" y="23849"/>
                </a:lnTo>
                <a:lnTo>
                  <a:pt x="11761" y="23842"/>
                </a:lnTo>
                <a:lnTo>
                  <a:pt x="11757" y="23834"/>
                </a:lnTo>
                <a:lnTo>
                  <a:pt x="11755" y="23826"/>
                </a:lnTo>
                <a:lnTo>
                  <a:pt x="11752" y="23816"/>
                </a:lnTo>
                <a:lnTo>
                  <a:pt x="11750" y="23807"/>
                </a:lnTo>
                <a:lnTo>
                  <a:pt x="11747" y="23800"/>
                </a:lnTo>
                <a:lnTo>
                  <a:pt x="11745" y="23791"/>
                </a:lnTo>
                <a:lnTo>
                  <a:pt x="11742" y="23782"/>
                </a:lnTo>
                <a:lnTo>
                  <a:pt x="11740" y="23772"/>
                </a:lnTo>
                <a:lnTo>
                  <a:pt x="11737" y="23764"/>
                </a:lnTo>
                <a:lnTo>
                  <a:pt x="11735" y="23755"/>
                </a:lnTo>
                <a:lnTo>
                  <a:pt x="11733" y="23746"/>
                </a:lnTo>
                <a:lnTo>
                  <a:pt x="11732" y="23737"/>
                </a:lnTo>
                <a:lnTo>
                  <a:pt x="11731" y="23728"/>
                </a:lnTo>
                <a:lnTo>
                  <a:pt x="11730" y="23719"/>
                </a:lnTo>
                <a:lnTo>
                  <a:pt x="11728" y="23710"/>
                </a:lnTo>
                <a:lnTo>
                  <a:pt x="11727" y="23701"/>
                </a:lnTo>
                <a:lnTo>
                  <a:pt x="11726" y="23693"/>
                </a:lnTo>
                <a:lnTo>
                  <a:pt x="11726" y="23691"/>
                </a:lnTo>
                <a:close/>
                <a:moveTo>
                  <a:pt x="17063" y="24099"/>
                </a:moveTo>
                <a:lnTo>
                  <a:pt x="17059" y="24106"/>
                </a:lnTo>
                <a:lnTo>
                  <a:pt x="17056" y="24114"/>
                </a:lnTo>
                <a:lnTo>
                  <a:pt x="17051" y="24121"/>
                </a:lnTo>
                <a:lnTo>
                  <a:pt x="17047" y="24130"/>
                </a:lnTo>
                <a:lnTo>
                  <a:pt x="17043" y="24137"/>
                </a:lnTo>
                <a:lnTo>
                  <a:pt x="17040" y="24145"/>
                </a:lnTo>
                <a:lnTo>
                  <a:pt x="17036" y="24152"/>
                </a:lnTo>
                <a:lnTo>
                  <a:pt x="17032" y="24160"/>
                </a:lnTo>
                <a:lnTo>
                  <a:pt x="17028" y="24167"/>
                </a:lnTo>
                <a:lnTo>
                  <a:pt x="17025" y="24176"/>
                </a:lnTo>
                <a:lnTo>
                  <a:pt x="17021" y="24183"/>
                </a:lnTo>
                <a:lnTo>
                  <a:pt x="17017" y="24191"/>
                </a:lnTo>
                <a:lnTo>
                  <a:pt x="17013" y="24198"/>
                </a:lnTo>
                <a:lnTo>
                  <a:pt x="17010" y="24205"/>
                </a:lnTo>
                <a:lnTo>
                  <a:pt x="17005" y="24211"/>
                </a:lnTo>
                <a:lnTo>
                  <a:pt x="17001" y="24218"/>
                </a:lnTo>
                <a:lnTo>
                  <a:pt x="16997" y="24224"/>
                </a:lnTo>
                <a:lnTo>
                  <a:pt x="16994" y="24231"/>
                </a:lnTo>
                <a:lnTo>
                  <a:pt x="16990" y="24237"/>
                </a:lnTo>
                <a:lnTo>
                  <a:pt x="16986" y="24243"/>
                </a:lnTo>
                <a:lnTo>
                  <a:pt x="16982" y="24249"/>
                </a:lnTo>
                <a:lnTo>
                  <a:pt x="16979" y="24256"/>
                </a:lnTo>
                <a:lnTo>
                  <a:pt x="16975" y="24263"/>
                </a:lnTo>
                <a:lnTo>
                  <a:pt x="16971" y="24269"/>
                </a:lnTo>
                <a:lnTo>
                  <a:pt x="16967" y="24275"/>
                </a:lnTo>
                <a:lnTo>
                  <a:pt x="16963" y="24282"/>
                </a:lnTo>
                <a:lnTo>
                  <a:pt x="16959" y="24288"/>
                </a:lnTo>
                <a:lnTo>
                  <a:pt x="16955" y="24294"/>
                </a:lnTo>
                <a:lnTo>
                  <a:pt x="16951" y="24300"/>
                </a:lnTo>
                <a:lnTo>
                  <a:pt x="16946" y="24308"/>
                </a:lnTo>
                <a:lnTo>
                  <a:pt x="16941" y="24314"/>
                </a:lnTo>
                <a:lnTo>
                  <a:pt x="16936" y="24320"/>
                </a:lnTo>
                <a:lnTo>
                  <a:pt x="16931" y="24326"/>
                </a:lnTo>
                <a:lnTo>
                  <a:pt x="16926" y="24333"/>
                </a:lnTo>
                <a:lnTo>
                  <a:pt x="16921" y="24339"/>
                </a:lnTo>
                <a:lnTo>
                  <a:pt x="16915" y="24345"/>
                </a:lnTo>
                <a:lnTo>
                  <a:pt x="16910" y="24352"/>
                </a:lnTo>
                <a:lnTo>
                  <a:pt x="16905" y="24359"/>
                </a:lnTo>
                <a:lnTo>
                  <a:pt x="16900" y="24365"/>
                </a:lnTo>
                <a:lnTo>
                  <a:pt x="16895" y="24371"/>
                </a:lnTo>
                <a:lnTo>
                  <a:pt x="16890" y="24377"/>
                </a:lnTo>
                <a:lnTo>
                  <a:pt x="16885" y="24384"/>
                </a:lnTo>
                <a:lnTo>
                  <a:pt x="16880" y="24390"/>
                </a:lnTo>
                <a:lnTo>
                  <a:pt x="16874" y="24397"/>
                </a:lnTo>
                <a:lnTo>
                  <a:pt x="16869" y="24403"/>
                </a:lnTo>
                <a:lnTo>
                  <a:pt x="16864" y="24410"/>
                </a:lnTo>
                <a:lnTo>
                  <a:pt x="16859" y="24416"/>
                </a:lnTo>
                <a:lnTo>
                  <a:pt x="16855" y="24420"/>
                </a:lnTo>
                <a:lnTo>
                  <a:pt x="17016" y="24545"/>
                </a:lnTo>
                <a:lnTo>
                  <a:pt x="17020" y="24542"/>
                </a:lnTo>
                <a:lnTo>
                  <a:pt x="17026" y="24535"/>
                </a:lnTo>
                <a:lnTo>
                  <a:pt x="17032" y="24529"/>
                </a:lnTo>
                <a:lnTo>
                  <a:pt x="17037" y="24522"/>
                </a:lnTo>
                <a:lnTo>
                  <a:pt x="17042" y="24516"/>
                </a:lnTo>
                <a:lnTo>
                  <a:pt x="17047" y="24509"/>
                </a:lnTo>
                <a:lnTo>
                  <a:pt x="17052" y="24503"/>
                </a:lnTo>
                <a:lnTo>
                  <a:pt x="17058" y="24496"/>
                </a:lnTo>
                <a:lnTo>
                  <a:pt x="17063" y="24489"/>
                </a:lnTo>
                <a:lnTo>
                  <a:pt x="17068" y="24482"/>
                </a:lnTo>
                <a:lnTo>
                  <a:pt x="17073" y="24473"/>
                </a:lnTo>
                <a:lnTo>
                  <a:pt x="17078" y="24466"/>
                </a:lnTo>
                <a:lnTo>
                  <a:pt x="17083" y="24458"/>
                </a:lnTo>
                <a:lnTo>
                  <a:pt x="17088" y="24451"/>
                </a:lnTo>
                <a:lnTo>
                  <a:pt x="17093" y="24443"/>
                </a:lnTo>
                <a:lnTo>
                  <a:pt x="17099" y="24435"/>
                </a:lnTo>
                <a:lnTo>
                  <a:pt x="17104" y="24427"/>
                </a:lnTo>
                <a:lnTo>
                  <a:pt x="17109" y="24420"/>
                </a:lnTo>
                <a:lnTo>
                  <a:pt x="17114" y="24412"/>
                </a:lnTo>
                <a:lnTo>
                  <a:pt x="17119" y="24405"/>
                </a:lnTo>
                <a:lnTo>
                  <a:pt x="17124" y="24397"/>
                </a:lnTo>
                <a:lnTo>
                  <a:pt x="17129" y="24389"/>
                </a:lnTo>
                <a:lnTo>
                  <a:pt x="17134" y="24381"/>
                </a:lnTo>
                <a:lnTo>
                  <a:pt x="17139" y="24374"/>
                </a:lnTo>
                <a:lnTo>
                  <a:pt x="17145" y="24366"/>
                </a:lnTo>
                <a:lnTo>
                  <a:pt x="17150" y="24359"/>
                </a:lnTo>
                <a:lnTo>
                  <a:pt x="17155" y="24351"/>
                </a:lnTo>
                <a:lnTo>
                  <a:pt x="17160" y="24343"/>
                </a:lnTo>
                <a:lnTo>
                  <a:pt x="17165" y="24335"/>
                </a:lnTo>
                <a:lnTo>
                  <a:pt x="17170" y="24328"/>
                </a:lnTo>
                <a:lnTo>
                  <a:pt x="17175" y="24320"/>
                </a:lnTo>
                <a:lnTo>
                  <a:pt x="17180" y="24313"/>
                </a:lnTo>
                <a:lnTo>
                  <a:pt x="17186" y="24305"/>
                </a:lnTo>
                <a:lnTo>
                  <a:pt x="17191" y="24297"/>
                </a:lnTo>
                <a:lnTo>
                  <a:pt x="17196" y="24289"/>
                </a:lnTo>
                <a:lnTo>
                  <a:pt x="17200" y="24282"/>
                </a:lnTo>
                <a:lnTo>
                  <a:pt x="17204" y="24274"/>
                </a:lnTo>
                <a:lnTo>
                  <a:pt x="17207" y="24267"/>
                </a:lnTo>
                <a:lnTo>
                  <a:pt x="17211" y="24258"/>
                </a:lnTo>
                <a:lnTo>
                  <a:pt x="17215" y="24251"/>
                </a:lnTo>
                <a:lnTo>
                  <a:pt x="17219" y="24243"/>
                </a:lnTo>
                <a:lnTo>
                  <a:pt x="17222" y="24236"/>
                </a:lnTo>
                <a:lnTo>
                  <a:pt x="17226" y="24228"/>
                </a:lnTo>
                <a:lnTo>
                  <a:pt x="17231" y="24221"/>
                </a:lnTo>
                <a:lnTo>
                  <a:pt x="17235" y="24212"/>
                </a:lnTo>
                <a:lnTo>
                  <a:pt x="17238" y="24203"/>
                </a:lnTo>
                <a:lnTo>
                  <a:pt x="17242" y="24195"/>
                </a:lnTo>
                <a:lnTo>
                  <a:pt x="17246" y="24186"/>
                </a:lnTo>
                <a:lnTo>
                  <a:pt x="17063" y="24099"/>
                </a:lnTo>
                <a:close/>
                <a:moveTo>
                  <a:pt x="22970" y="24159"/>
                </a:moveTo>
                <a:lnTo>
                  <a:pt x="22970" y="24563"/>
                </a:lnTo>
                <a:lnTo>
                  <a:pt x="23171" y="24563"/>
                </a:lnTo>
                <a:lnTo>
                  <a:pt x="23171" y="24159"/>
                </a:lnTo>
                <a:close/>
                <a:moveTo>
                  <a:pt x="12150" y="24516"/>
                </a:moveTo>
                <a:lnTo>
                  <a:pt x="12014" y="24665"/>
                </a:lnTo>
                <a:cubicBezTo>
                  <a:pt x="12122" y="24763"/>
                  <a:pt x="12248" y="24847"/>
                  <a:pt x="12382" y="24903"/>
                </a:cubicBezTo>
                <a:lnTo>
                  <a:pt x="12458" y="24717"/>
                </a:lnTo>
                <a:cubicBezTo>
                  <a:pt x="12344" y="24668"/>
                  <a:pt x="12242" y="24600"/>
                  <a:pt x="12150" y="24516"/>
                </a:cubicBezTo>
                <a:close/>
                <a:moveTo>
                  <a:pt x="13017" y="24788"/>
                </a:moveTo>
                <a:lnTo>
                  <a:pt x="13017" y="24990"/>
                </a:lnTo>
                <a:lnTo>
                  <a:pt x="13421" y="24990"/>
                </a:lnTo>
                <a:lnTo>
                  <a:pt x="13421" y="24788"/>
                </a:lnTo>
                <a:close/>
                <a:moveTo>
                  <a:pt x="14028" y="24788"/>
                </a:moveTo>
                <a:lnTo>
                  <a:pt x="14028" y="24990"/>
                </a:lnTo>
                <a:lnTo>
                  <a:pt x="14432" y="24990"/>
                </a:lnTo>
                <a:lnTo>
                  <a:pt x="14432" y="24788"/>
                </a:lnTo>
                <a:close/>
                <a:moveTo>
                  <a:pt x="15040" y="24788"/>
                </a:moveTo>
                <a:lnTo>
                  <a:pt x="15040" y="24990"/>
                </a:lnTo>
                <a:lnTo>
                  <a:pt x="15444" y="24990"/>
                </a:lnTo>
                <a:lnTo>
                  <a:pt x="15444" y="24788"/>
                </a:lnTo>
                <a:close/>
                <a:moveTo>
                  <a:pt x="16402" y="24732"/>
                </a:moveTo>
                <a:lnTo>
                  <a:pt x="16398" y="24733"/>
                </a:lnTo>
                <a:lnTo>
                  <a:pt x="16392" y="24735"/>
                </a:lnTo>
                <a:lnTo>
                  <a:pt x="16384" y="24738"/>
                </a:lnTo>
                <a:lnTo>
                  <a:pt x="16378" y="24740"/>
                </a:lnTo>
                <a:lnTo>
                  <a:pt x="16372" y="24743"/>
                </a:lnTo>
                <a:lnTo>
                  <a:pt x="16366" y="24746"/>
                </a:lnTo>
                <a:lnTo>
                  <a:pt x="16359" y="24749"/>
                </a:lnTo>
                <a:lnTo>
                  <a:pt x="16353" y="24751"/>
                </a:lnTo>
                <a:lnTo>
                  <a:pt x="16346" y="24754"/>
                </a:lnTo>
                <a:lnTo>
                  <a:pt x="16340" y="24756"/>
                </a:lnTo>
                <a:lnTo>
                  <a:pt x="16333" y="24758"/>
                </a:lnTo>
                <a:lnTo>
                  <a:pt x="16327" y="24759"/>
                </a:lnTo>
                <a:lnTo>
                  <a:pt x="16321" y="24760"/>
                </a:lnTo>
                <a:lnTo>
                  <a:pt x="16315" y="24761"/>
                </a:lnTo>
                <a:lnTo>
                  <a:pt x="16308" y="24763"/>
                </a:lnTo>
                <a:lnTo>
                  <a:pt x="16301" y="24764"/>
                </a:lnTo>
                <a:lnTo>
                  <a:pt x="16295" y="24765"/>
                </a:lnTo>
                <a:lnTo>
                  <a:pt x="16289" y="24766"/>
                </a:lnTo>
                <a:lnTo>
                  <a:pt x="16282" y="24768"/>
                </a:lnTo>
                <a:lnTo>
                  <a:pt x="16276" y="24769"/>
                </a:lnTo>
                <a:lnTo>
                  <a:pt x="16270" y="24770"/>
                </a:lnTo>
                <a:lnTo>
                  <a:pt x="16264" y="24771"/>
                </a:lnTo>
                <a:lnTo>
                  <a:pt x="16256" y="24773"/>
                </a:lnTo>
                <a:lnTo>
                  <a:pt x="16250" y="24774"/>
                </a:lnTo>
                <a:lnTo>
                  <a:pt x="16244" y="24775"/>
                </a:lnTo>
                <a:lnTo>
                  <a:pt x="16238" y="24776"/>
                </a:lnTo>
                <a:lnTo>
                  <a:pt x="16231" y="24778"/>
                </a:lnTo>
                <a:lnTo>
                  <a:pt x="16225" y="24779"/>
                </a:lnTo>
                <a:lnTo>
                  <a:pt x="16219" y="24780"/>
                </a:lnTo>
                <a:lnTo>
                  <a:pt x="16212" y="24781"/>
                </a:lnTo>
                <a:lnTo>
                  <a:pt x="16205" y="24783"/>
                </a:lnTo>
                <a:lnTo>
                  <a:pt x="16199" y="24784"/>
                </a:lnTo>
                <a:lnTo>
                  <a:pt x="16193" y="24785"/>
                </a:lnTo>
                <a:lnTo>
                  <a:pt x="16185" y="24787"/>
                </a:lnTo>
                <a:lnTo>
                  <a:pt x="16179" y="24788"/>
                </a:lnTo>
                <a:lnTo>
                  <a:pt x="16051" y="24788"/>
                </a:lnTo>
                <a:lnTo>
                  <a:pt x="16051" y="24990"/>
                </a:lnTo>
                <a:lnTo>
                  <a:pt x="16167" y="24990"/>
                </a:lnTo>
                <a:lnTo>
                  <a:pt x="16177" y="24989"/>
                </a:lnTo>
                <a:lnTo>
                  <a:pt x="16186" y="24988"/>
                </a:lnTo>
                <a:lnTo>
                  <a:pt x="16194" y="24987"/>
                </a:lnTo>
                <a:lnTo>
                  <a:pt x="16203" y="24985"/>
                </a:lnTo>
                <a:lnTo>
                  <a:pt x="16212" y="24984"/>
                </a:lnTo>
                <a:lnTo>
                  <a:pt x="16222" y="24983"/>
                </a:lnTo>
                <a:lnTo>
                  <a:pt x="16230" y="24982"/>
                </a:lnTo>
                <a:lnTo>
                  <a:pt x="16239" y="24980"/>
                </a:lnTo>
                <a:lnTo>
                  <a:pt x="16248" y="24979"/>
                </a:lnTo>
                <a:lnTo>
                  <a:pt x="16257" y="24978"/>
                </a:lnTo>
                <a:lnTo>
                  <a:pt x="16266" y="24977"/>
                </a:lnTo>
                <a:lnTo>
                  <a:pt x="16275" y="24975"/>
                </a:lnTo>
                <a:lnTo>
                  <a:pt x="16284" y="24974"/>
                </a:lnTo>
                <a:lnTo>
                  <a:pt x="16293" y="24973"/>
                </a:lnTo>
                <a:lnTo>
                  <a:pt x="16301" y="24971"/>
                </a:lnTo>
                <a:lnTo>
                  <a:pt x="16310" y="24970"/>
                </a:lnTo>
                <a:lnTo>
                  <a:pt x="16319" y="24969"/>
                </a:lnTo>
                <a:lnTo>
                  <a:pt x="16326" y="24968"/>
                </a:lnTo>
                <a:lnTo>
                  <a:pt x="16334" y="24966"/>
                </a:lnTo>
                <a:lnTo>
                  <a:pt x="16341" y="24964"/>
                </a:lnTo>
                <a:lnTo>
                  <a:pt x="16351" y="24962"/>
                </a:lnTo>
                <a:lnTo>
                  <a:pt x="16360" y="24959"/>
                </a:lnTo>
                <a:lnTo>
                  <a:pt x="16367" y="24957"/>
                </a:lnTo>
                <a:lnTo>
                  <a:pt x="16375" y="24954"/>
                </a:lnTo>
                <a:lnTo>
                  <a:pt x="16382" y="24952"/>
                </a:lnTo>
                <a:lnTo>
                  <a:pt x="16390" y="24949"/>
                </a:lnTo>
                <a:lnTo>
                  <a:pt x="16398" y="24947"/>
                </a:lnTo>
                <a:lnTo>
                  <a:pt x="16406" y="24944"/>
                </a:lnTo>
                <a:lnTo>
                  <a:pt x="16413" y="24942"/>
                </a:lnTo>
                <a:lnTo>
                  <a:pt x="16421" y="24939"/>
                </a:lnTo>
                <a:lnTo>
                  <a:pt x="16428" y="24937"/>
                </a:lnTo>
                <a:lnTo>
                  <a:pt x="16437" y="24934"/>
                </a:lnTo>
                <a:lnTo>
                  <a:pt x="16444" y="24932"/>
                </a:lnTo>
                <a:lnTo>
                  <a:pt x="16452" y="24929"/>
                </a:lnTo>
                <a:lnTo>
                  <a:pt x="16459" y="24927"/>
                </a:lnTo>
                <a:lnTo>
                  <a:pt x="16466" y="24924"/>
                </a:lnTo>
                <a:lnTo>
                  <a:pt x="16472" y="24922"/>
                </a:lnTo>
                <a:lnTo>
                  <a:pt x="16402" y="24732"/>
                </a:lnTo>
                <a:close/>
                <a:moveTo>
                  <a:pt x="22970" y="25171"/>
                </a:moveTo>
                <a:lnTo>
                  <a:pt x="22970" y="25575"/>
                </a:lnTo>
                <a:lnTo>
                  <a:pt x="23171" y="25575"/>
                </a:lnTo>
                <a:lnTo>
                  <a:pt x="23171" y="25171"/>
                </a:lnTo>
                <a:close/>
                <a:moveTo>
                  <a:pt x="22970" y="26182"/>
                </a:moveTo>
                <a:lnTo>
                  <a:pt x="22970" y="26586"/>
                </a:lnTo>
                <a:lnTo>
                  <a:pt x="23171" y="26586"/>
                </a:lnTo>
                <a:lnTo>
                  <a:pt x="23171" y="26182"/>
                </a:lnTo>
                <a:close/>
                <a:moveTo>
                  <a:pt x="22970" y="27194"/>
                </a:moveTo>
                <a:lnTo>
                  <a:pt x="22970" y="27598"/>
                </a:lnTo>
                <a:lnTo>
                  <a:pt x="23171" y="27598"/>
                </a:lnTo>
                <a:lnTo>
                  <a:pt x="23171" y="27194"/>
                </a:lnTo>
                <a:close/>
                <a:moveTo>
                  <a:pt x="22970" y="28206"/>
                </a:moveTo>
                <a:lnTo>
                  <a:pt x="22970" y="28610"/>
                </a:lnTo>
                <a:lnTo>
                  <a:pt x="23171" y="28610"/>
                </a:lnTo>
                <a:lnTo>
                  <a:pt x="23171" y="28206"/>
                </a:lnTo>
                <a:close/>
                <a:moveTo>
                  <a:pt x="22970" y="29218"/>
                </a:moveTo>
                <a:lnTo>
                  <a:pt x="22970" y="29622"/>
                </a:lnTo>
                <a:lnTo>
                  <a:pt x="23171" y="29622"/>
                </a:lnTo>
                <a:lnTo>
                  <a:pt x="23171" y="29218"/>
                </a:lnTo>
                <a:close/>
                <a:moveTo>
                  <a:pt x="22970" y="30229"/>
                </a:moveTo>
                <a:lnTo>
                  <a:pt x="22970" y="30633"/>
                </a:lnTo>
                <a:lnTo>
                  <a:pt x="23171" y="30633"/>
                </a:lnTo>
                <a:lnTo>
                  <a:pt x="23171" y="30229"/>
                </a:lnTo>
                <a:close/>
                <a:moveTo>
                  <a:pt x="22970" y="31241"/>
                </a:moveTo>
                <a:lnTo>
                  <a:pt x="22970" y="31645"/>
                </a:lnTo>
                <a:lnTo>
                  <a:pt x="23171" y="31645"/>
                </a:lnTo>
                <a:lnTo>
                  <a:pt x="23171" y="31241"/>
                </a:lnTo>
                <a:close/>
                <a:moveTo>
                  <a:pt x="22970" y="32253"/>
                </a:moveTo>
                <a:lnTo>
                  <a:pt x="22970" y="32657"/>
                </a:lnTo>
                <a:lnTo>
                  <a:pt x="23171" y="32657"/>
                </a:lnTo>
                <a:lnTo>
                  <a:pt x="23171" y="32253"/>
                </a:lnTo>
                <a:close/>
                <a:moveTo>
                  <a:pt x="22970" y="33265"/>
                </a:moveTo>
                <a:lnTo>
                  <a:pt x="22970" y="33669"/>
                </a:lnTo>
                <a:lnTo>
                  <a:pt x="23171" y="33669"/>
                </a:lnTo>
                <a:lnTo>
                  <a:pt x="23171" y="332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7"/>
          <p:cNvSpPr/>
          <p:nvPr/>
        </p:nvSpPr>
        <p:spPr>
          <a:xfrm>
            <a:off x="2718635" y="2785350"/>
            <a:ext cx="7580" cy="15333"/>
          </a:xfrm>
          <a:custGeom>
            <a:rect b="b" l="l" r="r" t="t"/>
            <a:pathLst>
              <a:path extrusionOk="0" h="169" w="85">
                <a:moveTo>
                  <a:pt x="1" y="136"/>
                </a:moveTo>
                <a:cubicBezTo>
                  <a:pt x="1" y="154"/>
                  <a:pt x="15" y="168"/>
                  <a:pt x="32" y="168"/>
                </a:cubicBezTo>
                <a:lnTo>
                  <a:pt x="53" y="168"/>
                </a:lnTo>
                <a:cubicBezTo>
                  <a:pt x="71" y="168"/>
                  <a:pt x="84" y="154"/>
                  <a:pt x="84" y="136"/>
                </a:cubicBezTo>
                <a:lnTo>
                  <a:pt x="84" y="32"/>
                </a:lnTo>
                <a:cubicBezTo>
                  <a:pt x="84" y="15"/>
                  <a:pt x="71" y="0"/>
                  <a:pt x="53" y="0"/>
                </a:cubicBezTo>
                <a:lnTo>
                  <a:pt x="32" y="0"/>
                </a:lnTo>
                <a:cubicBezTo>
                  <a:pt x="15" y="0"/>
                  <a:pt x="1" y="15"/>
                  <a:pt x="1" y="32"/>
                </a:cubicBezTo>
                <a:close/>
              </a:path>
            </a:pathLst>
          </a:custGeom>
          <a:solidFill>
            <a:srgbClr val="EF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7"/>
          <p:cNvSpPr/>
          <p:nvPr/>
        </p:nvSpPr>
        <p:spPr>
          <a:xfrm>
            <a:off x="2520673" y="2735632"/>
            <a:ext cx="205453" cy="68860"/>
          </a:xfrm>
          <a:custGeom>
            <a:rect b="b" l="l" r="r" t="t"/>
            <a:pathLst>
              <a:path extrusionOk="0" h="759" w="2304">
                <a:moveTo>
                  <a:pt x="615" y="84"/>
                </a:moveTo>
                <a:lnTo>
                  <a:pt x="1189" y="84"/>
                </a:lnTo>
                <a:cubicBezTo>
                  <a:pt x="1392" y="84"/>
                  <a:pt x="1552" y="295"/>
                  <a:pt x="1613" y="380"/>
                </a:cubicBezTo>
                <a:lnTo>
                  <a:pt x="2064" y="380"/>
                </a:lnTo>
                <a:cubicBezTo>
                  <a:pt x="2163" y="380"/>
                  <a:pt x="2303" y="446"/>
                  <a:pt x="2303" y="543"/>
                </a:cubicBezTo>
                <a:lnTo>
                  <a:pt x="2303" y="758"/>
                </a:lnTo>
                <a:lnTo>
                  <a:pt x="1636" y="758"/>
                </a:lnTo>
                <a:lnTo>
                  <a:pt x="690" y="758"/>
                </a:lnTo>
                <a:lnTo>
                  <a:pt x="512" y="758"/>
                </a:lnTo>
                <a:lnTo>
                  <a:pt x="0" y="758"/>
                </a:lnTo>
                <a:cubicBezTo>
                  <a:pt x="150" y="0"/>
                  <a:pt x="567" y="84"/>
                  <a:pt x="615" y="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7"/>
          <p:cNvSpPr/>
          <p:nvPr/>
        </p:nvSpPr>
        <p:spPr>
          <a:xfrm>
            <a:off x="2515590" y="2792880"/>
            <a:ext cx="206880" cy="7802"/>
          </a:xfrm>
          <a:custGeom>
            <a:rect b="b" l="l" r="r" t="t"/>
            <a:pathLst>
              <a:path extrusionOk="0" h="86" w="2320">
                <a:moveTo>
                  <a:pt x="1" y="46"/>
                </a:moveTo>
                <a:cubicBezTo>
                  <a:pt x="1" y="68"/>
                  <a:pt x="17" y="85"/>
                  <a:pt x="39" y="85"/>
                </a:cubicBezTo>
                <a:lnTo>
                  <a:pt x="2282" y="85"/>
                </a:lnTo>
                <a:cubicBezTo>
                  <a:pt x="2303" y="85"/>
                  <a:pt x="2320" y="68"/>
                  <a:pt x="2320" y="46"/>
                </a:cubicBezTo>
                <a:lnTo>
                  <a:pt x="2320" y="39"/>
                </a:lnTo>
                <a:cubicBezTo>
                  <a:pt x="2320" y="17"/>
                  <a:pt x="2303" y="0"/>
                  <a:pt x="2282" y="0"/>
                </a:cubicBezTo>
                <a:lnTo>
                  <a:pt x="39" y="0"/>
                </a:lnTo>
                <a:cubicBezTo>
                  <a:pt x="18" y="0"/>
                  <a:pt x="1" y="17"/>
                  <a:pt x="1" y="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7"/>
          <p:cNvSpPr/>
          <p:nvPr/>
        </p:nvSpPr>
        <p:spPr>
          <a:xfrm>
            <a:off x="2665845" y="2786257"/>
            <a:ext cx="34510" cy="35111"/>
          </a:xfrm>
          <a:custGeom>
            <a:rect b="b" l="l" r="r" t="t"/>
            <a:pathLst>
              <a:path extrusionOk="0" h="387" w="387">
                <a:moveTo>
                  <a:pt x="0" y="194"/>
                </a:moveTo>
                <a:cubicBezTo>
                  <a:pt x="0" y="299"/>
                  <a:pt x="87" y="386"/>
                  <a:pt x="194" y="386"/>
                </a:cubicBezTo>
                <a:cubicBezTo>
                  <a:pt x="300" y="386"/>
                  <a:pt x="387" y="299"/>
                  <a:pt x="387" y="194"/>
                </a:cubicBezTo>
                <a:cubicBezTo>
                  <a:pt x="387" y="88"/>
                  <a:pt x="300" y="1"/>
                  <a:pt x="194" y="1"/>
                </a:cubicBezTo>
                <a:cubicBezTo>
                  <a:pt x="87" y="1"/>
                  <a:pt x="0" y="88"/>
                  <a:pt x="0" y="1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7"/>
          <p:cNvSpPr/>
          <p:nvPr/>
        </p:nvSpPr>
        <p:spPr>
          <a:xfrm>
            <a:off x="2671552" y="2791972"/>
            <a:ext cx="23363" cy="23679"/>
          </a:xfrm>
          <a:custGeom>
            <a:rect b="b" l="l" r="r" t="t"/>
            <a:pathLst>
              <a:path extrusionOk="0" h="261" w="262">
                <a:moveTo>
                  <a:pt x="1" y="131"/>
                </a:moveTo>
                <a:cubicBezTo>
                  <a:pt x="1" y="203"/>
                  <a:pt x="58" y="261"/>
                  <a:pt x="131" y="261"/>
                </a:cubicBezTo>
                <a:cubicBezTo>
                  <a:pt x="202" y="261"/>
                  <a:pt x="262" y="204"/>
                  <a:pt x="262" y="131"/>
                </a:cubicBezTo>
                <a:cubicBezTo>
                  <a:pt x="262" y="59"/>
                  <a:pt x="203" y="1"/>
                  <a:pt x="131" y="1"/>
                </a:cubicBezTo>
                <a:cubicBezTo>
                  <a:pt x="58" y="0"/>
                  <a:pt x="1" y="59"/>
                  <a:pt x="1" y="13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7"/>
          <p:cNvSpPr/>
          <p:nvPr/>
        </p:nvSpPr>
        <p:spPr>
          <a:xfrm>
            <a:off x="2674317" y="2794785"/>
            <a:ext cx="17567" cy="18054"/>
          </a:xfrm>
          <a:custGeom>
            <a:rect b="b" l="l" r="r" t="t"/>
            <a:pathLst>
              <a:path extrusionOk="0" h="199" w="197">
                <a:moveTo>
                  <a:pt x="0" y="100"/>
                </a:moveTo>
                <a:cubicBezTo>
                  <a:pt x="0" y="154"/>
                  <a:pt x="44" y="198"/>
                  <a:pt x="99" y="198"/>
                </a:cubicBezTo>
                <a:cubicBezTo>
                  <a:pt x="154" y="198"/>
                  <a:pt x="197" y="153"/>
                  <a:pt x="197" y="100"/>
                </a:cubicBezTo>
                <a:cubicBezTo>
                  <a:pt x="197" y="45"/>
                  <a:pt x="152" y="1"/>
                  <a:pt x="99" y="1"/>
                </a:cubicBezTo>
                <a:cubicBezTo>
                  <a:pt x="43" y="1"/>
                  <a:pt x="0" y="45"/>
                  <a:pt x="0" y="10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7"/>
          <p:cNvSpPr/>
          <p:nvPr/>
        </p:nvSpPr>
        <p:spPr>
          <a:xfrm>
            <a:off x="2539221" y="2786257"/>
            <a:ext cx="34510" cy="35111"/>
          </a:xfrm>
          <a:custGeom>
            <a:rect b="b" l="l" r="r" t="t"/>
            <a:pathLst>
              <a:path extrusionOk="0" h="387" w="387">
                <a:moveTo>
                  <a:pt x="1" y="194"/>
                </a:moveTo>
                <a:cubicBezTo>
                  <a:pt x="1" y="299"/>
                  <a:pt x="88" y="386"/>
                  <a:pt x="193" y="386"/>
                </a:cubicBezTo>
                <a:cubicBezTo>
                  <a:pt x="300" y="386"/>
                  <a:pt x="387" y="299"/>
                  <a:pt x="387" y="194"/>
                </a:cubicBezTo>
                <a:cubicBezTo>
                  <a:pt x="387" y="88"/>
                  <a:pt x="300" y="1"/>
                  <a:pt x="193" y="1"/>
                </a:cubicBezTo>
                <a:cubicBezTo>
                  <a:pt x="88" y="1"/>
                  <a:pt x="1" y="88"/>
                  <a:pt x="1" y="1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7"/>
          <p:cNvSpPr/>
          <p:nvPr/>
        </p:nvSpPr>
        <p:spPr>
          <a:xfrm>
            <a:off x="2544928" y="2791972"/>
            <a:ext cx="23274" cy="23679"/>
          </a:xfrm>
          <a:custGeom>
            <a:rect b="b" l="l" r="r" t="t"/>
            <a:pathLst>
              <a:path extrusionOk="0" h="261" w="261">
                <a:moveTo>
                  <a:pt x="0" y="131"/>
                </a:moveTo>
                <a:cubicBezTo>
                  <a:pt x="0" y="203"/>
                  <a:pt x="58" y="261"/>
                  <a:pt x="131" y="261"/>
                </a:cubicBezTo>
                <a:cubicBezTo>
                  <a:pt x="203" y="261"/>
                  <a:pt x="260" y="204"/>
                  <a:pt x="260" y="131"/>
                </a:cubicBezTo>
                <a:cubicBezTo>
                  <a:pt x="260" y="59"/>
                  <a:pt x="203" y="1"/>
                  <a:pt x="131" y="1"/>
                </a:cubicBezTo>
                <a:cubicBezTo>
                  <a:pt x="58" y="0"/>
                  <a:pt x="0" y="59"/>
                  <a:pt x="0" y="13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7"/>
          <p:cNvSpPr/>
          <p:nvPr/>
        </p:nvSpPr>
        <p:spPr>
          <a:xfrm>
            <a:off x="2547692" y="2794785"/>
            <a:ext cx="17656" cy="18054"/>
          </a:xfrm>
          <a:custGeom>
            <a:rect b="b" l="l" r="r" t="t"/>
            <a:pathLst>
              <a:path extrusionOk="0" h="199" w="198">
                <a:moveTo>
                  <a:pt x="0" y="100"/>
                </a:moveTo>
                <a:cubicBezTo>
                  <a:pt x="0" y="154"/>
                  <a:pt x="45" y="198"/>
                  <a:pt x="98" y="198"/>
                </a:cubicBezTo>
                <a:cubicBezTo>
                  <a:pt x="153" y="198"/>
                  <a:pt x="198" y="153"/>
                  <a:pt x="198" y="100"/>
                </a:cubicBezTo>
                <a:cubicBezTo>
                  <a:pt x="198" y="45"/>
                  <a:pt x="153" y="1"/>
                  <a:pt x="98" y="1"/>
                </a:cubicBezTo>
                <a:cubicBezTo>
                  <a:pt x="44" y="1"/>
                  <a:pt x="0" y="45"/>
                  <a:pt x="0" y="10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7"/>
          <p:cNvSpPr/>
          <p:nvPr/>
        </p:nvSpPr>
        <p:spPr>
          <a:xfrm>
            <a:off x="2542520" y="2748878"/>
            <a:ext cx="114765" cy="21139"/>
          </a:xfrm>
          <a:custGeom>
            <a:rect b="b" l="l" r="r" t="t"/>
            <a:pathLst>
              <a:path extrusionOk="0" h="233" w="1287">
                <a:moveTo>
                  <a:pt x="1287" y="233"/>
                </a:moveTo>
                <a:lnTo>
                  <a:pt x="1" y="233"/>
                </a:lnTo>
                <a:cubicBezTo>
                  <a:pt x="1" y="233"/>
                  <a:pt x="134" y="3"/>
                  <a:pt x="368" y="3"/>
                </a:cubicBezTo>
                <a:cubicBezTo>
                  <a:pt x="368" y="3"/>
                  <a:pt x="794" y="0"/>
                  <a:pt x="949" y="0"/>
                </a:cubicBezTo>
                <a:cubicBezTo>
                  <a:pt x="1020" y="2"/>
                  <a:pt x="1149" y="65"/>
                  <a:pt x="1287" y="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7"/>
          <p:cNvSpPr/>
          <p:nvPr/>
        </p:nvSpPr>
        <p:spPr>
          <a:xfrm>
            <a:off x="2601998" y="2746973"/>
            <a:ext cx="7669" cy="23135"/>
          </a:xfrm>
          <a:custGeom>
            <a:rect b="b" l="l" r="r" t="t"/>
            <a:pathLst>
              <a:path extrusionOk="0" h="255" w="86">
                <a:moveTo>
                  <a:pt x="1" y="1"/>
                </a:moveTo>
                <a:lnTo>
                  <a:pt x="86" y="1"/>
                </a:lnTo>
                <a:lnTo>
                  <a:pt x="86" y="255"/>
                </a:lnTo>
                <a:lnTo>
                  <a:pt x="1" y="255"/>
                </a:lnTo>
                <a:close/>
              </a:path>
            </a:pathLst>
          </a:custGeom>
          <a:solidFill>
            <a:srgbClr val="75BC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7"/>
          <p:cNvSpPr/>
          <p:nvPr/>
        </p:nvSpPr>
        <p:spPr>
          <a:xfrm>
            <a:off x="2609578" y="2773827"/>
            <a:ext cx="14981" cy="7621"/>
          </a:xfrm>
          <a:custGeom>
            <a:rect b="b" l="l" r="r" t="t"/>
            <a:pathLst>
              <a:path extrusionOk="0" h="84" w="168">
                <a:moveTo>
                  <a:pt x="1" y="43"/>
                </a:moveTo>
                <a:cubicBezTo>
                  <a:pt x="1" y="66"/>
                  <a:pt x="20" y="83"/>
                  <a:pt x="42" y="83"/>
                </a:cubicBezTo>
                <a:lnTo>
                  <a:pt x="127" y="83"/>
                </a:lnTo>
                <a:cubicBezTo>
                  <a:pt x="150" y="83"/>
                  <a:pt x="168" y="65"/>
                  <a:pt x="168" y="43"/>
                </a:cubicBezTo>
                <a:lnTo>
                  <a:pt x="168" y="42"/>
                </a:lnTo>
                <a:cubicBezTo>
                  <a:pt x="168" y="19"/>
                  <a:pt x="150" y="1"/>
                  <a:pt x="127" y="1"/>
                </a:cubicBezTo>
                <a:lnTo>
                  <a:pt x="42" y="1"/>
                </a:lnTo>
                <a:cubicBezTo>
                  <a:pt x="18" y="1"/>
                  <a:pt x="1" y="20"/>
                  <a:pt x="1" y="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17"/>
          <p:cNvSpPr/>
          <p:nvPr/>
        </p:nvSpPr>
        <p:spPr>
          <a:xfrm>
            <a:off x="2643374" y="2761852"/>
            <a:ext cx="22650" cy="12792"/>
          </a:xfrm>
          <a:custGeom>
            <a:rect b="b" l="l" r="r" t="t"/>
            <a:pathLst>
              <a:path extrusionOk="0" h="141" w="254">
                <a:moveTo>
                  <a:pt x="0" y="35"/>
                </a:moveTo>
                <a:cubicBezTo>
                  <a:pt x="0" y="16"/>
                  <a:pt x="8" y="1"/>
                  <a:pt x="42" y="4"/>
                </a:cubicBezTo>
                <a:lnTo>
                  <a:pt x="191" y="16"/>
                </a:lnTo>
                <a:cubicBezTo>
                  <a:pt x="230" y="20"/>
                  <a:pt x="253" y="25"/>
                  <a:pt x="253" y="50"/>
                </a:cubicBezTo>
                <a:lnTo>
                  <a:pt x="253" y="105"/>
                </a:lnTo>
                <a:cubicBezTo>
                  <a:pt x="253" y="123"/>
                  <a:pt x="238" y="141"/>
                  <a:pt x="182" y="136"/>
                </a:cubicBezTo>
                <a:lnTo>
                  <a:pt x="37" y="120"/>
                </a:lnTo>
                <a:cubicBezTo>
                  <a:pt x="18" y="117"/>
                  <a:pt x="0" y="108"/>
                  <a:pt x="0" y="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7"/>
          <p:cNvSpPr/>
          <p:nvPr/>
        </p:nvSpPr>
        <p:spPr>
          <a:xfrm>
            <a:off x="2581489" y="2773827"/>
            <a:ext cx="15070" cy="7621"/>
          </a:xfrm>
          <a:custGeom>
            <a:rect b="b" l="l" r="r" t="t"/>
            <a:pathLst>
              <a:path extrusionOk="0" h="84" w="169">
                <a:moveTo>
                  <a:pt x="1" y="43"/>
                </a:moveTo>
                <a:cubicBezTo>
                  <a:pt x="1" y="66"/>
                  <a:pt x="20" y="83"/>
                  <a:pt x="42" y="83"/>
                </a:cubicBezTo>
                <a:lnTo>
                  <a:pt x="128" y="83"/>
                </a:lnTo>
                <a:cubicBezTo>
                  <a:pt x="151" y="83"/>
                  <a:pt x="169" y="65"/>
                  <a:pt x="169" y="43"/>
                </a:cubicBezTo>
                <a:lnTo>
                  <a:pt x="169" y="42"/>
                </a:lnTo>
                <a:cubicBezTo>
                  <a:pt x="169" y="19"/>
                  <a:pt x="149" y="1"/>
                  <a:pt x="128" y="1"/>
                </a:cubicBezTo>
                <a:lnTo>
                  <a:pt x="42" y="1"/>
                </a:lnTo>
                <a:cubicBezTo>
                  <a:pt x="19" y="1"/>
                  <a:pt x="1" y="20"/>
                  <a:pt x="1" y="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7"/>
          <p:cNvSpPr/>
          <p:nvPr/>
        </p:nvSpPr>
        <p:spPr>
          <a:xfrm>
            <a:off x="2599769" y="1257539"/>
            <a:ext cx="197160" cy="33296"/>
          </a:xfrm>
          <a:custGeom>
            <a:rect b="b" l="l" r="r" t="t"/>
            <a:pathLst>
              <a:path extrusionOk="0" h="367" w="2211">
                <a:moveTo>
                  <a:pt x="52" y="1"/>
                </a:moveTo>
                <a:cubicBezTo>
                  <a:pt x="24" y="1"/>
                  <a:pt x="0" y="24"/>
                  <a:pt x="0" y="52"/>
                </a:cubicBezTo>
                <a:cubicBezTo>
                  <a:pt x="0" y="225"/>
                  <a:pt x="142" y="366"/>
                  <a:pt x="314" y="366"/>
                </a:cubicBezTo>
                <a:cubicBezTo>
                  <a:pt x="424" y="366"/>
                  <a:pt x="521" y="308"/>
                  <a:pt x="577" y="223"/>
                </a:cubicBezTo>
                <a:cubicBezTo>
                  <a:pt x="634" y="308"/>
                  <a:pt x="731" y="366"/>
                  <a:pt x="841" y="366"/>
                </a:cubicBezTo>
                <a:cubicBezTo>
                  <a:pt x="951" y="366"/>
                  <a:pt x="1048" y="308"/>
                  <a:pt x="1104" y="223"/>
                </a:cubicBezTo>
                <a:cubicBezTo>
                  <a:pt x="1161" y="308"/>
                  <a:pt x="1258" y="366"/>
                  <a:pt x="1368" y="366"/>
                </a:cubicBezTo>
                <a:cubicBezTo>
                  <a:pt x="1478" y="366"/>
                  <a:pt x="1575" y="308"/>
                  <a:pt x="1631" y="223"/>
                </a:cubicBezTo>
                <a:cubicBezTo>
                  <a:pt x="1688" y="308"/>
                  <a:pt x="1785" y="366"/>
                  <a:pt x="1895" y="366"/>
                </a:cubicBezTo>
                <a:cubicBezTo>
                  <a:pt x="2067" y="366"/>
                  <a:pt x="2208" y="225"/>
                  <a:pt x="2210" y="52"/>
                </a:cubicBezTo>
                <a:cubicBezTo>
                  <a:pt x="2210" y="24"/>
                  <a:pt x="2188" y="1"/>
                  <a:pt x="2159" y="1"/>
                </a:cubicBezTo>
                <a:cubicBezTo>
                  <a:pt x="2132" y="1"/>
                  <a:pt x="2108" y="24"/>
                  <a:pt x="2108" y="52"/>
                </a:cubicBezTo>
                <a:cubicBezTo>
                  <a:pt x="2108" y="169"/>
                  <a:pt x="2014" y="265"/>
                  <a:pt x="1896" y="265"/>
                </a:cubicBezTo>
                <a:cubicBezTo>
                  <a:pt x="1780" y="265"/>
                  <a:pt x="1683" y="170"/>
                  <a:pt x="1683" y="52"/>
                </a:cubicBezTo>
                <a:cubicBezTo>
                  <a:pt x="1683" y="24"/>
                  <a:pt x="1661" y="1"/>
                  <a:pt x="1632" y="1"/>
                </a:cubicBezTo>
                <a:cubicBezTo>
                  <a:pt x="1605" y="1"/>
                  <a:pt x="1581" y="24"/>
                  <a:pt x="1581" y="52"/>
                </a:cubicBezTo>
                <a:cubicBezTo>
                  <a:pt x="1581" y="169"/>
                  <a:pt x="1487" y="265"/>
                  <a:pt x="1369" y="265"/>
                </a:cubicBezTo>
                <a:cubicBezTo>
                  <a:pt x="1253" y="265"/>
                  <a:pt x="1157" y="170"/>
                  <a:pt x="1157" y="52"/>
                </a:cubicBezTo>
                <a:cubicBezTo>
                  <a:pt x="1157" y="24"/>
                  <a:pt x="1134" y="1"/>
                  <a:pt x="1105" y="1"/>
                </a:cubicBezTo>
                <a:cubicBezTo>
                  <a:pt x="1078" y="1"/>
                  <a:pt x="1054" y="24"/>
                  <a:pt x="1054" y="52"/>
                </a:cubicBezTo>
                <a:cubicBezTo>
                  <a:pt x="1054" y="169"/>
                  <a:pt x="960" y="265"/>
                  <a:pt x="842" y="265"/>
                </a:cubicBezTo>
                <a:cubicBezTo>
                  <a:pt x="726" y="265"/>
                  <a:pt x="630" y="170"/>
                  <a:pt x="630" y="52"/>
                </a:cubicBezTo>
                <a:cubicBezTo>
                  <a:pt x="630" y="24"/>
                  <a:pt x="607" y="1"/>
                  <a:pt x="578" y="1"/>
                </a:cubicBezTo>
                <a:cubicBezTo>
                  <a:pt x="551" y="1"/>
                  <a:pt x="527" y="24"/>
                  <a:pt x="527" y="52"/>
                </a:cubicBezTo>
                <a:cubicBezTo>
                  <a:pt x="527" y="169"/>
                  <a:pt x="433" y="265"/>
                  <a:pt x="315" y="265"/>
                </a:cubicBezTo>
                <a:cubicBezTo>
                  <a:pt x="199" y="265"/>
                  <a:pt x="103" y="170"/>
                  <a:pt x="103" y="52"/>
                </a:cubicBezTo>
                <a:cubicBezTo>
                  <a:pt x="103" y="24"/>
                  <a:pt x="80" y="1"/>
                  <a:pt x="52" y="1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7"/>
          <p:cNvSpPr/>
          <p:nvPr/>
        </p:nvSpPr>
        <p:spPr>
          <a:xfrm>
            <a:off x="2647119" y="1305805"/>
            <a:ext cx="197160" cy="33296"/>
          </a:xfrm>
          <a:custGeom>
            <a:rect b="b" l="l" r="r" t="t"/>
            <a:pathLst>
              <a:path extrusionOk="0" h="367" w="2211">
                <a:moveTo>
                  <a:pt x="52" y="1"/>
                </a:moveTo>
                <a:cubicBezTo>
                  <a:pt x="24" y="1"/>
                  <a:pt x="0" y="24"/>
                  <a:pt x="0" y="52"/>
                </a:cubicBezTo>
                <a:cubicBezTo>
                  <a:pt x="0" y="225"/>
                  <a:pt x="142" y="366"/>
                  <a:pt x="313" y="366"/>
                </a:cubicBezTo>
                <a:cubicBezTo>
                  <a:pt x="424" y="366"/>
                  <a:pt x="521" y="308"/>
                  <a:pt x="577" y="223"/>
                </a:cubicBezTo>
                <a:cubicBezTo>
                  <a:pt x="634" y="308"/>
                  <a:pt x="731" y="366"/>
                  <a:pt x="840" y="366"/>
                </a:cubicBezTo>
                <a:cubicBezTo>
                  <a:pt x="951" y="366"/>
                  <a:pt x="1048" y="308"/>
                  <a:pt x="1104" y="223"/>
                </a:cubicBezTo>
                <a:cubicBezTo>
                  <a:pt x="1161" y="308"/>
                  <a:pt x="1258" y="366"/>
                  <a:pt x="1367" y="366"/>
                </a:cubicBezTo>
                <a:cubicBezTo>
                  <a:pt x="1478" y="366"/>
                  <a:pt x="1575" y="308"/>
                  <a:pt x="1631" y="223"/>
                </a:cubicBezTo>
                <a:cubicBezTo>
                  <a:pt x="1688" y="308"/>
                  <a:pt x="1785" y="366"/>
                  <a:pt x="1894" y="366"/>
                </a:cubicBezTo>
                <a:cubicBezTo>
                  <a:pt x="2067" y="366"/>
                  <a:pt x="2208" y="225"/>
                  <a:pt x="2210" y="52"/>
                </a:cubicBezTo>
                <a:cubicBezTo>
                  <a:pt x="2210" y="24"/>
                  <a:pt x="2187" y="1"/>
                  <a:pt x="2159" y="1"/>
                </a:cubicBezTo>
                <a:cubicBezTo>
                  <a:pt x="2132" y="1"/>
                  <a:pt x="2108" y="24"/>
                  <a:pt x="2108" y="52"/>
                </a:cubicBezTo>
                <a:cubicBezTo>
                  <a:pt x="2108" y="169"/>
                  <a:pt x="2013" y="265"/>
                  <a:pt x="1896" y="265"/>
                </a:cubicBezTo>
                <a:cubicBezTo>
                  <a:pt x="1780" y="265"/>
                  <a:pt x="1684" y="170"/>
                  <a:pt x="1684" y="52"/>
                </a:cubicBezTo>
                <a:cubicBezTo>
                  <a:pt x="1684" y="24"/>
                  <a:pt x="1661" y="1"/>
                  <a:pt x="1632" y="1"/>
                </a:cubicBezTo>
                <a:cubicBezTo>
                  <a:pt x="1605" y="1"/>
                  <a:pt x="1581" y="24"/>
                  <a:pt x="1581" y="52"/>
                </a:cubicBezTo>
                <a:cubicBezTo>
                  <a:pt x="1581" y="169"/>
                  <a:pt x="1487" y="265"/>
                  <a:pt x="1369" y="265"/>
                </a:cubicBezTo>
                <a:cubicBezTo>
                  <a:pt x="1253" y="265"/>
                  <a:pt x="1157" y="170"/>
                  <a:pt x="1157" y="52"/>
                </a:cubicBezTo>
                <a:cubicBezTo>
                  <a:pt x="1157" y="24"/>
                  <a:pt x="1134" y="1"/>
                  <a:pt x="1105" y="1"/>
                </a:cubicBezTo>
                <a:cubicBezTo>
                  <a:pt x="1078" y="1"/>
                  <a:pt x="1054" y="24"/>
                  <a:pt x="1054" y="52"/>
                </a:cubicBezTo>
                <a:cubicBezTo>
                  <a:pt x="1054" y="169"/>
                  <a:pt x="960" y="265"/>
                  <a:pt x="842" y="265"/>
                </a:cubicBezTo>
                <a:cubicBezTo>
                  <a:pt x="726" y="265"/>
                  <a:pt x="630" y="170"/>
                  <a:pt x="630" y="52"/>
                </a:cubicBezTo>
                <a:cubicBezTo>
                  <a:pt x="630" y="24"/>
                  <a:pt x="607" y="1"/>
                  <a:pt x="578" y="1"/>
                </a:cubicBezTo>
                <a:cubicBezTo>
                  <a:pt x="551" y="1"/>
                  <a:pt x="527" y="24"/>
                  <a:pt x="527" y="52"/>
                </a:cubicBezTo>
                <a:cubicBezTo>
                  <a:pt x="527" y="169"/>
                  <a:pt x="433" y="265"/>
                  <a:pt x="316" y="265"/>
                </a:cubicBezTo>
                <a:cubicBezTo>
                  <a:pt x="199" y="265"/>
                  <a:pt x="103" y="170"/>
                  <a:pt x="103" y="52"/>
                </a:cubicBezTo>
                <a:cubicBezTo>
                  <a:pt x="103" y="24"/>
                  <a:pt x="80" y="1"/>
                  <a:pt x="52" y="1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7"/>
          <p:cNvSpPr/>
          <p:nvPr/>
        </p:nvSpPr>
        <p:spPr>
          <a:xfrm>
            <a:off x="302695" y="3769989"/>
            <a:ext cx="183517" cy="31482"/>
          </a:xfrm>
          <a:custGeom>
            <a:rect b="b" l="l" r="r" t="t"/>
            <a:pathLst>
              <a:path extrusionOk="0" h="347" w="2058">
                <a:moveTo>
                  <a:pt x="52" y="0"/>
                </a:moveTo>
                <a:cubicBezTo>
                  <a:pt x="24" y="0"/>
                  <a:pt x="1" y="24"/>
                  <a:pt x="1" y="52"/>
                </a:cubicBezTo>
                <a:cubicBezTo>
                  <a:pt x="1" y="214"/>
                  <a:pt x="133" y="346"/>
                  <a:pt x="295" y="346"/>
                </a:cubicBezTo>
                <a:cubicBezTo>
                  <a:pt x="396" y="346"/>
                  <a:pt x="487" y="294"/>
                  <a:pt x="539" y="215"/>
                </a:cubicBezTo>
                <a:cubicBezTo>
                  <a:pt x="593" y="295"/>
                  <a:pt x="682" y="346"/>
                  <a:pt x="783" y="346"/>
                </a:cubicBezTo>
                <a:cubicBezTo>
                  <a:pt x="885" y="346"/>
                  <a:pt x="976" y="294"/>
                  <a:pt x="1028" y="215"/>
                </a:cubicBezTo>
                <a:cubicBezTo>
                  <a:pt x="1081" y="295"/>
                  <a:pt x="1171" y="346"/>
                  <a:pt x="1272" y="346"/>
                </a:cubicBezTo>
                <a:cubicBezTo>
                  <a:pt x="1373" y="346"/>
                  <a:pt x="1464" y="294"/>
                  <a:pt x="1516" y="215"/>
                </a:cubicBezTo>
                <a:cubicBezTo>
                  <a:pt x="1570" y="295"/>
                  <a:pt x="1659" y="346"/>
                  <a:pt x="1760" y="346"/>
                </a:cubicBezTo>
                <a:cubicBezTo>
                  <a:pt x="1923" y="346"/>
                  <a:pt x="2056" y="213"/>
                  <a:pt x="2057" y="52"/>
                </a:cubicBezTo>
                <a:cubicBezTo>
                  <a:pt x="2057" y="24"/>
                  <a:pt x="2035" y="0"/>
                  <a:pt x="2006" y="0"/>
                </a:cubicBezTo>
                <a:cubicBezTo>
                  <a:pt x="1977" y="0"/>
                  <a:pt x="1955" y="24"/>
                  <a:pt x="1955" y="52"/>
                </a:cubicBezTo>
                <a:cubicBezTo>
                  <a:pt x="1955" y="158"/>
                  <a:pt x="1868" y="245"/>
                  <a:pt x="1761" y="245"/>
                </a:cubicBezTo>
                <a:cubicBezTo>
                  <a:pt x="1656" y="245"/>
                  <a:pt x="1569" y="158"/>
                  <a:pt x="1569" y="52"/>
                </a:cubicBezTo>
                <a:cubicBezTo>
                  <a:pt x="1569" y="24"/>
                  <a:pt x="1546" y="0"/>
                  <a:pt x="1518" y="0"/>
                </a:cubicBezTo>
                <a:cubicBezTo>
                  <a:pt x="1489" y="0"/>
                  <a:pt x="1467" y="24"/>
                  <a:pt x="1467" y="52"/>
                </a:cubicBezTo>
                <a:cubicBezTo>
                  <a:pt x="1467" y="158"/>
                  <a:pt x="1380" y="245"/>
                  <a:pt x="1273" y="245"/>
                </a:cubicBezTo>
                <a:cubicBezTo>
                  <a:pt x="1167" y="245"/>
                  <a:pt x="1080" y="158"/>
                  <a:pt x="1080" y="52"/>
                </a:cubicBezTo>
                <a:cubicBezTo>
                  <a:pt x="1080" y="24"/>
                  <a:pt x="1058" y="0"/>
                  <a:pt x="1029" y="0"/>
                </a:cubicBezTo>
                <a:cubicBezTo>
                  <a:pt x="1001" y="0"/>
                  <a:pt x="978" y="24"/>
                  <a:pt x="978" y="52"/>
                </a:cubicBezTo>
                <a:cubicBezTo>
                  <a:pt x="978" y="158"/>
                  <a:pt x="891" y="245"/>
                  <a:pt x="784" y="245"/>
                </a:cubicBezTo>
                <a:cubicBezTo>
                  <a:pt x="679" y="245"/>
                  <a:pt x="592" y="158"/>
                  <a:pt x="592" y="52"/>
                </a:cubicBezTo>
                <a:cubicBezTo>
                  <a:pt x="592" y="24"/>
                  <a:pt x="568" y="0"/>
                  <a:pt x="541" y="0"/>
                </a:cubicBezTo>
                <a:cubicBezTo>
                  <a:pt x="512" y="0"/>
                  <a:pt x="490" y="24"/>
                  <a:pt x="490" y="52"/>
                </a:cubicBezTo>
                <a:cubicBezTo>
                  <a:pt x="490" y="158"/>
                  <a:pt x="403" y="245"/>
                  <a:pt x="296" y="245"/>
                </a:cubicBezTo>
                <a:cubicBezTo>
                  <a:pt x="190" y="245"/>
                  <a:pt x="103" y="158"/>
                  <a:pt x="103" y="52"/>
                </a:cubicBezTo>
                <a:cubicBezTo>
                  <a:pt x="103" y="24"/>
                  <a:pt x="80" y="0"/>
                  <a:pt x="52" y="0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7"/>
          <p:cNvSpPr/>
          <p:nvPr/>
        </p:nvSpPr>
        <p:spPr>
          <a:xfrm>
            <a:off x="346568" y="3814807"/>
            <a:ext cx="183517" cy="31391"/>
          </a:xfrm>
          <a:custGeom>
            <a:rect b="b" l="l" r="r" t="t"/>
            <a:pathLst>
              <a:path extrusionOk="0" h="346" w="2058">
                <a:moveTo>
                  <a:pt x="52" y="1"/>
                </a:moveTo>
                <a:cubicBezTo>
                  <a:pt x="24" y="1"/>
                  <a:pt x="1" y="23"/>
                  <a:pt x="1" y="52"/>
                </a:cubicBezTo>
                <a:cubicBezTo>
                  <a:pt x="1" y="214"/>
                  <a:pt x="133" y="345"/>
                  <a:pt x="295" y="345"/>
                </a:cubicBezTo>
                <a:cubicBezTo>
                  <a:pt x="397" y="345"/>
                  <a:pt x="487" y="293"/>
                  <a:pt x="540" y="215"/>
                </a:cubicBezTo>
                <a:cubicBezTo>
                  <a:pt x="593" y="294"/>
                  <a:pt x="683" y="345"/>
                  <a:pt x="783" y="345"/>
                </a:cubicBezTo>
                <a:cubicBezTo>
                  <a:pt x="885" y="345"/>
                  <a:pt x="976" y="293"/>
                  <a:pt x="1028" y="215"/>
                </a:cubicBezTo>
                <a:cubicBezTo>
                  <a:pt x="1082" y="294"/>
                  <a:pt x="1171" y="345"/>
                  <a:pt x="1273" y="345"/>
                </a:cubicBezTo>
                <a:cubicBezTo>
                  <a:pt x="1374" y="345"/>
                  <a:pt x="1464" y="293"/>
                  <a:pt x="1517" y="215"/>
                </a:cubicBezTo>
                <a:cubicBezTo>
                  <a:pt x="1570" y="294"/>
                  <a:pt x="1660" y="345"/>
                  <a:pt x="1761" y="345"/>
                </a:cubicBezTo>
                <a:cubicBezTo>
                  <a:pt x="1924" y="345"/>
                  <a:pt x="2056" y="214"/>
                  <a:pt x="2057" y="52"/>
                </a:cubicBezTo>
                <a:cubicBezTo>
                  <a:pt x="2057" y="23"/>
                  <a:pt x="2035" y="1"/>
                  <a:pt x="2006" y="1"/>
                </a:cubicBezTo>
                <a:cubicBezTo>
                  <a:pt x="1979" y="1"/>
                  <a:pt x="1955" y="23"/>
                  <a:pt x="1955" y="52"/>
                </a:cubicBezTo>
                <a:cubicBezTo>
                  <a:pt x="1955" y="158"/>
                  <a:pt x="1868" y="245"/>
                  <a:pt x="1763" y="245"/>
                </a:cubicBezTo>
                <a:cubicBezTo>
                  <a:pt x="1656" y="245"/>
                  <a:pt x="1569" y="157"/>
                  <a:pt x="1569" y="52"/>
                </a:cubicBezTo>
                <a:cubicBezTo>
                  <a:pt x="1569" y="23"/>
                  <a:pt x="1546" y="1"/>
                  <a:pt x="1518" y="1"/>
                </a:cubicBezTo>
                <a:cubicBezTo>
                  <a:pt x="1489" y="1"/>
                  <a:pt x="1467" y="23"/>
                  <a:pt x="1467" y="52"/>
                </a:cubicBezTo>
                <a:cubicBezTo>
                  <a:pt x="1467" y="158"/>
                  <a:pt x="1380" y="245"/>
                  <a:pt x="1274" y="245"/>
                </a:cubicBezTo>
                <a:cubicBezTo>
                  <a:pt x="1167" y="245"/>
                  <a:pt x="1080" y="157"/>
                  <a:pt x="1080" y="52"/>
                </a:cubicBezTo>
                <a:cubicBezTo>
                  <a:pt x="1080" y="23"/>
                  <a:pt x="1058" y="1"/>
                  <a:pt x="1029" y="1"/>
                </a:cubicBezTo>
                <a:cubicBezTo>
                  <a:pt x="1001" y="1"/>
                  <a:pt x="978" y="23"/>
                  <a:pt x="978" y="52"/>
                </a:cubicBezTo>
                <a:cubicBezTo>
                  <a:pt x="978" y="158"/>
                  <a:pt x="891" y="245"/>
                  <a:pt x="786" y="245"/>
                </a:cubicBezTo>
                <a:cubicBezTo>
                  <a:pt x="679" y="245"/>
                  <a:pt x="592" y="157"/>
                  <a:pt x="592" y="52"/>
                </a:cubicBezTo>
                <a:cubicBezTo>
                  <a:pt x="592" y="23"/>
                  <a:pt x="569" y="1"/>
                  <a:pt x="541" y="1"/>
                </a:cubicBezTo>
                <a:cubicBezTo>
                  <a:pt x="512" y="1"/>
                  <a:pt x="490" y="23"/>
                  <a:pt x="490" y="52"/>
                </a:cubicBezTo>
                <a:cubicBezTo>
                  <a:pt x="490" y="158"/>
                  <a:pt x="403" y="245"/>
                  <a:pt x="296" y="245"/>
                </a:cubicBezTo>
                <a:cubicBezTo>
                  <a:pt x="190" y="245"/>
                  <a:pt x="103" y="157"/>
                  <a:pt x="103" y="52"/>
                </a:cubicBezTo>
                <a:cubicBezTo>
                  <a:pt x="103" y="23"/>
                  <a:pt x="81" y="1"/>
                  <a:pt x="52" y="1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7"/>
          <p:cNvSpPr/>
          <p:nvPr/>
        </p:nvSpPr>
        <p:spPr>
          <a:xfrm>
            <a:off x="496556" y="4021842"/>
            <a:ext cx="183517" cy="31391"/>
          </a:xfrm>
          <a:custGeom>
            <a:rect b="b" l="l" r="r" t="t"/>
            <a:pathLst>
              <a:path extrusionOk="0" h="346" w="2058">
                <a:moveTo>
                  <a:pt x="52" y="0"/>
                </a:moveTo>
                <a:cubicBezTo>
                  <a:pt x="24" y="0"/>
                  <a:pt x="1" y="23"/>
                  <a:pt x="1" y="51"/>
                </a:cubicBezTo>
                <a:cubicBezTo>
                  <a:pt x="1" y="214"/>
                  <a:pt x="133" y="345"/>
                  <a:pt x="296" y="345"/>
                </a:cubicBezTo>
                <a:cubicBezTo>
                  <a:pt x="396" y="345"/>
                  <a:pt x="487" y="293"/>
                  <a:pt x="539" y="215"/>
                </a:cubicBezTo>
                <a:cubicBezTo>
                  <a:pt x="593" y="294"/>
                  <a:pt x="682" y="345"/>
                  <a:pt x="784" y="345"/>
                </a:cubicBezTo>
                <a:cubicBezTo>
                  <a:pt x="885" y="345"/>
                  <a:pt x="976" y="293"/>
                  <a:pt x="1028" y="215"/>
                </a:cubicBezTo>
                <a:cubicBezTo>
                  <a:pt x="1081" y="294"/>
                  <a:pt x="1171" y="345"/>
                  <a:pt x="1273" y="345"/>
                </a:cubicBezTo>
                <a:cubicBezTo>
                  <a:pt x="1373" y="345"/>
                  <a:pt x="1464" y="293"/>
                  <a:pt x="1516" y="215"/>
                </a:cubicBezTo>
                <a:cubicBezTo>
                  <a:pt x="1570" y="294"/>
                  <a:pt x="1659" y="345"/>
                  <a:pt x="1761" y="345"/>
                </a:cubicBezTo>
                <a:cubicBezTo>
                  <a:pt x="1923" y="345"/>
                  <a:pt x="2055" y="214"/>
                  <a:pt x="2057" y="51"/>
                </a:cubicBezTo>
                <a:cubicBezTo>
                  <a:pt x="2057" y="23"/>
                  <a:pt x="2035" y="0"/>
                  <a:pt x="2006" y="0"/>
                </a:cubicBezTo>
                <a:cubicBezTo>
                  <a:pt x="1978" y="0"/>
                  <a:pt x="1955" y="23"/>
                  <a:pt x="1955" y="51"/>
                </a:cubicBezTo>
                <a:cubicBezTo>
                  <a:pt x="1955" y="158"/>
                  <a:pt x="1868" y="245"/>
                  <a:pt x="1762" y="245"/>
                </a:cubicBezTo>
                <a:cubicBezTo>
                  <a:pt x="1656" y="245"/>
                  <a:pt x="1569" y="158"/>
                  <a:pt x="1569" y="51"/>
                </a:cubicBezTo>
                <a:cubicBezTo>
                  <a:pt x="1569" y="23"/>
                  <a:pt x="1546" y="0"/>
                  <a:pt x="1518" y="0"/>
                </a:cubicBezTo>
                <a:cubicBezTo>
                  <a:pt x="1490" y="0"/>
                  <a:pt x="1467" y="23"/>
                  <a:pt x="1467" y="51"/>
                </a:cubicBezTo>
                <a:cubicBezTo>
                  <a:pt x="1467" y="158"/>
                  <a:pt x="1380" y="245"/>
                  <a:pt x="1274" y="245"/>
                </a:cubicBezTo>
                <a:cubicBezTo>
                  <a:pt x="1167" y="245"/>
                  <a:pt x="1080" y="158"/>
                  <a:pt x="1080" y="51"/>
                </a:cubicBezTo>
                <a:cubicBezTo>
                  <a:pt x="1080" y="23"/>
                  <a:pt x="1058" y="0"/>
                  <a:pt x="1029" y="0"/>
                </a:cubicBezTo>
                <a:cubicBezTo>
                  <a:pt x="1002" y="0"/>
                  <a:pt x="978" y="23"/>
                  <a:pt x="978" y="51"/>
                </a:cubicBezTo>
                <a:cubicBezTo>
                  <a:pt x="978" y="158"/>
                  <a:pt x="891" y="245"/>
                  <a:pt x="785" y="245"/>
                </a:cubicBezTo>
                <a:cubicBezTo>
                  <a:pt x="679" y="245"/>
                  <a:pt x="592" y="158"/>
                  <a:pt x="592" y="51"/>
                </a:cubicBezTo>
                <a:cubicBezTo>
                  <a:pt x="592" y="23"/>
                  <a:pt x="569" y="0"/>
                  <a:pt x="541" y="0"/>
                </a:cubicBezTo>
                <a:cubicBezTo>
                  <a:pt x="512" y="0"/>
                  <a:pt x="490" y="23"/>
                  <a:pt x="490" y="51"/>
                </a:cubicBezTo>
                <a:cubicBezTo>
                  <a:pt x="490" y="158"/>
                  <a:pt x="403" y="245"/>
                  <a:pt x="297" y="245"/>
                </a:cubicBezTo>
                <a:cubicBezTo>
                  <a:pt x="190" y="245"/>
                  <a:pt x="103" y="158"/>
                  <a:pt x="103" y="51"/>
                </a:cubicBezTo>
                <a:cubicBezTo>
                  <a:pt x="103" y="23"/>
                  <a:pt x="81" y="0"/>
                  <a:pt x="52" y="0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7"/>
          <p:cNvSpPr/>
          <p:nvPr/>
        </p:nvSpPr>
        <p:spPr>
          <a:xfrm>
            <a:off x="540517" y="4066751"/>
            <a:ext cx="183428" cy="31391"/>
          </a:xfrm>
          <a:custGeom>
            <a:rect b="b" l="l" r="r" t="t"/>
            <a:pathLst>
              <a:path extrusionOk="0" h="346" w="2057">
                <a:moveTo>
                  <a:pt x="51" y="1"/>
                </a:moveTo>
                <a:cubicBezTo>
                  <a:pt x="24" y="1"/>
                  <a:pt x="0" y="23"/>
                  <a:pt x="0" y="52"/>
                </a:cubicBezTo>
                <a:cubicBezTo>
                  <a:pt x="0" y="213"/>
                  <a:pt x="132" y="345"/>
                  <a:pt x="295" y="345"/>
                </a:cubicBezTo>
                <a:cubicBezTo>
                  <a:pt x="396" y="345"/>
                  <a:pt x="486" y="294"/>
                  <a:pt x="539" y="216"/>
                </a:cubicBezTo>
                <a:cubicBezTo>
                  <a:pt x="592" y="294"/>
                  <a:pt x="682" y="345"/>
                  <a:pt x="783" y="345"/>
                </a:cubicBezTo>
                <a:cubicBezTo>
                  <a:pt x="884" y="345"/>
                  <a:pt x="975" y="294"/>
                  <a:pt x="1027" y="216"/>
                </a:cubicBezTo>
                <a:cubicBezTo>
                  <a:pt x="1082" y="294"/>
                  <a:pt x="1171" y="345"/>
                  <a:pt x="1272" y="345"/>
                </a:cubicBezTo>
                <a:cubicBezTo>
                  <a:pt x="1373" y="345"/>
                  <a:pt x="1463" y="294"/>
                  <a:pt x="1516" y="216"/>
                </a:cubicBezTo>
                <a:cubicBezTo>
                  <a:pt x="1570" y="294"/>
                  <a:pt x="1660" y="345"/>
                  <a:pt x="1760" y="345"/>
                </a:cubicBezTo>
                <a:cubicBezTo>
                  <a:pt x="1923" y="345"/>
                  <a:pt x="2056" y="212"/>
                  <a:pt x="2057" y="52"/>
                </a:cubicBezTo>
                <a:cubicBezTo>
                  <a:pt x="2057" y="23"/>
                  <a:pt x="2034" y="1"/>
                  <a:pt x="2005" y="1"/>
                </a:cubicBezTo>
                <a:cubicBezTo>
                  <a:pt x="1978" y="1"/>
                  <a:pt x="1954" y="23"/>
                  <a:pt x="1954" y="52"/>
                </a:cubicBezTo>
                <a:cubicBezTo>
                  <a:pt x="1954" y="157"/>
                  <a:pt x="1867" y="244"/>
                  <a:pt x="1762" y="244"/>
                </a:cubicBezTo>
                <a:cubicBezTo>
                  <a:pt x="1656" y="244"/>
                  <a:pt x="1569" y="157"/>
                  <a:pt x="1569" y="52"/>
                </a:cubicBezTo>
                <a:cubicBezTo>
                  <a:pt x="1569" y="23"/>
                  <a:pt x="1545" y="1"/>
                  <a:pt x="1517" y="1"/>
                </a:cubicBezTo>
                <a:cubicBezTo>
                  <a:pt x="1489" y="1"/>
                  <a:pt x="1466" y="23"/>
                  <a:pt x="1466" y="52"/>
                </a:cubicBezTo>
                <a:cubicBezTo>
                  <a:pt x="1466" y="157"/>
                  <a:pt x="1379" y="244"/>
                  <a:pt x="1273" y="244"/>
                </a:cubicBezTo>
                <a:cubicBezTo>
                  <a:pt x="1166" y="244"/>
                  <a:pt x="1079" y="157"/>
                  <a:pt x="1079" y="52"/>
                </a:cubicBezTo>
                <a:cubicBezTo>
                  <a:pt x="1079" y="23"/>
                  <a:pt x="1057" y="1"/>
                  <a:pt x="1028" y="1"/>
                </a:cubicBezTo>
                <a:cubicBezTo>
                  <a:pt x="1001" y="1"/>
                  <a:pt x="977" y="23"/>
                  <a:pt x="977" y="52"/>
                </a:cubicBezTo>
                <a:cubicBezTo>
                  <a:pt x="977" y="157"/>
                  <a:pt x="890" y="244"/>
                  <a:pt x="785" y="244"/>
                </a:cubicBezTo>
                <a:cubicBezTo>
                  <a:pt x="678" y="244"/>
                  <a:pt x="591" y="157"/>
                  <a:pt x="591" y="52"/>
                </a:cubicBezTo>
                <a:cubicBezTo>
                  <a:pt x="591" y="23"/>
                  <a:pt x="568" y="1"/>
                  <a:pt x="540" y="1"/>
                </a:cubicBezTo>
                <a:cubicBezTo>
                  <a:pt x="512" y="1"/>
                  <a:pt x="489" y="23"/>
                  <a:pt x="489" y="52"/>
                </a:cubicBezTo>
                <a:cubicBezTo>
                  <a:pt x="489" y="157"/>
                  <a:pt x="402" y="244"/>
                  <a:pt x="296" y="244"/>
                </a:cubicBezTo>
                <a:cubicBezTo>
                  <a:pt x="189" y="244"/>
                  <a:pt x="102" y="157"/>
                  <a:pt x="102" y="52"/>
                </a:cubicBezTo>
                <a:cubicBezTo>
                  <a:pt x="102" y="23"/>
                  <a:pt x="80" y="1"/>
                  <a:pt x="51" y="1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7"/>
          <p:cNvSpPr/>
          <p:nvPr/>
        </p:nvSpPr>
        <p:spPr>
          <a:xfrm>
            <a:off x="1139219" y="3590081"/>
            <a:ext cx="192880" cy="282971"/>
          </a:xfrm>
          <a:custGeom>
            <a:rect b="b" l="l" r="r" t="t"/>
            <a:pathLst>
              <a:path extrusionOk="0" h="3119" w="2163">
                <a:moveTo>
                  <a:pt x="1081" y="0"/>
                </a:moveTo>
                <a:lnTo>
                  <a:pt x="0" y="3118"/>
                </a:lnTo>
                <a:lnTo>
                  <a:pt x="2162" y="31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7"/>
          <p:cNvSpPr/>
          <p:nvPr/>
        </p:nvSpPr>
        <p:spPr>
          <a:xfrm>
            <a:off x="1337984" y="3590172"/>
            <a:ext cx="206613" cy="303112"/>
          </a:xfrm>
          <a:custGeom>
            <a:rect b="b" l="l" r="r" t="t"/>
            <a:pathLst>
              <a:path extrusionOk="0" h="3341" w="2317">
                <a:moveTo>
                  <a:pt x="1159" y="0"/>
                </a:moveTo>
                <a:lnTo>
                  <a:pt x="1" y="3340"/>
                </a:lnTo>
                <a:lnTo>
                  <a:pt x="2316" y="33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7"/>
          <p:cNvSpPr/>
          <p:nvPr/>
        </p:nvSpPr>
        <p:spPr>
          <a:xfrm>
            <a:off x="1205741" y="3615756"/>
            <a:ext cx="235505" cy="345481"/>
          </a:xfrm>
          <a:custGeom>
            <a:rect b="b" l="l" r="r" t="t"/>
            <a:pathLst>
              <a:path extrusionOk="0" h="3808" w="2641">
                <a:moveTo>
                  <a:pt x="1321" y="1"/>
                </a:moveTo>
                <a:lnTo>
                  <a:pt x="0" y="3807"/>
                </a:lnTo>
                <a:lnTo>
                  <a:pt x="2641" y="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7"/>
          <p:cNvSpPr/>
          <p:nvPr/>
        </p:nvSpPr>
        <p:spPr>
          <a:xfrm>
            <a:off x="2456023" y="1477003"/>
            <a:ext cx="150434" cy="82741"/>
          </a:xfrm>
          <a:custGeom>
            <a:rect b="b" l="l" r="r" t="t"/>
            <a:pathLst>
              <a:path extrusionOk="0" h="912" w="1687">
                <a:moveTo>
                  <a:pt x="1" y="497"/>
                </a:moveTo>
                <a:cubicBezTo>
                  <a:pt x="515" y="542"/>
                  <a:pt x="809" y="651"/>
                  <a:pt x="1038" y="911"/>
                </a:cubicBezTo>
                <a:cubicBezTo>
                  <a:pt x="1091" y="569"/>
                  <a:pt x="1278" y="318"/>
                  <a:pt x="1686" y="1"/>
                </a:cubicBezTo>
                <a:cubicBezTo>
                  <a:pt x="1257" y="247"/>
                  <a:pt x="1049" y="430"/>
                  <a:pt x="963" y="657"/>
                </a:cubicBezTo>
                <a:cubicBezTo>
                  <a:pt x="768" y="512"/>
                  <a:pt x="495" y="471"/>
                  <a:pt x="1" y="4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7"/>
          <p:cNvSpPr/>
          <p:nvPr/>
        </p:nvSpPr>
        <p:spPr>
          <a:xfrm>
            <a:off x="2668075" y="1408233"/>
            <a:ext cx="121453" cy="60514"/>
          </a:xfrm>
          <a:custGeom>
            <a:rect b="b" l="l" r="r" t="t"/>
            <a:pathLst>
              <a:path extrusionOk="0" h="667" w="1362">
                <a:moveTo>
                  <a:pt x="1" y="263"/>
                </a:moveTo>
                <a:cubicBezTo>
                  <a:pt x="403" y="338"/>
                  <a:pt x="625" y="446"/>
                  <a:pt x="784" y="667"/>
                </a:cubicBezTo>
                <a:cubicBezTo>
                  <a:pt x="851" y="402"/>
                  <a:pt x="1018" y="217"/>
                  <a:pt x="1362" y="0"/>
                </a:cubicBezTo>
                <a:cubicBezTo>
                  <a:pt x="1007" y="163"/>
                  <a:pt x="830" y="289"/>
                  <a:pt x="746" y="462"/>
                </a:cubicBezTo>
                <a:cubicBezTo>
                  <a:pt x="603" y="333"/>
                  <a:pt x="393" y="281"/>
                  <a:pt x="1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7"/>
          <p:cNvSpPr/>
          <p:nvPr/>
        </p:nvSpPr>
        <p:spPr>
          <a:xfrm>
            <a:off x="2511578" y="1385008"/>
            <a:ext cx="121453" cy="60514"/>
          </a:xfrm>
          <a:custGeom>
            <a:rect b="b" l="l" r="r" t="t"/>
            <a:pathLst>
              <a:path extrusionOk="0" h="667" w="1362">
                <a:moveTo>
                  <a:pt x="1" y="264"/>
                </a:moveTo>
                <a:cubicBezTo>
                  <a:pt x="403" y="338"/>
                  <a:pt x="625" y="446"/>
                  <a:pt x="785" y="667"/>
                </a:cubicBezTo>
                <a:cubicBezTo>
                  <a:pt x="851" y="402"/>
                  <a:pt x="1018" y="218"/>
                  <a:pt x="1362" y="1"/>
                </a:cubicBezTo>
                <a:cubicBezTo>
                  <a:pt x="1007" y="163"/>
                  <a:pt x="830" y="289"/>
                  <a:pt x="746" y="462"/>
                </a:cubicBezTo>
                <a:cubicBezTo>
                  <a:pt x="603" y="334"/>
                  <a:pt x="391" y="282"/>
                  <a:pt x="1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7"/>
          <p:cNvSpPr/>
          <p:nvPr/>
        </p:nvSpPr>
        <p:spPr>
          <a:xfrm>
            <a:off x="2827247" y="1479453"/>
            <a:ext cx="85071" cy="42459"/>
          </a:xfrm>
          <a:custGeom>
            <a:rect b="b" l="l" r="r" t="t"/>
            <a:pathLst>
              <a:path extrusionOk="0" h="468" w="954">
                <a:moveTo>
                  <a:pt x="0" y="184"/>
                </a:moveTo>
                <a:cubicBezTo>
                  <a:pt x="282" y="236"/>
                  <a:pt x="437" y="312"/>
                  <a:pt x="550" y="468"/>
                </a:cubicBezTo>
                <a:cubicBezTo>
                  <a:pt x="596" y="282"/>
                  <a:pt x="712" y="153"/>
                  <a:pt x="954" y="0"/>
                </a:cubicBezTo>
                <a:cubicBezTo>
                  <a:pt x="705" y="115"/>
                  <a:pt x="580" y="204"/>
                  <a:pt x="522" y="325"/>
                </a:cubicBezTo>
                <a:cubicBezTo>
                  <a:pt x="421" y="234"/>
                  <a:pt x="272" y="197"/>
                  <a:pt x="0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7"/>
          <p:cNvSpPr/>
          <p:nvPr/>
        </p:nvSpPr>
        <p:spPr>
          <a:xfrm>
            <a:off x="309205" y="2076242"/>
            <a:ext cx="218027" cy="148517"/>
          </a:xfrm>
          <a:custGeom>
            <a:rect b="b" l="l" r="r" t="t"/>
            <a:pathLst>
              <a:path extrusionOk="0" h="1637" w="2445">
                <a:moveTo>
                  <a:pt x="1207" y="0"/>
                </a:moveTo>
                <a:cubicBezTo>
                  <a:pt x="1514" y="0"/>
                  <a:pt x="1768" y="160"/>
                  <a:pt x="1819" y="372"/>
                </a:cubicBezTo>
                <a:cubicBezTo>
                  <a:pt x="1854" y="367"/>
                  <a:pt x="1888" y="364"/>
                  <a:pt x="1926" y="364"/>
                </a:cubicBezTo>
                <a:cubicBezTo>
                  <a:pt x="2212" y="364"/>
                  <a:pt x="2445" y="532"/>
                  <a:pt x="2445" y="740"/>
                </a:cubicBezTo>
                <a:cubicBezTo>
                  <a:pt x="2445" y="917"/>
                  <a:pt x="2274" y="1068"/>
                  <a:pt x="2044" y="1105"/>
                </a:cubicBezTo>
                <a:cubicBezTo>
                  <a:pt x="2021" y="1401"/>
                  <a:pt x="1683" y="1636"/>
                  <a:pt x="1269" y="1636"/>
                </a:cubicBezTo>
                <a:cubicBezTo>
                  <a:pt x="888" y="1636"/>
                  <a:pt x="571" y="1437"/>
                  <a:pt x="506" y="1173"/>
                </a:cubicBezTo>
                <a:cubicBezTo>
                  <a:pt x="220" y="1145"/>
                  <a:pt x="0" y="967"/>
                  <a:pt x="0" y="753"/>
                </a:cubicBezTo>
                <a:cubicBezTo>
                  <a:pt x="0" y="520"/>
                  <a:pt x="263" y="331"/>
                  <a:pt x="587" y="331"/>
                </a:cubicBezTo>
                <a:lnTo>
                  <a:pt x="607" y="331"/>
                </a:lnTo>
                <a:cubicBezTo>
                  <a:pt x="680" y="139"/>
                  <a:pt x="921" y="0"/>
                  <a:pt x="12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7"/>
          <p:cNvSpPr/>
          <p:nvPr/>
        </p:nvSpPr>
        <p:spPr>
          <a:xfrm>
            <a:off x="2978839" y="2125506"/>
            <a:ext cx="218116" cy="148517"/>
          </a:xfrm>
          <a:custGeom>
            <a:rect b="b" l="l" r="r" t="t"/>
            <a:pathLst>
              <a:path extrusionOk="0" h="1637" w="2446">
                <a:moveTo>
                  <a:pt x="1207" y="1"/>
                </a:moveTo>
                <a:cubicBezTo>
                  <a:pt x="1514" y="1"/>
                  <a:pt x="1769" y="161"/>
                  <a:pt x="1820" y="372"/>
                </a:cubicBezTo>
                <a:cubicBezTo>
                  <a:pt x="1855" y="367"/>
                  <a:pt x="1891" y="364"/>
                  <a:pt x="1926" y="364"/>
                </a:cubicBezTo>
                <a:cubicBezTo>
                  <a:pt x="2213" y="364"/>
                  <a:pt x="2445" y="533"/>
                  <a:pt x="2445" y="740"/>
                </a:cubicBezTo>
                <a:cubicBezTo>
                  <a:pt x="2445" y="918"/>
                  <a:pt x="2274" y="1068"/>
                  <a:pt x="2044" y="1106"/>
                </a:cubicBezTo>
                <a:cubicBezTo>
                  <a:pt x="2021" y="1401"/>
                  <a:pt x="1684" y="1637"/>
                  <a:pt x="1269" y="1637"/>
                </a:cubicBezTo>
                <a:cubicBezTo>
                  <a:pt x="889" y="1637"/>
                  <a:pt x="572" y="1437"/>
                  <a:pt x="506" y="1174"/>
                </a:cubicBezTo>
                <a:cubicBezTo>
                  <a:pt x="221" y="1146"/>
                  <a:pt x="1" y="968"/>
                  <a:pt x="1" y="755"/>
                </a:cubicBezTo>
                <a:cubicBezTo>
                  <a:pt x="1" y="520"/>
                  <a:pt x="264" y="331"/>
                  <a:pt x="587" y="331"/>
                </a:cubicBezTo>
                <a:lnTo>
                  <a:pt x="607" y="331"/>
                </a:lnTo>
                <a:cubicBezTo>
                  <a:pt x="680" y="141"/>
                  <a:pt x="921" y="1"/>
                  <a:pt x="12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7"/>
          <p:cNvSpPr/>
          <p:nvPr/>
        </p:nvSpPr>
        <p:spPr>
          <a:xfrm>
            <a:off x="1141627" y="3911520"/>
            <a:ext cx="13198" cy="50625"/>
          </a:xfrm>
          <a:custGeom>
            <a:rect b="b" l="l" r="r" t="t"/>
            <a:pathLst>
              <a:path extrusionOk="0" h="558" w="148">
                <a:moveTo>
                  <a:pt x="147" y="1"/>
                </a:moveTo>
                <a:lnTo>
                  <a:pt x="1" y="1"/>
                </a:lnTo>
                <a:lnTo>
                  <a:pt x="1" y="517"/>
                </a:lnTo>
                <a:cubicBezTo>
                  <a:pt x="52" y="555"/>
                  <a:pt x="102" y="557"/>
                  <a:pt x="147" y="5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7"/>
          <p:cNvSpPr/>
          <p:nvPr/>
        </p:nvSpPr>
        <p:spPr>
          <a:xfrm>
            <a:off x="1111041" y="3807277"/>
            <a:ext cx="74459" cy="122207"/>
          </a:xfrm>
          <a:custGeom>
            <a:rect b="b" l="l" r="r" t="t"/>
            <a:pathLst>
              <a:path extrusionOk="0" h="1347" w="835">
                <a:moveTo>
                  <a:pt x="416" y="1"/>
                </a:moveTo>
                <a:cubicBezTo>
                  <a:pt x="186" y="1"/>
                  <a:pt x="0" y="303"/>
                  <a:pt x="0" y="673"/>
                </a:cubicBezTo>
                <a:cubicBezTo>
                  <a:pt x="0" y="1045"/>
                  <a:pt x="186" y="1346"/>
                  <a:pt x="416" y="1346"/>
                </a:cubicBezTo>
                <a:cubicBezTo>
                  <a:pt x="647" y="1346"/>
                  <a:pt x="834" y="1044"/>
                  <a:pt x="834" y="673"/>
                </a:cubicBezTo>
                <a:cubicBezTo>
                  <a:pt x="835" y="303"/>
                  <a:pt x="649" y="1"/>
                  <a:pt x="4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7"/>
          <p:cNvSpPr/>
          <p:nvPr/>
        </p:nvSpPr>
        <p:spPr>
          <a:xfrm>
            <a:off x="1678621" y="3934292"/>
            <a:ext cx="12662" cy="27490"/>
          </a:xfrm>
          <a:custGeom>
            <a:rect b="b" l="l" r="r" t="t"/>
            <a:pathLst>
              <a:path extrusionOk="0" h="303" w="142">
                <a:moveTo>
                  <a:pt x="141" y="0"/>
                </a:moveTo>
                <a:lnTo>
                  <a:pt x="0" y="0"/>
                </a:lnTo>
                <a:lnTo>
                  <a:pt x="0" y="281"/>
                </a:lnTo>
                <a:cubicBezTo>
                  <a:pt x="50" y="301"/>
                  <a:pt x="96" y="302"/>
                  <a:pt x="141" y="2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7"/>
          <p:cNvSpPr/>
          <p:nvPr/>
        </p:nvSpPr>
        <p:spPr>
          <a:xfrm>
            <a:off x="1648748" y="3808547"/>
            <a:ext cx="72497" cy="135452"/>
          </a:xfrm>
          <a:custGeom>
            <a:rect b="b" l="l" r="r" t="t"/>
            <a:pathLst>
              <a:path extrusionOk="0" h="1493" w="813">
                <a:moveTo>
                  <a:pt x="406" y="0"/>
                </a:moveTo>
                <a:cubicBezTo>
                  <a:pt x="147" y="412"/>
                  <a:pt x="2" y="874"/>
                  <a:pt x="1" y="1400"/>
                </a:cubicBezTo>
                <a:cubicBezTo>
                  <a:pt x="265" y="1484"/>
                  <a:pt x="536" y="1493"/>
                  <a:pt x="812" y="1400"/>
                </a:cubicBezTo>
                <a:cubicBezTo>
                  <a:pt x="786" y="934"/>
                  <a:pt x="631" y="468"/>
                  <a:pt x="406" y="0"/>
                </a:cubicBezTo>
                <a:close/>
              </a:path>
            </a:pathLst>
          </a:custGeom>
          <a:solidFill>
            <a:srgbClr val="76B3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7"/>
          <p:cNvSpPr/>
          <p:nvPr/>
        </p:nvSpPr>
        <p:spPr>
          <a:xfrm>
            <a:off x="501728" y="2438961"/>
            <a:ext cx="13198" cy="50897"/>
          </a:xfrm>
          <a:custGeom>
            <a:rect b="b" l="l" r="r" t="t"/>
            <a:pathLst>
              <a:path extrusionOk="0" h="561" w="148">
                <a:moveTo>
                  <a:pt x="147" y="1"/>
                </a:moveTo>
                <a:lnTo>
                  <a:pt x="0" y="1"/>
                </a:lnTo>
                <a:lnTo>
                  <a:pt x="0" y="520"/>
                </a:lnTo>
                <a:cubicBezTo>
                  <a:pt x="53" y="557"/>
                  <a:pt x="101" y="561"/>
                  <a:pt x="147" y="5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7"/>
          <p:cNvSpPr/>
          <p:nvPr/>
        </p:nvSpPr>
        <p:spPr>
          <a:xfrm>
            <a:off x="461868" y="2357853"/>
            <a:ext cx="92829" cy="99162"/>
          </a:xfrm>
          <a:custGeom>
            <a:rect b="b" l="l" r="r" t="t"/>
            <a:pathLst>
              <a:path extrusionOk="0" h="1093" w="1041">
                <a:moveTo>
                  <a:pt x="521" y="1"/>
                </a:moveTo>
                <a:cubicBezTo>
                  <a:pt x="232" y="1"/>
                  <a:pt x="0" y="245"/>
                  <a:pt x="0" y="547"/>
                </a:cubicBezTo>
                <a:cubicBezTo>
                  <a:pt x="0" y="849"/>
                  <a:pt x="232" y="1092"/>
                  <a:pt x="521" y="1092"/>
                </a:cubicBezTo>
                <a:cubicBezTo>
                  <a:pt x="808" y="1092"/>
                  <a:pt x="1041" y="849"/>
                  <a:pt x="1041" y="547"/>
                </a:cubicBezTo>
                <a:cubicBezTo>
                  <a:pt x="1041" y="245"/>
                  <a:pt x="808" y="1"/>
                  <a:pt x="521" y="1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7"/>
          <p:cNvSpPr/>
          <p:nvPr/>
        </p:nvSpPr>
        <p:spPr>
          <a:xfrm>
            <a:off x="2018010" y="1366500"/>
            <a:ext cx="218027" cy="148517"/>
          </a:xfrm>
          <a:custGeom>
            <a:rect b="b" l="l" r="r" t="t"/>
            <a:pathLst>
              <a:path extrusionOk="0" h="1637" w="2445">
                <a:moveTo>
                  <a:pt x="1207" y="0"/>
                </a:moveTo>
                <a:cubicBezTo>
                  <a:pt x="1514" y="0"/>
                  <a:pt x="1769" y="160"/>
                  <a:pt x="1820" y="370"/>
                </a:cubicBezTo>
                <a:cubicBezTo>
                  <a:pt x="1854" y="365"/>
                  <a:pt x="1888" y="363"/>
                  <a:pt x="1925" y="363"/>
                </a:cubicBezTo>
                <a:cubicBezTo>
                  <a:pt x="2212" y="363"/>
                  <a:pt x="2445" y="532"/>
                  <a:pt x="2445" y="739"/>
                </a:cubicBezTo>
                <a:cubicBezTo>
                  <a:pt x="2445" y="917"/>
                  <a:pt x="2273" y="1066"/>
                  <a:pt x="2043" y="1105"/>
                </a:cubicBezTo>
                <a:cubicBezTo>
                  <a:pt x="2021" y="1401"/>
                  <a:pt x="1684" y="1636"/>
                  <a:pt x="1269" y="1636"/>
                </a:cubicBezTo>
                <a:cubicBezTo>
                  <a:pt x="889" y="1636"/>
                  <a:pt x="571" y="1436"/>
                  <a:pt x="506" y="1173"/>
                </a:cubicBezTo>
                <a:cubicBezTo>
                  <a:pt x="220" y="1144"/>
                  <a:pt x="1" y="967"/>
                  <a:pt x="1" y="753"/>
                </a:cubicBezTo>
                <a:cubicBezTo>
                  <a:pt x="1" y="519"/>
                  <a:pt x="262" y="329"/>
                  <a:pt x="587" y="329"/>
                </a:cubicBezTo>
                <a:lnTo>
                  <a:pt x="607" y="329"/>
                </a:lnTo>
                <a:cubicBezTo>
                  <a:pt x="680" y="140"/>
                  <a:pt x="920" y="0"/>
                  <a:pt x="12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7"/>
          <p:cNvSpPr/>
          <p:nvPr/>
        </p:nvSpPr>
        <p:spPr>
          <a:xfrm>
            <a:off x="1127448" y="3011074"/>
            <a:ext cx="11682" cy="45363"/>
          </a:xfrm>
          <a:custGeom>
            <a:rect b="b" l="l" r="r" t="t"/>
            <a:pathLst>
              <a:path extrusionOk="0" h="500" w="131">
                <a:moveTo>
                  <a:pt x="130" y="1"/>
                </a:moveTo>
                <a:lnTo>
                  <a:pt x="0" y="1"/>
                </a:lnTo>
                <a:lnTo>
                  <a:pt x="0" y="463"/>
                </a:lnTo>
                <a:cubicBezTo>
                  <a:pt x="46" y="496"/>
                  <a:pt x="89" y="499"/>
                  <a:pt x="130" y="4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7"/>
          <p:cNvSpPr/>
          <p:nvPr/>
        </p:nvSpPr>
        <p:spPr>
          <a:xfrm>
            <a:off x="1099983" y="2917808"/>
            <a:ext cx="66612" cy="109324"/>
          </a:xfrm>
          <a:custGeom>
            <a:rect b="b" l="l" r="r" t="t"/>
            <a:pathLst>
              <a:path extrusionOk="0" h="1205" w="747">
                <a:moveTo>
                  <a:pt x="374" y="1"/>
                </a:moveTo>
                <a:cubicBezTo>
                  <a:pt x="167" y="1"/>
                  <a:pt x="0" y="271"/>
                  <a:pt x="0" y="603"/>
                </a:cubicBezTo>
                <a:cubicBezTo>
                  <a:pt x="0" y="936"/>
                  <a:pt x="167" y="1205"/>
                  <a:pt x="374" y="1205"/>
                </a:cubicBezTo>
                <a:cubicBezTo>
                  <a:pt x="579" y="1205"/>
                  <a:pt x="746" y="935"/>
                  <a:pt x="746" y="603"/>
                </a:cubicBezTo>
                <a:cubicBezTo>
                  <a:pt x="745" y="271"/>
                  <a:pt x="579" y="1"/>
                  <a:pt x="374" y="1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7"/>
          <p:cNvSpPr/>
          <p:nvPr/>
        </p:nvSpPr>
        <p:spPr>
          <a:xfrm>
            <a:off x="1061728" y="2889411"/>
            <a:ext cx="12127" cy="26582"/>
          </a:xfrm>
          <a:custGeom>
            <a:rect b="b" l="l" r="r" t="t"/>
            <a:pathLst>
              <a:path extrusionOk="0" h="293" w="136">
                <a:moveTo>
                  <a:pt x="136" y="0"/>
                </a:moveTo>
                <a:lnTo>
                  <a:pt x="0" y="0"/>
                </a:lnTo>
                <a:lnTo>
                  <a:pt x="0" y="272"/>
                </a:lnTo>
                <a:cubicBezTo>
                  <a:pt x="48" y="291"/>
                  <a:pt x="94" y="292"/>
                  <a:pt x="136" y="2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7"/>
          <p:cNvSpPr/>
          <p:nvPr/>
        </p:nvSpPr>
        <p:spPr>
          <a:xfrm>
            <a:off x="1032747" y="2767840"/>
            <a:ext cx="70090" cy="131007"/>
          </a:xfrm>
          <a:custGeom>
            <a:rect b="b" l="l" r="r" t="t"/>
            <a:pathLst>
              <a:path extrusionOk="0" h="1444" w="786">
                <a:moveTo>
                  <a:pt x="393" y="0"/>
                </a:moveTo>
                <a:cubicBezTo>
                  <a:pt x="142" y="398"/>
                  <a:pt x="3" y="845"/>
                  <a:pt x="0" y="1354"/>
                </a:cubicBezTo>
                <a:cubicBezTo>
                  <a:pt x="258" y="1436"/>
                  <a:pt x="519" y="1444"/>
                  <a:pt x="786" y="1354"/>
                </a:cubicBezTo>
                <a:cubicBezTo>
                  <a:pt x="760" y="902"/>
                  <a:pt x="610" y="451"/>
                  <a:pt x="3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7"/>
          <p:cNvSpPr/>
          <p:nvPr/>
        </p:nvSpPr>
        <p:spPr>
          <a:xfrm>
            <a:off x="426734" y="1601750"/>
            <a:ext cx="13287" cy="51350"/>
          </a:xfrm>
          <a:custGeom>
            <a:rect b="b" l="l" r="r" t="t"/>
            <a:pathLst>
              <a:path extrusionOk="0" h="566" w="149">
                <a:moveTo>
                  <a:pt x="148" y="1"/>
                </a:moveTo>
                <a:lnTo>
                  <a:pt x="0" y="1"/>
                </a:lnTo>
                <a:lnTo>
                  <a:pt x="0" y="525"/>
                </a:lnTo>
                <a:cubicBezTo>
                  <a:pt x="52" y="563"/>
                  <a:pt x="102" y="566"/>
                  <a:pt x="148" y="5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7"/>
          <p:cNvSpPr/>
          <p:nvPr/>
        </p:nvSpPr>
        <p:spPr>
          <a:xfrm>
            <a:off x="386428" y="1520007"/>
            <a:ext cx="93809" cy="99888"/>
          </a:xfrm>
          <a:custGeom>
            <a:rect b="b" l="l" r="r" t="t"/>
            <a:pathLst>
              <a:path extrusionOk="0" h="1101" w="1052">
                <a:moveTo>
                  <a:pt x="526" y="0"/>
                </a:moveTo>
                <a:cubicBezTo>
                  <a:pt x="236" y="0"/>
                  <a:pt x="1" y="247"/>
                  <a:pt x="1" y="550"/>
                </a:cubicBezTo>
                <a:cubicBezTo>
                  <a:pt x="1" y="853"/>
                  <a:pt x="236" y="1100"/>
                  <a:pt x="526" y="1100"/>
                </a:cubicBezTo>
                <a:cubicBezTo>
                  <a:pt x="816" y="1100"/>
                  <a:pt x="1052" y="853"/>
                  <a:pt x="1052" y="550"/>
                </a:cubicBezTo>
                <a:cubicBezTo>
                  <a:pt x="1052" y="247"/>
                  <a:pt x="816" y="0"/>
                  <a:pt x="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3" name="Google Shape;683;p17"/>
          <p:cNvGrpSpPr/>
          <p:nvPr/>
        </p:nvGrpSpPr>
        <p:grpSpPr>
          <a:xfrm>
            <a:off x="2703664" y="2332777"/>
            <a:ext cx="360427" cy="219371"/>
            <a:chOff x="5745616" y="2495071"/>
            <a:chExt cx="435720" cy="260660"/>
          </a:xfrm>
        </p:grpSpPr>
        <p:sp>
          <p:nvSpPr>
            <p:cNvPr id="684" name="Google Shape;684;p17"/>
            <p:cNvSpPr/>
            <p:nvPr/>
          </p:nvSpPr>
          <p:spPr>
            <a:xfrm>
              <a:off x="5949894" y="2580017"/>
              <a:ext cx="21775" cy="175714"/>
            </a:xfrm>
            <a:custGeom>
              <a:rect b="b" l="l" r="r" t="t"/>
              <a:pathLst>
                <a:path extrusionOk="0" h="1630" w="202">
                  <a:moveTo>
                    <a:pt x="201" y="1629"/>
                  </a:moveTo>
                  <a:lnTo>
                    <a:pt x="1" y="1629"/>
                  </a:lnTo>
                  <a:lnTo>
                    <a:pt x="58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5953990" y="2495071"/>
              <a:ext cx="12289" cy="89582"/>
            </a:xfrm>
            <a:custGeom>
              <a:rect b="b" l="l" r="r" t="t"/>
              <a:pathLst>
                <a:path extrusionOk="0" h="831" w="114">
                  <a:moveTo>
                    <a:pt x="113" y="830"/>
                  </a:moveTo>
                  <a:lnTo>
                    <a:pt x="1" y="830"/>
                  </a:lnTo>
                  <a:lnTo>
                    <a:pt x="3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5951726" y="2574950"/>
              <a:ext cx="85160" cy="45060"/>
            </a:xfrm>
            <a:custGeom>
              <a:rect b="b" l="l" r="r" t="t"/>
              <a:pathLst>
                <a:path extrusionOk="0" h="418" w="790">
                  <a:moveTo>
                    <a:pt x="0" y="103"/>
                  </a:moveTo>
                  <a:lnTo>
                    <a:pt x="46" y="0"/>
                  </a:lnTo>
                  <a:lnTo>
                    <a:pt x="790" y="370"/>
                  </a:lnTo>
                  <a:lnTo>
                    <a:pt x="767" y="4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5882089" y="2576028"/>
              <a:ext cx="86885" cy="39778"/>
            </a:xfrm>
            <a:custGeom>
              <a:rect b="b" l="l" r="r" t="t"/>
              <a:pathLst>
                <a:path extrusionOk="0" h="369" w="806">
                  <a:moveTo>
                    <a:pt x="768" y="0"/>
                  </a:moveTo>
                  <a:lnTo>
                    <a:pt x="806" y="104"/>
                  </a:lnTo>
                  <a:lnTo>
                    <a:pt x="19" y="36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6126683" y="2645559"/>
              <a:ext cx="13690" cy="110172"/>
            </a:xfrm>
            <a:custGeom>
              <a:rect b="b" l="l" r="r" t="t"/>
              <a:pathLst>
                <a:path extrusionOk="0" h="1022" w="127">
                  <a:moveTo>
                    <a:pt x="127" y="1021"/>
                  </a:moveTo>
                  <a:lnTo>
                    <a:pt x="1" y="1021"/>
                  </a:lnTo>
                  <a:lnTo>
                    <a:pt x="37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6129378" y="2592198"/>
              <a:ext cx="7654" cy="56272"/>
            </a:xfrm>
            <a:custGeom>
              <a:rect b="b" l="l" r="r" t="t"/>
              <a:pathLst>
                <a:path extrusionOk="0" h="522" w="71">
                  <a:moveTo>
                    <a:pt x="70" y="522"/>
                  </a:moveTo>
                  <a:lnTo>
                    <a:pt x="0" y="522"/>
                  </a:lnTo>
                  <a:lnTo>
                    <a:pt x="19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6127868" y="2642325"/>
              <a:ext cx="53468" cy="28351"/>
            </a:xfrm>
            <a:custGeom>
              <a:rect b="b" l="l" r="r" t="t"/>
              <a:pathLst>
                <a:path extrusionOk="0" h="263" w="496">
                  <a:moveTo>
                    <a:pt x="0" y="64"/>
                  </a:moveTo>
                  <a:lnTo>
                    <a:pt x="30" y="0"/>
                  </a:lnTo>
                  <a:lnTo>
                    <a:pt x="495" y="232"/>
                  </a:lnTo>
                  <a:lnTo>
                    <a:pt x="481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6084102" y="2642971"/>
              <a:ext cx="54653" cy="25010"/>
            </a:xfrm>
            <a:custGeom>
              <a:rect b="b" l="l" r="r" t="t"/>
              <a:pathLst>
                <a:path extrusionOk="0" h="232" w="507">
                  <a:moveTo>
                    <a:pt x="482" y="1"/>
                  </a:moveTo>
                  <a:lnTo>
                    <a:pt x="506" y="66"/>
                  </a:lnTo>
                  <a:lnTo>
                    <a:pt x="12" y="232"/>
                  </a:lnTo>
                  <a:lnTo>
                    <a:pt x="1" y="2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5774506" y="2681024"/>
              <a:ext cx="9271" cy="74705"/>
            </a:xfrm>
            <a:custGeom>
              <a:rect b="b" l="l" r="r" t="t"/>
              <a:pathLst>
                <a:path extrusionOk="0" h="693" w="86">
                  <a:moveTo>
                    <a:pt x="86" y="692"/>
                  </a:moveTo>
                  <a:lnTo>
                    <a:pt x="1" y="692"/>
                  </a:lnTo>
                  <a:lnTo>
                    <a:pt x="24" y="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5776339" y="2645020"/>
              <a:ext cx="5174" cy="38053"/>
            </a:xfrm>
            <a:custGeom>
              <a:rect b="b" l="l" r="r" t="t"/>
              <a:pathLst>
                <a:path extrusionOk="0" h="353" w="48">
                  <a:moveTo>
                    <a:pt x="47" y="353"/>
                  </a:moveTo>
                  <a:lnTo>
                    <a:pt x="0" y="353"/>
                  </a:lnTo>
                  <a:lnTo>
                    <a:pt x="13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5775369" y="2678976"/>
              <a:ext cx="36220" cy="19188"/>
            </a:xfrm>
            <a:custGeom>
              <a:rect b="b" l="l" r="r" t="t"/>
              <a:pathLst>
                <a:path extrusionOk="0" h="178" w="336">
                  <a:moveTo>
                    <a:pt x="0" y="43"/>
                  </a:moveTo>
                  <a:lnTo>
                    <a:pt x="19" y="0"/>
                  </a:lnTo>
                  <a:lnTo>
                    <a:pt x="336" y="157"/>
                  </a:lnTo>
                  <a:lnTo>
                    <a:pt x="326" y="1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5745616" y="2679407"/>
              <a:ext cx="37082" cy="16925"/>
            </a:xfrm>
            <a:custGeom>
              <a:rect b="b" l="l" r="r" t="t"/>
              <a:pathLst>
                <a:path extrusionOk="0" h="157" w="344">
                  <a:moveTo>
                    <a:pt x="327" y="0"/>
                  </a:moveTo>
                  <a:lnTo>
                    <a:pt x="344" y="44"/>
                  </a:lnTo>
                  <a:lnTo>
                    <a:pt x="10" y="157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17"/>
          <p:cNvGrpSpPr/>
          <p:nvPr/>
        </p:nvGrpSpPr>
        <p:grpSpPr>
          <a:xfrm>
            <a:off x="2655958" y="2188436"/>
            <a:ext cx="390210" cy="363713"/>
            <a:chOff x="5687944" y="2323563"/>
            <a:chExt cx="471724" cy="432169"/>
          </a:xfrm>
        </p:grpSpPr>
        <p:sp>
          <p:nvSpPr>
            <p:cNvPr id="697" name="Google Shape;697;p17"/>
            <p:cNvSpPr/>
            <p:nvPr/>
          </p:nvSpPr>
          <p:spPr>
            <a:xfrm>
              <a:off x="6069118" y="2573010"/>
              <a:ext cx="22637" cy="182721"/>
            </a:xfrm>
            <a:custGeom>
              <a:rect b="b" l="l" r="r" t="t"/>
              <a:pathLst>
                <a:path extrusionOk="0" h="1695" w="210">
                  <a:moveTo>
                    <a:pt x="210" y="1694"/>
                  </a:moveTo>
                  <a:lnTo>
                    <a:pt x="1" y="1694"/>
                  </a:lnTo>
                  <a:lnTo>
                    <a:pt x="61" y="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5858158" y="2464349"/>
              <a:ext cx="35789" cy="291383"/>
            </a:xfrm>
            <a:custGeom>
              <a:rect b="b" l="l" r="r" t="t"/>
              <a:pathLst>
                <a:path extrusionOk="0" h="2703" w="332">
                  <a:moveTo>
                    <a:pt x="332" y="2702"/>
                  </a:moveTo>
                  <a:lnTo>
                    <a:pt x="0" y="2702"/>
                  </a:lnTo>
                  <a:lnTo>
                    <a:pt x="96" y="1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5865057" y="2323563"/>
              <a:ext cx="20050" cy="148441"/>
            </a:xfrm>
            <a:custGeom>
              <a:rect b="b" l="l" r="r" t="t"/>
              <a:pathLst>
                <a:path extrusionOk="0" h="1377" w="186">
                  <a:moveTo>
                    <a:pt x="185" y="1377"/>
                  </a:moveTo>
                  <a:lnTo>
                    <a:pt x="1" y="1377"/>
                  </a:lnTo>
                  <a:lnTo>
                    <a:pt x="48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5861176" y="2455940"/>
              <a:ext cx="141215" cy="74705"/>
            </a:xfrm>
            <a:custGeom>
              <a:rect b="b" l="l" r="r" t="t"/>
              <a:pathLst>
                <a:path extrusionOk="0" h="693" w="1310">
                  <a:moveTo>
                    <a:pt x="0" y="169"/>
                  </a:moveTo>
                  <a:lnTo>
                    <a:pt x="77" y="0"/>
                  </a:lnTo>
                  <a:lnTo>
                    <a:pt x="1310" y="613"/>
                  </a:lnTo>
                  <a:lnTo>
                    <a:pt x="1274" y="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5745508" y="2457557"/>
              <a:ext cx="144233" cy="66189"/>
            </a:xfrm>
            <a:custGeom>
              <a:rect b="b" l="l" r="r" t="t"/>
              <a:pathLst>
                <a:path extrusionOk="0" h="614" w="1338">
                  <a:moveTo>
                    <a:pt x="1273" y="1"/>
                  </a:moveTo>
                  <a:lnTo>
                    <a:pt x="1337" y="174"/>
                  </a:lnTo>
                  <a:lnTo>
                    <a:pt x="31" y="613"/>
                  </a:lnTo>
                  <a:lnTo>
                    <a:pt x="1" y="5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6073538" y="2484723"/>
              <a:ext cx="12505" cy="93139"/>
            </a:xfrm>
            <a:custGeom>
              <a:rect b="b" l="l" r="r" t="t"/>
              <a:pathLst>
                <a:path extrusionOk="0" h="864" w="116">
                  <a:moveTo>
                    <a:pt x="115" y="864"/>
                  </a:moveTo>
                  <a:lnTo>
                    <a:pt x="1" y="864"/>
                  </a:lnTo>
                  <a:lnTo>
                    <a:pt x="3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6071059" y="2567728"/>
              <a:ext cx="88610" cy="47001"/>
            </a:xfrm>
            <a:custGeom>
              <a:rect b="b" l="l" r="r" t="t"/>
              <a:pathLst>
                <a:path extrusionOk="0" h="436" w="822">
                  <a:moveTo>
                    <a:pt x="0" y="106"/>
                  </a:moveTo>
                  <a:lnTo>
                    <a:pt x="48" y="1"/>
                  </a:lnTo>
                  <a:lnTo>
                    <a:pt x="822" y="384"/>
                  </a:lnTo>
                  <a:lnTo>
                    <a:pt x="798" y="4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5998511" y="2568806"/>
              <a:ext cx="90442" cy="41503"/>
            </a:xfrm>
            <a:custGeom>
              <a:rect b="b" l="l" r="r" t="t"/>
              <a:pathLst>
                <a:path extrusionOk="0" h="385" w="839">
                  <a:moveTo>
                    <a:pt x="799" y="1"/>
                  </a:moveTo>
                  <a:lnTo>
                    <a:pt x="839" y="109"/>
                  </a:lnTo>
                  <a:lnTo>
                    <a:pt x="21" y="385"/>
                  </a:lnTo>
                  <a:lnTo>
                    <a:pt x="1" y="3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5735591" y="2632084"/>
              <a:ext cx="15307" cy="123647"/>
            </a:xfrm>
            <a:custGeom>
              <a:rect b="b" l="l" r="r" t="t"/>
              <a:pathLst>
                <a:path extrusionOk="0" h="1147" w="142">
                  <a:moveTo>
                    <a:pt x="142" y="1146"/>
                  </a:moveTo>
                  <a:lnTo>
                    <a:pt x="1" y="1146"/>
                  </a:lnTo>
                  <a:lnTo>
                    <a:pt x="4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5738502" y="2572255"/>
              <a:ext cx="8732" cy="63063"/>
            </a:xfrm>
            <a:custGeom>
              <a:rect b="b" l="l" r="r" t="t"/>
              <a:pathLst>
                <a:path extrusionOk="0" h="585" w="81">
                  <a:moveTo>
                    <a:pt x="80" y="585"/>
                  </a:moveTo>
                  <a:lnTo>
                    <a:pt x="0" y="585"/>
                  </a:lnTo>
                  <a:lnTo>
                    <a:pt x="21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5736777" y="2628526"/>
              <a:ext cx="60151" cy="31801"/>
            </a:xfrm>
            <a:custGeom>
              <a:rect b="b" l="l" r="r" t="t"/>
              <a:pathLst>
                <a:path extrusionOk="0" h="295" w="558">
                  <a:moveTo>
                    <a:pt x="1" y="72"/>
                  </a:moveTo>
                  <a:lnTo>
                    <a:pt x="34" y="0"/>
                  </a:lnTo>
                  <a:lnTo>
                    <a:pt x="558" y="260"/>
                  </a:lnTo>
                  <a:lnTo>
                    <a:pt x="542" y="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5687944" y="2629173"/>
              <a:ext cx="61121" cy="28136"/>
            </a:xfrm>
            <a:custGeom>
              <a:rect b="b" l="l" r="r" t="t"/>
              <a:pathLst>
                <a:path extrusionOk="0" h="261" w="567">
                  <a:moveTo>
                    <a:pt x="539" y="1"/>
                  </a:moveTo>
                  <a:lnTo>
                    <a:pt x="566" y="73"/>
                  </a:lnTo>
                  <a:lnTo>
                    <a:pt x="13" y="260"/>
                  </a:lnTo>
                  <a:lnTo>
                    <a:pt x="1" y="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17"/>
          <p:cNvSpPr/>
          <p:nvPr/>
        </p:nvSpPr>
        <p:spPr>
          <a:xfrm>
            <a:off x="1010722" y="1364685"/>
            <a:ext cx="37720" cy="291318"/>
          </a:xfrm>
          <a:custGeom>
            <a:rect b="b" l="l" r="r" t="t"/>
            <a:pathLst>
              <a:path extrusionOk="0" h="3211" w="423">
                <a:moveTo>
                  <a:pt x="1" y="1"/>
                </a:moveTo>
                <a:lnTo>
                  <a:pt x="422" y="1"/>
                </a:lnTo>
                <a:lnTo>
                  <a:pt x="422" y="3210"/>
                </a:lnTo>
                <a:lnTo>
                  <a:pt x="1" y="3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7"/>
          <p:cNvSpPr/>
          <p:nvPr/>
        </p:nvSpPr>
        <p:spPr>
          <a:xfrm>
            <a:off x="1523016" y="1364685"/>
            <a:ext cx="37720" cy="291318"/>
          </a:xfrm>
          <a:custGeom>
            <a:rect b="b" l="l" r="r" t="t"/>
            <a:pathLst>
              <a:path extrusionOk="0" h="3211" w="423">
                <a:moveTo>
                  <a:pt x="1" y="1"/>
                </a:moveTo>
                <a:lnTo>
                  <a:pt x="422" y="1"/>
                </a:lnTo>
                <a:lnTo>
                  <a:pt x="422" y="3210"/>
                </a:lnTo>
                <a:lnTo>
                  <a:pt x="1" y="3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972913" y="1266611"/>
            <a:ext cx="625456" cy="296217"/>
          </a:xfrm>
          <a:custGeom>
            <a:rect b="b" l="l" r="r" t="t"/>
            <a:pathLst>
              <a:path extrusionOk="0" h="3265" w="7014">
                <a:moveTo>
                  <a:pt x="1" y="0"/>
                </a:moveTo>
                <a:lnTo>
                  <a:pt x="7014" y="0"/>
                </a:lnTo>
                <a:lnTo>
                  <a:pt x="7014" y="3264"/>
                </a:lnTo>
                <a:lnTo>
                  <a:pt x="1" y="3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7"/>
          <p:cNvSpPr/>
          <p:nvPr/>
        </p:nvSpPr>
        <p:spPr>
          <a:xfrm>
            <a:off x="2886457" y="1709350"/>
            <a:ext cx="197160" cy="33115"/>
          </a:xfrm>
          <a:custGeom>
            <a:rect b="b" l="l" r="r" t="t"/>
            <a:pathLst>
              <a:path extrusionOk="0" h="365" w="2211">
                <a:moveTo>
                  <a:pt x="51" y="1"/>
                </a:moveTo>
                <a:cubicBezTo>
                  <a:pt x="23" y="1"/>
                  <a:pt x="0" y="23"/>
                  <a:pt x="0" y="52"/>
                </a:cubicBezTo>
                <a:cubicBezTo>
                  <a:pt x="0" y="224"/>
                  <a:pt x="140" y="365"/>
                  <a:pt x="313" y="365"/>
                </a:cubicBezTo>
                <a:cubicBezTo>
                  <a:pt x="423" y="365"/>
                  <a:pt x="520" y="308"/>
                  <a:pt x="576" y="222"/>
                </a:cubicBezTo>
                <a:cubicBezTo>
                  <a:pt x="633" y="308"/>
                  <a:pt x="730" y="365"/>
                  <a:pt x="840" y="365"/>
                </a:cubicBezTo>
                <a:cubicBezTo>
                  <a:pt x="950" y="365"/>
                  <a:pt x="1047" y="308"/>
                  <a:pt x="1103" y="222"/>
                </a:cubicBezTo>
                <a:cubicBezTo>
                  <a:pt x="1159" y="308"/>
                  <a:pt x="1257" y="365"/>
                  <a:pt x="1367" y="365"/>
                </a:cubicBezTo>
                <a:cubicBezTo>
                  <a:pt x="1477" y="365"/>
                  <a:pt x="1574" y="308"/>
                  <a:pt x="1630" y="222"/>
                </a:cubicBezTo>
                <a:cubicBezTo>
                  <a:pt x="1686" y="308"/>
                  <a:pt x="1784" y="365"/>
                  <a:pt x="1894" y="365"/>
                </a:cubicBezTo>
                <a:cubicBezTo>
                  <a:pt x="2067" y="365"/>
                  <a:pt x="2207" y="224"/>
                  <a:pt x="2210" y="52"/>
                </a:cubicBezTo>
                <a:cubicBezTo>
                  <a:pt x="2210" y="23"/>
                  <a:pt x="2187" y="1"/>
                  <a:pt x="2159" y="1"/>
                </a:cubicBezTo>
                <a:cubicBezTo>
                  <a:pt x="2130" y="1"/>
                  <a:pt x="2108" y="23"/>
                  <a:pt x="2108" y="52"/>
                </a:cubicBezTo>
                <a:cubicBezTo>
                  <a:pt x="2108" y="167"/>
                  <a:pt x="2013" y="264"/>
                  <a:pt x="1895" y="264"/>
                </a:cubicBezTo>
                <a:cubicBezTo>
                  <a:pt x="1779" y="264"/>
                  <a:pt x="1683" y="170"/>
                  <a:pt x="1683" y="52"/>
                </a:cubicBezTo>
                <a:cubicBezTo>
                  <a:pt x="1683" y="23"/>
                  <a:pt x="1660" y="1"/>
                  <a:pt x="1632" y="1"/>
                </a:cubicBezTo>
                <a:cubicBezTo>
                  <a:pt x="1604" y="1"/>
                  <a:pt x="1581" y="23"/>
                  <a:pt x="1581" y="52"/>
                </a:cubicBezTo>
                <a:cubicBezTo>
                  <a:pt x="1581" y="167"/>
                  <a:pt x="1486" y="264"/>
                  <a:pt x="1368" y="264"/>
                </a:cubicBezTo>
                <a:cubicBezTo>
                  <a:pt x="1252" y="264"/>
                  <a:pt x="1156" y="170"/>
                  <a:pt x="1156" y="52"/>
                </a:cubicBezTo>
                <a:cubicBezTo>
                  <a:pt x="1156" y="23"/>
                  <a:pt x="1133" y="1"/>
                  <a:pt x="1105" y="1"/>
                </a:cubicBezTo>
                <a:cubicBezTo>
                  <a:pt x="1077" y="1"/>
                  <a:pt x="1054" y="23"/>
                  <a:pt x="1054" y="52"/>
                </a:cubicBezTo>
                <a:cubicBezTo>
                  <a:pt x="1054" y="167"/>
                  <a:pt x="959" y="264"/>
                  <a:pt x="841" y="264"/>
                </a:cubicBezTo>
                <a:cubicBezTo>
                  <a:pt x="725" y="264"/>
                  <a:pt x="629" y="170"/>
                  <a:pt x="629" y="52"/>
                </a:cubicBezTo>
                <a:cubicBezTo>
                  <a:pt x="629" y="23"/>
                  <a:pt x="606" y="1"/>
                  <a:pt x="578" y="1"/>
                </a:cubicBezTo>
                <a:cubicBezTo>
                  <a:pt x="550" y="1"/>
                  <a:pt x="527" y="23"/>
                  <a:pt x="527" y="52"/>
                </a:cubicBezTo>
                <a:cubicBezTo>
                  <a:pt x="527" y="167"/>
                  <a:pt x="432" y="264"/>
                  <a:pt x="314" y="264"/>
                </a:cubicBezTo>
                <a:cubicBezTo>
                  <a:pt x="198" y="264"/>
                  <a:pt x="103" y="170"/>
                  <a:pt x="103" y="52"/>
                </a:cubicBezTo>
                <a:cubicBezTo>
                  <a:pt x="103" y="23"/>
                  <a:pt x="79" y="1"/>
                  <a:pt x="51" y="1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2933718" y="1757616"/>
            <a:ext cx="197160" cy="33115"/>
          </a:xfrm>
          <a:custGeom>
            <a:rect b="b" l="l" r="r" t="t"/>
            <a:pathLst>
              <a:path extrusionOk="0" h="365" w="2211">
                <a:moveTo>
                  <a:pt x="51" y="1"/>
                </a:moveTo>
                <a:cubicBezTo>
                  <a:pt x="24" y="1"/>
                  <a:pt x="0" y="23"/>
                  <a:pt x="0" y="52"/>
                </a:cubicBezTo>
                <a:cubicBezTo>
                  <a:pt x="0" y="224"/>
                  <a:pt x="141" y="365"/>
                  <a:pt x="314" y="365"/>
                </a:cubicBezTo>
                <a:cubicBezTo>
                  <a:pt x="424" y="365"/>
                  <a:pt x="521" y="308"/>
                  <a:pt x="577" y="222"/>
                </a:cubicBezTo>
                <a:cubicBezTo>
                  <a:pt x="634" y="308"/>
                  <a:pt x="731" y="365"/>
                  <a:pt x="841" y="365"/>
                </a:cubicBezTo>
                <a:cubicBezTo>
                  <a:pt x="951" y="365"/>
                  <a:pt x="1048" y="308"/>
                  <a:pt x="1104" y="222"/>
                </a:cubicBezTo>
                <a:cubicBezTo>
                  <a:pt x="1161" y="308"/>
                  <a:pt x="1258" y="365"/>
                  <a:pt x="1368" y="365"/>
                </a:cubicBezTo>
                <a:cubicBezTo>
                  <a:pt x="1478" y="365"/>
                  <a:pt x="1575" y="308"/>
                  <a:pt x="1631" y="222"/>
                </a:cubicBezTo>
                <a:cubicBezTo>
                  <a:pt x="1687" y="308"/>
                  <a:pt x="1785" y="365"/>
                  <a:pt x="1895" y="365"/>
                </a:cubicBezTo>
                <a:cubicBezTo>
                  <a:pt x="2067" y="365"/>
                  <a:pt x="2208" y="224"/>
                  <a:pt x="2210" y="52"/>
                </a:cubicBezTo>
                <a:cubicBezTo>
                  <a:pt x="2210" y="23"/>
                  <a:pt x="2188" y="1"/>
                  <a:pt x="2159" y="1"/>
                </a:cubicBezTo>
                <a:cubicBezTo>
                  <a:pt x="2132" y="1"/>
                  <a:pt x="2108" y="23"/>
                  <a:pt x="2108" y="52"/>
                </a:cubicBezTo>
                <a:cubicBezTo>
                  <a:pt x="2108" y="168"/>
                  <a:pt x="2014" y="264"/>
                  <a:pt x="1896" y="264"/>
                </a:cubicBezTo>
                <a:cubicBezTo>
                  <a:pt x="1780" y="264"/>
                  <a:pt x="1683" y="170"/>
                  <a:pt x="1683" y="52"/>
                </a:cubicBezTo>
                <a:cubicBezTo>
                  <a:pt x="1683" y="23"/>
                  <a:pt x="1661" y="1"/>
                  <a:pt x="1632" y="1"/>
                </a:cubicBezTo>
                <a:cubicBezTo>
                  <a:pt x="1605" y="1"/>
                  <a:pt x="1581" y="23"/>
                  <a:pt x="1581" y="52"/>
                </a:cubicBezTo>
                <a:cubicBezTo>
                  <a:pt x="1581" y="168"/>
                  <a:pt x="1487" y="264"/>
                  <a:pt x="1369" y="264"/>
                </a:cubicBezTo>
                <a:cubicBezTo>
                  <a:pt x="1253" y="264"/>
                  <a:pt x="1156" y="170"/>
                  <a:pt x="1156" y="52"/>
                </a:cubicBezTo>
                <a:cubicBezTo>
                  <a:pt x="1156" y="23"/>
                  <a:pt x="1134" y="1"/>
                  <a:pt x="1105" y="1"/>
                </a:cubicBezTo>
                <a:cubicBezTo>
                  <a:pt x="1078" y="1"/>
                  <a:pt x="1054" y="23"/>
                  <a:pt x="1054" y="52"/>
                </a:cubicBezTo>
                <a:cubicBezTo>
                  <a:pt x="1054" y="168"/>
                  <a:pt x="960" y="264"/>
                  <a:pt x="842" y="264"/>
                </a:cubicBezTo>
                <a:cubicBezTo>
                  <a:pt x="726" y="264"/>
                  <a:pt x="629" y="170"/>
                  <a:pt x="629" y="52"/>
                </a:cubicBezTo>
                <a:cubicBezTo>
                  <a:pt x="629" y="23"/>
                  <a:pt x="607" y="1"/>
                  <a:pt x="578" y="1"/>
                </a:cubicBezTo>
                <a:cubicBezTo>
                  <a:pt x="551" y="1"/>
                  <a:pt x="527" y="23"/>
                  <a:pt x="527" y="52"/>
                </a:cubicBezTo>
                <a:cubicBezTo>
                  <a:pt x="527" y="168"/>
                  <a:pt x="433" y="264"/>
                  <a:pt x="315" y="264"/>
                </a:cubicBezTo>
                <a:cubicBezTo>
                  <a:pt x="199" y="264"/>
                  <a:pt x="103" y="170"/>
                  <a:pt x="103" y="52"/>
                </a:cubicBezTo>
                <a:cubicBezTo>
                  <a:pt x="103" y="23"/>
                  <a:pt x="80" y="1"/>
                  <a:pt x="51" y="1"/>
                </a:cubicBezTo>
                <a:close/>
              </a:path>
            </a:pathLst>
          </a:custGeom>
          <a:solidFill>
            <a:srgbClr val="D6F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7"/>
          <p:cNvSpPr/>
          <p:nvPr/>
        </p:nvSpPr>
        <p:spPr>
          <a:xfrm>
            <a:off x="1416633" y="2164155"/>
            <a:ext cx="97733" cy="68679"/>
          </a:xfrm>
          <a:custGeom>
            <a:rect b="b" l="l" r="r" t="t"/>
            <a:pathLst>
              <a:path extrusionOk="0" h="757" w="1096">
                <a:moveTo>
                  <a:pt x="1" y="0"/>
                </a:moveTo>
                <a:lnTo>
                  <a:pt x="1095" y="0"/>
                </a:lnTo>
                <a:lnTo>
                  <a:pt x="1095" y="756"/>
                </a:lnTo>
                <a:lnTo>
                  <a:pt x="1" y="7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1432863" y="2172320"/>
            <a:ext cx="24701" cy="25040"/>
          </a:xfrm>
          <a:custGeom>
            <a:rect b="b" l="l" r="r" t="t"/>
            <a:pathLst>
              <a:path extrusionOk="0" h="276" w="277">
                <a:moveTo>
                  <a:pt x="1" y="0"/>
                </a:moveTo>
                <a:lnTo>
                  <a:pt x="276" y="0"/>
                </a:lnTo>
                <a:lnTo>
                  <a:pt x="276" y="276"/>
                </a:lnTo>
                <a:lnTo>
                  <a:pt x="1" y="2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7"/>
          <p:cNvSpPr/>
          <p:nvPr/>
        </p:nvSpPr>
        <p:spPr>
          <a:xfrm>
            <a:off x="1473793" y="2180667"/>
            <a:ext cx="24612" cy="49989"/>
          </a:xfrm>
          <a:custGeom>
            <a:rect b="b" l="l" r="r" t="t"/>
            <a:pathLst>
              <a:path extrusionOk="0" h="551" w="276">
                <a:moveTo>
                  <a:pt x="0" y="0"/>
                </a:moveTo>
                <a:lnTo>
                  <a:pt x="275" y="0"/>
                </a:lnTo>
                <a:lnTo>
                  <a:pt x="275" y="551"/>
                </a:lnTo>
                <a:lnTo>
                  <a:pt x="0" y="55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7"/>
          <p:cNvSpPr/>
          <p:nvPr/>
        </p:nvSpPr>
        <p:spPr>
          <a:xfrm>
            <a:off x="1400136" y="2105819"/>
            <a:ext cx="130727" cy="58518"/>
          </a:xfrm>
          <a:custGeom>
            <a:rect b="b" l="l" r="r" t="t"/>
            <a:pathLst>
              <a:path extrusionOk="0" h="645" w="1466">
                <a:moveTo>
                  <a:pt x="1283" y="644"/>
                </a:moveTo>
                <a:lnTo>
                  <a:pt x="183" y="644"/>
                </a:lnTo>
                <a:lnTo>
                  <a:pt x="183" y="642"/>
                </a:lnTo>
                <a:lnTo>
                  <a:pt x="0" y="642"/>
                </a:lnTo>
                <a:lnTo>
                  <a:pt x="275" y="185"/>
                </a:lnTo>
                <a:lnTo>
                  <a:pt x="733" y="185"/>
                </a:lnTo>
                <a:lnTo>
                  <a:pt x="733" y="1"/>
                </a:lnTo>
                <a:lnTo>
                  <a:pt x="1008" y="1"/>
                </a:lnTo>
                <a:lnTo>
                  <a:pt x="1008" y="185"/>
                </a:lnTo>
                <a:lnTo>
                  <a:pt x="1190" y="185"/>
                </a:lnTo>
                <a:lnTo>
                  <a:pt x="1466" y="642"/>
                </a:lnTo>
                <a:lnTo>
                  <a:pt x="1283" y="6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7"/>
          <p:cNvSpPr/>
          <p:nvPr/>
        </p:nvSpPr>
        <p:spPr>
          <a:xfrm>
            <a:off x="1416633" y="2538033"/>
            <a:ext cx="97733" cy="68679"/>
          </a:xfrm>
          <a:custGeom>
            <a:rect b="b" l="l" r="r" t="t"/>
            <a:pathLst>
              <a:path extrusionOk="0" h="757" w="1096">
                <a:moveTo>
                  <a:pt x="1" y="1"/>
                </a:moveTo>
                <a:lnTo>
                  <a:pt x="1095" y="1"/>
                </a:lnTo>
                <a:lnTo>
                  <a:pt x="1095" y="757"/>
                </a:lnTo>
                <a:lnTo>
                  <a:pt x="1" y="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7"/>
          <p:cNvSpPr/>
          <p:nvPr/>
        </p:nvSpPr>
        <p:spPr>
          <a:xfrm>
            <a:off x="1432863" y="2546289"/>
            <a:ext cx="24701" cy="24949"/>
          </a:xfrm>
          <a:custGeom>
            <a:rect b="b" l="l" r="r" t="t"/>
            <a:pathLst>
              <a:path extrusionOk="0" h="275" w="277">
                <a:moveTo>
                  <a:pt x="1" y="1"/>
                </a:moveTo>
                <a:lnTo>
                  <a:pt x="276" y="1"/>
                </a:lnTo>
                <a:lnTo>
                  <a:pt x="276" y="275"/>
                </a:lnTo>
                <a:lnTo>
                  <a:pt x="1" y="2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7"/>
          <p:cNvSpPr/>
          <p:nvPr/>
        </p:nvSpPr>
        <p:spPr>
          <a:xfrm>
            <a:off x="1473793" y="2554636"/>
            <a:ext cx="24612" cy="49989"/>
          </a:xfrm>
          <a:custGeom>
            <a:rect b="b" l="l" r="r" t="t"/>
            <a:pathLst>
              <a:path extrusionOk="0" h="551" w="276">
                <a:moveTo>
                  <a:pt x="0" y="1"/>
                </a:moveTo>
                <a:lnTo>
                  <a:pt x="275" y="1"/>
                </a:lnTo>
                <a:lnTo>
                  <a:pt x="275" y="550"/>
                </a:lnTo>
                <a:lnTo>
                  <a:pt x="0" y="5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7"/>
          <p:cNvSpPr/>
          <p:nvPr/>
        </p:nvSpPr>
        <p:spPr>
          <a:xfrm>
            <a:off x="1400136" y="2479878"/>
            <a:ext cx="130727" cy="58245"/>
          </a:xfrm>
          <a:custGeom>
            <a:rect b="b" l="l" r="r" t="t"/>
            <a:pathLst>
              <a:path extrusionOk="0" h="642" w="1466">
                <a:moveTo>
                  <a:pt x="1283" y="642"/>
                </a:moveTo>
                <a:lnTo>
                  <a:pt x="183" y="642"/>
                </a:lnTo>
                <a:lnTo>
                  <a:pt x="183" y="641"/>
                </a:lnTo>
                <a:lnTo>
                  <a:pt x="0" y="641"/>
                </a:lnTo>
                <a:lnTo>
                  <a:pt x="275" y="182"/>
                </a:lnTo>
                <a:lnTo>
                  <a:pt x="733" y="182"/>
                </a:lnTo>
                <a:lnTo>
                  <a:pt x="733" y="0"/>
                </a:lnTo>
                <a:lnTo>
                  <a:pt x="1008" y="0"/>
                </a:lnTo>
                <a:lnTo>
                  <a:pt x="1008" y="182"/>
                </a:lnTo>
                <a:lnTo>
                  <a:pt x="1190" y="182"/>
                </a:lnTo>
                <a:lnTo>
                  <a:pt x="1466" y="641"/>
                </a:lnTo>
                <a:lnTo>
                  <a:pt x="1283" y="64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7"/>
          <p:cNvSpPr/>
          <p:nvPr/>
        </p:nvSpPr>
        <p:spPr>
          <a:xfrm>
            <a:off x="529906" y="3491281"/>
            <a:ext cx="13198" cy="50897"/>
          </a:xfrm>
          <a:custGeom>
            <a:rect b="b" l="l" r="r" t="t"/>
            <a:pathLst>
              <a:path extrusionOk="0" h="561" w="148">
                <a:moveTo>
                  <a:pt x="148" y="1"/>
                </a:moveTo>
                <a:lnTo>
                  <a:pt x="0" y="1"/>
                </a:lnTo>
                <a:lnTo>
                  <a:pt x="0" y="520"/>
                </a:lnTo>
                <a:cubicBezTo>
                  <a:pt x="53" y="557"/>
                  <a:pt x="102" y="560"/>
                  <a:pt x="148" y="5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7"/>
          <p:cNvSpPr/>
          <p:nvPr/>
        </p:nvSpPr>
        <p:spPr>
          <a:xfrm>
            <a:off x="490135" y="3410173"/>
            <a:ext cx="92829" cy="99253"/>
          </a:xfrm>
          <a:custGeom>
            <a:rect b="b" l="l" r="r" t="t"/>
            <a:pathLst>
              <a:path extrusionOk="0" h="1094" w="1041">
                <a:moveTo>
                  <a:pt x="521" y="1"/>
                </a:moveTo>
                <a:cubicBezTo>
                  <a:pt x="232" y="1"/>
                  <a:pt x="0" y="245"/>
                  <a:pt x="0" y="547"/>
                </a:cubicBezTo>
                <a:cubicBezTo>
                  <a:pt x="0" y="849"/>
                  <a:pt x="232" y="1093"/>
                  <a:pt x="521" y="1093"/>
                </a:cubicBezTo>
                <a:cubicBezTo>
                  <a:pt x="809" y="1093"/>
                  <a:pt x="1041" y="849"/>
                  <a:pt x="1041" y="547"/>
                </a:cubicBezTo>
                <a:cubicBezTo>
                  <a:pt x="1041" y="245"/>
                  <a:pt x="808" y="1"/>
                  <a:pt x="5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7"/>
          <p:cNvSpPr/>
          <p:nvPr/>
        </p:nvSpPr>
        <p:spPr>
          <a:xfrm>
            <a:off x="421116" y="3454175"/>
            <a:ext cx="12127" cy="26582"/>
          </a:xfrm>
          <a:custGeom>
            <a:rect b="b" l="l" r="r" t="t"/>
            <a:pathLst>
              <a:path extrusionOk="0" h="293" w="136">
                <a:moveTo>
                  <a:pt x="136" y="1"/>
                </a:moveTo>
                <a:lnTo>
                  <a:pt x="1" y="1"/>
                </a:lnTo>
                <a:lnTo>
                  <a:pt x="1" y="272"/>
                </a:lnTo>
                <a:cubicBezTo>
                  <a:pt x="48" y="291"/>
                  <a:pt x="94" y="292"/>
                  <a:pt x="136" y="2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392135" y="3332603"/>
            <a:ext cx="70179" cy="131007"/>
          </a:xfrm>
          <a:custGeom>
            <a:rect b="b" l="l" r="r" t="t"/>
            <a:pathLst>
              <a:path extrusionOk="0" h="1444" w="787">
                <a:moveTo>
                  <a:pt x="393" y="0"/>
                </a:moveTo>
                <a:cubicBezTo>
                  <a:pt x="143" y="398"/>
                  <a:pt x="3" y="845"/>
                  <a:pt x="0" y="1353"/>
                </a:cubicBezTo>
                <a:cubicBezTo>
                  <a:pt x="257" y="1435"/>
                  <a:pt x="518" y="1444"/>
                  <a:pt x="786" y="1353"/>
                </a:cubicBezTo>
                <a:cubicBezTo>
                  <a:pt x="762" y="903"/>
                  <a:pt x="610" y="451"/>
                  <a:pt x="3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7"/>
          <p:cNvSpPr/>
          <p:nvPr/>
        </p:nvSpPr>
        <p:spPr>
          <a:xfrm>
            <a:off x="1900214" y="3299670"/>
            <a:ext cx="195734" cy="67318"/>
          </a:xfrm>
          <a:custGeom>
            <a:rect b="b" l="l" r="r" t="t"/>
            <a:pathLst>
              <a:path extrusionOk="0" h="742" w="2195">
                <a:moveTo>
                  <a:pt x="1843" y="1"/>
                </a:moveTo>
                <a:lnTo>
                  <a:pt x="794" y="1"/>
                </a:lnTo>
                <a:cubicBezTo>
                  <a:pt x="631" y="1"/>
                  <a:pt x="517" y="327"/>
                  <a:pt x="426" y="327"/>
                </a:cubicBezTo>
                <a:lnTo>
                  <a:pt x="199" y="327"/>
                </a:lnTo>
                <a:cubicBezTo>
                  <a:pt x="79" y="327"/>
                  <a:pt x="1" y="450"/>
                  <a:pt x="1" y="565"/>
                </a:cubicBezTo>
                <a:lnTo>
                  <a:pt x="1" y="701"/>
                </a:lnTo>
                <a:cubicBezTo>
                  <a:pt x="1" y="742"/>
                  <a:pt x="17" y="695"/>
                  <a:pt x="58" y="695"/>
                </a:cubicBezTo>
                <a:lnTo>
                  <a:pt x="197" y="695"/>
                </a:lnTo>
                <a:lnTo>
                  <a:pt x="2128" y="695"/>
                </a:lnTo>
                <a:cubicBezTo>
                  <a:pt x="2170" y="695"/>
                  <a:pt x="2191" y="741"/>
                  <a:pt x="2191" y="701"/>
                </a:cubicBezTo>
                <a:lnTo>
                  <a:pt x="2191" y="389"/>
                </a:lnTo>
                <a:cubicBezTo>
                  <a:pt x="2194" y="215"/>
                  <a:pt x="1970" y="1"/>
                  <a:pt x="18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7"/>
          <p:cNvSpPr/>
          <p:nvPr/>
        </p:nvSpPr>
        <p:spPr>
          <a:xfrm>
            <a:off x="2092023" y="3344851"/>
            <a:ext cx="3924" cy="10706"/>
          </a:xfrm>
          <a:custGeom>
            <a:rect b="b" l="l" r="r" t="t"/>
            <a:pathLst>
              <a:path extrusionOk="0" h="118" w="44">
                <a:moveTo>
                  <a:pt x="43" y="4"/>
                </a:moveTo>
                <a:cubicBezTo>
                  <a:pt x="43" y="4"/>
                  <a:pt x="0" y="0"/>
                  <a:pt x="0" y="51"/>
                </a:cubicBezTo>
                <a:lnTo>
                  <a:pt x="0" y="80"/>
                </a:lnTo>
                <a:cubicBezTo>
                  <a:pt x="0" y="113"/>
                  <a:pt x="0" y="118"/>
                  <a:pt x="43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7"/>
          <p:cNvSpPr/>
          <p:nvPr/>
        </p:nvSpPr>
        <p:spPr>
          <a:xfrm>
            <a:off x="1998035" y="3304660"/>
            <a:ext cx="45121" cy="27399"/>
          </a:xfrm>
          <a:custGeom>
            <a:rect b="b" l="l" r="r" t="t"/>
            <a:pathLst>
              <a:path extrusionOk="0" h="302" w="506">
                <a:moveTo>
                  <a:pt x="506" y="249"/>
                </a:moveTo>
                <a:cubicBezTo>
                  <a:pt x="506" y="278"/>
                  <a:pt x="483" y="302"/>
                  <a:pt x="455" y="302"/>
                </a:cubicBezTo>
                <a:lnTo>
                  <a:pt x="52" y="302"/>
                </a:lnTo>
                <a:cubicBezTo>
                  <a:pt x="24" y="302"/>
                  <a:pt x="0" y="277"/>
                  <a:pt x="0" y="249"/>
                </a:cubicBezTo>
                <a:lnTo>
                  <a:pt x="0" y="52"/>
                </a:lnTo>
                <a:cubicBezTo>
                  <a:pt x="0" y="23"/>
                  <a:pt x="24" y="0"/>
                  <a:pt x="52" y="0"/>
                </a:cubicBezTo>
                <a:lnTo>
                  <a:pt x="455" y="0"/>
                </a:lnTo>
                <a:cubicBezTo>
                  <a:pt x="483" y="0"/>
                  <a:pt x="506" y="23"/>
                  <a:pt x="506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7"/>
          <p:cNvSpPr/>
          <p:nvPr/>
        </p:nvSpPr>
        <p:spPr>
          <a:xfrm>
            <a:off x="2046813" y="3304660"/>
            <a:ext cx="44408" cy="27580"/>
          </a:xfrm>
          <a:custGeom>
            <a:rect b="b" l="l" r="r" t="t"/>
            <a:pathLst>
              <a:path extrusionOk="0" h="304" w="498">
                <a:moveTo>
                  <a:pt x="491" y="264"/>
                </a:moveTo>
                <a:cubicBezTo>
                  <a:pt x="497" y="298"/>
                  <a:pt x="468" y="303"/>
                  <a:pt x="440" y="303"/>
                </a:cubicBezTo>
                <a:lnTo>
                  <a:pt x="96" y="303"/>
                </a:lnTo>
                <a:cubicBezTo>
                  <a:pt x="67" y="303"/>
                  <a:pt x="1" y="302"/>
                  <a:pt x="1" y="248"/>
                </a:cubicBezTo>
                <a:lnTo>
                  <a:pt x="1" y="53"/>
                </a:lnTo>
                <a:cubicBezTo>
                  <a:pt x="1" y="19"/>
                  <a:pt x="32" y="1"/>
                  <a:pt x="96" y="1"/>
                </a:cubicBezTo>
                <a:lnTo>
                  <a:pt x="234" y="1"/>
                </a:lnTo>
                <a:cubicBezTo>
                  <a:pt x="342" y="0"/>
                  <a:pt x="474" y="169"/>
                  <a:pt x="491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17"/>
          <p:cNvSpPr/>
          <p:nvPr/>
        </p:nvSpPr>
        <p:spPr>
          <a:xfrm>
            <a:off x="1952558" y="3304478"/>
            <a:ext cx="40038" cy="27580"/>
          </a:xfrm>
          <a:custGeom>
            <a:rect b="b" l="l" r="r" t="t"/>
            <a:pathLst>
              <a:path extrusionOk="0" h="304" w="449">
                <a:moveTo>
                  <a:pt x="447" y="304"/>
                </a:moveTo>
                <a:lnTo>
                  <a:pt x="52" y="304"/>
                </a:lnTo>
                <a:cubicBezTo>
                  <a:pt x="23" y="304"/>
                  <a:pt x="1" y="302"/>
                  <a:pt x="1" y="265"/>
                </a:cubicBezTo>
                <a:cubicBezTo>
                  <a:pt x="1" y="162"/>
                  <a:pt x="132" y="0"/>
                  <a:pt x="224" y="0"/>
                </a:cubicBezTo>
                <a:lnTo>
                  <a:pt x="448" y="0"/>
                </a:lnTo>
                <a:lnTo>
                  <a:pt x="448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7"/>
          <p:cNvSpPr/>
          <p:nvPr/>
        </p:nvSpPr>
        <p:spPr>
          <a:xfrm>
            <a:off x="1900214" y="3354922"/>
            <a:ext cx="195555" cy="12066"/>
          </a:xfrm>
          <a:custGeom>
            <a:rect b="b" l="l" r="r" t="t"/>
            <a:pathLst>
              <a:path extrusionOk="0" h="133" w="2193">
                <a:moveTo>
                  <a:pt x="59" y="86"/>
                </a:moveTo>
                <a:lnTo>
                  <a:pt x="199" y="86"/>
                </a:lnTo>
                <a:lnTo>
                  <a:pt x="2129" y="86"/>
                </a:lnTo>
                <a:cubicBezTo>
                  <a:pt x="2171" y="86"/>
                  <a:pt x="2192" y="133"/>
                  <a:pt x="2192" y="92"/>
                </a:cubicBezTo>
                <a:lnTo>
                  <a:pt x="2192" y="1"/>
                </a:lnTo>
                <a:lnTo>
                  <a:pt x="1" y="1"/>
                </a:lnTo>
                <a:lnTo>
                  <a:pt x="1" y="92"/>
                </a:lnTo>
                <a:cubicBezTo>
                  <a:pt x="2" y="133"/>
                  <a:pt x="18" y="86"/>
                  <a:pt x="59" y="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1911628" y="3342764"/>
            <a:ext cx="39058" cy="19960"/>
          </a:xfrm>
          <a:custGeom>
            <a:rect b="b" l="l" r="r" t="t"/>
            <a:pathLst>
              <a:path extrusionOk="0" h="220" w="438">
                <a:moveTo>
                  <a:pt x="0" y="220"/>
                </a:moveTo>
                <a:cubicBezTo>
                  <a:pt x="0" y="135"/>
                  <a:pt x="98" y="1"/>
                  <a:pt x="219" y="1"/>
                </a:cubicBezTo>
                <a:cubicBezTo>
                  <a:pt x="339" y="1"/>
                  <a:pt x="437" y="135"/>
                  <a:pt x="437" y="2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1915640" y="3347029"/>
            <a:ext cx="30675" cy="31209"/>
          </a:xfrm>
          <a:custGeom>
            <a:rect b="b" l="l" r="r" t="t"/>
            <a:pathLst>
              <a:path extrusionOk="0" h="344" w="344">
                <a:moveTo>
                  <a:pt x="343" y="173"/>
                </a:moveTo>
                <a:cubicBezTo>
                  <a:pt x="343" y="267"/>
                  <a:pt x="267" y="344"/>
                  <a:pt x="171" y="344"/>
                </a:cubicBezTo>
                <a:cubicBezTo>
                  <a:pt x="77" y="344"/>
                  <a:pt x="0" y="267"/>
                  <a:pt x="0" y="173"/>
                </a:cubicBezTo>
                <a:cubicBezTo>
                  <a:pt x="0" y="78"/>
                  <a:pt x="77" y="1"/>
                  <a:pt x="171" y="1"/>
                </a:cubicBezTo>
                <a:cubicBezTo>
                  <a:pt x="267" y="1"/>
                  <a:pt x="343" y="78"/>
                  <a:pt x="343" y="173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1920634" y="3352200"/>
            <a:ext cx="20599" cy="20957"/>
          </a:xfrm>
          <a:custGeom>
            <a:rect b="b" l="l" r="r" t="t"/>
            <a:pathLst>
              <a:path extrusionOk="0" h="231" w="231">
                <a:moveTo>
                  <a:pt x="231" y="116"/>
                </a:moveTo>
                <a:cubicBezTo>
                  <a:pt x="231" y="179"/>
                  <a:pt x="180" y="230"/>
                  <a:pt x="115" y="230"/>
                </a:cubicBezTo>
                <a:cubicBezTo>
                  <a:pt x="52" y="230"/>
                  <a:pt x="1" y="179"/>
                  <a:pt x="1" y="116"/>
                </a:cubicBezTo>
                <a:cubicBezTo>
                  <a:pt x="1" y="51"/>
                  <a:pt x="52" y="0"/>
                  <a:pt x="115" y="0"/>
                </a:cubicBezTo>
                <a:cubicBezTo>
                  <a:pt x="180" y="0"/>
                  <a:pt x="231" y="51"/>
                  <a:pt x="231" y="116"/>
                </a:cubicBezTo>
                <a:close/>
              </a:path>
            </a:pathLst>
          </a:custGeom>
          <a:solidFill>
            <a:srgbClr val="B0B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2038965" y="3342764"/>
            <a:ext cx="39147" cy="19960"/>
          </a:xfrm>
          <a:custGeom>
            <a:rect b="b" l="l" r="r" t="t"/>
            <a:pathLst>
              <a:path extrusionOk="0" h="220" w="439">
                <a:moveTo>
                  <a:pt x="1" y="220"/>
                </a:moveTo>
                <a:cubicBezTo>
                  <a:pt x="1" y="135"/>
                  <a:pt x="98" y="1"/>
                  <a:pt x="220" y="1"/>
                </a:cubicBezTo>
                <a:cubicBezTo>
                  <a:pt x="340" y="1"/>
                  <a:pt x="439" y="135"/>
                  <a:pt x="439" y="2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2042978" y="3347029"/>
            <a:ext cx="30675" cy="31209"/>
          </a:xfrm>
          <a:custGeom>
            <a:rect b="b" l="l" r="r" t="t"/>
            <a:pathLst>
              <a:path extrusionOk="0" h="344" w="344">
                <a:moveTo>
                  <a:pt x="344" y="173"/>
                </a:moveTo>
                <a:cubicBezTo>
                  <a:pt x="344" y="267"/>
                  <a:pt x="267" y="344"/>
                  <a:pt x="172" y="344"/>
                </a:cubicBezTo>
                <a:cubicBezTo>
                  <a:pt x="78" y="344"/>
                  <a:pt x="1" y="267"/>
                  <a:pt x="1" y="173"/>
                </a:cubicBezTo>
                <a:cubicBezTo>
                  <a:pt x="1" y="78"/>
                  <a:pt x="78" y="1"/>
                  <a:pt x="172" y="1"/>
                </a:cubicBezTo>
                <a:cubicBezTo>
                  <a:pt x="267" y="1"/>
                  <a:pt x="344" y="78"/>
                  <a:pt x="344" y="173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2048061" y="3352200"/>
            <a:ext cx="20599" cy="20957"/>
          </a:xfrm>
          <a:custGeom>
            <a:rect b="b" l="l" r="r" t="t"/>
            <a:pathLst>
              <a:path extrusionOk="0" h="231" w="231">
                <a:moveTo>
                  <a:pt x="230" y="116"/>
                </a:moveTo>
                <a:cubicBezTo>
                  <a:pt x="230" y="179"/>
                  <a:pt x="179" y="230"/>
                  <a:pt x="115" y="230"/>
                </a:cubicBezTo>
                <a:cubicBezTo>
                  <a:pt x="51" y="230"/>
                  <a:pt x="0" y="179"/>
                  <a:pt x="0" y="116"/>
                </a:cubicBezTo>
                <a:cubicBezTo>
                  <a:pt x="0" y="51"/>
                  <a:pt x="51" y="0"/>
                  <a:pt x="115" y="0"/>
                </a:cubicBezTo>
                <a:cubicBezTo>
                  <a:pt x="179" y="0"/>
                  <a:pt x="230" y="51"/>
                  <a:pt x="230" y="116"/>
                </a:cubicBezTo>
                <a:close/>
              </a:path>
            </a:pathLst>
          </a:custGeom>
          <a:solidFill>
            <a:srgbClr val="B0B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1982876" y="3335779"/>
            <a:ext cx="14089" cy="3901"/>
          </a:xfrm>
          <a:custGeom>
            <a:rect b="b" l="l" r="r" t="t"/>
            <a:pathLst>
              <a:path extrusionOk="0" h="43" w="158">
                <a:moveTo>
                  <a:pt x="157" y="22"/>
                </a:moveTo>
                <a:cubicBezTo>
                  <a:pt x="157" y="33"/>
                  <a:pt x="149" y="43"/>
                  <a:pt x="139" y="43"/>
                </a:cubicBezTo>
                <a:lnTo>
                  <a:pt x="17" y="43"/>
                </a:lnTo>
                <a:cubicBezTo>
                  <a:pt x="9" y="43"/>
                  <a:pt x="1" y="33"/>
                  <a:pt x="1" y="22"/>
                </a:cubicBezTo>
                <a:cubicBezTo>
                  <a:pt x="1" y="12"/>
                  <a:pt x="9" y="2"/>
                  <a:pt x="17" y="2"/>
                </a:cubicBezTo>
                <a:lnTo>
                  <a:pt x="139" y="2"/>
                </a:lnTo>
                <a:cubicBezTo>
                  <a:pt x="149" y="1"/>
                  <a:pt x="157" y="12"/>
                  <a:pt x="157" y="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2024341" y="3335869"/>
            <a:ext cx="15070" cy="3810"/>
          </a:xfrm>
          <a:custGeom>
            <a:rect b="b" l="l" r="r" t="t"/>
            <a:pathLst>
              <a:path extrusionOk="0" h="42" w="169">
                <a:moveTo>
                  <a:pt x="169" y="26"/>
                </a:moveTo>
                <a:cubicBezTo>
                  <a:pt x="169" y="35"/>
                  <a:pt x="161" y="42"/>
                  <a:pt x="151" y="42"/>
                </a:cubicBezTo>
                <a:lnTo>
                  <a:pt x="16" y="42"/>
                </a:lnTo>
                <a:cubicBezTo>
                  <a:pt x="7" y="42"/>
                  <a:pt x="0" y="35"/>
                  <a:pt x="0" y="26"/>
                </a:cubicBezTo>
                <a:lnTo>
                  <a:pt x="0" y="17"/>
                </a:lnTo>
                <a:cubicBezTo>
                  <a:pt x="0" y="9"/>
                  <a:pt x="7" y="1"/>
                  <a:pt x="16" y="1"/>
                </a:cubicBezTo>
                <a:lnTo>
                  <a:pt x="151" y="1"/>
                </a:lnTo>
                <a:cubicBezTo>
                  <a:pt x="160" y="1"/>
                  <a:pt x="169" y="9"/>
                  <a:pt x="169" y="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1948991" y="3324619"/>
            <a:ext cx="18994" cy="10524"/>
          </a:xfrm>
          <a:custGeom>
            <a:rect b="b" l="l" r="r" t="t"/>
            <a:pathLst>
              <a:path extrusionOk="0" h="116" w="213">
                <a:moveTo>
                  <a:pt x="2" y="37"/>
                </a:moveTo>
                <a:cubicBezTo>
                  <a:pt x="2" y="17"/>
                  <a:pt x="31" y="1"/>
                  <a:pt x="51" y="1"/>
                </a:cubicBezTo>
                <a:lnTo>
                  <a:pt x="186" y="0"/>
                </a:lnTo>
                <a:cubicBezTo>
                  <a:pt x="206" y="0"/>
                  <a:pt x="213" y="16"/>
                  <a:pt x="213" y="36"/>
                </a:cubicBezTo>
                <a:lnTo>
                  <a:pt x="213" y="84"/>
                </a:lnTo>
                <a:cubicBezTo>
                  <a:pt x="213" y="103"/>
                  <a:pt x="208" y="116"/>
                  <a:pt x="187" y="116"/>
                </a:cubicBezTo>
                <a:lnTo>
                  <a:pt x="44" y="116"/>
                </a:lnTo>
                <a:cubicBezTo>
                  <a:pt x="23" y="116"/>
                  <a:pt x="1" y="105"/>
                  <a:pt x="1" y="84"/>
                </a:cubicBezTo>
                <a:lnTo>
                  <a:pt x="1" y="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1900303" y="3333692"/>
            <a:ext cx="15159" cy="18508"/>
          </a:xfrm>
          <a:custGeom>
            <a:rect b="b" l="l" r="r" t="t"/>
            <a:pathLst>
              <a:path extrusionOk="0" h="204" w="170">
                <a:moveTo>
                  <a:pt x="1" y="189"/>
                </a:moveTo>
                <a:cubicBezTo>
                  <a:pt x="2" y="190"/>
                  <a:pt x="2" y="192"/>
                  <a:pt x="3" y="193"/>
                </a:cubicBezTo>
                <a:cubicBezTo>
                  <a:pt x="138" y="203"/>
                  <a:pt x="169" y="63"/>
                  <a:pt x="69" y="0"/>
                </a:cubicBezTo>
                <a:cubicBezTo>
                  <a:pt x="26" y="49"/>
                  <a:pt x="1" y="118"/>
                  <a:pt x="1" y="185"/>
                </a:cubicBezTo>
                <a:lnTo>
                  <a:pt x="1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3040636" y="3894010"/>
            <a:ext cx="48599" cy="31935"/>
          </a:xfrm>
          <a:custGeom>
            <a:rect b="b" l="l" r="r" t="t"/>
            <a:pathLst>
              <a:path extrusionOk="0" h="352" w="545">
                <a:moveTo>
                  <a:pt x="0" y="0"/>
                </a:moveTo>
                <a:lnTo>
                  <a:pt x="545" y="0"/>
                </a:lnTo>
                <a:lnTo>
                  <a:pt x="545" y="351"/>
                </a:lnTo>
                <a:lnTo>
                  <a:pt x="0" y="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2908304" y="3847831"/>
            <a:ext cx="139733" cy="116491"/>
          </a:xfrm>
          <a:custGeom>
            <a:rect b="b" l="l" r="r" t="t"/>
            <a:pathLst>
              <a:path extrusionOk="0" h="1284" w="1567">
                <a:moveTo>
                  <a:pt x="1" y="1"/>
                </a:moveTo>
                <a:lnTo>
                  <a:pt x="1566" y="1"/>
                </a:lnTo>
                <a:lnTo>
                  <a:pt x="1566" y="1284"/>
                </a:lnTo>
                <a:lnTo>
                  <a:pt x="1" y="1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2918113" y="3906984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8"/>
                </a:lnTo>
                <a:lnTo>
                  <a:pt x="0" y="3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2937018" y="3906984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8"/>
                </a:lnTo>
                <a:lnTo>
                  <a:pt x="0" y="3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3005056" y="3906984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8"/>
                </a:lnTo>
                <a:lnTo>
                  <a:pt x="0" y="3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3023961" y="3906984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8"/>
                </a:lnTo>
                <a:lnTo>
                  <a:pt x="0" y="3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2902597" y="3831047"/>
            <a:ext cx="151415" cy="62691"/>
          </a:xfrm>
          <a:custGeom>
            <a:rect b="b" l="l" r="r" t="t"/>
            <a:pathLst>
              <a:path extrusionOk="0" h="691" w="1698">
                <a:moveTo>
                  <a:pt x="1694" y="620"/>
                </a:moveTo>
                <a:lnTo>
                  <a:pt x="1694" y="1"/>
                </a:lnTo>
                <a:lnTo>
                  <a:pt x="0" y="1"/>
                </a:lnTo>
                <a:lnTo>
                  <a:pt x="0" y="627"/>
                </a:lnTo>
                <a:lnTo>
                  <a:pt x="1" y="627"/>
                </a:lnTo>
                <a:lnTo>
                  <a:pt x="0" y="635"/>
                </a:lnTo>
                <a:cubicBezTo>
                  <a:pt x="0" y="666"/>
                  <a:pt x="32" y="690"/>
                  <a:pt x="72" y="690"/>
                </a:cubicBezTo>
                <a:cubicBezTo>
                  <a:pt x="95" y="690"/>
                  <a:pt x="114" y="682"/>
                  <a:pt x="127" y="670"/>
                </a:cubicBezTo>
                <a:cubicBezTo>
                  <a:pt x="139" y="682"/>
                  <a:pt x="160" y="690"/>
                  <a:pt x="182" y="690"/>
                </a:cubicBezTo>
                <a:cubicBezTo>
                  <a:pt x="205" y="690"/>
                  <a:pt x="224" y="682"/>
                  <a:pt x="237" y="670"/>
                </a:cubicBezTo>
                <a:cubicBezTo>
                  <a:pt x="250" y="682"/>
                  <a:pt x="270" y="690"/>
                  <a:pt x="292" y="690"/>
                </a:cubicBezTo>
                <a:cubicBezTo>
                  <a:pt x="313" y="690"/>
                  <a:pt x="334" y="682"/>
                  <a:pt x="347" y="670"/>
                </a:cubicBezTo>
                <a:cubicBezTo>
                  <a:pt x="359" y="682"/>
                  <a:pt x="380" y="690"/>
                  <a:pt x="402" y="690"/>
                </a:cubicBezTo>
                <a:cubicBezTo>
                  <a:pt x="425" y="690"/>
                  <a:pt x="444" y="682"/>
                  <a:pt x="457" y="670"/>
                </a:cubicBezTo>
                <a:cubicBezTo>
                  <a:pt x="470" y="682"/>
                  <a:pt x="490" y="690"/>
                  <a:pt x="512" y="690"/>
                </a:cubicBezTo>
                <a:cubicBezTo>
                  <a:pt x="535" y="690"/>
                  <a:pt x="554" y="682"/>
                  <a:pt x="567" y="670"/>
                </a:cubicBezTo>
                <a:cubicBezTo>
                  <a:pt x="579" y="682"/>
                  <a:pt x="600" y="690"/>
                  <a:pt x="622" y="690"/>
                </a:cubicBezTo>
                <a:cubicBezTo>
                  <a:pt x="645" y="690"/>
                  <a:pt x="664" y="682"/>
                  <a:pt x="677" y="670"/>
                </a:cubicBezTo>
                <a:cubicBezTo>
                  <a:pt x="690" y="682"/>
                  <a:pt x="710" y="690"/>
                  <a:pt x="732" y="690"/>
                </a:cubicBezTo>
                <a:cubicBezTo>
                  <a:pt x="755" y="690"/>
                  <a:pt x="774" y="682"/>
                  <a:pt x="787" y="670"/>
                </a:cubicBezTo>
                <a:cubicBezTo>
                  <a:pt x="799" y="682"/>
                  <a:pt x="820" y="690"/>
                  <a:pt x="842" y="690"/>
                </a:cubicBezTo>
                <a:cubicBezTo>
                  <a:pt x="865" y="690"/>
                  <a:pt x="884" y="682"/>
                  <a:pt x="897" y="670"/>
                </a:cubicBezTo>
                <a:cubicBezTo>
                  <a:pt x="910" y="682"/>
                  <a:pt x="930" y="690"/>
                  <a:pt x="952" y="690"/>
                </a:cubicBezTo>
                <a:cubicBezTo>
                  <a:pt x="975" y="690"/>
                  <a:pt x="994" y="682"/>
                  <a:pt x="1007" y="670"/>
                </a:cubicBezTo>
                <a:cubicBezTo>
                  <a:pt x="1019" y="682"/>
                  <a:pt x="1040" y="690"/>
                  <a:pt x="1062" y="690"/>
                </a:cubicBezTo>
                <a:cubicBezTo>
                  <a:pt x="1085" y="690"/>
                  <a:pt x="1104" y="682"/>
                  <a:pt x="1117" y="670"/>
                </a:cubicBezTo>
                <a:cubicBezTo>
                  <a:pt x="1130" y="682"/>
                  <a:pt x="1150" y="690"/>
                  <a:pt x="1172" y="690"/>
                </a:cubicBezTo>
                <a:cubicBezTo>
                  <a:pt x="1195" y="690"/>
                  <a:pt x="1214" y="682"/>
                  <a:pt x="1227" y="670"/>
                </a:cubicBezTo>
                <a:cubicBezTo>
                  <a:pt x="1239" y="682"/>
                  <a:pt x="1260" y="690"/>
                  <a:pt x="1282" y="690"/>
                </a:cubicBezTo>
                <a:cubicBezTo>
                  <a:pt x="1305" y="690"/>
                  <a:pt x="1324" y="682"/>
                  <a:pt x="1337" y="670"/>
                </a:cubicBezTo>
                <a:cubicBezTo>
                  <a:pt x="1350" y="682"/>
                  <a:pt x="1370" y="690"/>
                  <a:pt x="1392" y="690"/>
                </a:cubicBezTo>
                <a:cubicBezTo>
                  <a:pt x="1415" y="690"/>
                  <a:pt x="1434" y="682"/>
                  <a:pt x="1447" y="670"/>
                </a:cubicBezTo>
                <a:cubicBezTo>
                  <a:pt x="1459" y="682"/>
                  <a:pt x="1480" y="690"/>
                  <a:pt x="1502" y="690"/>
                </a:cubicBezTo>
                <a:cubicBezTo>
                  <a:pt x="1524" y="690"/>
                  <a:pt x="1544" y="682"/>
                  <a:pt x="1557" y="670"/>
                </a:cubicBezTo>
                <a:cubicBezTo>
                  <a:pt x="1570" y="682"/>
                  <a:pt x="1590" y="690"/>
                  <a:pt x="1612" y="690"/>
                </a:cubicBezTo>
                <a:cubicBezTo>
                  <a:pt x="1652" y="690"/>
                  <a:pt x="1683" y="666"/>
                  <a:pt x="1683" y="635"/>
                </a:cubicBezTo>
                <a:cubicBezTo>
                  <a:pt x="1698" y="630"/>
                  <a:pt x="1697" y="625"/>
                  <a:pt x="1694" y="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2958597" y="3906984"/>
            <a:ext cx="37542" cy="56612"/>
          </a:xfrm>
          <a:custGeom>
            <a:rect b="b" l="l" r="r" t="t"/>
            <a:pathLst>
              <a:path extrusionOk="0" h="624" w="421">
                <a:moveTo>
                  <a:pt x="1" y="1"/>
                </a:moveTo>
                <a:lnTo>
                  <a:pt x="420" y="1"/>
                </a:lnTo>
                <a:lnTo>
                  <a:pt x="420" y="624"/>
                </a:lnTo>
                <a:lnTo>
                  <a:pt x="1" y="6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2925871" y="3850099"/>
            <a:ext cx="18726" cy="26582"/>
          </a:xfrm>
          <a:custGeom>
            <a:rect b="b" l="l" r="r" t="t"/>
            <a:pathLst>
              <a:path extrusionOk="0" h="293" w="210">
                <a:moveTo>
                  <a:pt x="210" y="68"/>
                </a:moveTo>
                <a:cubicBezTo>
                  <a:pt x="210" y="31"/>
                  <a:pt x="163" y="0"/>
                  <a:pt x="106" y="0"/>
                </a:cubicBezTo>
                <a:cubicBezTo>
                  <a:pt x="47" y="0"/>
                  <a:pt x="0" y="31"/>
                  <a:pt x="0" y="68"/>
                </a:cubicBezTo>
                <a:lnTo>
                  <a:pt x="0" y="73"/>
                </a:lnTo>
                <a:lnTo>
                  <a:pt x="0" y="292"/>
                </a:lnTo>
                <a:lnTo>
                  <a:pt x="210" y="292"/>
                </a:lnTo>
                <a:lnTo>
                  <a:pt x="210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970903" y="3850099"/>
            <a:ext cx="18815" cy="26582"/>
          </a:xfrm>
          <a:custGeom>
            <a:rect b="b" l="l" r="r" t="t"/>
            <a:pathLst>
              <a:path extrusionOk="0" h="293" w="211">
                <a:moveTo>
                  <a:pt x="210" y="68"/>
                </a:moveTo>
                <a:cubicBezTo>
                  <a:pt x="210" y="31"/>
                  <a:pt x="163" y="0"/>
                  <a:pt x="105" y="0"/>
                </a:cubicBezTo>
                <a:cubicBezTo>
                  <a:pt x="48" y="0"/>
                  <a:pt x="1" y="31"/>
                  <a:pt x="1" y="68"/>
                </a:cubicBezTo>
                <a:lnTo>
                  <a:pt x="1" y="73"/>
                </a:lnTo>
                <a:lnTo>
                  <a:pt x="1" y="292"/>
                </a:lnTo>
                <a:lnTo>
                  <a:pt x="210" y="292"/>
                </a:lnTo>
                <a:lnTo>
                  <a:pt x="210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3014687" y="3850099"/>
            <a:ext cx="18815" cy="26582"/>
          </a:xfrm>
          <a:custGeom>
            <a:rect b="b" l="l" r="r" t="t"/>
            <a:pathLst>
              <a:path extrusionOk="0" h="293" w="211">
                <a:moveTo>
                  <a:pt x="211" y="68"/>
                </a:moveTo>
                <a:cubicBezTo>
                  <a:pt x="211" y="31"/>
                  <a:pt x="163" y="0"/>
                  <a:pt x="105" y="0"/>
                </a:cubicBezTo>
                <a:cubicBezTo>
                  <a:pt x="48" y="0"/>
                  <a:pt x="1" y="31"/>
                  <a:pt x="1" y="68"/>
                </a:cubicBezTo>
                <a:lnTo>
                  <a:pt x="1" y="73"/>
                </a:lnTo>
                <a:lnTo>
                  <a:pt x="1" y="292"/>
                </a:lnTo>
                <a:lnTo>
                  <a:pt x="211" y="292"/>
                </a:lnTo>
                <a:lnTo>
                  <a:pt x="211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3010139" y="3820795"/>
            <a:ext cx="10255" cy="15605"/>
          </a:xfrm>
          <a:custGeom>
            <a:rect b="b" l="l" r="r" t="t"/>
            <a:pathLst>
              <a:path extrusionOk="0" h="172" w="115">
                <a:moveTo>
                  <a:pt x="1" y="0"/>
                </a:moveTo>
                <a:lnTo>
                  <a:pt x="114" y="0"/>
                </a:lnTo>
                <a:lnTo>
                  <a:pt x="114" y="172"/>
                </a:lnTo>
                <a:lnTo>
                  <a:pt x="1" y="17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3079247" y="3923496"/>
            <a:ext cx="9720" cy="40736"/>
          </a:xfrm>
          <a:custGeom>
            <a:rect b="b" l="l" r="r" t="t"/>
            <a:pathLst>
              <a:path extrusionOk="0" h="449" w="109">
                <a:moveTo>
                  <a:pt x="0" y="1"/>
                </a:moveTo>
                <a:lnTo>
                  <a:pt x="109" y="1"/>
                </a:lnTo>
                <a:lnTo>
                  <a:pt x="109" y="449"/>
                </a:lnTo>
                <a:lnTo>
                  <a:pt x="0" y="449"/>
                </a:lnTo>
                <a:close/>
              </a:path>
            </a:pathLst>
          </a:custGeom>
          <a:solidFill>
            <a:srgbClr val="96D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1504914" y="1969459"/>
            <a:ext cx="7669" cy="15333"/>
          </a:xfrm>
          <a:custGeom>
            <a:rect b="b" l="l" r="r" t="t"/>
            <a:pathLst>
              <a:path extrusionOk="0" h="169" w="86">
                <a:moveTo>
                  <a:pt x="85" y="32"/>
                </a:moveTo>
                <a:cubicBezTo>
                  <a:pt x="85" y="15"/>
                  <a:pt x="55" y="1"/>
                  <a:pt x="39" y="1"/>
                </a:cubicBezTo>
                <a:lnTo>
                  <a:pt x="19" y="1"/>
                </a:lnTo>
                <a:cubicBezTo>
                  <a:pt x="0" y="1"/>
                  <a:pt x="0" y="15"/>
                  <a:pt x="0" y="32"/>
                </a:cubicBezTo>
                <a:lnTo>
                  <a:pt x="0" y="137"/>
                </a:lnTo>
                <a:cubicBezTo>
                  <a:pt x="0" y="154"/>
                  <a:pt x="0" y="168"/>
                  <a:pt x="19" y="168"/>
                </a:cubicBezTo>
                <a:lnTo>
                  <a:pt x="39" y="168"/>
                </a:lnTo>
                <a:cubicBezTo>
                  <a:pt x="56" y="168"/>
                  <a:pt x="85" y="154"/>
                  <a:pt x="85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1300977" y="1927362"/>
            <a:ext cx="207950" cy="61330"/>
          </a:xfrm>
          <a:custGeom>
            <a:rect b="b" l="l" r="r" t="t"/>
            <a:pathLst>
              <a:path extrusionOk="0" h="676" w="2332">
                <a:moveTo>
                  <a:pt x="614" y="0"/>
                </a:moveTo>
                <a:lnTo>
                  <a:pt x="1189" y="0"/>
                </a:lnTo>
                <a:cubicBezTo>
                  <a:pt x="1391" y="0"/>
                  <a:pt x="1552" y="254"/>
                  <a:pt x="1612" y="338"/>
                </a:cubicBezTo>
                <a:lnTo>
                  <a:pt x="2065" y="338"/>
                </a:lnTo>
                <a:cubicBezTo>
                  <a:pt x="2163" y="338"/>
                  <a:pt x="2331" y="393"/>
                  <a:pt x="2331" y="491"/>
                </a:cubicBezTo>
                <a:lnTo>
                  <a:pt x="2331" y="675"/>
                </a:lnTo>
                <a:lnTo>
                  <a:pt x="1636" y="675"/>
                </a:lnTo>
                <a:lnTo>
                  <a:pt x="690" y="675"/>
                </a:lnTo>
                <a:lnTo>
                  <a:pt x="512" y="675"/>
                </a:lnTo>
                <a:lnTo>
                  <a:pt x="0" y="675"/>
                </a:lnTo>
                <a:cubicBezTo>
                  <a:pt x="149" y="0"/>
                  <a:pt x="566" y="0"/>
                  <a:pt x="6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7"/>
          <p:cNvSpPr/>
          <p:nvPr/>
        </p:nvSpPr>
        <p:spPr>
          <a:xfrm>
            <a:off x="1298124" y="1980890"/>
            <a:ext cx="206880" cy="7712"/>
          </a:xfrm>
          <a:custGeom>
            <a:rect b="b" l="l" r="r" t="t"/>
            <a:pathLst>
              <a:path extrusionOk="0" h="85" w="2320">
                <a:moveTo>
                  <a:pt x="2319" y="38"/>
                </a:moveTo>
                <a:cubicBezTo>
                  <a:pt x="2319" y="17"/>
                  <a:pt x="2287" y="1"/>
                  <a:pt x="2267" y="1"/>
                </a:cubicBezTo>
                <a:lnTo>
                  <a:pt x="25" y="1"/>
                </a:lnTo>
                <a:cubicBezTo>
                  <a:pt x="4" y="1"/>
                  <a:pt x="1" y="17"/>
                  <a:pt x="1" y="38"/>
                </a:cubicBezTo>
                <a:lnTo>
                  <a:pt x="1" y="47"/>
                </a:lnTo>
                <a:cubicBezTo>
                  <a:pt x="1" y="68"/>
                  <a:pt x="3" y="84"/>
                  <a:pt x="25" y="84"/>
                </a:cubicBezTo>
                <a:lnTo>
                  <a:pt x="2267" y="84"/>
                </a:lnTo>
                <a:cubicBezTo>
                  <a:pt x="2288" y="84"/>
                  <a:pt x="2319" y="68"/>
                  <a:pt x="2319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7"/>
          <p:cNvSpPr/>
          <p:nvPr/>
        </p:nvSpPr>
        <p:spPr>
          <a:xfrm>
            <a:off x="1446060" y="1973269"/>
            <a:ext cx="34510" cy="35201"/>
          </a:xfrm>
          <a:custGeom>
            <a:rect b="b" l="l" r="r" t="t"/>
            <a:pathLst>
              <a:path extrusionOk="0" h="388" w="387">
                <a:moveTo>
                  <a:pt x="0" y="194"/>
                </a:moveTo>
                <a:cubicBezTo>
                  <a:pt x="0" y="300"/>
                  <a:pt x="87" y="387"/>
                  <a:pt x="194" y="387"/>
                </a:cubicBezTo>
                <a:cubicBezTo>
                  <a:pt x="300" y="387"/>
                  <a:pt x="387" y="300"/>
                  <a:pt x="387" y="194"/>
                </a:cubicBezTo>
                <a:cubicBezTo>
                  <a:pt x="387" y="88"/>
                  <a:pt x="300" y="1"/>
                  <a:pt x="194" y="1"/>
                </a:cubicBezTo>
                <a:cubicBezTo>
                  <a:pt x="87" y="1"/>
                  <a:pt x="0" y="88"/>
                  <a:pt x="0" y="1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7"/>
          <p:cNvSpPr/>
          <p:nvPr/>
        </p:nvSpPr>
        <p:spPr>
          <a:xfrm>
            <a:off x="1451767" y="1979166"/>
            <a:ext cx="23185" cy="23588"/>
          </a:xfrm>
          <a:custGeom>
            <a:rect b="b" l="l" r="r" t="t"/>
            <a:pathLst>
              <a:path extrusionOk="0" h="260" w="260">
                <a:moveTo>
                  <a:pt x="1" y="129"/>
                </a:moveTo>
                <a:cubicBezTo>
                  <a:pt x="1" y="201"/>
                  <a:pt x="58" y="260"/>
                  <a:pt x="131" y="260"/>
                </a:cubicBezTo>
                <a:cubicBezTo>
                  <a:pt x="202" y="260"/>
                  <a:pt x="259" y="201"/>
                  <a:pt x="259" y="129"/>
                </a:cubicBezTo>
                <a:cubicBezTo>
                  <a:pt x="259" y="57"/>
                  <a:pt x="202" y="0"/>
                  <a:pt x="131" y="0"/>
                </a:cubicBezTo>
                <a:cubicBezTo>
                  <a:pt x="58" y="0"/>
                  <a:pt x="1" y="57"/>
                  <a:pt x="1" y="129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7"/>
          <p:cNvSpPr/>
          <p:nvPr/>
        </p:nvSpPr>
        <p:spPr>
          <a:xfrm>
            <a:off x="1454531" y="1981888"/>
            <a:ext cx="17567" cy="17964"/>
          </a:xfrm>
          <a:custGeom>
            <a:rect b="b" l="l" r="r" t="t"/>
            <a:pathLst>
              <a:path extrusionOk="0" h="198" w="197">
                <a:moveTo>
                  <a:pt x="0" y="99"/>
                </a:moveTo>
                <a:cubicBezTo>
                  <a:pt x="0" y="154"/>
                  <a:pt x="45" y="197"/>
                  <a:pt x="99" y="197"/>
                </a:cubicBezTo>
                <a:cubicBezTo>
                  <a:pt x="154" y="197"/>
                  <a:pt x="197" y="153"/>
                  <a:pt x="197" y="99"/>
                </a:cubicBezTo>
                <a:cubicBezTo>
                  <a:pt x="197" y="44"/>
                  <a:pt x="152" y="1"/>
                  <a:pt x="99" y="1"/>
                </a:cubicBezTo>
                <a:cubicBezTo>
                  <a:pt x="43" y="1"/>
                  <a:pt x="0" y="44"/>
                  <a:pt x="0" y="99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7"/>
          <p:cNvSpPr/>
          <p:nvPr/>
        </p:nvSpPr>
        <p:spPr>
          <a:xfrm>
            <a:off x="1319436" y="1973269"/>
            <a:ext cx="34510" cy="35201"/>
          </a:xfrm>
          <a:custGeom>
            <a:rect b="b" l="l" r="r" t="t"/>
            <a:pathLst>
              <a:path extrusionOk="0" h="388" w="387">
                <a:moveTo>
                  <a:pt x="1" y="194"/>
                </a:moveTo>
                <a:cubicBezTo>
                  <a:pt x="1" y="300"/>
                  <a:pt x="88" y="387"/>
                  <a:pt x="194" y="387"/>
                </a:cubicBezTo>
                <a:cubicBezTo>
                  <a:pt x="300" y="387"/>
                  <a:pt x="387" y="300"/>
                  <a:pt x="387" y="194"/>
                </a:cubicBezTo>
                <a:cubicBezTo>
                  <a:pt x="387" y="88"/>
                  <a:pt x="300" y="1"/>
                  <a:pt x="194" y="1"/>
                </a:cubicBezTo>
                <a:cubicBezTo>
                  <a:pt x="88" y="1"/>
                  <a:pt x="1" y="88"/>
                  <a:pt x="1" y="1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7"/>
          <p:cNvSpPr/>
          <p:nvPr/>
        </p:nvSpPr>
        <p:spPr>
          <a:xfrm>
            <a:off x="1325054" y="1979166"/>
            <a:ext cx="23274" cy="23588"/>
          </a:xfrm>
          <a:custGeom>
            <a:rect b="b" l="l" r="r" t="t"/>
            <a:pathLst>
              <a:path extrusionOk="0" h="260" w="261">
                <a:moveTo>
                  <a:pt x="0" y="129"/>
                </a:moveTo>
                <a:cubicBezTo>
                  <a:pt x="0" y="201"/>
                  <a:pt x="58" y="260"/>
                  <a:pt x="131" y="260"/>
                </a:cubicBezTo>
                <a:cubicBezTo>
                  <a:pt x="203" y="260"/>
                  <a:pt x="260" y="201"/>
                  <a:pt x="260" y="129"/>
                </a:cubicBezTo>
                <a:cubicBezTo>
                  <a:pt x="260" y="57"/>
                  <a:pt x="203" y="0"/>
                  <a:pt x="131" y="0"/>
                </a:cubicBezTo>
                <a:cubicBezTo>
                  <a:pt x="60" y="0"/>
                  <a:pt x="0" y="57"/>
                  <a:pt x="0" y="129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7"/>
          <p:cNvSpPr/>
          <p:nvPr/>
        </p:nvSpPr>
        <p:spPr>
          <a:xfrm>
            <a:off x="1327907" y="1981888"/>
            <a:ext cx="17656" cy="17964"/>
          </a:xfrm>
          <a:custGeom>
            <a:rect b="b" l="l" r="r" t="t"/>
            <a:pathLst>
              <a:path extrusionOk="0" h="198" w="198">
                <a:moveTo>
                  <a:pt x="0" y="99"/>
                </a:moveTo>
                <a:cubicBezTo>
                  <a:pt x="0" y="154"/>
                  <a:pt x="45" y="197"/>
                  <a:pt x="99" y="197"/>
                </a:cubicBezTo>
                <a:cubicBezTo>
                  <a:pt x="154" y="197"/>
                  <a:pt x="198" y="153"/>
                  <a:pt x="198" y="99"/>
                </a:cubicBezTo>
                <a:cubicBezTo>
                  <a:pt x="198" y="44"/>
                  <a:pt x="153" y="1"/>
                  <a:pt x="99" y="1"/>
                </a:cubicBezTo>
                <a:cubicBezTo>
                  <a:pt x="44" y="1"/>
                  <a:pt x="0" y="44"/>
                  <a:pt x="0" y="99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7"/>
          <p:cNvSpPr/>
          <p:nvPr/>
        </p:nvSpPr>
        <p:spPr>
          <a:xfrm>
            <a:off x="1322735" y="1936798"/>
            <a:ext cx="114854" cy="21230"/>
          </a:xfrm>
          <a:custGeom>
            <a:rect b="b" l="l" r="r" t="t"/>
            <a:pathLst>
              <a:path extrusionOk="0" h="234" w="1288">
                <a:moveTo>
                  <a:pt x="1288" y="234"/>
                </a:moveTo>
                <a:lnTo>
                  <a:pt x="1" y="234"/>
                </a:lnTo>
                <a:cubicBezTo>
                  <a:pt x="1" y="234"/>
                  <a:pt x="134" y="0"/>
                  <a:pt x="368" y="0"/>
                </a:cubicBezTo>
                <a:lnTo>
                  <a:pt x="950" y="0"/>
                </a:lnTo>
                <a:cubicBezTo>
                  <a:pt x="1020" y="0"/>
                  <a:pt x="1150" y="65"/>
                  <a:pt x="1288" y="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17"/>
          <p:cNvSpPr/>
          <p:nvPr/>
        </p:nvSpPr>
        <p:spPr>
          <a:xfrm>
            <a:off x="1380964" y="1931263"/>
            <a:ext cx="11325" cy="29849"/>
          </a:xfrm>
          <a:custGeom>
            <a:rect b="b" l="l" r="r" t="t"/>
            <a:pathLst>
              <a:path extrusionOk="0" h="329" w="127">
                <a:moveTo>
                  <a:pt x="1" y="0"/>
                </a:moveTo>
                <a:lnTo>
                  <a:pt x="126" y="0"/>
                </a:lnTo>
                <a:lnTo>
                  <a:pt x="126" y="329"/>
                </a:lnTo>
                <a:lnTo>
                  <a:pt x="1" y="3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7"/>
          <p:cNvSpPr/>
          <p:nvPr/>
        </p:nvSpPr>
        <p:spPr>
          <a:xfrm>
            <a:off x="1390149" y="1961566"/>
            <a:ext cx="12038" cy="5534"/>
          </a:xfrm>
          <a:custGeom>
            <a:rect b="b" l="l" r="r" t="t"/>
            <a:pathLst>
              <a:path extrusionOk="0" h="61" w="135">
                <a:moveTo>
                  <a:pt x="30" y="1"/>
                </a:moveTo>
                <a:lnTo>
                  <a:pt x="105" y="1"/>
                </a:lnTo>
                <a:cubicBezTo>
                  <a:pt x="123" y="1"/>
                  <a:pt x="135" y="14"/>
                  <a:pt x="135" y="30"/>
                </a:cubicBezTo>
                <a:lnTo>
                  <a:pt x="135" y="30"/>
                </a:lnTo>
                <a:cubicBezTo>
                  <a:pt x="135" y="47"/>
                  <a:pt x="123" y="60"/>
                  <a:pt x="105" y="60"/>
                </a:cubicBezTo>
                <a:lnTo>
                  <a:pt x="30" y="60"/>
                </a:lnTo>
                <a:cubicBezTo>
                  <a:pt x="13" y="60"/>
                  <a:pt x="1" y="47"/>
                  <a:pt x="1" y="30"/>
                </a:cubicBezTo>
                <a:lnTo>
                  <a:pt x="1" y="30"/>
                </a:lnTo>
                <a:cubicBezTo>
                  <a:pt x="1" y="15"/>
                  <a:pt x="13" y="1"/>
                  <a:pt x="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7"/>
          <p:cNvSpPr/>
          <p:nvPr/>
        </p:nvSpPr>
        <p:spPr>
          <a:xfrm>
            <a:off x="1370085" y="1961566"/>
            <a:ext cx="12038" cy="5534"/>
          </a:xfrm>
          <a:custGeom>
            <a:rect b="b" l="l" r="r" t="t"/>
            <a:pathLst>
              <a:path extrusionOk="0" h="61" w="135">
                <a:moveTo>
                  <a:pt x="31" y="1"/>
                </a:moveTo>
                <a:lnTo>
                  <a:pt x="105" y="1"/>
                </a:lnTo>
                <a:cubicBezTo>
                  <a:pt x="123" y="1"/>
                  <a:pt x="135" y="14"/>
                  <a:pt x="135" y="30"/>
                </a:cubicBezTo>
                <a:lnTo>
                  <a:pt x="135" y="30"/>
                </a:lnTo>
                <a:cubicBezTo>
                  <a:pt x="135" y="47"/>
                  <a:pt x="123" y="60"/>
                  <a:pt x="105" y="60"/>
                </a:cubicBezTo>
                <a:lnTo>
                  <a:pt x="31" y="60"/>
                </a:lnTo>
                <a:cubicBezTo>
                  <a:pt x="13" y="60"/>
                  <a:pt x="1" y="47"/>
                  <a:pt x="1" y="30"/>
                </a:cubicBezTo>
                <a:lnTo>
                  <a:pt x="1" y="30"/>
                </a:lnTo>
                <a:cubicBezTo>
                  <a:pt x="1" y="15"/>
                  <a:pt x="13" y="1"/>
                  <a:pt x="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17"/>
          <p:cNvSpPr/>
          <p:nvPr/>
        </p:nvSpPr>
        <p:spPr>
          <a:xfrm>
            <a:off x="1423410" y="1950679"/>
            <a:ext cx="16497" cy="9617"/>
          </a:xfrm>
          <a:custGeom>
            <a:rect b="b" l="l" r="r" t="t"/>
            <a:pathLst>
              <a:path extrusionOk="0" h="106" w="185">
                <a:moveTo>
                  <a:pt x="50" y="4"/>
                </a:moveTo>
                <a:lnTo>
                  <a:pt x="150" y="25"/>
                </a:lnTo>
                <a:cubicBezTo>
                  <a:pt x="171" y="29"/>
                  <a:pt x="185" y="50"/>
                  <a:pt x="180" y="71"/>
                </a:cubicBezTo>
                <a:lnTo>
                  <a:pt x="180" y="71"/>
                </a:lnTo>
                <a:cubicBezTo>
                  <a:pt x="176" y="93"/>
                  <a:pt x="155" y="105"/>
                  <a:pt x="134" y="101"/>
                </a:cubicBezTo>
                <a:lnTo>
                  <a:pt x="34" y="81"/>
                </a:lnTo>
                <a:cubicBezTo>
                  <a:pt x="13" y="78"/>
                  <a:pt x="0" y="55"/>
                  <a:pt x="3" y="35"/>
                </a:cubicBezTo>
                <a:lnTo>
                  <a:pt x="3" y="35"/>
                </a:lnTo>
                <a:cubicBezTo>
                  <a:pt x="8" y="14"/>
                  <a:pt x="28" y="1"/>
                  <a:pt x="50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7"/>
          <p:cNvSpPr/>
          <p:nvPr/>
        </p:nvSpPr>
        <p:spPr>
          <a:xfrm>
            <a:off x="950798" y="3597611"/>
            <a:ext cx="12930" cy="50262"/>
          </a:xfrm>
          <a:custGeom>
            <a:rect b="b" l="l" r="r" t="t"/>
            <a:pathLst>
              <a:path extrusionOk="0" h="554" w="145">
                <a:moveTo>
                  <a:pt x="145" y="0"/>
                </a:moveTo>
                <a:lnTo>
                  <a:pt x="0" y="0"/>
                </a:lnTo>
                <a:lnTo>
                  <a:pt x="0" y="514"/>
                </a:lnTo>
                <a:cubicBezTo>
                  <a:pt x="51" y="552"/>
                  <a:pt x="100" y="554"/>
                  <a:pt x="145" y="5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7"/>
          <p:cNvSpPr/>
          <p:nvPr/>
        </p:nvSpPr>
        <p:spPr>
          <a:xfrm>
            <a:off x="920301" y="3493822"/>
            <a:ext cx="74013" cy="121481"/>
          </a:xfrm>
          <a:custGeom>
            <a:rect b="b" l="l" r="r" t="t"/>
            <a:pathLst>
              <a:path extrusionOk="0" h="1339" w="830">
                <a:moveTo>
                  <a:pt x="415" y="0"/>
                </a:moveTo>
                <a:cubicBezTo>
                  <a:pt x="186" y="0"/>
                  <a:pt x="1" y="300"/>
                  <a:pt x="1" y="670"/>
                </a:cubicBezTo>
                <a:cubicBezTo>
                  <a:pt x="1" y="1039"/>
                  <a:pt x="186" y="1339"/>
                  <a:pt x="415" y="1339"/>
                </a:cubicBezTo>
                <a:cubicBezTo>
                  <a:pt x="644" y="1339"/>
                  <a:pt x="829" y="1039"/>
                  <a:pt x="829" y="670"/>
                </a:cubicBezTo>
                <a:cubicBezTo>
                  <a:pt x="829" y="300"/>
                  <a:pt x="644" y="0"/>
                  <a:pt x="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7"/>
          <p:cNvSpPr/>
          <p:nvPr/>
        </p:nvSpPr>
        <p:spPr>
          <a:xfrm>
            <a:off x="989677" y="3423056"/>
            <a:ext cx="13287" cy="51350"/>
          </a:xfrm>
          <a:custGeom>
            <a:rect b="b" l="l" r="r" t="t"/>
            <a:pathLst>
              <a:path extrusionOk="0" h="566" w="149">
                <a:moveTo>
                  <a:pt x="149" y="1"/>
                </a:moveTo>
                <a:lnTo>
                  <a:pt x="0" y="1"/>
                </a:lnTo>
                <a:lnTo>
                  <a:pt x="0" y="525"/>
                </a:lnTo>
                <a:cubicBezTo>
                  <a:pt x="52" y="562"/>
                  <a:pt x="102" y="566"/>
                  <a:pt x="149" y="5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7"/>
          <p:cNvSpPr/>
          <p:nvPr/>
        </p:nvSpPr>
        <p:spPr>
          <a:xfrm>
            <a:off x="949371" y="3341313"/>
            <a:ext cx="93809" cy="99888"/>
          </a:xfrm>
          <a:custGeom>
            <a:rect b="b" l="l" r="r" t="t"/>
            <a:pathLst>
              <a:path extrusionOk="0" h="1101" w="1052">
                <a:moveTo>
                  <a:pt x="526" y="0"/>
                </a:moveTo>
                <a:cubicBezTo>
                  <a:pt x="236" y="0"/>
                  <a:pt x="1" y="247"/>
                  <a:pt x="1" y="550"/>
                </a:cubicBezTo>
                <a:cubicBezTo>
                  <a:pt x="1" y="853"/>
                  <a:pt x="236" y="1100"/>
                  <a:pt x="526" y="1100"/>
                </a:cubicBezTo>
                <a:cubicBezTo>
                  <a:pt x="816" y="1100"/>
                  <a:pt x="1052" y="853"/>
                  <a:pt x="1052" y="550"/>
                </a:cubicBezTo>
                <a:cubicBezTo>
                  <a:pt x="1052" y="247"/>
                  <a:pt x="816" y="0"/>
                  <a:pt x="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7"/>
          <p:cNvSpPr/>
          <p:nvPr/>
        </p:nvSpPr>
        <p:spPr>
          <a:xfrm>
            <a:off x="1482799" y="3752388"/>
            <a:ext cx="8739" cy="33659"/>
          </a:xfrm>
          <a:custGeom>
            <a:rect b="b" l="l" r="r" t="t"/>
            <a:pathLst>
              <a:path extrusionOk="0" h="371" w="98">
                <a:moveTo>
                  <a:pt x="98" y="0"/>
                </a:moveTo>
                <a:lnTo>
                  <a:pt x="0" y="0"/>
                </a:lnTo>
                <a:lnTo>
                  <a:pt x="0" y="343"/>
                </a:lnTo>
                <a:cubicBezTo>
                  <a:pt x="34" y="367"/>
                  <a:pt x="67" y="370"/>
                  <a:pt x="98" y="3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7"/>
          <p:cNvSpPr/>
          <p:nvPr/>
        </p:nvSpPr>
        <p:spPr>
          <a:xfrm>
            <a:off x="1456493" y="3698951"/>
            <a:ext cx="61262" cy="65322"/>
          </a:xfrm>
          <a:custGeom>
            <a:rect b="b" l="l" r="r" t="t"/>
            <a:pathLst>
              <a:path extrusionOk="0" h="720" w="687">
                <a:moveTo>
                  <a:pt x="344" y="1"/>
                </a:moveTo>
                <a:cubicBezTo>
                  <a:pt x="154" y="1"/>
                  <a:pt x="1" y="162"/>
                  <a:pt x="1" y="361"/>
                </a:cubicBezTo>
                <a:cubicBezTo>
                  <a:pt x="1" y="558"/>
                  <a:pt x="154" y="720"/>
                  <a:pt x="344" y="720"/>
                </a:cubicBezTo>
                <a:cubicBezTo>
                  <a:pt x="533" y="720"/>
                  <a:pt x="686" y="558"/>
                  <a:pt x="686" y="361"/>
                </a:cubicBezTo>
                <a:cubicBezTo>
                  <a:pt x="686" y="162"/>
                  <a:pt x="533" y="1"/>
                  <a:pt x="3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17"/>
          <p:cNvSpPr/>
          <p:nvPr/>
        </p:nvSpPr>
        <p:spPr>
          <a:xfrm>
            <a:off x="1407270" y="3695141"/>
            <a:ext cx="6866" cy="26492"/>
          </a:xfrm>
          <a:custGeom>
            <a:rect b="b" l="l" r="r" t="t"/>
            <a:pathLst>
              <a:path extrusionOk="0" h="292" w="77">
                <a:moveTo>
                  <a:pt x="76" y="1"/>
                </a:moveTo>
                <a:lnTo>
                  <a:pt x="0" y="1"/>
                </a:lnTo>
                <a:lnTo>
                  <a:pt x="0" y="271"/>
                </a:lnTo>
                <a:cubicBezTo>
                  <a:pt x="28" y="290"/>
                  <a:pt x="53" y="291"/>
                  <a:pt x="76" y="2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7"/>
          <p:cNvSpPr/>
          <p:nvPr/>
        </p:nvSpPr>
        <p:spPr>
          <a:xfrm>
            <a:off x="1391308" y="3640796"/>
            <a:ext cx="38879" cy="63689"/>
          </a:xfrm>
          <a:custGeom>
            <a:rect b="b" l="l" r="r" t="t"/>
            <a:pathLst>
              <a:path extrusionOk="0" h="702" w="436">
                <a:moveTo>
                  <a:pt x="218" y="0"/>
                </a:moveTo>
                <a:cubicBezTo>
                  <a:pt x="97" y="0"/>
                  <a:pt x="0" y="157"/>
                  <a:pt x="0" y="350"/>
                </a:cubicBezTo>
                <a:cubicBezTo>
                  <a:pt x="0" y="544"/>
                  <a:pt x="97" y="701"/>
                  <a:pt x="218" y="701"/>
                </a:cubicBezTo>
                <a:cubicBezTo>
                  <a:pt x="338" y="701"/>
                  <a:pt x="435" y="543"/>
                  <a:pt x="435" y="350"/>
                </a:cubicBezTo>
                <a:cubicBezTo>
                  <a:pt x="435" y="158"/>
                  <a:pt x="338" y="0"/>
                  <a:pt x="2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7"/>
          <p:cNvSpPr/>
          <p:nvPr/>
        </p:nvSpPr>
        <p:spPr>
          <a:xfrm>
            <a:off x="1298659" y="3894282"/>
            <a:ext cx="9541" cy="20504"/>
          </a:xfrm>
          <a:custGeom>
            <a:rect b="b" l="l" r="r" t="t"/>
            <a:pathLst>
              <a:path extrusionOk="0" h="226" w="107">
                <a:moveTo>
                  <a:pt x="106" y="0"/>
                </a:moveTo>
                <a:lnTo>
                  <a:pt x="1" y="0"/>
                </a:lnTo>
                <a:lnTo>
                  <a:pt x="1" y="209"/>
                </a:lnTo>
                <a:cubicBezTo>
                  <a:pt x="39" y="225"/>
                  <a:pt x="72" y="226"/>
                  <a:pt x="106" y="2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7"/>
          <p:cNvSpPr/>
          <p:nvPr/>
        </p:nvSpPr>
        <p:spPr>
          <a:xfrm>
            <a:off x="1276544" y="3800654"/>
            <a:ext cx="53949" cy="100977"/>
          </a:xfrm>
          <a:custGeom>
            <a:rect b="b" l="l" r="r" t="t"/>
            <a:pathLst>
              <a:path extrusionOk="0" h="1113" w="605">
                <a:moveTo>
                  <a:pt x="302" y="0"/>
                </a:moveTo>
                <a:cubicBezTo>
                  <a:pt x="109" y="307"/>
                  <a:pt x="1" y="652"/>
                  <a:pt x="0" y="1043"/>
                </a:cubicBezTo>
                <a:cubicBezTo>
                  <a:pt x="198" y="1107"/>
                  <a:pt x="399" y="1112"/>
                  <a:pt x="605" y="1043"/>
                </a:cubicBezTo>
                <a:cubicBezTo>
                  <a:pt x="585" y="696"/>
                  <a:pt x="469" y="348"/>
                  <a:pt x="3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7"/>
          <p:cNvSpPr/>
          <p:nvPr/>
        </p:nvSpPr>
        <p:spPr>
          <a:xfrm>
            <a:off x="1195041" y="3733336"/>
            <a:ext cx="7669" cy="29304"/>
          </a:xfrm>
          <a:custGeom>
            <a:rect b="b" l="l" r="r" t="t"/>
            <a:pathLst>
              <a:path extrusionOk="0" h="323" w="86">
                <a:moveTo>
                  <a:pt x="85" y="0"/>
                </a:moveTo>
                <a:lnTo>
                  <a:pt x="0" y="0"/>
                </a:lnTo>
                <a:lnTo>
                  <a:pt x="0" y="300"/>
                </a:lnTo>
                <a:cubicBezTo>
                  <a:pt x="30" y="322"/>
                  <a:pt x="58" y="323"/>
                  <a:pt x="85" y="3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7"/>
          <p:cNvSpPr/>
          <p:nvPr/>
        </p:nvSpPr>
        <p:spPr>
          <a:xfrm>
            <a:off x="1172123" y="3686703"/>
            <a:ext cx="53503" cy="57066"/>
          </a:xfrm>
          <a:custGeom>
            <a:rect b="b" l="l" r="r" t="t"/>
            <a:pathLst>
              <a:path extrusionOk="0" h="629" w="600">
                <a:moveTo>
                  <a:pt x="299" y="1"/>
                </a:moveTo>
                <a:cubicBezTo>
                  <a:pt x="135" y="1"/>
                  <a:pt x="1" y="141"/>
                  <a:pt x="1" y="315"/>
                </a:cubicBezTo>
                <a:cubicBezTo>
                  <a:pt x="1" y="489"/>
                  <a:pt x="135" y="629"/>
                  <a:pt x="299" y="629"/>
                </a:cubicBezTo>
                <a:cubicBezTo>
                  <a:pt x="465" y="629"/>
                  <a:pt x="599" y="488"/>
                  <a:pt x="599" y="315"/>
                </a:cubicBezTo>
                <a:cubicBezTo>
                  <a:pt x="599" y="141"/>
                  <a:pt x="466" y="1"/>
                  <a:pt x="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7"/>
          <p:cNvSpPr/>
          <p:nvPr/>
        </p:nvSpPr>
        <p:spPr>
          <a:xfrm>
            <a:off x="1344315" y="3769263"/>
            <a:ext cx="8471" cy="32570"/>
          </a:xfrm>
          <a:custGeom>
            <a:rect b="b" l="l" r="r" t="t"/>
            <a:pathLst>
              <a:path extrusionOk="0" h="359" w="95">
                <a:moveTo>
                  <a:pt x="94" y="0"/>
                </a:moveTo>
                <a:lnTo>
                  <a:pt x="0" y="0"/>
                </a:lnTo>
                <a:lnTo>
                  <a:pt x="0" y="333"/>
                </a:lnTo>
                <a:cubicBezTo>
                  <a:pt x="34" y="356"/>
                  <a:pt x="66" y="358"/>
                  <a:pt x="94" y="3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17"/>
          <p:cNvSpPr/>
          <p:nvPr/>
        </p:nvSpPr>
        <p:spPr>
          <a:xfrm>
            <a:off x="1318722" y="3717278"/>
            <a:ext cx="59656" cy="63417"/>
          </a:xfrm>
          <a:custGeom>
            <a:rect b="b" l="l" r="r" t="t"/>
            <a:pathLst>
              <a:path extrusionOk="0" h="699" w="669">
                <a:moveTo>
                  <a:pt x="335" y="0"/>
                </a:moveTo>
                <a:cubicBezTo>
                  <a:pt x="151" y="0"/>
                  <a:pt x="1" y="156"/>
                  <a:pt x="1" y="349"/>
                </a:cubicBezTo>
                <a:cubicBezTo>
                  <a:pt x="1" y="543"/>
                  <a:pt x="151" y="698"/>
                  <a:pt x="335" y="698"/>
                </a:cubicBezTo>
                <a:cubicBezTo>
                  <a:pt x="520" y="698"/>
                  <a:pt x="669" y="542"/>
                  <a:pt x="669" y="349"/>
                </a:cubicBezTo>
                <a:cubicBezTo>
                  <a:pt x="668" y="157"/>
                  <a:pt x="520" y="0"/>
                  <a:pt x="3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7"/>
          <p:cNvSpPr/>
          <p:nvPr/>
        </p:nvSpPr>
        <p:spPr>
          <a:xfrm>
            <a:off x="2990164" y="3760735"/>
            <a:ext cx="12662" cy="27399"/>
          </a:xfrm>
          <a:custGeom>
            <a:rect b="b" l="l" r="r" t="t"/>
            <a:pathLst>
              <a:path extrusionOk="0" h="302" w="142">
                <a:moveTo>
                  <a:pt x="142" y="0"/>
                </a:moveTo>
                <a:lnTo>
                  <a:pt x="1" y="0"/>
                </a:lnTo>
                <a:lnTo>
                  <a:pt x="1" y="280"/>
                </a:lnTo>
                <a:cubicBezTo>
                  <a:pt x="51" y="301"/>
                  <a:pt x="98" y="302"/>
                  <a:pt x="142" y="280"/>
                </a:cubicBezTo>
                <a:close/>
              </a:path>
            </a:pathLst>
          </a:custGeom>
          <a:solidFill>
            <a:srgbClr val="7B6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7"/>
          <p:cNvSpPr/>
          <p:nvPr/>
        </p:nvSpPr>
        <p:spPr>
          <a:xfrm>
            <a:off x="2960292" y="3634899"/>
            <a:ext cx="72497" cy="135543"/>
          </a:xfrm>
          <a:custGeom>
            <a:rect b="b" l="l" r="r" t="t"/>
            <a:pathLst>
              <a:path extrusionOk="0" h="1494" w="813">
                <a:moveTo>
                  <a:pt x="406" y="1"/>
                </a:moveTo>
                <a:cubicBezTo>
                  <a:pt x="147" y="413"/>
                  <a:pt x="2" y="874"/>
                  <a:pt x="1" y="1400"/>
                </a:cubicBezTo>
                <a:cubicBezTo>
                  <a:pt x="267" y="1484"/>
                  <a:pt x="536" y="1494"/>
                  <a:pt x="812" y="1400"/>
                </a:cubicBezTo>
                <a:cubicBezTo>
                  <a:pt x="787" y="935"/>
                  <a:pt x="631" y="468"/>
                  <a:pt x="406" y="1"/>
                </a:cubicBezTo>
                <a:close/>
              </a:path>
            </a:pathLst>
          </a:custGeom>
          <a:solidFill>
            <a:srgbClr val="76B3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7"/>
          <p:cNvSpPr/>
          <p:nvPr/>
        </p:nvSpPr>
        <p:spPr>
          <a:xfrm>
            <a:off x="2920699" y="3660756"/>
            <a:ext cx="11592" cy="45000"/>
          </a:xfrm>
          <a:custGeom>
            <a:rect b="b" l="l" r="r" t="t"/>
            <a:pathLst>
              <a:path extrusionOk="0" h="496" w="130">
                <a:moveTo>
                  <a:pt x="130" y="0"/>
                </a:moveTo>
                <a:lnTo>
                  <a:pt x="1" y="0"/>
                </a:lnTo>
                <a:lnTo>
                  <a:pt x="1" y="460"/>
                </a:lnTo>
                <a:cubicBezTo>
                  <a:pt x="47" y="492"/>
                  <a:pt x="90" y="495"/>
                  <a:pt x="130" y="460"/>
                </a:cubicBezTo>
                <a:close/>
              </a:path>
            </a:pathLst>
          </a:custGeom>
          <a:solidFill>
            <a:srgbClr val="7B6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2893323" y="3568035"/>
            <a:ext cx="66255" cy="108779"/>
          </a:xfrm>
          <a:custGeom>
            <a:rect b="b" l="l" r="r" t="t"/>
            <a:pathLst>
              <a:path extrusionOk="0" h="1199" w="743">
                <a:moveTo>
                  <a:pt x="371" y="1"/>
                </a:moveTo>
                <a:cubicBezTo>
                  <a:pt x="167" y="1"/>
                  <a:pt x="1" y="269"/>
                  <a:pt x="1" y="600"/>
                </a:cubicBezTo>
                <a:cubicBezTo>
                  <a:pt x="1" y="930"/>
                  <a:pt x="167" y="1198"/>
                  <a:pt x="371" y="1198"/>
                </a:cubicBezTo>
                <a:cubicBezTo>
                  <a:pt x="576" y="1198"/>
                  <a:pt x="743" y="931"/>
                  <a:pt x="743" y="600"/>
                </a:cubicBezTo>
                <a:cubicBezTo>
                  <a:pt x="743" y="269"/>
                  <a:pt x="576" y="1"/>
                  <a:pt x="371" y="1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7"/>
          <p:cNvSpPr/>
          <p:nvPr/>
        </p:nvSpPr>
        <p:spPr>
          <a:xfrm>
            <a:off x="879015" y="2602085"/>
            <a:ext cx="163364" cy="61784"/>
          </a:xfrm>
          <a:custGeom>
            <a:rect b="b" l="l" r="r" t="t"/>
            <a:pathLst>
              <a:path extrusionOk="0" h="681" w="1832">
                <a:moveTo>
                  <a:pt x="1785" y="137"/>
                </a:moveTo>
                <a:cubicBezTo>
                  <a:pt x="1785" y="137"/>
                  <a:pt x="1768" y="9"/>
                  <a:pt x="1670" y="9"/>
                </a:cubicBezTo>
                <a:lnTo>
                  <a:pt x="821" y="9"/>
                </a:lnTo>
                <a:cubicBezTo>
                  <a:pt x="783" y="9"/>
                  <a:pt x="755" y="1"/>
                  <a:pt x="704" y="68"/>
                </a:cubicBezTo>
                <a:cubicBezTo>
                  <a:pt x="632" y="160"/>
                  <a:pt x="540" y="265"/>
                  <a:pt x="540" y="265"/>
                </a:cubicBezTo>
                <a:cubicBezTo>
                  <a:pt x="540" y="265"/>
                  <a:pt x="178" y="311"/>
                  <a:pt x="74" y="358"/>
                </a:cubicBezTo>
                <a:cubicBezTo>
                  <a:pt x="0" y="389"/>
                  <a:pt x="17" y="474"/>
                  <a:pt x="17" y="558"/>
                </a:cubicBezTo>
                <a:cubicBezTo>
                  <a:pt x="17" y="680"/>
                  <a:pt x="112" y="643"/>
                  <a:pt x="112" y="643"/>
                </a:cubicBezTo>
                <a:cubicBezTo>
                  <a:pt x="112" y="643"/>
                  <a:pt x="1282" y="664"/>
                  <a:pt x="1702" y="664"/>
                </a:cubicBezTo>
                <a:cubicBezTo>
                  <a:pt x="1737" y="664"/>
                  <a:pt x="1832" y="649"/>
                  <a:pt x="1832" y="574"/>
                </a:cubicBezTo>
                <a:cubicBezTo>
                  <a:pt x="1832" y="497"/>
                  <a:pt x="1785" y="137"/>
                  <a:pt x="1785" y="137"/>
                </a:cubicBezTo>
                <a:close/>
              </a:path>
            </a:pathLst>
          </a:custGeom>
          <a:solidFill>
            <a:srgbClr val="96D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7"/>
          <p:cNvSpPr/>
          <p:nvPr/>
        </p:nvSpPr>
        <p:spPr>
          <a:xfrm>
            <a:off x="877766" y="2648627"/>
            <a:ext cx="164880" cy="15423"/>
          </a:xfrm>
          <a:custGeom>
            <a:rect b="b" l="l" r="r" t="t"/>
            <a:pathLst>
              <a:path extrusionOk="0" h="170" w="1849">
                <a:moveTo>
                  <a:pt x="1849" y="62"/>
                </a:moveTo>
                <a:cubicBezTo>
                  <a:pt x="1849" y="137"/>
                  <a:pt x="1769" y="169"/>
                  <a:pt x="1732" y="169"/>
                </a:cubicBezTo>
                <a:lnTo>
                  <a:pt x="88" y="169"/>
                </a:lnTo>
                <a:cubicBezTo>
                  <a:pt x="88" y="169"/>
                  <a:pt x="2" y="169"/>
                  <a:pt x="1" y="0"/>
                </a:cubicBezTo>
                <a:lnTo>
                  <a:pt x="1846" y="0"/>
                </a:lnTo>
                <a:cubicBezTo>
                  <a:pt x="1849" y="43"/>
                  <a:pt x="1849" y="54"/>
                  <a:pt x="1849" y="62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7"/>
          <p:cNvSpPr/>
          <p:nvPr/>
        </p:nvSpPr>
        <p:spPr>
          <a:xfrm>
            <a:off x="927168" y="2606621"/>
            <a:ext cx="64472" cy="19506"/>
          </a:xfrm>
          <a:custGeom>
            <a:rect b="b" l="l" r="r" t="t"/>
            <a:pathLst>
              <a:path extrusionOk="0" h="215" w="723">
                <a:moveTo>
                  <a:pt x="0" y="215"/>
                </a:moveTo>
                <a:lnTo>
                  <a:pt x="178" y="1"/>
                </a:lnTo>
                <a:lnTo>
                  <a:pt x="715" y="1"/>
                </a:lnTo>
                <a:cubicBezTo>
                  <a:pt x="723" y="1"/>
                  <a:pt x="723" y="7"/>
                  <a:pt x="723" y="15"/>
                </a:cubicBezTo>
                <a:lnTo>
                  <a:pt x="723" y="200"/>
                </a:lnTo>
                <a:cubicBezTo>
                  <a:pt x="723" y="208"/>
                  <a:pt x="721" y="215"/>
                  <a:pt x="712" y="2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7"/>
          <p:cNvSpPr/>
          <p:nvPr/>
        </p:nvSpPr>
        <p:spPr>
          <a:xfrm>
            <a:off x="995473" y="2606621"/>
            <a:ext cx="37809" cy="19234"/>
          </a:xfrm>
          <a:custGeom>
            <a:rect b="b" l="l" r="r" t="t"/>
            <a:pathLst>
              <a:path extrusionOk="0" h="212" w="424">
                <a:moveTo>
                  <a:pt x="33" y="1"/>
                </a:moveTo>
                <a:lnTo>
                  <a:pt x="343" y="1"/>
                </a:lnTo>
                <a:cubicBezTo>
                  <a:pt x="381" y="1"/>
                  <a:pt x="411" y="28"/>
                  <a:pt x="411" y="67"/>
                </a:cubicBezTo>
                <a:lnTo>
                  <a:pt x="423" y="194"/>
                </a:lnTo>
                <a:cubicBezTo>
                  <a:pt x="423" y="201"/>
                  <a:pt x="420" y="212"/>
                  <a:pt x="412" y="212"/>
                </a:cubicBezTo>
                <a:lnTo>
                  <a:pt x="33" y="212"/>
                </a:lnTo>
                <a:cubicBezTo>
                  <a:pt x="26" y="212"/>
                  <a:pt x="1" y="205"/>
                  <a:pt x="1" y="197"/>
                </a:cubicBezTo>
                <a:lnTo>
                  <a:pt x="1" y="15"/>
                </a:lnTo>
                <a:cubicBezTo>
                  <a:pt x="1" y="7"/>
                  <a:pt x="26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17"/>
          <p:cNvSpPr/>
          <p:nvPr/>
        </p:nvSpPr>
        <p:spPr>
          <a:xfrm>
            <a:off x="976747" y="2629121"/>
            <a:ext cx="14981" cy="3810"/>
          </a:xfrm>
          <a:custGeom>
            <a:rect b="b" l="l" r="r" t="t"/>
            <a:pathLst>
              <a:path extrusionOk="0" h="42" w="168">
                <a:moveTo>
                  <a:pt x="168" y="16"/>
                </a:moveTo>
                <a:cubicBezTo>
                  <a:pt x="168" y="8"/>
                  <a:pt x="161" y="0"/>
                  <a:pt x="152" y="0"/>
                </a:cubicBezTo>
                <a:lnTo>
                  <a:pt x="16" y="0"/>
                </a:lnTo>
                <a:cubicBezTo>
                  <a:pt x="7" y="0"/>
                  <a:pt x="1" y="9"/>
                  <a:pt x="1" y="16"/>
                </a:cubicBezTo>
                <a:lnTo>
                  <a:pt x="1" y="26"/>
                </a:lnTo>
                <a:cubicBezTo>
                  <a:pt x="1" y="35"/>
                  <a:pt x="8" y="41"/>
                  <a:pt x="16" y="41"/>
                </a:cubicBezTo>
                <a:lnTo>
                  <a:pt x="152" y="41"/>
                </a:lnTo>
                <a:cubicBezTo>
                  <a:pt x="162" y="41"/>
                  <a:pt x="168" y="35"/>
                  <a:pt x="168" y="26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17"/>
          <p:cNvSpPr/>
          <p:nvPr/>
        </p:nvSpPr>
        <p:spPr>
          <a:xfrm>
            <a:off x="1036760" y="2618143"/>
            <a:ext cx="11860" cy="27671"/>
          </a:xfrm>
          <a:custGeom>
            <a:rect b="b" l="l" r="r" t="t"/>
            <a:pathLst>
              <a:path extrusionOk="0" h="305" w="133">
                <a:moveTo>
                  <a:pt x="0" y="265"/>
                </a:moveTo>
                <a:cubicBezTo>
                  <a:pt x="0" y="305"/>
                  <a:pt x="40" y="294"/>
                  <a:pt x="80" y="294"/>
                </a:cubicBezTo>
                <a:lnTo>
                  <a:pt x="91" y="294"/>
                </a:lnTo>
                <a:cubicBezTo>
                  <a:pt x="132" y="294"/>
                  <a:pt x="126" y="304"/>
                  <a:pt x="126" y="265"/>
                </a:cubicBezTo>
                <a:lnTo>
                  <a:pt x="126" y="73"/>
                </a:lnTo>
                <a:cubicBezTo>
                  <a:pt x="126" y="33"/>
                  <a:pt x="132" y="1"/>
                  <a:pt x="91" y="1"/>
                </a:cubicBezTo>
                <a:lnTo>
                  <a:pt x="80" y="1"/>
                </a:lnTo>
                <a:cubicBezTo>
                  <a:pt x="39" y="1"/>
                  <a:pt x="0" y="34"/>
                  <a:pt x="0" y="73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17"/>
          <p:cNvSpPr/>
          <p:nvPr/>
        </p:nvSpPr>
        <p:spPr>
          <a:xfrm>
            <a:off x="984684" y="2641369"/>
            <a:ext cx="44675" cy="22681"/>
          </a:xfrm>
          <a:custGeom>
            <a:rect b="b" l="l" r="r" t="t"/>
            <a:pathLst>
              <a:path extrusionOk="0" h="250" w="501">
                <a:moveTo>
                  <a:pt x="500" y="249"/>
                </a:moveTo>
                <a:cubicBezTo>
                  <a:pt x="500" y="80"/>
                  <a:pt x="389" y="0"/>
                  <a:pt x="251" y="0"/>
                </a:cubicBezTo>
                <a:cubicBezTo>
                  <a:pt x="112" y="0"/>
                  <a:pt x="1" y="80"/>
                  <a:pt x="1" y="249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7"/>
          <p:cNvSpPr/>
          <p:nvPr/>
        </p:nvSpPr>
        <p:spPr>
          <a:xfrm>
            <a:off x="893282" y="2641369"/>
            <a:ext cx="44497" cy="22681"/>
          </a:xfrm>
          <a:custGeom>
            <a:rect b="b" l="l" r="r" t="t"/>
            <a:pathLst>
              <a:path extrusionOk="0" h="250" w="499">
                <a:moveTo>
                  <a:pt x="499" y="249"/>
                </a:moveTo>
                <a:cubicBezTo>
                  <a:pt x="499" y="80"/>
                  <a:pt x="387" y="0"/>
                  <a:pt x="249" y="0"/>
                </a:cubicBezTo>
                <a:cubicBezTo>
                  <a:pt x="111" y="0"/>
                  <a:pt x="1" y="80"/>
                  <a:pt x="1" y="249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17"/>
          <p:cNvSpPr/>
          <p:nvPr/>
        </p:nvSpPr>
        <p:spPr>
          <a:xfrm>
            <a:off x="990301" y="2649534"/>
            <a:ext cx="33172" cy="33840"/>
          </a:xfrm>
          <a:custGeom>
            <a:rect b="b" l="l" r="r" t="t"/>
            <a:pathLst>
              <a:path extrusionOk="0" h="373" w="372">
                <a:moveTo>
                  <a:pt x="0" y="188"/>
                </a:moveTo>
                <a:cubicBezTo>
                  <a:pt x="0" y="290"/>
                  <a:pt x="84" y="373"/>
                  <a:pt x="187" y="373"/>
                </a:cubicBezTo>
                <a:cubicBezTo>
                  <a:pt x="289" y="373"/>
                  <a:pt x="372" y="290"/>
                  <a:pt x="372" y="188"/>
                </a:cubicBezTo>
                <a:cubicBezTo>
                  <a:pt x="372" y="85"/>
                  <a:pt x="289" y="3"/>
                  <a:pt x="187" y="3"/>
                </a:cubicBezTo>
                <a:cubicBezTo>
                  <a:pt x="84" y="1"/>
                  <a:pt x="0" y="84"/>
                  <a:pt x="0" y="188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7"/>
          <p:cNvSpPr/>
          <p:nvPr/>
        </p:nvSpPr>
        <p:spPr>
          <a:xfrm>
            <a:off x="994314" y="2653617"/>
            <a:ext cx="25325" cy="25857"/>
          </a:xfrm>
          <a:custGeom>
            <a:rect b="b" l="l" r="r" t="t"/>
            <a:pathLst>
              <a:path extrusionOk="0" h="285" w="284">
                <a:moveTo>
                  <a:pt x="0" y="143"/>
                </a:moveTo>
                <a:cubicBezTo>
                  <a:pt x="0" y="221"/>
                  <a:pt x="65" y="285"/>
                  <a:pt x="143" y="285"/>
                </a:cubicBezTo>
                <a:cubicBezTo>
                  <a:pt x="220" y="285"/>
                  <a:pt x="284" y="221"/>
                  <a:pt x="284" y="143"/>
                </a:cubicBezTo>
                <a:cubicBezTo>
                  <a:pt x="284" y="65"/>
                  <a:pt x="220" y="1"/>
                  <a:pt x="143" y="1"/>
                </a:cubicBezTo>
                <a:cubicBezTo>
                  <a:pt x="65" y="1"/>
                  <a:pt x="0" y="63"/>
                  <a:pt x="0" y="143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7"/>
          <p:cNvSpPr/>
          <p:nvPr/>
        </p:nvSpPr>
        <p:spPr>
          <a:xfrm>
            <a:off x="898989" y="2649715"/>
            <a:ext cx="33172" cy="33659"/>
          </a:xfrm>
          <a:custGeom>
            <a:rect b="b" l="l" r="r" t="t"/>
            <a:pathLst>
              <a:path extrusionOk="0" h="371" w="372">
                <a:moveTo>
                  <a:pt x="0" y="186"/>
                </a:moveTo>
                <a:cubicBezTo>
                  <a:pt x="0" y="288"/>
                  <a:pt x="83" y="371"/>
                  <a:pt x="185" y="371"/>
                </a:cubicBezTo>
                <a:cubicBezTo>
                  <a:pt x="288" y="371"/>
                  <a:pt x="372" y="288"/>
                  <a:pt x="372" y="186"/>
                </a:cubicBezTo>
                <a:cubicBezTo>
                  <a:pt x="372" y="83"/>
                  <a:pt x="288" y="1"/>
                  <a:pt x="185" y="1"/>
                </a:cubicBezTo>
                <a:cubicBezTo>
                  <a:pt x="83" y="1"/>
                  <a:pt x="0" y="82"/>
                  <a:pt x="0" y="18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7"/>
          <p:cNvSpPr/>
          <p:nvPr/>
        </p:nvSpPr>
        <p:spPr>
          <a:xfrm>
            <a:off x="903002" y="2653617"/>
            <a:ext cx="25325" cy="25857"/>
          </a:xfrm>
          <a:custGeom>
            <a:rect b="b" l="l" r="r" t="t"/>
            <a:pathLst>
              <a:path extrusionOk="0" h="285" w="284">
                <a:moveTo>
                  <a:pt x="0" y="143"/>
                </a:moveTo>
                <a:cubicBezTo>
                  <a:pt x="0" y="221"/>
                  <a:pt x="64" y="285"/>
                  <a:pt x="142" y="285"/>
                </a:cubicBezTo>
                <a:cubicBezTo>
                  <a:pt x="220" y="285"/>
                  <a:pt x="284" y="221"/>
                  <a:pt x="284" y="143"/>
                </a:cubicBezTo>
                <a:cubicBezTo>
                  <a:pt x="284" y="65"/>
                  <a:pt x="220" y="1"/>
                  <a:pt x="142" y="1"/>
                </a:cubicBezTo>
                <a:cubicBezTo>
                  <a:pt x="63" y="1"/>
                  <a:pt x="0" y="63"/>
                  <a:pt x="0" y="143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7"/>
          <p:cNvSpPr/>
          <p:nvPr/>
        </p:nvSpPr>
        <p:spPr>
          <a:xfrm>
            <a:off x="943040" y="2605169"/>
            <a:ext cx="4191" cy="24496"/>
          </a:xfrm>
          <a:custGeom>
            <a:rect b="b" l="l" r="r" t="t"/>
            <a:pathLst>
              <a:path extrusionOk="0" h="270" w="47">
                <a:moveTo>
                  <a:pt x="0" y="270"/>
                </a:moveTo>
                <a:lnTo>
                  <a:pt x="42" y="270"/>
                </a:lnTo>
                <a:lnTo>
                  <a:pt x="46" y="0"/>
                </a:lnTo>
                <a:lnTo>
                  <a:pt x="0" y="17"/>
                </a:lnTo>
                <a:close/>
              </a:path>
            </a:pathLst>
          </a:custGeom>
          <a:solidFill>
            <a:srgbClr val="96D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7"/>
          <p:cNvSpPr/>
          <p:nvPr/>
        </p:nvSpPr>
        <p:spPr>
          <a:xfrm>
            <a:off x="942862" y="2621954"/>
            <a:ext cx="15070" cy="3810"/>
          </a:xfrm>
          <a:custGeom>
            <a:rect b="b" l="l" r="r" t="t"/>
            <a:pathLst>
              <a:path extrusionOk="0" h="42" w="169">
                <a:moveTo>
                  <a:pt x="168" y="11"/>
                </a:moveTo>
                <a:cubicBezTo>
                  <a:pt x="168" y="5"/>
                  <a:pt x="163" y="1"/>
                  <a:pt x="158" y="1"/>
                </a:cubicBezTo>
                <a:lnTo>
                  <a:pt x="10" y="1"/>
                </a:lnTo>
                <a:cubicBezTo>
                  <a:pt x="4" y="1"/>
                  <a:pt x="0" y="6"/>
                  <a:pt x="0" y="11"/>
                </a:cubicBezTo>
                <a:lnTo>
                  <a:pt x="0" y="31"/>
                </a:lnTo>
                <a:cubicBezTo>
                  <a:pt x="0" y="37"/>
                  <a:pt x="5" y="42"/>
                  <a:pt x="10" y="42"/>
                </a:cubicBezTo>
                <a:lnTo>
                  <a:pt x="158" y="42"/>
                </a:lnTo>
                <a:cubicBezTo>
                  <a:pt x="164" y="42"/>
                  <a:pt x="168" y="36"/>
                  <a:pt x="168" y="31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17"/>
          <p:cNvSpPr/>
          <p:nvPr/>
        </p:nvSpPr>
        <p:spPr>
          <a:xfrm>
            <a:off x="996098" y="2629121"/>
            <a:ext cx="15070" cy="3810"/>
          </a:xfrm>
          <a:custGeom>
            <a:rect b="b" l="l" r="r" t="t"/>
            <a:pathLst>
              <a:path extrusionOk="0" h="42" w="169">
                <a:moveTo>
                  <a:pt x="169" y="16"/>
                </a:moveTo>
                <a:cubicBezTo>
                  <a:pt x="169" y="8"/>
                  <a:pt x="160" y="0"/>
                  <a:pt x="153" y="0"/>
                </a:cubicBezTo>
                <a:lnTo>
                  <a:pt x="16" y="0"/>
                </a:lnTo>
                <a:cubicBezTo>
                  <a:pt x="7" y="0"/>
                  <a:pt x="1" y="9"/>
                  <a:pt x="1" y="16"/>
                </a:cubicBezTo>
                <a:lnTo>
                  <a:pt x="1" y="26"/>
                </a:lnTo>
                <a:cubicBezTo>
                  <a:pt x="1" y="35"/>
                  <a:pt x="8" y="41"/>
                  <a:pt x="16" y="41"/>
                </a:cubicBezTo>
                <a:lnTo>
                  <a:pt x="153" y="41"/>
                </a:lnTo>
                <a:cubicBezTo>
                  <a:pt x="162" y="41"/>
                  <a:pt x="169" y="35"/>
                  <a:pt x="169" y="26"/>
                </a:cubicBez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7"/>
          <p:cNvSpPr/>
          <p:nvPr/>
        </p:nvSpPr>
        <p:spPr>
          <a:xfrm>
            <a:off x="880263" y="2634020"/>
            <a:ext cx="7758" cy="13699"/>
          </a:xfrm>
          <a:custGeom>
            <a:rect b="b" l="l" r="r" t="t"/>
            <a:pathLst>
              <a:path extrusionOk="0" h="151" w="87">
                <a:moveTo>
                  <a:pt x="70" y="1"/>
                </a:moveTo>
                <a:cubicBezTo>
                  <a:pt x="80" y="16"/>
                  <a:pt x="86" y="35"/>
                  <a:pt x="86" y="56"/>
                </a:cubicBezTo>
                <a:cubicBezTo>
                  <a:pt x="86" y="107"/>
                  <a:pt x="49" y="149"/>
                  <a:pt x="1" y="150"/>
                </a:cubicBezTo>
                <a:cubicBezTo>
                  <a:pt x="0" y="88"/>
                  <a:pt x="3" y="31"/>
                  <a:pt x="60" y="6"/>
                </a:cubicBezTo>
                <a:cubicBezTo>
                  <a:pt x="63" y="5"/>
                  <a:pt x="67" y="3"/>
                  <a:pt x="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7"/>
          <p:cNvSpPr/>
          <p:nvPr/>
        </p:nvSpPr>
        <p:spPr>
          <a:xfrm>
            <a:off x="998684" y="2219497"/>
            <a:ext cx="13108" cy="50806"/>
          </a:xfrm>
          <a:custGeom>
            <a:rect b="b" l="l" r="r" t="t"/>
            <a:pathLst>
              <a:path extrusionOk="0" h="560" w="147">
                <a:moveTo>
                  <a:pt x="147" y="0"/>
                </a:moveTo>
                <a:lnTo>
                  <a:pt x="0" y="0"/>
                </a:lnTo>
                <a:lnTo>
                  <a:pt x="0" y="519"/>
                </a:lnTo>
                <a:cubicBezTo>
                  <a:pt x="53" y="556"/>
                  <a:pt x="101" y="560"/>
                  <a:pt x="147" y="5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7"/>
          <p:cNvSpPr/>
          <p:nvPr/>
        </p:nvSpPr>
        <p:spPr>
          <a:xfrm>
            <a:off x="958735" y="2138389"/>
            <a:ext cx="92918" cy="99253"/>
          </a:xfrm>
          <a:custGeom>
            <a:rect b="b" l="l" r="r" t="t"/>
            <a:pathLst>
              <a:path extrusionOk="0" h="1094" w="1042">
                <a:moveTo>
                  <a:pt x="521" y="1"/>
                </a:moveTo>
                <a:cubicBezTo>
                  <a:pt x="234" y="1"/>
                  <a:pt x="0" y="245"/>
                  <a:pt x="0" y="547"/>
                </a:cubicBezTo>
                <a:cubicBezTo>
                  <a:pt x="0" y="849"/>
                  <a:pt x="234" y="1094"/>
                  <a:pt x="521" y="1094"/>
                </a:cubicBezTo>
                <a:cubicBezTo>
                  <a:pt x="809" y="1094"/>
                  <a:pt x="1042" y="849"/>
                  <a:pt x="1042" y="547"/>
                </a:cubicBezTo>
                <a:cubicBezTo>
                  <a:pt x="1042" y="245"/>
                  <a:pt x="809" y="1"/>
                  <a:pt x="5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7"/>
          <p:cNvSpPr/>
          <p:nvPr/>
        </p:nvSpPr>
        <p:spPr>
          <a:xfrm>
            <a:off x="948123" y="2094296"/>
            <a:ext cx="12573" cy="27490"/>
          </a:xfrm>
          <a:custGeom>
            <a:rect b="b" l="l" r="r" t="t"/>
            <a:pathLst>
              <a:path extrusionOk="0" h="303" w="141">
                <a:moveTo>
                  <a:pt x="141" y="1"/>
                </a:moveTo>
                <a:lnTo>
                  <a:pt x="1" y="1"/>
                </a:lnTo>
                <a:lnTo>
                  <a:pt x="1" y="281"/>
                </a:lnTo>
                <a:cubicBezTo>
                  <a:pt x="51" y="302"/>
                  <a:pt x="97" y="303"/>
                  <a:pt x="141" y="2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7"/>
          <p:cNvSpPr/>
          <p:nvPr/>
        </p:nvSpPr>
        <p:spPr>
          <a:xfrm>
            <a:off x="918429" y="1968552"/>
            <a:ext cx="72408" cy="135543"/>
          </a:xfrm>
          <a:custGeom>
            <a:rect b="b" l="l" r="r" t="t"/>
            <a:pathLst>
              <a:path extrusionOk="0" h="1494" w="812">
                <a:moveTo>
                  <a:pt x="405" y="0"/>
                </a:moveTo>
                <a:cubicBezTo>
                  <a:pt x="146" y="413"/>
                  <a:pt x="1" y="874"/>
                  <a:pt x="0" y="1400"/>
                </a:cubicBezTo>
                <a:cubicBezTo>
                  <a:pt x="266" y="1484"/>
                  <a:pt x="535" y="1493"/>
                  <a:pt x="811" y="1400"/>
                </a:cubicBezTo>
                <a:cubicBezTo>
                  <a:pt x="785" y="935"/>
                  <a:pt x="630" y="467"/>
                  <a:pt x="4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7"/>
          <p:cNvSpPr/>
          <p:nvPr/>
        </p:nvSpPr>
        <p:spPr>
          <a:xfrm>
            <a:off x="2486520" y="3076123"/>
            <a:ext cx="12662" cy="27399"/>
          </a:xfrm>
          <a:custGeom>
            <a:rect b="b" l="l" r="r" t="t"/>
            <a:pathLst>
              <a:path extrusionOk="0" h="302" w="142">
                <a:moveTo>
                  <a:pt x="142" y="0"/>
                </a:moveTo>
                <a:lnTo>
                  <a:pt x="1" y="0"/>
                </a:lnTo>
                <a:lnTo>
                  <a:pt x="1" y="280"/>
                </a:lnTo>
                <a:cubicBezTo>
                  <a:pt x="51" y="301"/>
                  <a:pt x="97" y="302"/>
                  <a:pt x="142" y="2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7"/>
          <p:cNvSpPr/>
          <p:nvPr/>
        </p:nvSpPr>
        <p:spPr>
          <a:xfrm>
            <a:off x="2456648" y="2950288"/>
            <a:ext cx="72497" cy="135543"/>
          </a:xfrm>
          <a:custGeom>
            <a:rect b="b" l="l" r="r" t="t"/>
            <a:pathLst>
              <a:path extrusionOk="0" h="1494" w="813">
                <a:moveTo>
                  <a:pt x="406" y="1"/>
                </a:moveTo>
                <a:cubicBezTo>
                  <a:pt x="147" y="413"/>
                  <a:pt x="2" y="874"/>
                  <a:pt x="1" y="1400"/>
                </a:cubicBezTo>
                <a:cubicBezTo>
                  <a:pt x="267" y="1484"/>
                  <a:pt x="536" y="1493"/>
                  <a:pt x="812" y="1400"/>
                </a:cubicBezTo>
                <a:cubicBezTo>
                  <a:pt x="786" y="935"/>
                  <a:pt x="631" y="468"/>
                  <a:pt x="4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17"/>
          <p:cNvSpPr/>
          <p:nvPr/>
        </p:nvSpPr>
        <p:spPr>
          <a:xfrm>
            <a:off x="1911360" y="3635262"/>
            <a:ext cx="11682" cy="45000"/>
          </a:xfrm>
          <a:custGeom>
            <a:rect b="b" l="l" r="r" t="t"/>
            <a:pathLst>
              <a:path extrusionOk="0" h="496" w="131">
                <a:moveTo>
                  <a:pt x="130" y="1"/>
                </a:moveTo>
                <a:lnTo>
                  <a:pt x="0" y="1"/>
                </a:lnTo>
                <a:lnTo>
                  <a:pt x="0" y="460"/>
                </a:lnTo>
                <a:cubicBezTo>
                  <a:pt x="46" y="493"/>
                  <a:pt x="90" y="496"/>
                  <a:pt x="130" y="4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17"/>
          <p:cNvSpPr/>
          <p:nvPr/>
        </p:nvSpPr>
        <p:spPr>
          <a:xfrm>
            <a:off x="1883984" y="3542541"/>
            <a:ext cx="66255" cy="108689"/>
          </a:xfrm>
          <a:custGeom>
            <a:rect b="b" l="l" r="r" t="t"/>
            <a:pathLst>
              <a:path extrusionOk="0" h="1198" w="743">
                <a:moveTo>
                  <a:pt x="372" y="1"/>
                </a:moveTo>
                <a:cubicBezTo>
                  <a:pt x="167" y="1"/>
                  <a:pt x="0" y="269"/>
                  <a:pt x="0" y="599"/>
                </a:cubicBezTo>
                <a:cubicBezTo>
                  <a:pt x="0" y="930"/>
                  <a:pt x="167" y="1198"/>
                  <a:pt x="372" y="1198"/>
                </a:cubicBezTo>
                <a:cubicBezTo>
                  <a:pt x="577" y="1198"/>
                  <a:pt x="742" y="931"/>
                  <a:pt x="742" y="599"/>
                </a:cubicBezTo>
                <a:cubicBezTo>
                  <a:pt x="742" y="269"/>
                  <a:pt x="578" y="1"/>
                  <a:pt x="3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17"/>
          <p:cNvSpPr/>
          <p:nvPr/>
        </p:nvSpPr>
        <p:spPr>
          <a:xfrm>
            <a:off x="2021042" y="3654677"/>
            <a:ext cx="13287" cy="51350"/>
          </a:xfrm>
          <a:custGeom>
            <a:rect b="b" l="l" r="r" t="t"/>
            <a:pathLst>
              <a:path extrusionOk="0" h="566" w="149">
                <a:moveTo>
                  <a:pt x="149" y="1"/>
                </a:moveTo>
                <a:lnTo>
                  <a:pt x="0" y="1"/>
                </a:lnTo>
                <a:lnTo>
                  <a:pt x="0" y="524"/>
                </a:lnTo>
                <a:cubicBezTo>
                  <a:pt x="52" y="562"/>
                  <a:pt x="103" y="565"/>
                  <a:pt x="149" y="5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7"/>
          <p:cNvSpPr/>
          <p:nvPr/>
        </p:nvSpPr>
        <p:spPr>
          <a:xfrm>
            <a:off x="1980736" y="3572934"/>
            <a:ext cx="93809" cy="99888"/>
          </a:xfrm>
          <a:custGeom>
            <a:rect b="b" l="l" r="r" t="t"/>
            <a:pathLst>
              <a:path extrusionOk="0" h="1101" w="1052">
                <a:moveTo>
                  <a:pt x="526" y="0"/>
                </a:moveTo>
                <a:cubicBezTo>
                  <a:pt x="235" y="0"/>
                  <a:pt x="0" y="247"/>
                  <a:pt x="0" y="550"/>
                </a:cubicBezTo>
                <a:cubicBezTo>
                  <a:pt x="0" y="853"/>
                  <a:pt x="235" y="1100"/>
                  <a:pt x="526" y="1100"/>
                </a:cubicBezTo>
                <a:cubicBezTo>
                  <a:pt x="817" y="1100"/>
                  <a:pt x="1052" y="853"/>
                  <a:pt x="1052" y="550"/>
                </a:cubicBezTo>
                <a:cubicBezTo>
                  <a:pt x="1052" y="247"/>
                  <a:pt x="817" y="0"/>
                  <a:pt x="5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17"/>
          <p:cNvSpPr/>
          <p:nvPr/>
        </p:nvSpPr>
        <p:spPr>
          <a:xfrm>
            <a:off x="1987067" y="3106970"/>
            <a:ext cx="12662" cy="27490"/>
          </a:xfrm>
          <a:custGeom>
            <a:rect b="b" l="l" r="r" t="t"/>
            <a:pathLst>
              <a:path extrusionOk="0" h="303" w="142">
                <a:moveTo>
                  <a:pt x="142" y="1"/>
                </a:moveTo>
                <a:lnTo>
                  <a:pt x="1" y="1"/>
                </a:lnTo>
                <a:lnTo>
                  <a:pt x="1" y="281"/>
                </a:lnTo>
                <a:cubicBezTo>
                  <a:pt x="51" y="302"/>
                  <a:pt x="97" y="303"/>
                  <a:pt x="142" y="2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7"/>
          <p:cNvSpPr/>
          <p:nvPr/>
        </p:nvSpPr>
        <p:spPr>
          <a:xfrm>
            <a:off x="1957284" y="2981225"/>
            <a:ext cx="72497" cy="135452"/>
          </a:xfrm>
          <a:custGeom>
            <a:rect b="b" l="l" r="r" t="t"/>
            <a:pathLst>
              <a:path extrusionOk="0" h="1493" w="813">
                <a:moveTo>
                  <a:pt x="405" y="0"/>
                </a:moveTo>
                <a:cubicBezTo>
                  <a:pt x="147" y="412"/>
                  <a:pt x="1" y="874"/>
                  <a:pt x="0" y="1399"/>
                </a:cubicBezTo>
                <a:cubicBezTo>
                  <a:pt x="266" y="1484"/>
                  <a:pt x="536" y="1492"/>
                  <a:pt x="812" y="1399"/>
                </a:cubicBezTo>
                <a:cubicBezTo>
                  <a:pt x="787" y="934"/>
                  <a:pt x="630" y="467"/>
                  <a:pt x="4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7"/>
          <p:cNvSpPr/>
          <p:nvPr/>
        </p:nvSpPr>
        <p:spPr>
          <a:xfrm>
            <a:off x="736161" y="2887687"/>
            <a:ext cx="115389" cy="31482"/>
          </a:xfrm>
          <a:custGeom>
            <a:rect b="b" l="l" r="r" t="t"/>
            <a:pathLst>
              <a:path extrusionOk="0" h="347" w="1294">
                <a:moveTo>
                  <a:pt x="1" y="0"/>
                </a:moveTo>
                <a:lnTo>
                  <a:pt x="1293" y="0"/>
                </a:lnTo>
                <a:lnTo>
                  <a:pt x="1293" y="347"/>
                </a:lnTo>
                <a:lnTo>
                  <a:pt x="1" y="34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17"/>
          <p:cNvSpPr/>
          <p:nvPr/>
        </p:nvSpPr>
        <p:spPr>
          <a:xfrm>
            <a:off x="726174" y="2915268"/>
            <a:ext cx="135186" cy="245955"/>
          </a:xfrm>
          <a:custGeom>
            <a:rect b="b" l="l" r="r" t="t"/>
            <a:pathLst>
              <a:path extrusionOk="0" h="2711" w="1516">
                <a:moveTo>
                  <a:pt x="0" y="1"/>
                </a:moveTo>
                <a:lnTo>
                  <a:pt x="1516" y="1"/>
                </a:lnTo>
                <a:lnTo>
                  <a:pt x="1516" y="2710"/>
                </a:lnTo>
                <a:lnTo>
                  <a:pt x="0" y="27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7"/>
          <p:cNvSpPr/>
          <p:nvPr/>
        </p:nvSpPr>
        <p:spPr>
          <a:xfrm>
            <a:off x="856187" y="3161224"/>
            <a:ext cx="268" cy="91"/>
          </a:xfrm>
          <a:custGeom>
            <a:rect b="b" l="l" r="r" t="t"/>
            <a:pathLst>
              <a:path extrusionOk="0" h="1" w="3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" y="0"/>
                  <a:pt x="0" y="0"/>
                </a:cubicBezTo>
                <a:cubicBezTo>
                  <a:pt x="2" y="0"/>
                  <a:pt x="0" y="0"/>
                  <a:pt x="0" y="0"/>
                </a:cubicBezTo>
                <a:close/>
              </a:path>
            </a:pathLst>
          </a:custGeom>
          <a:solidFill>
            <a:srgbClr val="8F99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7"/>
          <p:cNvSpPr/>
          <p:nvPr/>
        </p:nvSpPr>
        <p:spPr>
          <a:xfrm>
            <a:off x="750250" y="3160951"/>
            <a:ext cx="178" cy="363"/>
          </a:xfrm>
          <a:custGeom>
            <a:rect b="b" l="l" r="r" t="t"/>
            <a:pathLst>
              <a:path extrusionOk="0" h="4" w="2">
                <a:moveTo>
                  <a:pt x="0" y="3"/>
                </a:moveTo>
                <a:lnTo>
                  <a:pt x="0" y="3"/>
                </a:lnTo>
                <a:cubicBezTo>
                  <a:pt x="0" y="3"/>
                  <a:pt x="0" y="1"/>
                  <a:pt x="1" y="0"/>
                </a:cubicBezTo>
                <a:cubicBezTo>
                  <a:pt x="0" y="1"/>
                  <a:pt x="0" y="3"/>
                  <a:pt x="0" y="3"/>
                </a:cubicBezTo>
                <a:close/>
              </a:path>
            </a:pathLst>
          </a:custGeom>
          <a:solidFill>
            <a:srgbClr val="8F99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7"/>
          <p:cNvSpPr/>
          <p:nvPr/>
        </p:nvSpPr>
        <p:spPr>
          <a:xfrm>
            <a:off x="757384" y="3129379"/>
            <a:ext cx="73211" cy="32026"/>
          </a:xfrm>
          <a:custGeom>
            <a:rect b="b" l="l" r="r" t="t"/>
            <a:pathLst>
              <a:path extrusionOk="0" h="353" w="821">
                <a:moveTo>
                  <a:pt x="0" y="0"/>
                </a:moveTo>
                <a:lnTo>
                  <a:pt x="821" y="0"/>
                </a:lnTo>
                <a:lnTo>
                  <a:pt x="821" y="352"/>
                </a:lnTo>
                <a:lnTo>
                  <a:pt x="0" y="35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7"/>
          <p:cNvSpPr/>
          <p:nvPr/>
        </p:nvSpPr>
        <p:spPr>
          <a:xfrm>
            <a:off x="435918" y="2912365"/>
            <a:ext cx="110574" cy="28669"/>
          </a:xfrm>
          <a:custGeom>
            <a:rect b="b" l="l" r="r" t="t"/>
            <a:pathLst>
              <a:path extrusionOk="0" h="316" w="1240">
                <a:moveTo>
                  <a:pt x="0" y="0"/>
                </a:moveTo>
                <a:lnTo>
                  <a:pt x="1240" y="0"/>
                </a:lnTo>
                <a:lnTo>
                  <a:pt x="1240" y="315"/>
                </a:lnTo>
                <a:lnTo>
                  <a:pt x="0" y="31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7"/>
          <p:cNvSpPr/>
          <p:nvPr/>
        </p:nvSpPr>
        <p:spPr>
          <a:xfrm>
            <a:off x="468555" y="2891679"/>
            <a:ext cx="45389" cy="26492"/>
          </a:xfrm>
          <a:custGeom>
            <a:rect b="b" l="l" r="r" t="t"/>
            <a:pathLst>
              <a:path extrusionOk="0" h="292" w="509">
                <a:moveTo>
                  <a:pt x="1" y="0"/>
                </a:moveTo>
                <a:lnTo>
                  <a:pt x="508" y="0"/>
                </a:lnTo>
                <a:lnTo>
                  <a:pt x="508" y="292"/>
                </a:lnTo>
                <a:lnTo>
                  <a:pt x="1" y="2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7"/>
          <p:cNvSpPr/>
          <p:nvPr/>
        </p:nvSpPr>
        <p:spPr>
          <a:xfrm>
            <a:off x="426199" y="2937586"/>
            <a:ext cx="129746" cy="223819"/>
          </a:xfrm>
          <a:custGeom>
            <a:rect b="b" l="l" r="r" t="t"/>
            <a:pathLst>
              <a:path extrusionOk="0" h="2467" w="1455">
                <a:moveTo>
                  <a:pt x="1" y="0"/>
                </a:moveTo>
                <a:lnTo>
                  <a:pt x="1455" y="0"/>
                </a:lnTo>
                <a:lnTo>
                  <a:pt x="1455" y="2466"/>
                </a:lnTo>
                <a:lnTo>
                  <a:pt x="1" y="24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7"/>
          <p:cNvSpPr/>
          <p:nvPr/>
        </p:nvSpPr>
        <p:spPr>
          <a:xfrm>
            <a:off x="551129" y="3161224"/>
            <a:ext cx="89" cy="9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8F99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7"/>
          <p:cNvSpPr/>
          <p:nvPr/>
        </p:nvSpPr>
        <p:spPr>
          <a:xfrm>
            <a:off x="449383" y="3160951"/>
            <a:ext cx="178" cy="363"/>
          </a:xfrm>
          <a:custGeom>
            <a:rect b="b" l="l" r="r" t="t"/>
            <a:pathLst>
              <a:path extrusionOk="0" h="4" w="2">
                <a:moveTo>
                  <a:pt x="1" y="3"/>
                </a:moveTo>
                <a:lnTo>
                  <a:pt x="1" y="3"/>
                </a:lnTo>
                <a:cubicBezTo>
                  <a:pt x="1" y="3"/>
                  <a:pt x="1" y="1"/>
                  <a:pt x="2" y="0"/>
                </a:cubicBezTo>
                <a:close/>
              </a:path>
            </a:pathLst>
          </a:custGeom>
          <a:solidFill>
            <a:srgbClr val="8F99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7"/>
          <p:cNvSpPr/>
          <p:nvPr/>
        </p:nvSpPr>
        <p:spPr>
          <a:xfrm>
            <a:off x="456071" y="3124934"/>
            <a:ext cx="70357" cy="36471"/>
          </a:xfrm>
          <a:custGeom>
            <a:rect b="b" l="l" r="r" t="t"/>
            <a:pathLst>
              <a:path extrusionOk="0" h="402" w="789">
                <a:moveTo>
                  <a:pt x="1" y="0"/>
                </a:moveTo>
                <a:lnTo>
                  <a:pt x="788" y="0"/>
                </a:lnTo>
                <a:lnTo>
                  <a:pt x="788" y="401"/>
                </a:lnTo>
                <a:lnTo>
                  <a:pt x="1" y="40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17"/>
          <p:cNvSpPr/>
          <p:nvPr/>
        </p:nvSpPr>
        <p:spPr>
          <a:xfrm>
            <a:off x="436454" y="3096899"/>
            <a:ext cx="30229" cy="19506"/>
          </a:xfrm>
          <a:custGeom>
            <a:rect b="b" l="l" r="r" t="t"/>
            <a:pathLst>
              <a:path extrusionOk="0" h="215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17"/>
          <p:cNvSpPr/>
          <p:nvPr/>
        </p:nvSpPr>
        <p:spPr>
          <a:xfrm>
            <a:off x="476046" y="3096899"/>
            <a:ext cx="30229" cy="19506"/>
          </a:xfrm>
          <a:custGeom>
            <a:rect b="b" l="l" r="r" t="t"/>
            <a:pathLst>
              <a:path extrusionOk="0" h="215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7"/>
          <p:cNvSpPr/>
          <p:nvPr/>
        </p:nvSpPr>
        <p:spPr>
          <a:xfrm>
            <a:off x="515638" y="3096899"/>
            <a:ext cx="30229" cy="19506"/>
          </a:xfrm>
          <a:custGeom>
            <a:rect b="b" l="l" r="r" t="t"/>
            <a:pathLst>
              <a:path extrusionOk="0" h="215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7"/>
          <p:cNvSpPr/>
          <p:nvPr/>
        </p:nvSpPr>
        <p:spPr>
          <a:xfrm>
            <a:off x="436454" y="3068140"/>
            <a:ext cx="30229" cy="19415"/>
          </a:xfrm>
          <a:custGeom>
            <a:rect b="b" l="l" r="r" t="t"/>
            <a:pathLst>
              <a:path extrusionOk="0" h="214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7"/>
          <p:cNvSpPr/>
          <p:nvPr/>
        </p:nvSpPr>
        <p:spPr>
          <a:xfrm>
            <a:off x="476046" y="3068140"/>
            <a:ext cx="30229" cy="19415"/>
          </a:xfrm>
          <a:custGeom>
            <a:rect b="b" l="l" r="r" t="t"/>
            <a:pathLst>
              <a:path extrusionOk="0" h="214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7"/>
          <p:cNvSpPr/>
          <p:nvPr/>
        </p:nvSpPr>
        <p:spPr>
          <a:xfrm>
            <a:off x="515638" y="3068140"/>
            <a:ext cx="30229" cy="19415"/>
          </a:xfrm>
          <a:custGeom>
            <a:rect b="b" l="l" r="r" t="t"/>
            <a:pathLst>
              <a:path extrusionOk="0" h="214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7"/>
          <p:cNvSpPr/>
          <p:nvPr/>
        </p:nvSpPr>
        <p:spPr>
          <a:xfrm>
            <a:off x="436454" y="303928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5"/>
                </a:lnTo>
                <a:lnTo>
                  <a:pt x="1" y="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17"/>
          <p:cNvSpPr/>
          <p:nvPr/>
        </p:nvSpPr>
        <p:spPr>
          <a:xfrm>
            <a:off x="476046" y="303928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5"/>
                </a:lnTo>
                <a:lnTo>
                  <a:pt x="1" y="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17"/>
          <p:cNvSpPr/>
          <p:nvPr/>
        </p:nvSpPr>
        <p:spPr>
          <a:xfrm>
            <a:off x="515638" y="303928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5"/>
                </a:lnTo>
                <a:lnTo>
                  <a:pt x="1" y="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7"/>
          <p:cNvSpPr/>
          <p:nvPr/>
        </p:nvSpPr>
        <p:spPr>
          <a:xfrm>
            <a:off x="436454" y="301052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5"/>
                </a:lnTo>
                <a:lnTo>
                  <a:pt x="1" y="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7"/>
          <p:cNvSpPr/>
          <p:nvPr/>
        </p:nvSpPr>
        <p:spPr>
          <a:xfrm>
            <a:off x="476046" y="301052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5"/>
                </a:lnTo>
                <a:lnTo>
                  <a:pt x="1" y="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7"/>
          <p:cNvSpPr/>
          <p:nvPr/>
        </p:nvSpPr>
        <p:spPr>
          <a:xfrm>
            <a:off x="515638" y="301052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5"/>
                </a:lnTo>
                <a:lnTo>
                  <a:pt x="1" y="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7"/>
          <p:cNvSpPr/>
          <p:nvPr/>
        </p:nvSpPr>
        <p:spPr>
          <a:xfrm>
            <a:off x="436454" y="298176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7"/>
          <p:cNvSpPr/>
          <p:nvPr/>
        </p:nvSpPr>
        <p:spPr>
          <a:xfrm>
            <a:off x="476046" y="298176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17"/>
          <p:cNvSpPr/>
          <p:nvPr/>
        </p:nvSpPr>
        <p:spPr>
          <a:xfrm>
            <a:off x="515638" y="2981769"/>
            <a:ext cx="30229" cy="19506"/>
          </a:xfrm>
          <a:custGeom>
            <a:rect b="b" l="l" r="r" t="t"/>
            <a:pathLst>
              <a:path extrusionOk="0" h="215" w="339">
                <a:moveTo>
                  <a:pt x="1" y="1"/>
                </a:moveTo>
                <a:lnTo>
                  <a:pt x="338" y="1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17"/>
          <p:cNvSpPr/>
          <p:nvPr/>
        </p:nvSpPr>
        <p:spPr>
          <a:xfrm>
            <a:off x="436454" y="2953009"/>
            <a:ext cx="30229" cy="19506"/>
          </a:xfrm>
          <a:custGeom>
            <a:rect b="b" l="l" r="r" t="t"/>
            <a:pathLst>
              <a:path extrusionOk="0" h="215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7"/>
          <p:cNvSpPr/>
          <p:nvPr/>
        </p:nvSpPr>
        <p:spPr>
          <a:xfrm>
            <a:off x="476046" y="2953009"/>
            <a:ext cx="30229" cy="19506"/>
          </a:xfrm>
          <a:custGeom>
            <a:rect b="b" l="l" r="r" t="t"/>
            <a:pathLst>
              <a:path extrusionOk="0" h="215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7"/>
          <p:cNvSpPr/>
          <p:nvPr/>
        </p:nvSpPr>
        <p:spPr>
          <a:xfrm>
            <a:off x="515638" y="2953009"/>
            <a:ext cx="30229" cy="19506"/>
          </a:xfrm>
          <a:custGeom>
            <a:rect b="b" l="l" r="r" t="t"/>
            <a:pathLst>
              <a:path extrusionOk="0" h="215" w="339">
                <a:moveTo>
                  <a:pt x="1" y="0"/>
                </a:moveTo>
                <a:lnTo>
                  <a:pt x="338" y="0"/>
                </a:lnTo>
                <a:lnTo>
                  <a:pt x="338" y="214"/>
                </a:lnTo>
                <a:lnTo>
                  <a:pt x="1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7"/>
          <p:cNvSpPr/>
          <p:nvPr/>
        </p:nvSpPr>
        <p:spPr>
          <a:xfrm>
            <a:off x="445727" y="2918080"/>
            <a:ext cx="26395" cy="13518"/>
          </a:xfrm>
          <a:custGeom>
            <a:rect b="b" l="l" r="r" t="t"/>
            <a:pathLst>
              <a:path extrusionOk="0" h="149" w="296">
                <a:moveTo>
                  <a:pt x="1" y="1"/>
                </a:moveTo>
                <a:lnTo>
                  <a:pt x="296" y="1"/>
                </a:lnTo>
                <a:lnTo>
                  <a:pt x="296" y="149"/>
                </a:lnTo>
                <a:lnTo>
                  <a:pt x="1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7"/>
          <p:cNvSpPr/>
          <p:nvPr/>
        </p:nvSpPr>
        <p:spPr>
          <a:xfrm>
            <a:off x="478008" y="2918080"/>
            <a:ext cx="26395" cy="13518"/>
          </a:xfrm>
          <a:custGeom>
            <a:rect b="b" l="l" r="r" t="t"/>
            <a:pathLst>
              <a:path extrusionOk="0" h="149" w="296">
                <a:moveTo>
                  <a:pt x="0" y="1"/>
                </a:moveTo>
                <a:lnTo>
                  <a:pt x="296" y="1"/>
                </a:lnTo>
                <a:lnTo>
                  <a:pt x="296" y="149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7"/>
          <p:cNvSpPr/>
          <p:nvPr/>
        </p:nvSpPr>
        <p:spPr>
          <a:xfrm>
            <a:off x="510288" y="2918080"/>
            <a:ext cx="26484" cy="13518"/>
          </a:xfrm>
          <a:custGeom>
            <a:rect b="b" l="l" r="r" t="t"/>
            <a:pathLst>
              <a:path extrusionOk="0" h="149" w="297">
                <a:moveTo>
                  <a:pt x="0" y="1"/>
                </a:moveTo>
                <a:lnTo>
                  <a:pt x="296" y="1"/>
                </a:lnTo>
                <a:lnTo>
                  <a:pt x="296" y="149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7"/>
          <p:cNvSpPr/>
          <p:nvPr/>
        </p:nvSpPr>
        <p:spPr>
          <a:xfrm>
            <a:off x="478008" y="2898937"/>
            <a:ext cx="26395" cy="13609"/>
          </a:xfrm>
          <a:custGeom>
            <a:rect b="b" l="l" r="r" t="t"/>
            <a:pathLst>
              <a:path extrusionOk="0" h="150" w="296">
                <a:moveTo>
                  <a:pt x="0" y="1"/>
                </a:moveTo>
                <a:lnTo>
                  <a:pt x="296" y="1"/>
                </a:lnTo>
                <a:lnTo>
                  <a:pt x="296" y="149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7"/>
          <p:cNvSpPr/>
          <p:nvPr/>
        </p:nvSpPr>
        <p:spPr>
          <a:xfrm>
            <a:off x="587154" y="2973241"/>
            <a:ext cx="102994" cy="188164"/>
          </a:xfrm>
          <a:custGeom>
            <a:rect b="b" l="l" r="r" t="t"/>
            <a:pathLst>
              <a:path extrusionOk="0" h="2074" w="1155">
                <a:moveTo>
                  <a:pt x="1" y="0"/>
                </a:moveTo>
                <a:lnTo>
                  <a:pt x="1154" y="0"/>
                </a:lnTo>
                <a:lnTo>
                  <a:pt x="1154" y="2073"/>
                </a:lnTo>
                <a:lnTo>
                  <a:pt x="1" y="20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7"/>
          <p:cNvSpPr/>
          <p:nvPr/>
        </p:nvSpPr>
        <p:spPr>
          <a:xfrm>
            <a:off x="587065" y="2926790"/>
            <a:ext cx="103083" cy="46542"/>
          </a:xfrm>
          <a:custGeom>
            <a:rect b="b" l="l" r="r" t="t"/>
            <a:pathLst>
              <a:path extrusionOk="0" h="513" w="1156">
                <a:moveTo>
                  <a:pt x="191" y="277"/>
                </a:moveTo>
                <a:cubicBezTo>
                  <a:pt x="247" y="115"/>
                  <a:pt x="399" y="1"/>
                  <a:pt x="578" y="1"/>
                </a:cubicBezTo>
                <a:cubicBezTo>
                  <a:pt x="757" y="1"/>
                  <a:pt x="910" y="115"/>
                  <a:pt x="966" y="277"/>
                </a:cubicBezTo>
                <a:lnTo>
                  <a:pt x="1155" y="277"/>
                </a:lnTo>
                <a:lnTo>
                  <a:pt x="1155" y="512"/>
                </a:lnTo>
                <a:lnTo>
                  <a:pt x="1" y="512"/>
                </a:lnTo>
                <a:lnTo>
                  <a:pt x="1" y="2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7"/>
          <p:cNvSpPr/>
          <p:nvPr/>
        </p:nvSpPr>
        <p:spPr>
          <a:xfrm>
            <a:off x="611142" y="2935409"/>
            <a:ext cx="55109" cy="28125"/>
          </a:xfrm>
          <a:custGeom>
            <a:rect b="b" l="l" r="r" t="t"/>
            <a:pathLst>
              <a:path extrusionOk="0" h="310" w="618">
                <a:moveTo>
                  <a:pt x="1" y="310"/>
                </a:moveTo>
                <a:cubicBezTo>
                  <a:pt x="1" y="139"/>
                  <a:pt x="139" y="1"/>
                  <a:pt x="310" y="1"/>
                </a:cubicBezTo>
                <a:cubicBezTo>
                  <a:pt x="480" y="1"/>
                  <a:pt x="618" y="139"/>
                  <a:pt x="618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7"/>
          <p:cNvSpPr/>
          <p:nvPr/>
        </p:nvSpPr>
        <p:spPr>
          <a:xfrm>
            <a:off x="617651" y="3129379"/>
            <a:ext cx="41822" cy="32026"/>
          </a:xfrm>
          <a:custGeom>
            <a:rect b="b" l="l" r="r" t="t"/>
            <a:pathLst>
              <a:path extrusionOk="0" h="353" w="469">
                <a:moveTo>
                  <a:pt x="1" y="0"/>
                </a:moveTo>
                <a:lnTo>
                  <a:pt x="468" y="0"/>
                </a:lnTo>
                <a:lnTo>
                  <a:pt x="468" y="352"/>
                </a:lnTo>
                <a:lnTo>
                  <a:pt x="1" y="35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7"/>
          <p:cNvSpPr/>
          <p:nvPr/>
        </p:nvSpPr>
        <p:spPr>
          <a:xfrm>
            <a:off x="597052" y="3104883"/>
            <a:ext cx="36115" cy="17056"/>
          </a:xfrm>
          <a:custGeom>
            <a:rect b="b" l="l" r="r" t="t"/>
            <a:pathLst>
              <a:path extrusionOk="0" h="188" w="405">
                <a:moveTo>
                  <a:pt x="0" y="0"/>
                </a:moveTo>
                <a:lnTo>
                  <a:pt x="405" y="0"/>
                </a:lnTo>
                <a:lnTo>
                  <a:pt x="405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7"/>
          <p:cNvSpPr/>
          <p:nvPr/>
        </p:nvSpPr>
        <p:spPr>
          <a:xfrm>
            <a:off x="646543" y="3104883"/>
            <a:ext cx="36204" cy="17056"/>
          </a:xfrm>
          <a:custGeom>
            <a:rect b="b" l="l" r="r" t="t"/>
            <a:pathLst>
              <a:path extrusionOk="0" h="188" w="406">
                <a:moveTo>
                  <a:pt x="1" y="0"/>
                </a:moveTo>
                <a:lnTo>
                  <a:pt x="405" y="0"/>
                </a:lnTo>
                <a:lnTo>
                  <a:pt x="405" y="188"/>
                </a:lnTo>
                <a:lnTo>
                  <a:pt x="1" y="1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7"/>
          <p:cNvSpPr/>
          <p:nvPr/>
        </p:nvSpPr>
        <p:spPr>
          <a:xfrm>
            <a:off x="597052" y="3079571"/>
            <a:ext cx="36115" cy="17056"/>
          </a:xfrm>
          <a:custGeom>
            <a:rect b="b" l="l" r="r" t="t"/>
            <a:pathLst>
              <a:path extrusionOk="0" h="188" w="405">
                <a:moveTo>
                  <a:pt x="0" y="1"/>
                </a:moveTo>
                <a:lnTo>
                  <a:pt x="405" y="1"/>
                </a:lnTo>
                <a:lnTo>
                  <a:pt x="405" y="187"/>
                </a:lnTo>
                <a:lnTo>
                  <a:pt x="0" y="1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7"/>
          <p:cNvSpPr/>
          <p:nvPr/>
        </p:nvSpPr>
        <p:spPr>
          <a:xfrm>
            <a:off x="646543" y="3079571"/>
            <a:ext cx="36204" cy="17056"/>
          </a:xfrm>
          <a:custGeom>
            <a:rect b="b" l="l" r="r" t="t"/>
            <a:pathLst>
              <a:path extrusionOk="0" h="188" w="406">
                <a:moveTo>
                  <a:pt x="1" y="1"/>
                </a:moveTo>
                <a:lnTo>
                  <a:pt x="405" y="1"/>
                </a:lnTo>
                <a:lnTo>
                  <a:pt x="405" y="187"/>
                </a:lnTo>
                <a:lnTo>
                  <a:pt x="1" y="1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7"/>
          <p:cNvSpPr/>
          <p:nvPr/>
        </p:nvSpPr>
        <p:spPr>
          <a:xfrm>
            <a:off x="597052" y="3054440"/>
            <a:ext cx="36115" cy="17056"/>
          </a:xfrm>
          <a:custGeom>
            <a:rect b="b" l="l" r="r" t="t"/>
            <a:pathLst>
              <a:path extrusionOk="0" h="188" w="405">
                <a:moveTo>
                  <a:pt x="0" y="1"/>
                </a:moveTo>
                <a:lnTo>
                  <a:pt x="405" y="1"/>
                </a:lnTo>
                <a:lnTo>
                  <a:pt x="405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7"/>
          <p:cNvSpPr/>
          <p:nvPr/>
        </p:nvSpPr>
        <p:spPr>
          <a:xfrm>
            <a:off x="646543" y="3054440"/>
            <a:ext cx="36204" cy="17056"/>
          </a:xfrm>
          <a:custGeom>
            <a:rect b="b" l="l" r="r" t="t"/>
            <a:pathLst>
              <a:path extrusionOk="0" h="188" w="406">
                <a:moveTo>
                  <a:pt x="1" y="1"/>
                </a:moveTo>
                <a:lnTo>
                  <a:pt x="405" y="1"/>
                </a:lnTo>
                <a:lnTo>
                  <a:pt x="405" y="188"/>
                </a:lnTo>
                <a:lnTo>
                  <a:pt x="1" y="1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7"/>
          <p:cNvSpPr/>
          <p:nvPr/>
        </p:nvSpPr>
        <p:spPr>
          <a:xfrm>
            <a:off x="597052" y="3029128"/>
            <a:ext cx="36115" cy="17147"/>
          </a:xfrm>
          <a:custGeom>
            <a:rect b="b" l="l" r="r" t="t"/>
            <a:pathLst>
              <a:path extrusionOk="0" h="189" w="405">
                <a:moveTo>
                  <a:pt x="0" y="0"/>
                </a:moveTo>
                <a:lnTo>
                  <a:pt x="405" y="0"/>
                </a:lnTo>
                <a:lnTo>
                  <a:pt x="405" y="189"/>
                </a:lnTo>
                <a:lnTo>
                  <a:pt x="0" y="1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7"/>
          <p:cNvSpPr/>
          <p:nvPr/>
        </p:nvSpPr>
        <p:spPr>
          <a:xfrm>
            <a:off x="646543" y="3029128"/>
            <a:ext cx="36204" cy="17147"/>
          </a:xfrm>
          <a:custGeom>
            <a:rect b="b" l="l" r="r" t="t"/>
            <a:pathLst>
              <a:path extrusionOk="0" h="189" w="406">
                <a:moveTo>
                  <a:pt x="1" y="0"/>
                </a:moveTo>
                <a:lnTo>
                  <a:pt x="405" y="0"/>
                </a:lnTo>
                <a:lnTo>
                  <a:pt x="405" y="189"/>
                </a:lnTo>
                <a:lnTo>
                  <a:pt x="1" y="1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7"/>
          <p:cNvSpPr/>
          <p:nvPr/>
        </p:nvSpPr>
        <p:spPr>
          <a:xfrm>
            <a:off x="597052" y="3003997"/>
            <a:ext cx="36115" cy="16966"/>
          </a:xfrm>
          <a:custGeom>
            <a:rect b="b" l="l" r="r" t="t"/>
            <a:pathLst>
              <a:path extrusionOk="0" h="187" w="405">
                <a:moveTo>
                  <a:pt x="0" y="0"/>
                </a:moveTo>
                <a:lnTo>
                  <a:pt x="405" y="0"/>
                </a:lnTo>
                <a:lnTo>
                  <a:pt x="405" y="186"/>
                </a:lnTo>
                <a:lnTo>
                  <a:pt x="0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7"/>
          <p:cNvSpPr/>
          <p:nvPr/>
        </p:nvSpPr>
        <p:spPr>
          <a:xfrm>
            <a:off x="646543" y="3003997"/>
            <a:ext cx="36204" cy="16966"/>
          </a:xfrm>
          <a:custGeom>
            <a:rect b="b" l="l" r="r" t="t"/>
            <a:pathLst>
              <a:path extrusionOk="0" h="187" w="406">
                <a:moveTo>
                  <a:pt x="1" y="0"/>
                </a:moveTo>
                <a:lnTo>
                  <a:pt x="405" y="0"/>
                </a:lnTo>
                <a:lnTo>
                  <a:pt x="405" y="186"/>
                </a:lnTo>
                <a:lnTo>
                  <a:pt x="1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7"/>
          <p:cNvSpPr/>
          <p:nvPr/>
        </p:nvSpPr>
        <p:spPr>
          <a:xfrm>
            <a:off x="597052" y="2978594"/>
            <a:ext cx="36115" cy="17056"/>
          </a:xfrm>
          <a:custGeom>
            <a:rect b="b" l="l" r="r" t="t"/>
            <a:pathLst>
              <a:path extrusionOk="0" h="188" w="405">
                <a:moveTo>
                  <a:pt x="0" y="1"/>
                </a:moveTo>
                <a:lnTo>
                  <a:pt x="405" y="1"/>
                </a:lnTo>
                <a:lnTo>
                  <a:pt x="405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17"/>
          <p:cNvSpPr/>
          <p:nvPr/>
        </p:nvSpPr>
        <p:spPr>
          <a:xfrm>
            <a:off x="646543" y="2978594"/>
            <a:ext cx="36204" cy="17056"/>
          </a:xfrm>
          <a:custGeom>
            <a:rect b="b" l="l" r="r" t="t"/>
            <a:pathLst>
              <a:path extrusionOk="0" h="188" w="406">
                <a:moveTo>
                  <a:pt x="1" y="1"/>
                </a:moveTo>
                <a:lnTo>
                  <a:pt x="405" y="1"/>
                </a:lnTo>
                <a:lnTo>
                  <a:pt x="405" y="188"/>
                </a:lnTo>
                <a:lnTo>
                  <a:pt x="1" y="1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17"/>
          <p:cNvSpPr/>
          <p:nvPr/>
        </p:nvSpPr>
        <p:spPr>
          <a:xfrm>
            <a:off x="736785" y="3095357"/>
            <a:ext cx="31389" cy="26673"/>
          </a:xfrm>
          <a:custGeom>
            <a:rect b="b" l="l" r="r" t="t"/>
            <a:pathLst>
              <a:path extrusionOk="0" h="294" w="352">
                <a:moveTo>
                  <a:pt x="1" y="1"/>
                </a:moveTo>
                <a:lnTo>
                  <a:pt x="352" y="1"/>
                </a:lnTo>
                <a:lnTo>
                  <a:pt x="352" y="294"/>
                </a:lnTo>
                <a:lnTo>
                  <a:pt x="1" y="2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17"/>
          <p:cNvSpPr/>
          <p:nvPr/>
        </p:nvSpPr>
        <p:spPr>
          <a:xfrm>
            <a:off x="778072" y="3095357"/>
            <a:ext cx="31478" cy="26673"/>
          </a:xfrm>
          <a:custGeom>
            <a:rect b="b" l="l" r="r" t="t"/>
            <a:pathLst>
              <a:path extrusionOk="0" h="294" w="353">
                <a:moveTo>
                  <a:pt x="0" y="1"/>
                </a:moveTo>
                <a:lnTo>
                  <a:pt x="352" y="1"/>
                </a:lnTo>
                <a:lnTo>
                  <a:pt x="352" y="294"/>
                </a:lnTo>
                <a:lnTo>
                  <a:pt x="0" y="2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7"/>
          <p:cNvSpPr/>
          <p:nvPr/>
        </p:nvSpPr>
        <p:spPr>
          <a:xfrm>
            <a:off x="819359" y="3095357"/>
            <a:ext cx="31389" cy="26673"/>
          </a:xfrm>
          <a:custGeom>
            <a:rect b="b" l="l" r="r" t="t"/>
            <a:pathLst>
              <a:path extrusionOk="0" h="294" w="352">
                <a:moveTo>
                  <a:pt x="1" y="1"/>
                </a:moveTo>
                <a:lnTo>
                  <a:pt x="352" y="1"/>
                </a:lnTo>
                <a:lnTo>
                  <a:pt x="352" y="294"/>
                </a:lnTo>
                <a:lnTo>
                  <a:pt x="1" y="2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7"/>
          <p:cNvSpPr/>
          <p:nvPr/>
        </p:nvSpPr>
        <p:spPr>
          <a:xfrm>
            <a:off x="736785" y="3055982"/>
            <a:ext cx="31389" cy="26582"/>
          </a:xfrm>
          <a:custGeom>
            <a:rect b="b" l="l" r="r" t="t"/>
            <a:pathLst>
              <a:path extrusionOk="0" h="293" w="352">
                <a:moveTo>
                  <a:pt x="1" y="0"/>
                </a:moveTo>
                <a:lnTo>
                  <a:pt x="352" y="0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7"/>
          <p:cNvSpPr/>
          <p:nvPr/>
        </p:nvSpPr>
        <p:spPr>
          <a:xfrm>
            <a:off x="778072" y="3055982"/>
            <a:ext cx="31478" cy="26582"/>
          </a:xfrm>
          <a:custGeom>
            <a:rect b="b" l="l" r="r" t="t"/>
            <a:pathLst>
              <a:path extrusionOk="0" h="293" w="353">
                <a:moveTo>
                  <a:pt x="0" y="0"/>
                </a:moveTo>
                <a:lnTo>
                  <a:pt x="352" y="0"/>
                </a:lnTo>
                <a:lnTo>
                  <a:pt x="352" y="293"/>
                </a:lnTo>
                <a:lnTo>
                  <a:pt x="0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7"/>
          <p:cNvSpPr/>
          <p:nvPr/>
        </p:nvSpPr>
        <p:spPr>
          <a:xfrm>
            <a:off x="819359" y="3055982"/>
            <a:ext cx="31389" cy="26582"/>
          </a:xfrm>
          <a:custGeom>
            <a:rect b="b" l="l" r="r" t="t"/>
            <a:pathLst>
              <a:path extrusionOk="0" h="293" w="352">
                <a:moveTo>
                  <a:pt x="1" y="0"/>
                </a:moveTo>
                <a:lnTo>
                  <a:pt x="352" y="0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7"/>
          <p:cNvSpPr/>
          <p:nvPr/>
        </p:nvSpPr>
        <p:spPr>
          <a:xfrm>
            <a:off x="736785" y="3016608"/>
            <a:ext cx="31389" cy="26582"/>
          </a:xfrm>
          <a:custGeom>
            <a:rect b="b" l="l" r="r" t="t"/>
            <a:pathLst>
              <a:path extrusionOk="0" h="293" w="352">
                <a:moveTo>
                  <a:pt x="1" y="0"/>
                </a:moveTo>
                <a:lnTo>
                  <a:pt x="352" y="0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7"/>
          <p:cNvSpPr/>
          <p:nvPr/>
        </p:nvSpPr>
        <p:spPr>
          <a:xfrm>
            <a:off x="819359" y="3016608"/>
            <a:ext cx="31389" cy="26582"/>
          </a:xfrm>
          <a:custGeom>
            <a:rect b="b" l="l" r="r" t="t"/>
            <a:pathLst>
              <a:path extrusionOk="0" h="293" w="352">
                <a:moveTo>
                  <a:pt x="1" y="0"/>
                </a:moveTo>
                <a:lnTo>
                  <a:pt x="352" y="0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7"/>
          <p:cNvSpPr/>
          <p:nvPr/>
        </p:nvSpPr>
        <p:spPr>
          <a:xfrm>
            <a:off x="736785" y="2977142"/>
            <a:ext cx="31389" cy="26582"/>
          </a:xfrm>
          <a:custGeom>
            <a:rect b="b" l="l" r="r" t="t"/>
            <a:pathLst>
              <a:path extrusionOk="0" h="293" w="352">
                <a:moveTo>
                  <a:pt x="1" y="0"/>
                </a:moveTo>
                <a:lnTo>
                  <a:pt x="352" y="0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7"/>
          <p:cNvSpPr/>
          <p:nvPr/>
        </p:nvSpPr>
        <p:spPr>
          <a:xfrm>
            <a:off x="778072" y="2977142"/>
            <a:ext cx="31478" cy="65957"/>
          </a:xfrm>
          <a:custGeom>
            <a:rect b="b" l="l" r="r" t="t"/>
            <a:pathLst>
              <a:path extrusionOk="0" h="727" w="353">
                <a:moveTo>
                  <a:pt x="0" y="0"/>
                </a:moveTo>
                <a:lnTo>
                  <a:pt x="352" y="0"/>
                </a:lnTo>
                <a:lnTo>
                  <a:pt x="352" y="727"/>
                </a:lnTo>
                <a:lnTo>
                  <a:pt x="0" y="7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17"/>
          <p:cNvSpPr/>
          <p:nvPr/>
        </p:nvSpPr>
        <p:spPr>
          <a:xfrm>
            <a:off x="819359" y="2977142"/>
            <a:ext cx="31389" cy="26582"/>
          </a:xfrm>
          <a:custGeom>
            <a:rect b="b" l="l" r="r" t="t"/>
            <a:pathLst>
              <a:path extrusionOk="0" h="293" w="352">
                <a:moveTo>
                  <a:pt x="1" y="0"/>
                </a:moveTo>
                <a:lnTo>
                  <a:pt x="352" y="0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7"/>
          <p:cNvSpPr/>
          <p:nvPr/>
        </p:nvSpPr>
        <p:spPr>
          <a:xfrm>
            <a:off x="736785" y="2937768"/>
            <a:ext cx="31389" cy="26673"/>
          </a:xfrm>
          <a:custGeom>
            <a:rect b="b" l="l" r="r" t="t"/>
            <a:pathLst>
              <a:path extrusionOk="0" h="294" w="352">
                <a:moveTo>
                  <a:pt x="1" y="1"/>
                </a:moveTo>
                <a:lnTo>
                  <a:pt x="352" y="1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17"/>
          <p:cNvSpPr/>
          <p:nvPr/>
        </p:nvSpPr>
        <p:spPr>
          <a:xfrm>
            <a:off x="778072" y="2937768"/>
            <a:ext cx="31478" cy="26673"/>
          </a:xfrm>
          <a:custGeom>
            <a:rect b="b" l="l" r="r" t="t"/>
            <a:pathLst>
              <a:path extrusionOk="0" h="294" w="353">
                <a:moveTo>
                  <a:pt x="0" y="1"/>
                </a:moveTo>
                <a:lnTo>
                  <a:pt x="352" y="1"/>
                </a:lnTo>
                <a:lnTo>
                  <a:pt x="352" y="293"/>
                </a:lnTo>
                <a:lnTo>
                  <a:pt x="0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7"/>
          <p:cNvSpPr/>
          <p:nvPr/>
        </p:nvSpPr>
        <p:spPr>
          <a:xfrm>
            <a:off x="819359" y="2937768"/>
            <a:ext cx="31389" cy="26673"/>
          </a:xfrm>
          <a:custGeom>
            <a:rect b="b" l="l" r="r" t="t"/>
            <a:pathLst>
              <a:path extrusionOk="0" h="294" w="352">
                <a:moveTo>
                  <a:pt x="1" y="1"/>
                </a:moveTo>
                <a:lnTo>
                  <a:pt x="352" y="1"/>
                </a:lnTo>
                <a:lnTo>
                  <a:pt x="352" y="293"/>
                </a:lnTo>
                <a:lnTo>
                  <a:pt x="1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7"/>
          <p:cNvSpPr/>
          <p:nvPr/>
        </p:nvSpPr>
        <p:spPr>
          <a:xfrm>
            <a:off x="746416" y="2893947"/>
            <a:ext cx="27554" cy="14879"/>
          </a:xfrm>
          <a:custGeom>
            <a:rect b="b" l="l" r="r" t="t"/>
            <a:pathLst>
              <a:path extrusionOk="0" h="164" w="309">
                <a:moveTo>
                  <a:pt x="0" y="1"/>
                </a:moveTo>
                <a:lnTo>
                  <a:pt x="308" y="1"/>
                </a:lnTo>
                <a:lnTo>
                  <a:pt x="308" y="163"/>
                </a:lnTo>
                <a:lnTo>
                  <a:pt x="0" y="1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17"/>
          <p:cNvSpPr/>
          <p:nvPr/>
        </p:nvSpPr>
        <p:spPr>
          <a:xfrm>
            <a:off x="779944" y="2893947"/>
            <a:ext cx="27643" cy="14879"/>
          </a:xfrm>
          <a:custGeom>
            <a:rect b="b" l="l" r="r" t="t"/>
            <a:pathLst>
              <a:path extrusionOk="0" h="164" w="310">
                <a:moveTo>
                  <a:pt x="1" y="1"/>
                </a:moveTo>
                <a:lnTo>
                  <a:pt x="310" y="1"/>
                </a:lnTo>
                <a:lnTo>
                  <a:pt x="310" y="163"/>
                </a:lnTo>
                <a:lnTo>
                  <a:pt x="1" y="1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7"/>
          <p:cNvSpPr/>
          <p:nvPr/>
        </p:nvSpPr>
        <p:spPr>
          <a:xfrm>
            <a:off x="813652" y="2893947"/>
            <a:ext cx="27554" cy="14879"/>
          </a:xfrm>
          <a:custGeom>
            <a:rect b="b" l="l" r="r" t="t"/>
            <a:pathLst>
              <a:path extrusionOk="0" h="164" w="309">
                <a:moveTo>
                  <a:pt x="0" y="1"/>
                </a:moveTo>
                <a:lnTo>
                  <a:pt x="308" y="1"/>
                </a:lnTo>
                <a:lnTo>
                  <a:pt x="308" y="163"/>
                </a:lnTo>
                <a:lnTo>
                  <a:pt x="0" y="1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7"/>
          <p:cNvSpPr/>
          <p:nvPr/>
        </p:nvSpPr>
        <p:spPr>
          <a:xfrm>
            <a:off x="3002559" y="1554845"/>
            <a:ext cx="141963" cy="23679"/>
          </a:xfrm>
          <a:custGeom>
            <a:rect b="b" l="l" r="r" t="t"/>
            <a:pathLst>
              <a:path extrusionOk="0" h="261" w="1592">
                <a:moveTo>
                  <a:pt x="1" y="0"/>
                </a:moveTo>
                <a:lnTo>
                  <a:pt x="158" y="261"/>
                </a:lnTo>
                <a:lnTo>
                  <a:pt x="1348" y="261"/>
                </a:lnTo>
                <a:lnTo>
                  <a:pt x="159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7"/>
          <p:cNvSpPr/>
          <p:nvPr/>
        </p:nvSpPr>
        <p:spPr>
          <a:xfrm>
            <a:off x="3034661" y="1441620"/>
            <a:ext cx="65631" cy="113951"/>
          </a:xfrm>
          <a:custGeom>
            <a:rect b="b" l="l" r="r" t="t"/>
            <a:pathLst>
              <a:path extrusionOk="0" h="1256" w="736">
                <a:moveTo>
                  <a:pt x="1" y="1255"/>
                </a:moveTo>
                <a:lnTo>
                  <a:pt x="736" y="1255"/>
                </a:lnTo>
                <a:lnTo>
                  <a:pt x="736" y="1"/>
                </a:lnTo>
                <a:cubicBezTo>
                  <a:pt x="104" y="460"/>
                  <a:pt x="1" y="1255"/>
                  <a:pt x="1" y="125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7"/>
          <p:cNvSpPr/>
          <p:nvPr/>
        </p:nvSpPr>
        <p:spPr>
          <a:xfrm>
            <a:off x="1416633" y="2346422"/>
            <a:ext cx="97733" cy="68679"/>
          </a:xfrm>
          <a:custGeom>
            <a:rect b="b" l="l" r="r" t="t"/>
            <a:pathLst>
              <a:path extrusionOk="0" h="757" w="1096">
                <a:moveTo>
                  <a:pt x="1" y="1"/>
                </a:moveTo>
                <a:lnTo>
                  <a:pt x="1095" y="1"/>
                </a:lnTo>
                <a:lnTo>
                  <a:pt x="1095" y="757"/>
                </a:lnTo>
                <a:lnTo>
                  <a:pt x="1" y="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7"/>
          <p:cNvSpPr/>
          <p:nvPr/>
        </p:nvSpPr>
        <p:spPr>
          <a:xfrm>
            <a:off x="1432863" y="2354677"/>
            <a:ext cx="24701" cy="25131"/>
          </a:xfrm>
          <a:custGeom>
            <a:rect b="b" l="l" r="r" t="t"/>
            <a:pathLst>
              <a:path extrusionOk="0" h="277" w="277">
                <a:moveTo>
                  <a:pt x="1" y="1"/>
                </a:moveTo>
                <a:lnTo>
                  <a:pt x="276" y="1"/>
                </a:lnTo>
                <a:lnTo>
                  <a:pt x="276" y="276"/>
                </a:lnTo>
                <a:lnTo>
                  <a:pt x="1" y="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7"/>
          <p:cNvSpPr/>
          <p:nvPr/>
        </p:nvSpPr>
        <p:spPr>
          <a:xfrm>
            <a:off x="1473793" y="2362933"/>
            <a:ext cx="24612" cy="52167"/>
          </a:xfrm>
          <a:custGeom>
            <a:rect b="b" l="l" r="r" t="t"/>
            <a:pathLst>
              <a:path extrusionOk="0" h="575" w="276">
                <a:moveTo>
                  <a:pt x="0" y="1"/>
                </a:moveTo>
                <a:lnTo>
                  <a:pt x="275" y="1"/>
                </a:lnTo>
                <a:lnTo>
                  <a:pt x="275" y="575"/>
                </a:lnTo>
                <a:lnTo>
                  <a:pt x="0" y="5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7"/>
          <p:cNvSpPr/>
          <p:nvPr/>
        </p:nvSpPr>
        <p:spPr>
          <a:xfrm>
            <a:off x="1400136" y="2288267"/>
            <a:ext cx="130727" cy="58245"/>
          </a:xfrm>
          <a:custGeom>
            <a:rect b="b" l="l" r="r" t="t"/>
            <a:pathLst>
              <a:path extrusionOk="0" h="642" w="1466">
                <a:moveTo>
                  <a:pt x="1283" y="642"/>
                </a:moveTo>
                <a:lnTo>
                  <a:pt x="183" y="642"/>
                </a:lnTo>
                <a:lnTo>
                  <a:pt x="183" y="641"/>
                </a:lnTo>
                <a:lnTo>
                  <a:pt x="0" y="641"/>
                </a:lnTo>
                <a:lnTo>
                  <a:pt x="275" y="183"/>
                </a:lnTo>
                <a:lnTo>
                  <a:pt x="733" y="183"/>
                </a:lnTo>
                <a:lnTo>
                  <a:pt x="733" y="0"/>
                </a:lnTo>
                <a:lnTo>
                  <a:pt x="1008" y="0"/>
                </a:lnTo>
                <a:lnTo>
                  <a:pt x="1008" y="183"/>
                </a:lnTo>
                <a:lnTo>
                  <a:pt x="1190" y="183"/>
                </a:lnTo>
                <a:lnTo>
                  <a:pt x="1466" y="641"/>
                </a:lnTo>
                <a:lnTo>
                  <a:pt x="1283" y="6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7"/>
          <p:cNvSpPr/>
          <p:nvPr/>
        </p:nvSpPr>
        <p:spPr>
          <a:xfrm>
            <a:off x="1921882" y="1402790"/>
            <a:ext cx="159084" cy="179454"/>
          </a:xfrm>
          <a:custGeom>
            <a:rect b="b" l="l" r="r" t="t"/>
            <a:pathLst>
              <a:path extrusionOk="0" h="1978" w="1784">
                <a:moveTo>
                  <a:pt x="892" y="0"/>
                </a:moveTo>
                <a:cubicBezTo>
                  <a:pt x="399" y="0"/>
                  <a:pt x="0" y="399"/>
                  <a:pt x="0" y="891"/>
                </a:cubicBezTo>
                <a:cubicBezTo>
                  <a:pt x="0" y="1301"/>
                  <a:pt x="347" y="1656"/>
                  <a:pt x="582" y="1978"/>
                </a:cubicBezTo>
                <a:lnTo>
                  <a:pt x="921" y="1978"/>
                </a:lnTo>
                <a:lnTo>
                  <a:pt x="959" y="1978"/>
                </a:lnTo>
                <a:lnTo>
                  <a:pt x="1202" y="1978"/>
                </a:lnTo>
                <a:cubicBezTo>
                  <a:pt x="1427" y="1669"/>
                  <a:pt x="1783" y="1294"/>
                  <a:pt x="1783" y="891"/>
                </a:cubicBezTo>
                <a:cubicBezTo>
                  <a:pt x="1783" y="399"/>
                  <a:pt x="1384" y="0"/>
                  <a:pt x="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7"/>
          <p:cNvSpPr/>
          <p:nvPr/>
        </p:nvSpPr>
        <p:spPr>
          <a:xfrm>
            <a:off x="1942660" y="1402790"/>
            <a:ext cx="117529" cy="179454"/>
          </a:xfrm>
          <a:custGeom>
            <a:rect b="b" l="l" r="r" t="t"/>
            <a:pathLst>
              <a:path extrusionOk="0" h="1978" w="1318">
                <a:moveTo>
                  <a:pt x="659" y="0"/>
                </a:moveTo>
                <a:cubicBezTo>
                  <a:pt x="296" y="0"/>
                  <a:pt x="0" y="399"/>
                  <a:pt x="0" y="891"/>
                </a:cubicBezTo>
                <a:cubicBezTo>
                  <a:pt x="0" y="1301"/>
                  <a:pt x="256" y="1656"/>
                  <a:pt x="430" y="1978"/>
                </a:cubicBezTo>
                <a:lnTo>
                  <a:pt x="680" y="1978"/>
                </a:lnTo>
                <a:lnTo>
                  <a:pt x="707" y="1978"/>
                </a:lnTo>
                <a:lnTo>
                  <a:pt x="887" y="1978"/>
                </a:lnTo>
                <a:cubicBezTo>
                  <a:pt x="1054" y="1669"/>
                  <a:pt x="1316" y="1294"/>
                  <a:pt x="1316" y="891"/>
                </a:cubicBezTo>
                <a:cubicBezTo>
                  <a:pt x="1317" y="399"/>
                  <a:pt x="1023" y="0"/>
                  <a:pt x="6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1966558" y="1402790"/>
            <a:ext cx="69733" cy="179454"/>
          </a:xfrm>
          <a:custGeom>
            <a:rect b="b" l="l" r="r" t="t"/>
            <a:pathLst>
              <a:path extrusionOk="0" h="1978" w="782">
                <a:moveTo>
                  <a:pt x="391" y="0"/>
                </a:moveTo>
                <a:cubicBezTo>
                  <a:pt x="176" y="0"/>
                  <a:pt x="0" y="399"/>
                  <a:pt x="0" y="891"/>
                </a:cubicBezTo>
                <a:cubicBezTo>
                  <a:pt x="0" y="1301"/>
                  <a:pt x="152" y="1656"/>
                  <a:pt x="255" y="1978"/>
                </a:cubicBezTo>
                <a:lnTo>
                  <a:pt x="526" y="1978"/>
                </a:lnTo>
                <a:cubicBezTo>
                  <a:pt x="625" y="1669"/>
                  <a:pt x="780" y="1294"/>
                  <a:pt x="780" y="891"/>
                </a:cubicBezTo>
                <a:cubicBezTo>
                  <a:pt x="781" y="399"/>
                  <a:pt x="606" y="0"/>
                  <a:pt x="3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7"/>
          <p:cNvSpPr/>
          <p:nvPr/>
        </p:nvSpPr>
        <p:spPr>
          <a:xfrm>
            <a:off x="1989297" y="1402790"/>
            <a:ext cx="24255" cy="179454"/>
          </a:xfrm>
          <a:custGeom>
            <a:rect b="b" l="l" r="r" t="t"/>
            <a:pathLst>
              <a:path extrusionOk="0" h="1978" w="272">
                <a:moveTo>
                  <a:pt x="136" y="0"/>
                </a:moveTo>
                <a:cubicBezTo>
                  <a:pt x="61" y="0"/>
                  <a:pt x="0" y="399"/>
                  <a:pt x="0" y="891"/>
                </a:cubicBezTo>
                <a:cubicBezTo>
                  <a:pt x="0" y="1301"/>
                  <a:pt x="52" y="1656"/>
                  <a:pt x="88" y="1978"/>
                </a:cubicBezTo>
                <a:lnTo>
                  <a:pt x="139" y="1978"/>
                </a:lnTo>
                <a:lnTo>
                  <a:pt x="144" y="1978"/>
                </a:lnTo>
                <a:lnTo>
                  <a:pt x="182" y="1978"/>
                </a:lnTo>
                <a:cubicBezTo>
                  <a:pt x="216" y="1669"/>
                  <a:pt x="270" y="1294"/>
                  <a:pt x="270" y="891"/>
                </a:cubicBezTo>
                <a:cubicBezTo>
                  <a:pt x="271" y="399"/>
                  <a:pt x="211" y="0"/>
                  <a:pt x="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7"/>
          <p:cNvSpPr/>
          <p:nvPr/>
        </p:nvSpPr>
        <p:spPr>
          <a:xfrm>
            <a:off x="1983590" y="1650016"/>
            <a:ext cx="35491" cy="29395"/>
          </a:xfrm>
          <a:custGeom>
            <a:rect b="b" l="l" r="r" t="t"/>
            <a:pathLst>
              <a:path extrusionOk="0" h="324" w="398">
                <a:moveTo>
                  <a:pt x="1" y="1"/>
                </a:moveTo>
                <a:lnTo>
                  <a:pt x="1" y="284"/>
                </a:lnTo>
                <a:cubicBezTo>
                  <a:pt x="1" y="305"/>
                  <a:pt x="14" y="323"/>
                  <a:pt x="31" y="323"/>
                </a:cubicBezTo>
                <a:lnTo>
                  <a:pt x="367" y="323"/>
                </a:lnTo>
                <a:cubicBezTo>
                  <a:pt x="384" y="323"/>
                  <a:pt x="398" y="307"/>
                  <a:pt x="398" y="284"/>
                </a:cubicBezTo>
                <a:lnTo>
                  <a:pt x="398" y="1"/>
                </a:lnTo>
                <a:lnTo>
                  <a:pt x="241" y="1"/>
                </a:lnTo>
                <a:lnTo>
                  <a:pt x="21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7"/>
          <p:cNvSpPr/>
          <p:nvPr/>
        </p:nvSpPr>
        <p:spPr>
          <a:xfrm>
            <a:off x="1973781" y="1603292"/>
            <a:ext cx="55376" cy="47177"/>
          </a:xfrm>
          <a:custGeom>
            <a:rect b="b" l="l" r="r" t="t"/>
            <a:pathLst>
              <a:path extrusionOk="0" h="520" w="621">
                <a:moveTo>
                  <a:pt x="295" y="4"/>
                </a:moveTo>
                <a:lnTo>
                  <a:pt x="295" y="517"/>
                </a:lnTo>
                <a:lnTo>
                  <a:pt x="327" y="517"/>
                </a:lnTo>
                <a:lnTo>
                  <a:pt x="327" y="4"/>
                </a:lnTo>
                <a:close/>
                <a:moveTo>
                  <a:pt x="32" y="0"/>
                </a:moveTo>
                <a:lnTo>
                  <a:pt x="0" y="6"/>
                </a:lnTo>
                <a:lnTo>
                  <a:pt x="112" y="520"/>
                </a:lnTo>
                <a:lnTo>
                  <a:pt x="133" y="515"/>
                </a:lnTo>
                <a:lnTo>
                  <a:pt x="32" y="0"/>
                </a:lnTo>
                <a:close/>
                <a:moveTo>
                  <a:pt x="589" y="0"/>
                </a:moveTo>
                <a:lnTo>
                  <a:pt x="486" y="517"/>
                </a:lnTo>
                <a:lnTo>
                  <a:pt x="510" y="520"/>
                </a:lnTo>
                <a:lnTo>
                  <a:pt x="620" y="6"/>
                </a:lnTo>
                <a:lnTo>
                  <a:pt x="5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7"/>
          <p:cNvSpPr/>
          <p:nvPr/>
        </p:nvSpPr>
        <p:spPr>
          <a:xfrm>
            <a:off x="1973781" y="1603292"/>
            <a:ext cx="27733" cy="47177"/>
          </a:xfrm>
          <a:custGeom>
            <a:rect b="b" l="l" r="r" t="t"/>
            <a:pathLst>
              <a:path extrusionOk="0" h="520" w="311">
                <a:moveTo>
                  <a:pt x="295" y="3"/>
                </a:moveTo>
                <a:lnTo>
                  <a:pt x="295" y="516"/>
                </a:lnTo>
                <a:lnTo>
                  <a:pt x="310" y="516"/>
                </a:lnTo>
                <a:lnTo>
                  <a:pt x="310" y="3"/>
                </a:lnTo>
                <a:close/>
                <a:moveTo>
                  <a:pt x="32" y="0"/>
                </a:moveTo>
                <a:lnTo>
                  <a:pt x="0" y="6"/>
                </a:lnTo>
                <a:lnTo>
                  <a:pt x="112" y="520"/>
                </a:lnTo>
                <a:lnTo>
                  <a:pt x="134" y="516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7"/>
          <p:cNvSpPr/>
          <p:nvPr/>
        </p:nvSpPr>
        <p:spPr>
          <a:xfrm>
            <a:off x="1995628" y="1650016"/>
            <a:ext cx="11503" cy="16331"/>
          </a:xfrm>
          <a:custGeom>
            <a:rect b="b" l="l" r="r" t="t"/>
            <a:pathLst>
              <a:path extrusionOk="0" h="180" w="129">
                <a:moveTo>
                  <a:pt x="76" y="1"/>
                </a:moveTo>
                <a:lnTo>
                  <a:pt x="56" y="1"/>
                </a:lnTo>
                <a:cubicBezTo>
                  <a:pt x="43" y="28"/>
                  <a:pt x="22" y="62"/>
                  <a:pt x="12" y="103"/>
                </a:cubicBezTo>
                <a:cubicBezTo>
                  <a:pt x="1" y="150"/>
                  <a:pt x="37" y="180"/>
                  <a:pt x="65" y="180"/>
                </a:cubicBezTo>
                <a:cubicBezTo>
                  <a:pt x="94" y="180"/>
                  <a:pt x="129" y="150"/>
                  <a:pt x="117" y="103"/>
                </a:cubicBezTo>
                <a:cubicBezTo>
                  <a:pt x="108" y="63"/>
                  <a:pt x="88" y="28"/>
                  <a:pt x="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17"/>
          <p:cNvSpPr/>
          <p:nvPr/>
        </p:nvSpPr>
        <p:spPr>
          <a:xfrm>
            <a:off x="1983590" y="1650016"/>
            <a:ext cx="5796" cy="16331"/>
          </a:xfrm>
          <a:custGeom>
            <a:rect b="b" l="l" r="r" t="t"/>
            <a:pathLst>
              <a:path extrusionOk="0" h="180" w="65">
                <a:moveTo>
                  <a:pt x="11" y="1"/>
                </a:moveTo>
                <a:lnTo>
                  <a:pt x="1" y="1"/>
                </a:lnTo>
                <a:lnTo>
                  <a:pt x="1" y="180"/>
                </a:lnTo>
                <a:cubicBezTo>
                  <a:pt x="29" y="180"/>
                  <a:pt x="64" y="150"/>
                  <a:pt x="53" y="103"/>
                </a:cubicBezTo>
                <a:cubicBezTo>
                  <a:pt x="44" y="63"/>
                  <a:pt x="23" y="28"/>
                  <a:pt x="11" y="1"/>
                </a:cubicBezTo>
                <a:close/>
              </a:path>
            </a:pathLst>
          </a:custGeom>
          <a:solidFill>
            <a:srgbClr val="96D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7"/>
          <p:cNvSpPr/>
          <p:nvPr/>
        </p:nvSpPr>
        <p:spPr>
          <a:xfrm>
            <a:off x="2013551" y="1649290"/>
            <a:ext cx="5796" cy="17056"/>
          </a:xfrm>
          <a:custGeom>
            <a:rect b="b" l="l" r="r" t="t"/>
            <a:pathLst>
              <a:path extrusionOk="0" h="188" w="65">
                <a:moveTo>
                  <a:pt x="57" y="1"/>
                </a:moveTo>
                <a:lnTo>
                  <a:pt x="65" y="9"/>
                </a:lnTo>
                <a:lnTo>
                  <a:pt x="65" y="188"/>
                </a:lnTo>
                <a:cubicBezTo>
                  <a:pt x="35" y="188"/>
                  <a:pt x="0" y="158"/>
                  <a:pt x="13" y="111"/>
                </a:cubicBezTo>
                <a:cubicBezTo>
                  <a:pt x="20" y="71"/>
                  <a:pt x="44" y="30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7"/>
          <p:cNvSpPr/>
          <p:nvPr/>
        </p:nvSpPr>
        <p:spPr>
          <a:xfrm>
            <a:off x="1921882" y="1402790"/>
            <a:ext cx="79631" cy="179454"/>
          </a:xfrm>
          <a:custGeom>
            <a:rect b="b" l="l" r="r" t="t"/>
            <a:pathLst>
              <a:path extrusionOk="0" h="1978" w="893">
                <a:moveTo>
                  <a:pt x="892" y="0"/>
                </a:moveTo>
                <a:cubicBezTo>
                  <a:pt x="399" y="0"/>
                  <a:pt x="0" y="399"/>
                  <a:pt x="0" y="891"/>
                </a:cubicBezTo>
                <a:cubicBezTo>
                  <a:pt x="0" y="1301"/>
                  <a:pt x="347" y="1656"/>
                  <a:pt x="582" y="1978"/>
                </a:cubicBezTo>
                <a:lnTo>
                  <a:pt x="892" y="1978"/>
                </a:lnTo>
                <a:cubicBezTo>
                  <a:pt x="816" y="1319"/>
                  <a:pt x="824" y="659"/>
                  <a:pt x="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7"/>
          <p:cNvSpPr/>
          <p:nvPr/>
        </p:nvSpPr>
        <p:spPr>
          <a:xfrm>
            <a:off x="1942660" y="1402790"/>
            <a:ext cx="58854" cy="179454"/>
          </a:xfrm>
          <a:custGeom>
            <a:rect b="b" l="l" r="r" t="t"/>
            <a:pathLst>
              <a:path extrusionOk="0" h="1978" w="660">
                <a:moveTo>
                  <a:pt x="659" y="0"/>
                </a:moveTo>
                <a:cubicBezTo>
                  <a:pt x="296" y="0"/>
                  <a:pt x="0" y="399"/>
                  <a:pt x="0" y="891"/>
                </a:cubicBezTo>
                <a:cubicBezTo>
                  <a:pt x="0" y="1301"/>
                  <a:pt x="256" y="1656"/>
                  <a:pt x="430" y="1978"/>
                </a:cubicBezTo>
                <a:lnTo>
                  <a:pt x="659" y="19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7"/>
          <p:cNvSpPr/>
          <p:nvPr/>
        </p:nvSpPr>
        <p:spPr>
          <a:xfrm>
            <a:off x="1966558" y="1402790"/>
            <a:ext cx="34956" cy="179454"/>
          </a:xfrm>
          <a:custGeom>
            <a:rect b="b" l="l" r="r" t="t"/>
            <a:pathLst>
              <a:path extrusionOk="0" h="1978" w="392">
                <a:moveTo>
                  <a:pt x="391" y="0"/>
                </a:moveTo>
                <a:cubicBezTo>
                  <a:pt x="176" y="0"/>
                  <a:pt x="0" y="399"/>
                  <a:pt x="0" y="891"/>
                </a:cubicBezTo>
                <a:cubicBezTo>
                  <a:pt x="0" y="1301"/>
                  <a:pt x="152" y="1656"/>
                  <a:pt x="255" y="1978"/>
                </a:cubicBezTo>
                <a:lnTo>
                  <a:pt x="391" y="1978"/>
                </a:lnTo>
                <a:cubicBezTo>
                  <a:pt x="229" y="1319"/>
                  <a:pt x="256" y="659"/>
                  <a:pt x="3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7"/>
          <p:cNvSpPr/>
          <p:nvPr/>
        </p:nvSpPr>
        <p:spPr>
          <a:xfrm>
            <a:off x="1989297" y="1402790"/>
            <a:ext cx="12217" cy="179454"/>
          </a:xfrm>
          <a:custGeom>
            <a:rect b="b" l="l" r="r" t="t"/>
            <a:pathLst>
              <a:path extrusionOk="0" h="1978" w="137">
                <a:moveTo>
                  <a:pt x="136" y="0"/>
                </a:moveTo>
                <a:cubicBezTo>
                  <a:pt x="61" y="0"/>
                  <a:pt x="0" y="399"/>
                  <a:pt x="0" y="891"/>
                </a:cubicBezTo>
                <a:cubicBezTo>
                  <a:pt x="0" y="1301"/>
                  <a:pt x="52" y="1656"/>
                  <a:pt x="88" y="1978"/>
                </a:cubicBezTo>
                <a:lnTo>
                  <a:pt x="136" y="19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17"/>
          <p:cNvSpPr/>
          <p:nvPr/>
        </p:nvSpPr>
        <p:spPr>
          <a:xfrm>
            <a:off x="1973781" y="1581881"/>
            <a:ext cx="27733" cy="22046"/>
          </a:xfrm>
          <a:custGeom>
            <a:rect b="b" l="l" r="r" t="t"/>
            <a:pathLst>
              <a:path extrusionOk="0" h="243" w="311">
                <a:moveTo>
                  <a:pt x="0" y="1"/>
                </a:moveTo>
                <a:lnTo>
                  <a:pt x="310" y="1"/>
                </a:lnTo>
                <a:lnTo>
                  <a:pt x="310" y="242"/>
                </a:lnTo>
                <a:lnTo>
                  <a:pt x="0" y="242"/>
                </a:ln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7"/>
          <p:cNvSpPr/>
          <p:nvPr/>
        </p:nvSpPr>
        <p:spPr>
          <a:xfrm>
            <a:off x="1983590" y="1650016"/>
            <a:ext cx="17745" cy="29395"/>
          </a:xfrm>
          <a:custGeom>
            <a:rect b="b" l="l" r="r" t="t"/>
            <a:pathLst>
              <a:path extrusionOk="0" h="324" w="199">
                <a:moveTo>
                  <a:pt x="1" y="1"/>
                </a:moveTo>
                <a:lnTo>
                  <a:pt x="1" y="284"/>
                </a:lnTo>
                <a:cubicBezTo>
                  <a:pt x="1" y="305"/>
                  <a:pt x="14" y="323"/>
                  <a:pt x="31" y="323"/>
                </a:cubicBezTo>
                <a:lnTo>
                  <a:pt x="198" y="323"/>
                </a:lnTo>
                <a:lnTo>
                  <a:pt x="198" y="180"/>
                </a:lnTo>
                <a:cubicBezTo>
                  <a:pt x="182" y="125"/>
                  <a:pt x="180" y="53"/>
                  <a:pt x="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7"/>
          <p:cNvSpPr/>
          <p:nvPr/>
        </p:nvSpPr>
        <p:spPr>
          <a:xfrm>
            <a:off x="1983590" y="1647657"/>
            <a:ext cx="17924" cy="7802"/>
          </a:xfrm>
          <a:custGeom>
            <a:rect b="b" l="l" r="r" t="t"/>
            <a:pathLst>
              <a:path extrusionOk="0" h="86" w="201">
                <a:moveTo>
                  <a:pt x="200" y="0"/>
                </a:moveTo>
                <a:lnTo>
                  <a:pt x="188" y="19"/>
                </a:lnTo>
                <a:cubicBezTo>
                  <a:pt x="177" y="34"/>
                  <a:pt x="162" y="44"/>
                  <a:pt x="150" y="51"/>
                </a:cubicBezTo>
                <a:cubicBezTo>
                  <a:pt x="137" y="58"/>
                  <a:pt x="122" y="61"/>
                  <a:pt x="108" y="61"/>
                </a:cubicBezTo>
                <a:cubicBezTo>
                  <a:pt x="101" y="61"/>
                  <a:pt x="94" y="60"/>
                  <a:pt x="87" y="59"/>
                </a:cubicBezTo>
                <a:cubicBezTo>
                  <a:pt x="66" y="54"/>
                  <a:pt x="49" y="46"/>
                  <a:pt x="36" y="37"/>
                </a:cubicBezTo>
                <a:cubicBezTo>
                  <a:pt x="28" y="32"/>
                  <a:pt x="23" y="26"/>
                  <a:pt x="21" y="21"/>
                </a:cubicBezTo>
                <a:lnTo>
                  <a:pt x="1" y="32"/>
                </a:lnTo>
                <a:cubicBezTo>
                  <a:pt x="4" y="39"/>
                  <a:pt x="12" y="48"/>
                  <a:pt x="22" y="57"/>
                </a:cubicBezTo>
                <a:cubicBezTo>
                  <a:pt x="38" y="68"/>
                  <a:pt x="59" y="78"/>
                  <a:pt x="84" y="83"/>
                </a:cubicBezTo>
                <a:cubicBezTo>
                  <a:pt x="91" y="84"/>
                  <a:pt x="99" y="85"/>
                  <a:pt x="106" y="85"/>
                </a:cubicBezTo>
                <a:cubicBezTo>
                  <a:pt x="124" y="85"/>
                  <a:pt x="143" y="81"/>
                  <a:pt x="160" y="73"/>
                </a:cubicBezTo>
                <a:cubicBezTo>
                  <a:pt x="177" y="65"/>
                  <a:pt x="183" y="51"/>
                  <a:pt x="197" y="32"/>
                </a:cubicBezTo>
                <a:lnTo>
                  <a:pt x="200" y="27"/>
                </a:lnTo>
                <a:lnTo>
                  <a:pt x="2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7"/>
          <p:cNvSpPr/>
          <p:nvPr/>
        </p:nvSpPr>
        <p:spPr>
          <a:xfrm>
            <a:off x="1995628" y="1650016"/>
            <a:ext cx="5885" cy="16331"/>
          </a:xfrm>
          <a:custGeom>
            <a:rect b="b" l="l" r="r" t="t"/>
            <a:pathLst>
              <a:path extrusionOk="0" h="180" w="66">
                <a:moveTo>
                  <a:pt x="65" y="1"/>
                </a:moveTo>
                <a:lnTo>
                  <a:pt x="56" y="1"/>
                </a:lnTo>
                <a:cubicBezTo>
                  <a:pt x="43" y="28"/>
                  <a:pt x="22" y="62"/>
                  <a:pt x="12" y="103"/>
                </a:cubicBezTo>
                <a:cubicBezTo>
                  <a:pt x="1" y="150"/>
                  <a:pt x="36" y="180"/>
                  <a:pt x="65" y="1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7"/>
          <p:cNvSpPr/>
          <p:nvPr/>
        </p:nvSpPr>
        <p:spPr>
          <a:xfrm>
            <a:off x="1983590" y="1649471"/>
            <a:ext cx="5796" cy="16875"/>
          </a:xfrm>
          <a:custGeom>
            <a:rect b="b" l="l" r="r" t="t"/>
            <a:pathLst>
              <a:path extrusionOk="0" h="186" w="65">
                <a:moveTo>
                  <a:pt x="6" y="1"/>
                </a:moveTo>
                <a:lnTo>
                  <a:pt x="1" y="7"/>
                </a:lnTo>
                <a:lnTo>
                  <a:pt x="1" y="186"/>
                </a:lnTo>
                <a:cubicBezTo>
                  <a:pt x="29" y="186"/>
                  <a:pt x="64" y="156"/>
                  <a:pt x="53" y="109"/>
                </a:cubicBezTo>
                <a:cubicBezTo>
                  <a:pt x="44" y="69"/>
                  <a:pt x="18" y="28"/>
                  <a:pt x="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7"/>
          <p:cNvSpPr/>
          <p:nvPr/>
        </p:nvSpPr>
        <p:spPr>
          <a:xfrm>
            <a:off x="2001424" y="1647657"/>
            <a:ext cx="17835" cy="7802"/>
          </a:xfrm>
          <a:custGeom>
            <a:rect b="b" l="l" r="r" t="t"/>
            <a:pathLst>
              <a:path extrusionOk="0" h="86" w="200">
                <a:moveTo>
                  <a:pt x="0" y="0"/>
                </a:moveTo>
                <a:lnTo>
                  <a:pt x="0" y="27"/>
                </a:lnTo>
                <a:lnTo>
                  <a:pt x="2" y="32"/>
                </a:lnTo>
                <a:cubicBezTo>
                  <a:pt x="17" y="51"/>
                  <a:pt x="23" y="65"/>
                  <a:pt x="39" y="73"/>
                </a:cubicBezTo>
                <a:cubicBezTo>
                  <a:pt x="57" y="81"/>
                  <a:pt x="76" y="85"/>
                  <a:pt x="94" y="85"/>
                </a:cubicBezTo>
                <a:cubicBezTo>
                  <a:pt x="101" y="85"/>
                  <a:pt x="109" y="84"/>
                  <a:pt x="116" y="83"/>
                </a:cubicBezTo>
                <a:cubicBezTo>
                  <a:pt x="140" y="78"/>
                  <a:pt x="162" y="68"/>
                  <a:pt x="177" y="57"/>
                </a:cubicBezTo>
                <a:cubicBezTo>
                  <a:pt x="188" y="48"/>
                  <a:pt x="196" y="39"/>
                  <a:pt x="200" y="32"/>
                </a:cubicBezTo>
                <a:lnTo>
                  <a:pt x="179" y="21"/>
                </a:lnTo>
                <a:cubicBezTo>
                  <a:pt x="176" y="26"/>
                  <a:pt x="171" y="32"/>
                  <a:pt x="164" y="37"/>
                </a:cubicBezTo>
                <a:cubicBezTo>
                  <a:pt x="151" y="46"/>
                  <a:pt x="133" y="54"/>
                  <a:pt x="113" y="59"/>
                </a:cubicBezTo>
                <a:cubicBezTo>
                  <a:pt x="106" y="60"/>
                  <a:pt x="99" y="61"/>
                  <a:pt x="91" y="61"/>
                </a:cubicBezTo>
                <a:cubicBezTo>
                  <a:pt x="77" y="61"/>
                  <a:pt x="63" y="58"/>
                  <a:pt x="49" y="51"/>
                </a:cubicBezTo>
                <a:cubicBezTo>
                  <a:pt x="37" y="44"/>
                  <a:pt x="23" y="34"/>
                  <a:pt x="12" y="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7"/>
          <p:cNvSpPr/>
          <p:nvPr/>
        </p:nvSpPr>
        <p:spPr>
          <a:xfrm>
            <a:off x="1973781" y="1581881"/>
            <a:ext cx="55376" cy="22046"/>
          </a:xfrm>
          <a:custGeom>
            <a:rect b="b" l="l" r="r" t="t"/>
            <a:pathLst>
              <a:path extrusionOk="0" h="243" w="621">
                <a:moveTo>
                  <a:pt x="0" y="1"/>
                </a:moveTo>
                <a:lnTo>
                  <a:pt x="0" y="242"/>
                </a:lnTo>
                <a:lnTo>
                  <a:pt x="620" y="242"/>
                </a:lnTo>
                <a:lnTo>
                  <a:pt x="620" y="1"/>
                </a:lnTo>
                <a:lnTo>
                  <a:pt x="377" y="1"/>
                </a:lnTo>
                <a:lnTo>
                  <a:pt x="33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17"/>
          <p:cNvSpPr/>
          <p:nvPr/>
        </p:nvSpPr>
        <p:spPr>
          <a:xfrm>
            <a:off x="1515347" y="3806007"/>
            <a:ext cx="93899" cy="155230"/>
          </a:xfrm>
          <a:custGeom>
            <a:rect b="b" l="l" r="r" t="t"/>
            <a:pathLst>
              <a:path extrusionOk="0" h="1711" w="1053">
                <a:moveTo>
                  <a:pt x="1053" y="1710"/>
                </a:moveTo>
                <a:lnTo>
                  <a:pt x="1" y="1710"/>
                </a:lnTo>
                <a:lnTo>
                  <a:pt x="1" y="604"/>
                </a:lnTo>
                <a:lnTo>
                  <a:pt x="530" y="0"/>
                </a:lnTo>
                <a:lnTo>
                  <a:pt x="1053" y="6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17"/>
          <p:cNvSpPr/>
          <p:nvPr/>
        </p:nvSpPr>
        <p:spPr>
          <a:xfrm>
            <a:off x="1492965" y="3794394"/>
            <a:ext cx="138842" cy="83739"/>
          </a:xfrm>
          <a:custGeom>
            <a:rect b="b" l="l" r="r" t="t"/>
            <a:pathLst>
              <a:path extrusionOk="0" h="923" w="1557">
                <a:moveTo>
                  <a:pt x="1428" y="922"/>
                </a:moveTo>
                <a:lnTo>
                  <a:pt x="761" y="255"/>
                </a:lnTo>
                <a:lnTo>
                  <a:pt x="127" y="890"/>
                </a:lnTo>
                <a:lnTo>
                  <a:pt x="0" y="762"/>
                </a:lnTo>
                <a:lnTo>
                  <a:pt x="761" y="1"/>
                </a:lnTo>
                <a:lnTo>
                  <a:pt x="1556" y="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7"/>
          <p:cNvSpPr/>
          <p:nvPr/>
        </p:nvSpPr>
        <p:spPr>
          <a:xfrm>
            <a:off x="1577143" y="3877407"/>
            <a:ext cx="14803" cy="14970"/>
          </a:xfrm>
          <a:custGeom>
            <a:rect b="b" l="l" r="r" t="t"/>
            <a:pathLst>
              <a:path extrusionOk="0" h="165" w="166">
                <a:moveTo>
                  <a:pt x="0" y="0"/>
                </a:moveTo>
                <a:lnTo>
                  <a:pt x="165" y="0"/>
                </a:lnTo>
                <a:lnTo>
                  <a:pt x="165" y="165"/>
                </a:lnTo>
                <a:lnTo>
                  <a:pt x="0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17"/>
          <p:cNvSpPr/>
          <p:nvPr/>
        </p:nvSpPr>
        <p:spPr>
          <a:xfrm>
            <a:off x="1532200" y="3877407"/>
            <a:ext cx="14713" cy="14970"/>
          </a:xfrm>
          <a:custGeom>
            <a:rect b="b" l="l" r="r" t="t"/>
            <a:pathLst>
              <a:path extrusionOk="0" h="165" w="165">
                <a:moveTo>
                  <a:pt x="0" y="0"/>
                </a:moveTo>
                <a:lnTo>
                  <a:pt x="165" y="0"/>
                </a:lnTo>
                <a:lnTo>
                  <a:pt x="165" y="165"/>
                </a:lnTo>
                <a:lnTo>
                  <a:pt x="0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17"/>
          <p:cNvSpPr/>
          <p:nvPr/>
        </p:nvSpPr>
        <p:spPr>
          <a:xfrm>
            <a:off x="1549589" y="3911792"/>
            <a:ext cx="25503" cy="49082"/>
          </a:xfrm>
          <a:custGeom>
            <a:rect b="b" l="l" r="r" t="t"/>
            <a:pathLst>
              <a:path extrusionOk="0" h="541" w="286">
                <a:moveTo>
                  <a:pt x="0" y="1"/>
                </a:moveTo>
                <a:lnTo>
                  <a:pt x="286" y="1"/>
                </a:lnTo>
                <a:lnTo>
                  <a:pt x="286" y="540"/>
                </a:lnTo>
                <a:lnTo>
                  <a:pt x="0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7"/>
          <p:cNvSpPr/>
          <p:nvPr/>
        </p:nvSpPr>
        <p:spPr>
          <a:xfrm>
            <a:off x="1554404" y="3840482"/>
            <a:ext cx="16051" cy="15151"/>
          </a:xfrm>
          <a:custGeom>
            <a:rect b="b" l="l" r="r" t="t"/>
            <a:pathLst>
              <a:path extrusionOk="0" h="167" w="180">
                <a:moveTo>
                  <a:pt x="180" y="83"/>
                </a:moveTo>
                <a:cubicBezTo>
                  <a:pt x="180" y="129"/>
                  <a:pt x="139" y="167"/>
                  <a:pt x="90" y="167"/>
                </a:cubicBezTo>
                <a:cubicBezTo>
                  <a:pt x="41" y="167"/>
                  <a:pt x="1" y="129"/>
                  <a:pt x="1" y="83"/>
                </a:cubicBezTo>
                <a:cubicBezTo>
                  <a:pt x="1" y="37"/>
                  <a:pt x="42" y="0"/>
                  <a:pt x="90" y="0"/>
                </a:cubicBezTo>
                <a:cubicBezTo>
                  <a:pt x="139" y="1"/>
                  <a:pt x="180" y="39"/>
                  <a:pt x="180" y="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7"/>
          <p:cNvSpPr/>
          <p:nvPr/>
        </p:nvSpPr>
        <p:spPr>
          <a:xfrm>
            <a:off x="1938914" y="2961265"/>
            <a:ext cx="13287" cy="51350"/>
          </a:xfrm>
          <a:custGeom>
            <a:rect b="b" l="l" r="r" t="t"/>
            <a:pathLst>
              <a:path extrusionOk="0" h="566" w="149">
                <a:moveTo>
                  <a:pt x="149" y="0"/>
                </a:moveTo>
                <a:lnTo>
                  <a:pt x="0" y="0"/>
                </a:lnTo>
                <a:lnTo>
                  <a:pt x="0" y="524"/>
                </a:lnTo>
                <a:cubicBezTo>
                  <a:pt x="53" y="562"/>
                  <a:pt x="103" y="565"/>
                  <a:pt x="149" y="5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17"/>
          <p:cNvSpPr/>
          <p:nvPr/>
        </p:nvSpPr>
        <p:spPr>
          <a:xfrm>
            <a:off x="1898609" y="2879431"/>
            <a:ext cx="93809" cy="99888"/>
          </a:xfrm>
          <a:custGeom>
            <a:rect b="b" l="l" r="r" t="t"/>
            <a:pathLst>
              <a:path extrusionOk="0" h="1101" w="1052">
                <a:moveTo>
                  <a:pt x="526" y="1"/>
                </a:moveTo>
                <a:cubicBezTo>
                  <a:pt x="235" y="1"/>
                  <a:pt x="0" y="248"/>
                  <a:pt x="0" y="550"/>
                </a:cubicBezTo>
                <a:cubicBezTo>
                  <a:pt x="0" y="855"/>
                  <a:pt x="235" y="1101"/>
                  <a:pt x="526" y="1101"/>
                </a:cubicBezTo>
                <a:cubicBezTo>
                  <a:pt x="817" y="1101"/>
                  <a:pt x="1052" y="853"/>
                  <a:pt x="1052" y="550"/>
                </a:cubicBezTo>
                <a:cubicBezTo>
                  <a:pt x="1052" y="248"/>
                  <a:pt x="817" y="1"/>
                  <a:pt x="5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17"/>
          <p:cNvSpPr/>
          <p:nvPr/>
        </p:nvSpPr>
        <p:spPr>
          <a:xfrm>
            <a:off x="2020596" y="2860742"/>
            <a:ext cx="12662" cy="49445"/>
          </a:xfrm>
          <a:custGeom>
            <a:rect b="b" l="l" r="r" t="t"/>
            <a:pathLst>
              <a:path extrusionOk="0" h="545" w="142">
                <a:moveTo>
                  <a:pt x="141" y="0"/>
                </a:moveTo>
                <a:lnTo>
                  <a:pt x="0" y="0"/>
                </a:lnTo>
                <a:lnTo>
                  <a:pt x="0" y="505"/>
                </a:lnTo>
                <a:cubicBezTo>
                  <a:pt x="49" y="541"/>
                  <a:pt x="98" y="545"/>
                  <a:pt x="141" y="5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7"/>
          <p:cNvSpPr/>
          <p:nvPr/>
        </p:nvSpPr>
        <p:spPr>
          <a:xfrm>
            <a:off x="1990634" y="2759221"/>
            <a:ext cx="72586" cy="118940"/>
          </a:xfrm>
          <a:custGeom>
            <a:rect b="b" l="l" r="r" t="t"/>
            <a:pathLst>
              <a:path extrusionOk="0" h="1311" w="814">
                <a:moveTo>
                  <a:pt x="408" y="1"/>
                </a:moveTo>
                <a:cubicBezTo>
                  <a:pt x="184" y="1"/>
                  <a:pt x="1" y="294"/>
                  <a:pt x="1" y="656"/>
                </a:cubicBezTo>
                <a:cubicBezTo>
                  <a:pt x="1" y="1017"/>
                  <a:pt x="182" y="1311"/>
                  <a:pt x="408" y="1311"/>
                </a:cubicBezTo>
                <a:cubicBezTo>
                  <a:pt x="631" y="1311"/>
                  <a:pt x="814" y="1017"/>
                  <a:pt x="814" y="656"/>
                </a:cubicBezTo>
                <a:cubicBezTo>
                  <a:pt x="813" y="294"/>
                  <a:pt x="631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7"/>
          <p:cNvSpPr/>
          <p:nvPr/>
        </p:nvSpPr>
        <p:spPr>
          <a:xfrm>
            <a:off x="2491336" y="1997221"/>
            <a:ext cx="13376" cy="51350"/>
          </a:xfrm>
          <a:custGeom>
            <a:rect b="b" l="l" r="r" t="t"/>
            <a:pathLst>
              <a:path extrusionOk="0" h="566" w="150">
                <a:moveTo>
                  <a:pt x="149" y="1"/>
                </a:moveTo>
                <a:lnTo>
                  <a:pt x="1" y="1"/>
                </a:lnTo>
                <a:lnTo>
                  <a:pt x="1" y="524"/>
                </a:lnTo>
                <a:cubicBezTo>
                  <a:pt x="53" y="562"/>
                  <a:pt x="103" y="565"/>
                  <a:pt x="149" y="5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7"/>
          <p:cNvSpPr/>
          <p:nvPr/>
        </p:nvSpPr>
        <p:spPr>
          <a:xfrm>
            <a:off x="2451030" y="1915296"/>
            <a:ext cx="93899" cy="99888"/>
          </a:xfrm>
          <a:custGeom>
            <a:rect b="b" l="l" r="r" t="t"/>
            <a:pathLst>
              <a:path extrusionOk="0" h="1101" w="1053">
                <a:moveTo>
                  <a:pt x="526" y="0"/>
                </a:moveTo>
                <a:cubicBezTo>
                  <a:pt x="236" y="0"/>
                  <a:pt x="1" y="247"/>
                  <a:pt x="1" y="551"/>
                </a:cubicBezTo>
                <a:cubicBezTo>
                  <a:pt x="1" y="854"/>
                  <a:pt x="236" y="1100"/>
                  <a:pt x="526" y="1100"/>
                </a:cubicBezTo>
                <a:cubicBezTo>
                  <a:pt x="817" y="1100"/>
                  <a:pt x="1052" y="853"/>
                  <a:pt x="1052" y="551"/>
                </a:cubicBezTo>
                <a:cubicBezTo>
                  <a:pt x="1052" y="248"/>
                  <a:pt x="817" y="0"/>
                  <a:pt x="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7"/>
          <p:cNvSpPr/>
          <p:nvPr/>
        </p:nvSpPr>
        <p:spPr>
          <a:xfrm>
            <a:off x="1713755" y="1701457"/>
            <a:ext cx="12662" cy="27490"/>
          </a:xfrm>
          <a:custGeom>
            <a:rect b="b" l="l" r="r" t="t"/>
            <a:pathLst>
              <a:path extrusionOk="0" h="303" w="142">
                <a:moveTo>
                  <a:pt x="141" y="1"/>
                </a:moveTo>
                <a:lnTo>
                  <a:pt x="0" y="1"/>
                </a:lnTo>
                <a:lnTo>
                  <a:pt x="0" y="280"/>
                </a:lnTo>
                <a:cubicBezTo>
                  <a:pt x="50" y="301"/>
                  <a:pt x="96" y="303"/>
                  <a:pt x="141" y="2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7"/>
          <p:cNvSpPr/>
          <p:nvPr/>
        </p:nvSpPr>
        <p:spPr>
          <a:xfrm>
            <a:off x="1683882" y="1575712"/>
            <a:ext cx="72408" cy="135452"/>
          </a:xfrm>
          <a:custGeom>
            <a:rect b="b" l="l" r="r" t="t"/>
            <a:pathLst>
              <a:path extrusionOk="0" h="1493" w="812">
                <a:moveTo>
                  <a:pt x="406" y="0"/>
                </a:moveTo>
                <a:cubicBezTo>
                  <a:pt x="147" y="412"/>
                  <a:pt x="2" y="873"/>
                  <a:pt x="1" y="1399"/>
                </a:cubicBezTo>
                <a:cubicBezTo>
                  <a:pt x="267" y="1484"/>
                  <a:pt x="536" y="1492"/>
                  <a:pt x="812" y="1399"/>
                </a:cubicBezTo>
                <a:cubicBezTo>
                  <a:pt x="786" y="933"/>
                  <a:pt x="631" y="467"/>
                  <a:pt x="4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7"/>
          <p:cNvSpPr/>
          <p:nvPr/>
        </p:nvSpPr>
        <p:spPr>
          <a:xfrm>
            <a:off x="1471385" y="1778029"/>
            <a:ext cx="23363" cy="71310"/>
          </a:xfrm>
          <a:custGeom>
            <a:rect b="b" l="l" r="r" t="t"/>
            <a:pathLst>
              <a:path extrusionOk="0" h="786" w="262">
                <a:moveTo>
                  <a:pt x="1" y="1"/>
                </a:moveTo>
                <a:lnTo>
                  <a:pt x="262" y="1"/>
                </a:lnTo>
                <a:lnTo>
                  <a:pt x="262" y="786"/>
                </a:lnTo>
                <a:lnTo>
                  <a:pt x="1" y="7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17"/>
          <p:cNvSpPr/>
          <p:nvPr/>
        </p:nvSpPr>
        <p:spPr>
          <a:xfrm>
            <a:off x="1412977" y="1754622"/>
            <a:ext cx="162294" cy="45363"/>
          </a:xfrm>
          <a:custGeom>
            <a:rect b="b" l="l" r="r" t="t"/>
            <a:pathLst>
              <a:path extrusionOk="0" h="500" w="1820">
                <a:moveTo>
                  <a:pt x="1" y="1"/>
                </a:moveTo>
                <a:lnTo>
                  <a:pt x="790" y="1"/>
                </a:lnTo>
                <a:lnTo>
                  <a:pt x="1579" y="1"/>
                </a:lnTo>
                <a:lnTo>
                  <a:pt x="1820" y="251"/>
                </a:lnTo>
                <a:lnTo>
                  <a:pt x="1579" y="499"/>
                </a:lnTo>
                <a:lnTo>
                  <a:pt x="1" y="499"/>
                </a:lnTo>
                <a:lnTo>
                  <a:pt x="1" y="49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17"/>
          <p:cNvSpPr/>
          <p:nvPr/>
        </p:nvSpPr>
        <p:spPr>
          <a:xfrm>
            <a:off x="950085" y="2444223"/>
            <a:ext cx="23363" cy="71310"/>
          </a:xfrm>
          <a:custGeom>
            <a:rect b="b" l="l" r="r" t="t"/>
            <a:pathLst>
              <a:path extrusionOk="0" h="786" w="262">
                <a:moveTo>
                  <a:pt x="0" y="0"/>
                </a:moveTo>
                <a:lnTo>
                  <a:pt x="261" y="0"/>
                </a:lnTo>
                <a:lnTo>
                  <a:pt x="261" y="785"/>
                </a:lnTo>
                <a:lnTo>
                  <a:pt x="0" y="78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17"/>
          <p:cNvSpPr/>
          <p:nvPr/>
        </p:nvSpPr>
        <p:spPr>
          <a:xfrm>
            <a:off x="891677" y="2420907"/>
            <a:ext cx="162383" cy="45181"/>
          </a:xfrm>
          <a:custGeom>
            <a:rect b="b" l="l" r="r" t="t"/>
            <a:pathLst>
              <a:path extrusionOk="0" h="498" w="1821">
                <a:moveTo>
                  <a:pt x="0" y="0"/>
                </a:moveTo>
                <a:lnTo>
                  <a:pt x="789" y="0"/>
                </a:lnTo>
                <a:lnTo>
                  <a:pt x="1579" y="0"/>
                </a:lnTo>
                <a:lnTo>
                  <a:pt x="1821" y="248"/>
                </a:lnTo>
                <a:lnTo>
                  <a:pt x="1579" y="498"/>
                </a:lnTo>
                <a:lnTo>
                  <a:pt x="0" y="498"/>
                </a:lnTo>
                <a:lnTo>
                  <a:pt x="0" y="49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7"/>
          <p:cNvSpPr/>
          <p:nvPr/>
        </p:nvSpPr>
        <p:spPr>
          <a:xfrm>
            <a:off x="2495527" y="2579857"/>
            <a:ext cx="23363" cy="71310"/>
          </a:xfrm>
          <a:custGeom>
            <a:rect b="b" l="l" r="r" t="t"/>
            <a:pathLst>
              <a:path extrusionOk="0" h="786" w="262">
                <a:moveTo>
                  <a:pt x="1" y="0"/>
                </a:moveTo>
                <a:lnTo>
                  <a:pt x="262" y="0"/>
                </a:lnTo>
                <a:lnTo>
                  <a:pt x="262" y="786"/>
                </a:lnTo>
                <a:lnTo>
                  <a:pt x="1" y="7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17"/>
          <p:cNvSpPr/>
          <p:nvPr/>
        </p:nvSpPr>
        <p:spPr>
          <a:xfrm>
            <a:off x="2437119" y="2556541"/>
            <a:ext cx="162294" cy="45181"/>
          </a:xfrm>
          <a:custGeom>
            <a:rect b="b" l="l" r="r" t="t"/>
            <a:pathLst>
              <a:path extrusionOk="0" h="498" w="1820">
                <a:moveTo>
                  <a:pt x="0" y="0"/>
                </a:moveTo>
                <a:lnTo>
                  <a:pt x="789" y="0"/>
                </a:lnTo>
                <a:lnTo>
                  <a:pt x="1578" y="0"/>
                </a:lnTo>
                <a:lnTo>
                  <a:pt x="1819" y="248"/>
                </a:lnTo>
                <a:lnTo>
                  <a:pt x="1578" y="498"/>
                </a:lnTo>
                <a:lnTo>
                  <a:pt x="0" y="498"/>
                </a:lnTo>
                <a:lnTo>
                  <a:pt x="0" y="49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7"/>
          <p:cNvSpPr/>
          <p:nvPr/>
        </p:nvSpPr>
        <p:spPr>
          <a:xfrm>
            <a:off x="2093985" y="2099014"/>
            <a:ext cx="172816" cy="144071"/>
          </a:xfrm>
          <a:custGeom>
            <a:rect b="b" l="l" r="r" t="t"/>
            <a:pathLst>
              <a:path extrusionOk="0" h="1588" w="1938">
                <a:moveTo>
                  <a:pt x="1" y="0"/>
                </a:moveTo>
                <a:lnTo>
                  <a:pt x="1938" y="0"/>
                </a:lnTo>
                <a:lnTo>
                  <a:pt x="1938" y="1588"/>
                </a:lnTo>
                <a:lnTo>
                  <a:pt x="1" y="1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7"/>
          <p:cNvSpPr/>
          <p:nvPr/>
        </p:nvSpPr>
        <p:spPr>
          <a:xfrm>
            <a:off x="2116991" y="2172229"/>
            <a:ext cx="14803" cy="15060"/>
          </a:xfrm>
          <a:custGeom>
            <a:rect b="b" l="l" r="r" t="t"/>
            <a:pathLst>
              <a:path extrusionOk="0" h="166" w="166">
                <a:moveTo>
                  <a:pt x="1" y="0"/>
                </a:moveTo>
                <a:lnTo>
                  <a:pt x="165" y="0"/>
                </a:lnTo>
                <a:lnTo>
                  <a:pt x="165" y="165"/>
                </a:lnTo>
                <a:lnTo>
                  <a:pt x="1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7"/>
          <p:cNvSpPr/>
          <p:nvPr/>
        </p:nvSpPr>
        <p:spPr>
          <a:xfrm>
            <a:off x="2139284" y="2172229"/>
            <a:ext cx="14803" cy="15060"/>
          </a:xfrm>
          <a:custGeom>
            <a:rect b="b" l="l" r="r" t="t"/>
            <a:pathLst>
              <a:path extrusionOk="0" h="166" w="166">
                <a:moveTo>
                  <a:pt x="0" y="0"/>
                </a:moveTo>
                <a:lnTo>
                  <a:pt x="165" y="0"/>
                </a:lnTo>
                <a:lnTo>
                  <a:pt x="165" y="165"/>
                </a:lnTo>
                <a:lnTo>
                  <a:pt x="0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7"/>
          <p:cNvSpPr/>
          <p:nvPr/>
        </p:nvSpPr>
        <p:spPr>
          <a:xfrm>
            <a:off x="2161399" y="2172229"/>
            <a:ext cx="14892" cy="15060"/>
          </a:xfrm>
          <a:custGeom>
            <a:rect b="b" l="l" r="r" t="t"/>
            <a:pathLst>
              <a:path extrusionOk="0" h="166" w="167">
                <a:moveTo>
                  <a:pt x="1" y="0"/>
                </a:moveTo>
                <a:lnTo>
                  <a:pt x="167" y="0"/>
                </a:lnTo>
                <a:lnTo>
                  <a:pt x="167" y="165"/>
                </a:lnTo>
                <a:lnTo>
                  <a:pt x="1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17"/>
          <p:cNvSpPr/>
          <p:nvPr/>
        </p:nvSpPr>
        <p:spPr>
          <a:xfrm>
            <a:off x="2183692" y="2172229"/>
            <a:ext cx="14803" cy="15060"/>
          </a:xfrm>
          <a:custGeom>
            <a:rect b="b" l="l" r="r" t="t"/>
            <a:pathLst>
              <a:path extrusionOk="0" h="166" w="166">
                <a:moveTo>
                  <a:pt x="1" y="0"/>
                </a:moveTo>
                <a:lnTo>
                  <a:pt x="165" y="0"/>
                </a:lnTo>
                <a:lnTo>
                  <a:pt x="165" y="165"/>
                </a:lnTo>
                <a:lnTo>
                  <a:pt x="1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17"/>
          <p:cNvSpPr/>
          <p:nvPr/>
        </p:nvSpPr>
        <p:spPr>
          <a:xfrm>
            <a:off x="2206074" y="2172229"/>
            <a:ext cx="14892" cy="15060"/>
          </a:xfrm>
          <a:custGeom>
            <a:rect b="b" l="l" r="r" t="t"/>
            <a:pathLst>
              <a:path extrusionOk="0" h="166" w="167">
                <a:moveTo>
                  <a:pt x="0" y="0"/>
                </a:moveTo>
                <a:lnTo>
                  <a:pt x="166" y="0"/>
                </a:lnTo>
                <a:lnTo>
                  <a:pt x="166" y="165"/>
                </a:lnTo>
                <a:lnTo>
                  <a:pt x="0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17"/>
          <p:cNvSpPr/>
          <p:nvPr/>
        </p:nvSpPr>
        <p:spPr>
          <a:xfrm>
            <a:off x="2228278" y="2172229"/>
            <a:ext cx="14803" cy="15060"/>
          </a:xfrm>
          <a:custGeom>
            <a:rect b="b" l="l" r="r" t="t"/>
            <a:pathLst>
              <a:path extrusionOk="0" h="166" w="166">
                <a:moveTo>
                  <a:pt x="1" y="0"/>
                </a:moveTo>
                <a:lnTo>
                  <a:pt x="166" y="0"/>
                </a:lnTo>
                <a:lnTo>
                  <a:pt x="166" y="165"/>
                </a:lnTo>
                <a:lnTo>
                  <a:pt x="1" y="1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17"/>
          <p:cNvSpPr/>
          <p:nvPr/>
        </p:nvSpPr>
        <p:spPr>
          <a:xfrm>
            <a:off x="2087208" y="2078147"/>
            <a:ext cx="188154" cy="77842"/>
          </a:xfrm>
          <a:custGeom>
            <a:rect b="b" l="l" r="r" t="t"/>
            <a:pathLst>
              <a:path extrusionOk="0" h="858" w="2110">
                <a:moveTo>
                  <a:pt x="2096" y="767"/>
                </a:moveTo>
                <a:lnTo>
                  <a:pt x="2096" y="1"/>
                </a:lnTo>
                <a:lnTo>
                  <a:pt x="0" y="1"/>
                </a:lnTo>
                <a:lnTo>
                  <a:pt x="0" y="777"/>
                </a:lnTo>
                <a:lnTo>
                  <a:pt x="1" y="777"/>
                </a:lnTo>
                <a:lnTo>
                  <a:pt x="0" y="788"/>
                </a:lnTo>
                <a:cubicBezTo>
                  <a:pt x="0" y="827"/>
                  <a:pt x="39" y="857"/>
                  <a:pt x="88" y="857"/>
                </a:cubicBezTo>
                <a:cubicBezTo>
                  <a:pt x="116" y="857"/>
                  <a:pt x="140" y="847"/>
                  <a:pt x="157" y="832"/>
                </a:cubicBezTo>
                <a:cubicBezTo>
                  <a:pt x="174" y="847"/>
                  <a:pt x="198" y="857"/>
                  <a:pt x="226" y="857"/>
                </a:cubicBezTo>
                <a:cubicBezTo>
                  <a:pt x="254" y="857"/>
                  <a:pt x="278" y="847"/>
                  <a:pt x="295" y="832"/>
                </a:cubicBezTo>
                <a:cubicBezTo>
                  <a:pt x="312" y="847"/>
                  <a:pt x="336" y="857"/>
                  <a:pt x="364" y="857"/>
                </a:cubicBezTo>
                <a:cubicBezTo>
                  <a:pt x="392" y="857"/>
                  <a:pt x="417" y="847"/>
                  <a:pt x="433" y="832"/>
                </a:cubicBezTo>
                <a:cubicBezTo>
                  <a:pt x="450" y="847"/>
                  <a:pt x="474" y="857"/>
                  <a:pt x="502" y="857"/>
                </a:cubicBezTo>
                <a:cubicBezTo>
                  <a:pt x="530" y="857"/>
                  <a:pt x="555" y="847"/>
                  <a:pt x="571" y="832"/>
                </a:cubicBezTo>
                <a:cubicBezTo>
                  <a:pt x="588" y="847"/>
                  <a:pt x="612" y="857"/>
                  <a:pt x="641" y="857"/>
                </a:cubicBezTo>
                <a:cubicBezTo>
                  <a:pt x="668" y="857"/>
                  <a:pt x="693" y="847"/>
                  <a:pt x="709" y="832"/>
                </a:cubicBezTo>
                <a:cubicBezTo>
                  <a:pt x="727" y="847"/>
                  <a:pt x="750" y="857"/>
                  <a:pt x="779" y="857"/>
                </a:cubicBezTo>
                <a:cubicBezTo>
                  <a:pt x="806" y="857"/>
                  <a:pt x="831" y="847"/>
                  <a:pt x="847" y="832"/>
                </a:cubicBezTo>
                <a:cubicBezTo>
                  <a:pt x="865" y="847"/>
                  <a:pt x="888" y="857"/>
                  <a:pt x="917" y="857"/>
                </a:cubicBezTo>
                <a:cubicBezTo>
                  <a:pt x="944" y="857"/>
                  <a:pt x="969" y="847"/>
                  <a:pt x="985" y="832"/>
                </a:cubicBezTo>
                <a:cubicBezTo>
                  <a:pt x="1003" y="847"/>
                  <a:pt x="1026" y="857"/>
                  <a:pt x="1055" y="857"/>
                </a:cubicBezTo>
                <a:cubicBezTo>
                  <a:pt x="1083" y="857"/>
                  <a:pt x="1107" y="847"/>
                  <a:pt x="1124" y="832"/>
                </a:cubicBezTo>
                <a:cubicBezTo>
                  <a:pt x="1141" y="847"/>
                  <a:pt x="1164" y="857"/>
                  <a:pt x="1193" y="857"/>
                </a:cubicBezTo>
                <a:cubicBezTo>
                  <a:pt x="1221" y="857"/>
                  <a:pt x="1245" y="847"/>
                  <a:pt x="1262" y="832"/>
                </a:cubicBezTo>
                <a:cubicBezTo>
                  <a:pt x="1279" y="847"/>
                  <a:pt x="1303" y="857"/>
                  <a:pt x="1331" y="857"/>
                </a:cubicBezTo>
                <a:cubicBezTo>
                  <a:pt x="1359" y="857"/>
                  <a:pt x="1383" y="847"/>
                  <a:pt x="1400" y="832"/>
                </a:cubicBezTo>
                <a:cubicBezTo>
                  <a:pt x="1417" y="847"/>
                  <a:pt x="1441" y="857"/>
                  <a:pt x="1469" y="857"/>
                </a:cubicBezTo>
                <a:cubicBezTo>
                  <a:pt x="1497" y="857"/>
                  <a:pt x="1522" y="847"/>
                  <a:pt x="1538" y="832"/>
                </a:cubicBezTo>
                <a:cubicBezTo>
                  <a:pt x="1555" y="847"/>
                  <a:pt x="1579" y="857"/>
                  <a:pt x="1608" y="857"/>
                </a:cubicBezTo>
                <a:cubicBezTo>
                  <a:pt x="1635" y="857"/>
                  <a:pt x="1660" y="847"/>
                  <a:pt x="1676" y="832"/>
                </a:cubicBezTo>
                <a:cubicBezTo>
                  <a:pt x="1693" y="847"/>
                  <a:pt x="1717" y="857"/>
                  <a:pt x="1746" y="857"/>
                </a:cubicBezTo>
                <a:cubicBezTo>
                  <a:pt x="1773" y="857"/>
                  <a:pt x="1798" y="847"/>
                  <a:pt x="1814" y="832"/>
                </a:cubicBezTo>
                <a:cubicBezTo>
                  <a:pt x="1832" y="847"/>
                  <a:pt x="1855" y="857"/>
                  <a:pt x="1884" y="857"/>
                </a:cubicBezTo>
                <a:cubicBezTo>
                  <a:pt x="1911" y="857"/>
                  <a:pt x="1936" y="847"/>
                  <a:pt x="1952" y="832"/>
                </a:cubicBezTo>
                <a:cubicBezTo>
                  <a:pt x="1970" y="847"/>
                  <a:pt x="1993" y="857"/>
                  <a:pt x="2022" y="857"/>
                </a:cubicBezTo>
                <a:cubicBezTo>
                  <a:pt x="2070" y="857"/>
                  <a:pt x="2110" y="827"/>
                  <a:pt x="2110" y="788"/>
                </a:cubicBezTo>
                <a:cubicBezTo>
                  <a:pt x="2100" y="780"/>
                  <a:pt x="2099" y="773"/>
                  <a:pt x="2096" y="76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7"/>
          <p:cNvSpPr/>
          <p:nvPr/>
        </p:nvSpPr>
        <p:spPr>
          <a:xfrm>
            <a:off x="2114583" y="2193731"/>
            <a:ext cx="46281" cy="48447"/>
          </a:xfrm>
          <a:custGeom>
            <a:rect b="b" l="l" r="r" t="t"/>
            <a:pathLst>
              <a:path extrusionOk="0" h="534" w="519">
                <a:moveTo>
                  <a:pt x="0" y="1"/>
                </a:moveTo>
                <a:lnTo>
                  <a:pt x="519" y="1"/>
                </a:lnTo>
                <a:lnTo>
                  <a:pt x="519" y="534"/>
                </a:lnTo>
                <a:lnTo>
                  <a:pt x="0" y="53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17"/>
          <p:cNvSpPr/>
          <p:nvPr/>
        </p:nvSpPr>
        <p:spPr>
          <a:xfrm>
            <a:off x="2196443" y="2193731"/>
            <a:ext cx="46459" cy="48447"/>
          </a:xfrm>
          <a:custGeom>
            <a:rect b="b" l="l" r="r" t="t"/>
            <a:pathLst>
              <a:path extrusionOk="0" h="534" w="521">
                <a:moveTo>
                  <a:pt x="1" y="1"/>
                </a:moveTo>
                <a:lnTo>
                  <a:pt x="521" y="1"/>
                </a:lnTo>
                <a:lnTo>
                  <a:pt x="521" y="534"/>
                </a:lnTo>
                <a:lnTo>
                  <a:pt x="1" y="53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17"/>
          <p:cNvSpPr/>
          <p:nvPr/>
        </p:nvSpPr>
        <p:spPr>
          <a:xfrm>
            <a:off x="2115743" y="2101645"/>
            <a:ext cx="23363" cy="32661"/>
          </a:xfrm>
          <a:custGeom>
            <a:rect b="b" l="l" r="r" t="t"/>
            <a:pathLst>
              <a:path extrusionOk="0" h="360" w="262">
                <a:moveTo>
                  <a:pt x="261" y="85"/>
                </a:moveTo>
                <a:cubicBezTo>
                  <a:pt x="261" y="39"/>
                  <a:pt x="203" y="1"/>
                  <a:pt x="131" y="1"/>
                </a:cubicBezTo>
                <a:cubicBezTo>
                  <a:pt x="60" y="1"/>
                  <a:pt x="0" y="39"/>
                  <a:pt x="0" y="85"/>
                </a:cubicBezTo>
                <a:lnTo>
                  <a:pt x="0" y="90"/>
                </a:lnTo>
                <a:lnTo>
                  <a:pt x="0" y="360"/>
                </a:lnTo>
                <a:lnTo>
                  <a:pt x="260" y="360"/>
                </a:lnTo>
                <a:lnTo>
                  <a:pt x="260" y="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17"/>
          <p:cNvSpPr/>
          <p:nvPr/>
        </p:nvSpPr>
        <p:spPr>
          <a:xfrm>
            <a:off x="2171386" y="2101645"/>
            <a:ext cx="23363" cy="32661"/>
          </a:xfrm>
          <a:custGeom>
            <a:rect b="b" l="l" r="r" t="t"/>
            <a:pathLst>
              <a:path extrusionOk="0" h="360" w="262">
                <a:moveTo>
                  <a:pt x="261" y="85"/>
                </a:moveTo>
                <a:cubicBezTo>
                  <a:pt x="261" y="39"/>
                  <a:pt x="203" y="1"/>
                  <a:pt x="131" y="1"/>
                </a:cubicBezTo>
                <a:cubicBezTo>
                  <a:pt x="60" y="1"/>
                  <a:pt x="0" y="39"/>
                  <a:pt x="0" y="85"/>
                </a:cubicBezTo>
                <a:lnTo>
                  <a:pt x="0" y="90"/>
                </a:lnTo>
                <a:lnTo>
                  <a:pt x="0" y="360"/>
                </a:lnTo>
                <a:lnTo>
                  <a:pt x="260" y="360"/>
                </a:lnTo>
                <a:lnTo>
                  <a:pt x="260" y="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17"/>
          <p:cNvSpPr/>
          <p:nvPr/>
        </p:nvSpPr>
        <p:spPr>
          <a:xfrm>
            <a:off x="2225870" y="2101645"/>
            <a:ext cx="23363" cy="32661"/>
          </a:xfrm>
          <a:custGeom>
            <a:rect b="b" l="l" r="r" t="t"/>
            <a:pathLst>
              <a:path extrusionOk="0" h="360" w="262">
                <a:moveTo>
                  <a:pt x="261" y="85"/>
                </a:moveTo>
                <a:cubicBezTo>
                  <a:pt x="261" y="39"/>
                  <a:pt x="202" y="1"/>
                  <a:pt x="130" y="1"/>
                </a:cubicBezTo>
                <a:cubicBezTo>
                  <a:pt x="59" y="1"/>
                  <a:pt x="0" y="39"/>
                  <a:pt x="0" y="85"/>
                </a:cubicBezTo>
                <a:lnTo>
                  <a:pt x="0" y="90"/>
                </a:lnTo>
                <a:lnTo>
                  <a:pt x="0" y="360"/>
                </a:lnTo>
                <a:lnTo>
                  <a:pt x="259" y="360"/>
                </a:lnTo>
                <a:lnTo>
                  <a:pt x="259" y="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7"/>
          <p:cNvSpPr/>
          <p:nvPr/>
        </p:nvSpPr>
        <p:spPr>
          <a:xfrm>
            <a:off x="2383794" y="1977080"/>
            <a:ext cx="48599" cy="31935"/>
          </a:xfrm>
          <a:custGeom>
            <a:rect b="b" l="l" r="r" t="t"/>
            <a:pathLst>
              <a:path extrusionOk="0" h="352" w="545">
                <a:moveTo>
                  <a:pt x="0" y="1"/>
                </a:moveTo>
                <a:lnTo>
                  <a:pt x="545" y="1"/>
                </a:lnTo>
                <a:lnTo>
                  <a:pt x="545" y="352"/>
                </a:lnTo>
                <a:lnTo>
                  <a:pt x="0" y="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7"/>
          <p:cNvSpPr/>
          <p:nvPr/>
        </p:nvSpPr>
        <p:spPr>
          <a:xfrm>
            <a:off x="2251463" y="1931082"/>
            <a:ext cx="139733" cy="116491"/>
          </a:xfrm>
          <a:custGeom>
            <a:rect b="b" l="l" r="r" t="t"/>
            <a:pathLst>
              <a:path extrusionOk="0" h="1284" w="1567">
                <a:moveTo>
                  <a:pt x="1" y="0"/>
                </a:moveTo>
                <a:lnTo>
                  <a:pt x="1566" y="0"/>
                </a:lnTo>
                <a:lnTo>
                  <a:pt x="1566" y="1283"/>
                </a:lnTo>
                <a:lnTo>
                  <a:pt x="1" y="1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7"/>
          <p:cNvSpPr/>
          <p:nvPr/>
        </p:nvSpPr>
        <p:spPr>
          <a:xfrm>
            <a:off x="2261272" y="1990053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9"/>
                </a:lnTo>
                <a:lnTo>
                  <a:pt x="0" y="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17"/>
          <p:cNvSpPr/>
          <p:nvPr/>
        </p:nvSpPr>
        <p:spPr>
          <a:xfrm>
            <a:off x="2280265" y="1990053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9"/>
                </a:lnTo>
                <a:lnTo>
                  <a:pt x="0" y="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17"/>
          <p:cNvSpPr/>
          <p:nvPr/>
        </p:nvSpPr>
        <p:spPr>
          <a:xfrm>
            <a:off x="2348214" y="1990053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9"/>
                </a:lnTo>
                <a:lnTo>
                  <a:pt x="0" y="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17"/>
          <p:cNvSpPr/>
          <p:nvPr/>
        </p:nvSpPr>
        <p:spPr>
          <a:xfrm>
            <a:off x="2367030" y="1990053"/>
            <a:ext cx="11949" cy="35292"/>
          </a:xfrm>
          <a:custGeom>
            <a:rect b="b" l="l" r="r" t="t"/>
            <a:pathLst>
              <a:path extrusionOk="0" h="389" w="134">
                <a:moveTo>
                  <a:pt x="0" y="1"/>
                </a:moveTo>
                <a:lnTo>
                  <a:pt x="133" y="1"/>
                </a:lnTo>
                <a:lnTo>
                  <a:pt x="133" y="389"/>
                </a:lnTo>
                <a:lnTo>
                  <a:pt x="0" y="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17"/>
          <p:cNvSpPr/>
          <p:nvPr/>
        </p:nvSpPr>
        <p:spPr>
          <a:xfrm>
            <a:off x="2245756" y="1914207"/>
            <a:ext cx="151326" cy="62691"/>
          </a:xfrm>
          <a:custGeom>
            <a:rect b="b" l="l" r="r" t="t"/>
            <a:pathLst>
              <a:path extrusionOk="0" h="691" w="1697">
                <a:moveTo>
                  <a:pt x="1694" y="620"/>
                </a:moveTo>
                <a:lnTo>
                  <a:pt x="1694" y="1"/>
                </a:lnTo>
                <a:lnTo>
                  <a:pt x="0" y="1"/>
                </a:lnTo>
                <a:lnTo>
                  <a:pt x="0" y="628"/>
                </a:lnTo>
                <a:lnTo>
                  <a:pt x="2" y="628"/>
                </a:lnTo>
                <a:lnTo>
                  <a:pt x="0" y="635"/>
                </a:lnTo>
                <a:cubicBezTo>
                  <a:pt x="0" y="666"/>
                  <a:pt x="33" y="690"/>
                  <a:pt x="72" y="690"/>
                </a:cubicBezTo>
                <a:cubicBezTo>
                  <a:pt x="96" y="690"/>
                  <a:pt x="115" y="682"/>
                  <a:pt x="127" y="670"/>
                </a:cubicBezTo>
                <a:cubicBezTo>
                  <a:pt x="141" y="682"/>
                  <a:pt x="161" y="690"/>
                  <a:pt x="183" y="690"/>
                </a:cubicBezTo>
                <a:cubicBezTo>
                  <a:pt x="205" y="690"/>
                  <a:pt x="224" y="682"/>
                  <a:pt x="238" y="670"/>
                </a:cubicBezTo>
                <a:cubicBezTo>
                  <a:pt x="250" y="682"/>
                  <a:pt x="271" y="690"/>
                  <a:pt x="292" y="690"/>
                </a:cubicBezTo>
                <a:cubicBezTo>
                  <a:pt x="316" y="690"/>
                  <a:pt x="335" y="682"/>
                  <a:pt x="347" y="670"/>
                </a:cubicBezTo>
                <a:cubicBezTo>
                  <a:pt x="361" y="682"/>
                  <a:pt x="381" y="690"/>
                  <a:pt x="402" y="690"/>
                </a:cubicBezTo>
                <a:cubicBezTo>
                  <a:pt x="425" y="690"/>
                  <a:pt x="444" y="682"/>
                  <a:pt x="458" y="670"/>
                </a:cubicBezTo>
                <a:cubicBezTo>
                  <a:pt x="470" y="682"/>
                  <a:pt x="490" y="690"/>
                  <a:pt x="512" y="690"/>
                </a:cubicBezTo>
                <a:cubicBezTo>
                  <a:pt x="536" y="690"/>
                  <a:pt x="555" y="682"/>
                  <a:pt x="567" y="670"/>
                </a:cubicBezTo>
                <a:cubicBezTo>
                  <a:pt x="581" y="682"/>
                  <a:pt x="601" y="690"/>
                  <a:pt x="622" y="690"/>
                </a:cubicBezTo>
                <a:cubicBezTo>
                  <a:pt x="645" y="690"/>
                  <a:pt x="664" y="682"/>
                  <a:pt x="678" y="670"/>
                </a:cubicBezTo>
                <a:cubicBezTo>
                  <a:pt x="690" y="682"/>
                  <a:pt x="710" y="690"/>
                  <a:pt x="732" y="690"/>
                </a:cubicBezTo>
                <a:cubicBezTo>
                  <a:pt x="755" y="690"/>
                  <a:pt x="775" y="682"/>
                  <a:pt x="787" y="670"/>
                </a:cubicBezTo>
                <a:cubicBezTo>
                  <a:pt x="801" y="682"/>
                  <a:pt x="821" y="690"/>
                  <a:pt x="842" y="690"/>
                </a:cubicBezTo>
                <a:cubicBezTo>
                  <a:pt x="864" y="690"/>
                  <a:pt x="884" y="682"/>
                  <a:pt x="898" y="670"/>
                </a:cubicBezTo>
                <a:cubicBezTo>
                  <a:pt x="910" y="682"/>
                  <a:pt x="930" y="690"/>
                  <a:pt x="952" y="690"/>
                </a:cubicBezTo>
                <a:cubicBezTo>
                  <a:pt x="975" y="690"/>
                  <a:pt x="995" y="682"/>
                  <a:pt x="1007" y="670"/>
                </a:cubicBezTo>
                <a:cubicBezTo>
                  <a:pt x="1021" y="682"/>
                  <a:pt x="1041" y="690"/>
                  <a:pt x="1062" y="690"/>
                </a:cubicBezTo>
                <a:cubicBezTo>
                  <a:pt x="1085" y="690"/>
                  <a:pt x="1104" y="682"/>
                  <a:pt x="1118" y="670"/>
                </a:cubicBezTo>
                <a:cubicBezTo>
                  <a:pt x="1130" y="682"/>
                  <a:pt x="1150" y="690"/>
                  <a:pt x="1172" y="690"/>
                </a:cubicBezTo>
                <a:cubicBezTo>
                  <a:pt x="1195" y="690"/>
                  <a:pt x="1215" y="682"/>
                  <a:pt x="1227" y="670"/>
                </a:cubicBezTo>
                <a:cubicBezTo>
                  <a:pt x="1240" y="682"/>
                  <a:pt x="1261" y="690"/>
                  <a:pt x="1282" y="690"/>
                </a:cubicBezTo>
                <a:cubicBezTo>
                  <a:pt x="1305" y="690"/>
                  <a:pt x="1324" y="682"/>
                  <a:pt x="1338" y="670"/>
                </a:cubicBezTo>
                <a:cubicBezTo>
                  <a:pt x="1350" y="682"/>
                  <a:pt x="1370" y="690"/>
                  <a:pt x="1392" y="690"/>
                </a:cubicBezTo>
                <a:cubicBezTo>
                  <a:pt x="1415" y="690"/>
                  <a:pt x="1435" y="682"/>
                  <a:pt x="1447" y="670"/>
                </a:cubicBezTo>
                <a:cubicBezTo>
                  <a:pt x="1460" y="682"/>
                  <a:pt x="1481" y="690"/>
                  <a:pt x="1502" y="690"/>
                </a:cubicBezTo>
                <a:cubicBezTo>
                  <a:pt x="1525" y="690"/>
                  <a:pt x="1544" y="682"/>
                  <a:pt x="1558" y="670"/>
                </a:cubicBezTo>
                <a:cubicBezTo>
                  <a:pt x="1570" y="682"/>
                  <a:pt x="1590" y="690"/>
                  <a:pt x="1612" y="690"/>
                </a:cubicBezTo>
                <a:cubicBezTo>
                  <a:pt x="1652" y="690"/>
                  <a:pt x="1684" y="666"/>
                  <a:pt x="1684" y="635"/>
                </a:cubicBezTo>
                <a:cubicBezTo>
                  <a:pt x="1697" y="630"/>
                  <a:pt x="1697" y="624"/>
                  <a:pt x="1694" y="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7"/>
          <p:cNvSpPr/>
          <p:nvPr/>
        </p:nvSpPr>
        <p:spPr>
          <a:xfrm>
            <a:off x="2301756" y="1990053"/>
            <a:ext cx="37542" cy="56612"/>
          </a:xfrm>
          <a:custGeom>
            <a:rect b="b" l="l" r="r" t="t"/>
            <a:pathLst>
              <a:path extrusionOk="0" h="624" w="421">
                <a:moveTo>
                  <a:pt x="1" y="1"/>
                </a:moveTo>
                <a:lnTo>
                  <a:pt x="420" y="1"/>
                </a:lnTo>
                <a:lnTo>
                  <a:pt x="420" y="624"/>
                </a:lnTo>
                <a:lnTo>
                  <a:pt x="1" y="6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7"/>
          <p:cNvSpPr/>
          <p:nvPr/>
        </p:nvSpPr>
        <p:spPr>
          <a:xfrm>
            <a:off x="2269029" y="1933169"/>
            <a:ext cx="18815" cy="26492"/>
          </a:xfrm>
          <a:custGeom>
            <a:rect b="b" l="l" r="r" t="t"/>
            <a:pathLst>
              <a:path extrusionOk="0" h="292" w="211">
                <a:moveTo>
                  <a:pt x="210" y="68"/>
                </a:moveTo>
                <a:cubicBezTo>
                  <a:pt x="210" y="31"/>
                  <a:pt x="163" y="1"/>
                  <a:pt x="106" y="1"/>
                </a:cubicBezTo>
                <a:cubicBezTo>
                  <a:pt x="48" y="1"/>
                  <a:pt x="0" y="31"/>
                  <a:pt x="0" y="68"/>
                </a:cubicBezTo>
                <a:lnTo>
                  <a:pt x="0" y="72"/>
                </a:lnTo>
                <a:lnTo>
                  <a:pt x="0" y="291"/>
                </a:lnTo>
                <a:lnTo>
                  <a:pt x="210" y="291"/>
                </a:lnTo>
                <a:lnTo>
                  <a:pt x="210" y="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17"/>
          <p:cNvSpPr/>
          <p:nvPr/>
        </p:nvSpPr>
        <p:spPr>
          <a:xfrm>
            <a:off x="2313972" y="1933169"/>
            <a:ext cx="18815" cy="26492"/>
          </a:xfrm>
          <a:custGeom>
            <a:rect b="b" l="l" r="r" t="t"/>
            <a:pathLst>
              <a:path extrusionOk="0" h="292" w="211">
                <a:moveTo>
                  <a:pt x="210" y="68"/>
                </a:moveTo>
                <a:cubicBezTo>
                  <a:pt x="210" y="31"/>
                  <a:pt x="163" y="1"/>
                  <a:pt x="105" y="1"/>
                </a:cubicBezTo>
                <a:cubicBezTo>
                  <a:pt x="47" y="1"/>
                  <a:pt x="1" y="31"/>
                  <a:pt x="1" y="68"/>
                </a:cubicBezTo>
                <a:lnTo>
                  <a:pt x="1" y="72"/>
                </a:lnTo>
                <a:lnTo>
                  <a:pt x="1" y="291"/>
                </a:lnTo>
                <a:lnTo>
                  <a:pt x="210" y="291"/>
                </a:lnTo>
                <a:lnTo>
                  <a:pt x="210" y="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17"/>
          <p:cNvSpPr/>
          <p:nvPr/>
        </p:nvSpPr>
        <p:spPr>
          <a:xfrm>
            <a:off x="2357845" y="1933169"/>
            <a:ext cx="18815" cy="26492"/>
          </a:xfrm>
          <a:custGeom>
            <a:rect b="b" l="l" r="r" t="t"/>
            <a:pathLst>
              <a:path extrusionOk="0" h="292" w="211">
                <a:moveTo>
                  <a:pt x="211" y="68"/>
                </a:moveTo>
                <a:cubicBezTo>
                  <a:pt x="211" y="31"/>
                  <a:pt x="164" y="1"/>
                  <a:pt x="106" y="1"/>
                </a:cubicBezTo>
                <a:cubicBezTo>
                  <a:pt x="47" y="1"/>
                  <a:pt x="1" y="31"/>
                  <a:pt x="1" y="68"/>
                </a:cubicBezTo>
                <a:lnTo>
                  <a:pt x="1" y="72"/>
                </a:lnTo>
                <a:lnTo>
                  <a:pt x="1" y="291"/>
                </a:lnTo>
                <a:lnTo>
                  <a:pt x="211" y="291"/>
                </a:lnTo>
                <a:lnTo>
                  <a:pt x="211" y="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17"/>
          <p:cNvSpPr/>
          <p:nvPr/>
        </p:nvSpPr>
        <p:spPr>
          <a:xfrm>
            <a:off x="2353297" y="1903955"/>
            <a:ext cx="10255" cy="15786"/>
          </a:xfrm>
          <a:custGeom>
            <a:rect b="b" l="l" r="r" t="t"/>
            <a:pathLst>
              <a:path extrusionOk="0" h="174" w="115">
                <a:moveTo>
                  <a:pt x="1" y="0"/>
                </a:moveTo>
                <a:lnTo>
                  <a:pt x="114" y="0"/>
                </a:lnTo>
                <a:lnTo>
                  <a:pt x="114" y="173"/>
                </a:lnTo>
                <a:lnTo>
                  <a:pt x="1" y="173"/>
                </a:ln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17"/>
          <p:cNvSpPr/>
          <p:nvPr/>
        </p:nvSpPr>
        <p:spPr>
          <a:xfrm>
            <a:off x="2422316" y="2006565"/>
            <a:ext cx="9720" cy="40826"/>
          </a:xfrm>
          <a:custGeom>
            <a:rect b="b" l="l" r="r" t="t"/>
            <a:pathLst>
              <a:path extrusionOk="0" h="450" w="109">
                <a:moveTo>
                  <a:pt x="0" y="1"/>
                </a:moveTo>
                <a:lnTo>
                  <a:pt x="109" y="1"/>
                </a:lnTo>
                <a:lnTo>
                  <a:pt x="109" y="449"/>
                </a:lnTo>
                <a:lnTo>
                  <a:pt x="0" y="449"/>
                </a:lnTo>
                <a:close/>
              </a:path>
            </a:pathLst>
          </a:custGeom>
          <a:solidFill>
            <a:srgbClr val="96D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7"/>
          <p:cNvSpPr/>
          <p:nvPr/>
        </p:nvSpPr>
        <p:spPr>
          <a:xfrm>
            <a:off x="2094430" y="1892252"/>
            <a:ext cx="100230" cy="155230"/>
          </a:xfrm>
          <a:custGeom>
            <a:rect b="b" l="l" r="r" t="t"/>
            <a:pathLst>
              <a:path extrusionOk="0" h="1711" w="1124">
                <a:moveTo>
                  <a:pt x="1123" y="1710"/>
                </a:moveTo>
                <a:lnTo>
                  <a:pt x="1" y="1710"/>
                </a:lnTo>
                <a:lnTo>
                  <a:pt x="1" y="604"/>
                </a:lnTo>
                <a:lnTo>
                  <a:pt x="565" y="0"/>
                </a:lnTo>
                <a:lnTo>
                  <a:pt x="1123" y="6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17"/>
          <p:cNvSpPr/>
          <p:nvPr/>
        </p:nvSpPr>
        <p:spPr>
          <a:xfrm>
            <a:off x="2070443" y="1880639"/>
            <a:ext cx="148294" cy="83830"/>
          </a:xfrm>
          <a:custGeom>
            <a:rect b="b" l="l" r="r" t="t"/>
            <a:pathLst>
              <a:path extrusionOk="0" h="924" w="1663">
                <a:moveTo>
                  <a:pt x="1526" y="923"/>
                </a:moveTo>
                <a:lnTo>
                  <a:pt x="813" y="256"/>
                </a:lnTo>
                <a:lnTo>
                  <a:pt x="137" y="889"/>
                </a:lnTo>
                <a:lnTo>
                  <a:pt x="1" y="763"/>
                </a:lnTo>
                <a:lnTo>
                  <a:pt x="813" y="0"/>
                </a:lnTo>
                <a:lnTo>
                  <a:pt x="1662" y="7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7"/>
          <p:cNvSpPr/>
          <p:nvPr/>
        </p:nvSpPr>
        <p:spPr>
          <a:xfrm>
            <a:off x="2160329" y="1963562"/>
            <a:ext cx="15784" cy="15060"/>
          </a:xfrm>
          <a:custGeom>
            <a:rect b="b" l="l" r="r" t="t"/>
            <a:pathLst>
              <a:path extrusionOk="0" h="166" w="177">
                <a:moveTo>
                  <a:pt x="1" y="0"/>
                </a:moveTo>
                <a:lnTo>
                  <a:pt x="177" y="0"/>
                </a:lnTo>
                <a:lnTo>
                  <a:pt x="177" y="166"/>
                </a:lnTo>
                <a:lnTo>
                  <a:pt x="1" y="1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17"/>
          <p:cNvSpPr/>
          <p:nvPr/>
        </p:nvSpPr>
        <p:spPr>
          <a:xfrm>
            <a:off x="2112354" y="1963562"/>
            <a:ext cx="15784" cy="15060"/>
          </a:xfrm>
          <a:custGeom>
            <a:rect b="b" l="l" r="r" t="t"/>
            <a:pathLst>
              <a:path extrusionOk="0" h="166" w="177">
                <a:moveTo>
                  <a:pt x="0" y="0"/>
                </a:moveTo>
                <a:lnTo>
                  <a:pt x="176" y="0"/>
                </a:lnTo>
                <a:lnTo>
                  <a:pt x="176" y="166"/>
                </a:lnTo>
                <a:lnTo>
                  <a:pt x="0" y="1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17"/>
          <p:cNvSpPr/>
          <p:nvPr/>
        </p:nvSpPr>
        <p:spPr>
          <a:xfrm>
            <a:off x="2130902" y="1997946"/>
            <a:ext cx="27287" cy="49082"/>
          </a:xfrm>
          <a:custGeom>
            <a:rect b="b" l="l" r="r" t="t"/>
            <a:pathLst>
              <a:path extrusionOk="0" h="541" w="306">
                <a:moveTo>
                  <a:pt x="0" y="1"/>
                </a:moveTo>
                <a:lnTo>
                  <a:pt x="305" y="1"/>
                </a:lnTo>
                <a:lnTo>
                  <a:pt x="305" y="541"/>
                </a:lnTo>
                <a:lnTo>
                  <a:pt x="0" y="5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17"/>
          <p:cNvSpPr/>
          <p:nvPr/>
        </p:nvSpPr>
        <p:spPr>
          <a:xfrm>
            <a:off x="2135985" y="1926727"/>
            <a:ext cx="17121" cy="15242"/>
          </a:xfrm>
          <a:custGeom>
            <a:rect b="b" l="l" r="r" t="t"/>
            <a:pathLst>
              <a:path extrusionOk="0" h="168" w="192">
                <a:moveTo>
                  <a:pt x="192" y="84"/>
                </a:moveTo>
                <a:cubicBezTo>
                  <a:pt x="192" y="130"/>
                  <a:pt x="149" y="168"/>
                  <a:pt x="96" y="168"/>
                </a:cubicBezTo>
                <a:cubicBezTo>
                  <a:pt x="42" y="168"/>
                  <a:pt x="0" y="130"/>
                  <a:pt x="0" y="84"/>
                </a:cubicBezTo>
                <a:cubicBezTo>
                  <a:pt x="0" y="38"/>
                  <a:pt x="43" y="1"/>
                  <a:pt x="96" y="1"/>
                </a:cubicBezTo>
                <a:cubicBezTo>
                  <a:pt x="150" y="1"/>
                  <a:pt x="192" y="38"/>
                  <a:pt x="192" y="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7"/>
          <p:cNvSpPr/>
          <p:nvPr/>
        </p:nvSpPr>
        <p:spPr>
          <a:xfrm>
            <a:off x="1947832" y="2174316"/>
            <a:ext cx="97733" cy="68679"/>
          </a:xfrm>
          <a:custGeom>
            <a:rect b="b" l="l" r="r" t="t"/>
            <a:pathLst>
              <a:path extrusionOk="0" h="757" w="1096">
                <a:moveTo>
                  <a:pt x="1" y="1"/>
                </a:moveTo>
                <a:lnTo>
                  <a:pt x="1095" y="1"/>
                </a:lnTo>
                <a:lnTo>
                  <a:pt x="1095" y="757"/>
                </a:lnTo>
                <a:lnTo>
                  <a:pt x="1" y="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7"/>
          <p:cNvSpPr/>
          <p:nvPr/>
        </p:nvSpPr>
        <p:spPr>
          <a:xfrm>
            <a:off x="1964150" y="2182572"/>
            <a:ext cx="24701" cy="25131"/>
          </a:xfrm>
          <a:custGeom>
            <a:rect b="b" l="l" r="r" t="t"/>
            <a:pathLst>
              <a:path extrusionOk="0" h="277" w="277">
                <a:moveTo>
                  <a:pt x="1" y="1"/>
                </a:moveTo>
                <a:lnTo>
                  <a:pt x="276" y="1"/>
                </a:lnTo>
                <a:lnTo>
                  <a:pt x="276" y="276"/>
                </a:lnTo>
                <a:lnTo>
                  <a:pt x="1" y="2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7"/>
          <p:cNvSpPr/>
          <p:nvPr/>
        </p:nvSpPr>
        <p:spPr>
          <a:xfrm>
            <a:off x="2005169" y="2190919"/>
            <a:ext cx="24612" cy="52258"/>
          </a:xfrm>
          <a:custGeom>
            <a:rect b="b" l="l" r="r" t="t"/>
            <a:pathLst>
              <a:path extrusionOk="0" h="576" w="276">
                <a:moveTo>
                  <a:pt x="0" y="1"/>
                </a:moveTo>
                <a:lnTo>
                  <a:pt x="275" y="1"/>
                </a:lnTo>
                <a:lnTo>
                  <a:pt x="275" y="576"/>
                </a:lnTo>
                <a:lnTo>
                  <a:pt x="0" y="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17"/>
          <p:cNvSpPr/>
          <p:nvPr/>
        </p:nvSpPr>
        <p:spPr>
          <a:xfrm>
            <a:off x="1931335" y="2116161"/>
            <a:ext cx="130816" cy="58336"/>
          </a:xfrm>
          <a:custGeom>
            <a:rect b="b" l="l" r="r" t="t"/>
            <a:pathLst>
              <a:path extrusionOk="0" h="643" w="1467">
                <a:moveTo>
                  <a:pt x="1284" y="643"/>
                </a:moveTo>
                <a:lnTo>
                  <a:pt x="185" y="643"/>
                </a:lnTo>
                <a:lnTo>
                  <a:pt x="185" y="641"/>
                </a:lnTo>
                <a:lnTo>
                  <a:pt x="0" y="641"/>
                </a:lnTo>
                <a:lnTo>
                  <a:pt x="276" y="183"/>
                </a:lnTo>
                <a:lnTo>
                  <a:pt x="733" y="183"/>
                </a:lnTo>
                <a:lnTo>
                  <a:pt x="733" y="0"/>
                </a:lnTo>
                <a:lnTo>
                  <a:pt x="1008" y="0"/>
                </a:lnTo>
                <a:lnTo>
                  <a:pt x="1008" y="183"/>
                </a:lnTo>
                <a:lnTo>
                  <a:pt x="1191" y="183"/>
                </a:lnTo>
                <a:lnTo>
                  <a:pt x="1467" y="641"/>
                </a:lnTo>
                <a:lnTo>
                  <a:pt x="1284" y="6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7"/>
          <p:cNvSpPr/>
          <p:nvPr/>
        </p:nvSpPr>
        <p:spPr>
          <a:xfrm>
            <a:off x="1943105" y="1931082"/>
            <a:ext cx="99695" cy="116491"/>
          </a:xfrm>
          <a:custGeom>
            <a:rect b="b" l="l" r="r" t="t"/>
            <a:pathLst>
              <a:path extrusionOk="0" h="1284" w="1118">
                <a:moveTo>
                  <a:pt x="0" y="0"/>
                </a:moveTo>
                <a:lnTo>
                  <a:pt x="1118" y="0"/>
                </a:lnTo>
                <a:lnTo>
                  <a:pt x="1118" y="1283"/>
                </a:lnTo>
                <a:lnTo>
                  <a:pt x="0" y="1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17"/>
          <p:cNvSpPr/>
          <p:nvPr/>
        </p:nvSpPr>
        <p:spPr>
          <a:xfrm>
            <a:off x="1937577" y="1914207"/>
            <a:ext cx="110306" cy="62691"/>
          </a:xfrm>
          <a:custGeom>
            <a:rect b="b" l="l" r="r" t="t"/>
            <a:pathLst>
              <a:path extrusionOk="0" h="691" w="1237">
                <a:moveTo>
                  <a:pt x="1236" y="1"/>
                </a:moveTo>
                <a:lnTo>
                  <a:pt x="0" y="1"/>
                </a:lnTo>
                <a:lnTo>
                  <a:pt x="0" y="628"/>
                </a:lnTo>
                <a:lnTo>
                  <a:pt x="1" y="628"/>
                </a:lnTo>
                <a:lnTo>
                  <a:pt x="0" y="635"/>
                </a:lnTo>
                <a:cubicBezTo>
                  <a:pt x="0" y="666"/>
                  <a:pt x="32" y="690"/>
                  <a:pt x="72" y="690"/>
                </a:cubicBezTo>
                <a:cubicBezTo>
                  <a:pt x="94" y="690"/>
                  <a:pt x="114" y="682"/>
                  <a:pt x="126" y="670"/>
                </a:cubicBezTo>
                <a:cubicBezTo>
                  <a:pt x="139" y="682"/>
                  <a:pt x="160" y="690"/>
                  <a:pt x="181" y="690"/>
                </a:cubicBezTo>
                <a:cubicBezTo>
                  <a:pt x="205" y="690"/>
                  <a:pt x="223" y="682"/>
                  <a:pt x="236" y="670"/>
                </a:cubicBezTo>
                <a:cubicBezTo>
                  <a:pt x="249" y="682"/>
                  <a:pt x="269" y="690"/>
                  <a:pt x="292" y="690"/>
                </a:cubicBezTo>
                <a:cubicBezTo>
                  <a:pt x="314" y="690"/>
                  <a:pt x="334" y="682"/>
                  <a:pt x="346" y="670"/>
                </a:cubicBezTo>
                <a:cubicBezTo>
                  <a:pt x="359" y="682"/>
                  <a:pt x="380" y="690"/>
                  <a:pt x="401" y="690"/>
                </a:cubicBezTo>
                <a:cubicBezTo>
                  <a:pt x="425" y="690"/>
                  <a:pt x="443" y="682"/>
                  <a:pt x="456" y="670"/>
                </a:cubicBezTo>
                <a:cubicBezTo>
                  <a:pt x="469" y="682"/>
                  <a:pt x="489" y="690"/>
                  <a:pt x="512" y="690"/>
                </a:cubicBezTo>
                <a:cubicBezTo>
                  <a:pt x="533" y="690"/>
                  <a:pt x="554" y="682"/>
                  <a:pt x="566" y="670"/>
                </a:cubicBezTo>
                <a:cubicBezTo>
                  <a:pt x="579" y="682"/>
                  <a:pt x="600" y="690"/>
                  <a:pt x="621" y="690"/>
                </a:cubicBezTo>
                <a:cubicBezTo>
                  <a:pt x="645" y="690"/>
                  <a:pt x="663" y="682"/>
                  <a:pt x="676" y="670"/>
                </a:cubicBezTo>
                <a:cubicBezTo>
                  <a:pt x="689" y="682"/>
                  <a:pt x="709" y="690"/>
                  <a:pt x="732" y="690"/>
                </a:cubicBezTo>
                <a:cubicBezTo>
                  <a:pt x="754" y="690"/>
                  <a:pt x="774" y="682"/>
                  <a:pt x="786" y="670"/>
                </a:cubicBezTo>
                <a:cubicBezTo>
                  <a:pt x="799" y="682"/>
                  <a:pt x="820" y="690"/>
                  <a:pt x="841" y="690"/>
                </a:cubicBezTo>
                <a:cubicBezTo>
                  <a:pt x="865" y="690"/>
                  <a:pt x="883" y="682"/>
                  <a:pt x="896" y="670"/>
                </a:cubicBezTo>
                <a:cubicBezTo>
                  <a:pt x="909" y="682"/>
                  <a:pt x="929" y="690"/>
                  <a:pt x="952" y="690"/>
                </a:cubicBezTo>
                <a:cubicBezTo>
                  <a:pt x="974" y="690"/>
                  <a:pt x="994" y="682"/>
                  <a:pt x="1006" y="670"/>
                </a:cubicBezTo>
                <a:cubicBezTo>
                  <a:pt x="1019" y="682"/>
                  <a:pt x="1040" y="690"/>
                  <a:pt x="1061" y="690"/>
                </a:cubicBezTo>
                <a:cubicBezTo>
                  <a:pt x="1085" y="690"/>
                  <a:pt x="1103" y="682"/>
                  <a:pt x="1116" y="670"/>
                </a:cubicBezTo>
                <a:cubicBezTo>
                  <a:pt x="1129" y="682"/>
                  <a:pt x="1149" y="690"/>
                  <a:pt x="1172" y="690"/>
                </a:cubicBezTo>
                <a:cubicBezTo>
                  <a:pt x="1194" y="690"/>
                  <a:pt x="1214" y="682"/>
                  <a:pt x="1226" y="670"/>
                </a:cubicBezTo>
                <a:lnTo>
                  <a:pt x="12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7"/>
          <p:cNvSpPr/>
          <p:nvPr/>
        </p:nvSpPr>
        <p:spPr>
          <a:xfrm>
            <a:off x="1952914" y="1990053"/>
            <a:ext cx="11949" cy="35292"/>
          </a:xfrm>
          <a:custGeom>
            <a:rect b="b" l="l" r="r" t="t"/>
            <a:pathLst>
              <a:path extrusionOk="0" h="389" w="134">
                <a:moveTo>
                  <a:pt x="1" y="1"/>
                </a:moveTo>
                <a:lnTo>
                  <a:pt x="134" y="1"/>
                </a:lnTo>
                <a:lnTo>
                  <a:pt x="134" y="389"/>
                </a:lnTo>
                <a:lnTo>
                  <a:pt x="1" y="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7"/>
          <p:cNvSpPr/>
          <p:nvPr/>
        </p:nvSpPr>
        <p:spPr>
          <a:xfrm>
            <a:off x="1971819" y="1990053"/>
            <a:ext cx="11949" cy="35292"/>
          </a:xfrm>
          <a:custGeom>
            <a:rect b="b" l="l" r="r" t="t"/>
            <a:pathLst>
              <a:path extrusionOk="0" h="389" w="134">
                <a:moveTo>
                  <a:pt x="1" y="1"/>
                </a:moveTo>
                <a:lnTo>
                  <a:pt x="134" y="1"/>
                </a:lnTo>
                <a:lnTo>
                  <a:pt x="134" y="389"/>
                </a:lnTo>
                <a:lnTo>
                  <a:pt x="1" y="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7"/>
          <p:cNvSpPr/>
          <p:nvPr/>
        </p:nvSpPr>
        <p:spPr>
          <a:xfrm>
            <a:off x="1993488" y="1990053"/>
            <a:ext cx="37452" cy="56612"/>
          </a:xfrm>
          <a:custGeom>
            <a:rect b="b" l="l" r="r" t="t"/>
            <a:pathLst>
              <a:path extrusionOk="0" h="624" w="420">
                <a:moveTo>
                  <a:pt x="0" y="1"/>
                </a:moveTo>
                <a:lnTo>
                  <a:pt x="420" y="1"/>
                </a:lnTo>
                <a:lnTo>
                  <a:pt x="420" y="624"/>
                </a:lnTo>
                <a:lnTo>
                  <a:pt x="0" y="6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7"/>
          <p:cNvSpPr/>
          <p:nvPr/>
        </p:nvSpPr>
        <p:spPr>
          <a:xfrm>
            <a:off x="1960762" y="1933169"/>
            <a:ext cx="18815" cy="26492"/>
          </a:xfrm>
          <a:custGeom>
            <a:rect b="b" l="l" r="r" t="t"/>
            <a:pathLst>
              <a:path extrusionOk="0" h="292" w="211">
                <a:moveTo>
                  <a:pt x="211" y="68"/>
                </a:moveTo>
                <a:cubicBezTo>
                  <a:pt x="211" y="31"/>
                  <a:pt x="163" y="1"/>
                  <a:pt x="105" y="1"/>
                </a:cubicBezTo>
                <a:cubicBezTo>
                  <a:pt x="48" y="1"/>
                  <a:pt x="1" y="31"/>
                  <a:pt x="1" y="68"/>
                </a:cubicBezTo>
                <a:lnTo>
                  <a:pt x="1" y="72"/>
                </a:lnTo>
                <a:lnTo>
                  <a:pt x="1" y="291"/>
                </a:lnTo>
                <a:lnTo>
                  <a:pt x="211" y="291"/>
                </a:lnTo>
                <a:lnTo>
                  <a:pt x="211" y="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7"/>
          <p:cNvSpPr/>
          <p:nvPr/>
        </p:nvSpPr>
        <p:spPr>
          <a:xfrm>
            <a:off x="2005704" y="1933169"/>
            <a:ext cx="18815" cy="26492"/>
          </a:xfrm>
          <a:custGeom>
            <a:rect b="b" l="l" r="r" t="t"/>
            <a:pathLst>
              <a:path extrusionOk="0" h="292" w="211">
                <a:moveTo>
                  <a:pt x="210" y="68"/>
                </a:moveTo>
                <a:cubicBezTo>
                  <a:pt x="210" y="31"/>
                  <a:pt x="163" y="1"/>
                  <a:pt x="106" y="1"/>
                </a:cubicBezTo>
                <a:cubicBezTo>
                  <a:pt x="46" y="1"/>
                  <a:pt x="0" y="31"/>
                  <a:pt x="0" y="68"/>
                </a:cubicBezTo>
                <a:lnTo>
                  <a:pt x="0" y="72"/>
                </a:lnTo>
                <a:lnTo>
                  <a:pt x="0" y="291"/>
                </a:lnTo>
                <a:lnTo>
                  <a:pt x="210" y="291"/>
                </a:lnTo>
                <a:lnTo>
                  <a:pt x="210" y="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7"/>
          <p:cNvSpPr/>
          <p:nvPr/>
        </p:nvSpPr>
        <p:spPr>
          <a:xfrm>
            <a:off x="1950685" y="1903955"/>
            <a:ext cx="10255" cy="15786"/>
          </a:xfrm>
          <a:custGeom>
            <a:rect b="b" l="l" r="r" t="t"/>
            <a:pathLst>
              <a:path extrusionOk="0" h="174" w="115">
                <a:moveTo>
                  <a:pt x="0" y="0"/>
                </a:moveTo>
                <a:lnTo>
                  <a:pt x="115" y="0"/>
                </a:lnTo>
                <a:lnTo>
                  <a:pt x="115" y="173"/>
                </a:lnTo>
                <a:lnTo>
                  <a:pt x="0" y="173"/>
                </a:lnTo>
                <a:close/>
              </a:path>
            </a:pathLst>
          </a:custGeom>
          <a:solidFill>
            <a:srgbClr val="3681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7"/>
          <p:cNvSpPr/>
          <p:nvPr/>
        </p:nvSpPr>
        <p:spPr>
          <a:xfrm>
            <a:off x="2324138" y="2174316"/>
            <a:ext cx="97733" cy="68679"/>
          </a:xfrm>
          <a:custGeom>
            <a:rect b="b" l="l" r="r" t="t"/>
            <a:pathLst>
              <a:path extrusionOk="0" h="757" w="1096">
                <a:moveTo>
                  <a:pt x="0" y="1"/>
                </a:moveTo>
                <a:lnTo>
                  <a:pt x="1095" y="1"/>
                </a:lnTo>
                <a:lnTo>
                  <a:pt x="1095" y="757"/>
                </a:lnTo>
                <a:lnTo>
                  <a:pt x="0" y="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7"/>
          <p:cNvSpPr/>
          <p:nvPr/>
        </p:nvSpPr>
        <p:spPr>
          <a:xfrm>
            <a:off x="2340456" y="2182572"/>
            <a:ext cx="24612" cy="25131"/>
          </a:xfrm>
          <a:custGeom>
            <a:rect b="b" l="l" r="r" t="t"/>
            <a:pathLst>
              <a:path extrusionOk="0" h="277" w="276">
                <a:moveTo>
                  <a:pt x="0" y="1"/>
                </a:moveTo>
                <a:lnTo>
                  <a:pt x="276" y="1"/>
                </a:lnTo>
                <a:lnTo>
                  <a:pt x="276" y="276"/>
                </a:lnTo>
                <a:lnTo>
                  <a:pt x="0" y="2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7"/>
          <p:cNvSpPr/>
          <p:nvPr/>
        </p:nvSpPr>
        <p:spPr>
          <a:xfrm>
            <a:off x="2381386" y="2190919"/>
            <a:ext cx="24612" cy="52258"/>
          </a:xfrm>
          <a:custGeom>
            <a:rect b="b" l="l" r="r" t="t"/>
            <a:pathLst>
              <a:path extrusionOk="0" h="576" w="276">
                <a:moveTo>
                  <a:pt x="1" y="1"/>
                </a:moveTo>
                <a:lnTo>
                  <a:pt x="275" y="1"/>
                </a:lnTo>
                <a:lnTo>
                  <a:pt x="275" y="576"/>
                </a:lnTo>
                <a:lnTo>
                  <a:pt x="1" y="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7"/>
          <p:cNvSpPr/>
          <p:nvPr/>
        </p:nvSpPr>
        <p:spPr>
          <a:xfrm>
            <a:off x="2307641" y="2116161"/>
            <a:ext cx="130727" cy="58336"/>
          </a:xfrm>
          <a:custGeom>
            <a:rect b="b" l="l" r="r" t="t"/>
            <a:pathLst>
              <a:path extrusionOk="0" h="643" w="1466">
                <a:moveTo>
                  <a:pt x="1283" y="643"/>
                </a:moveTo>
                <a:lnTo>
                  <a:pt x="184" y="643"/>
                </a:lnTo>
                <a:lnTo>
                  <a:pt x="184" y="641"/>
                </a:lnTo>
                <a:lnTo>
                  <a:pt x="0" y="641"/>
                </a:lnTo>
                <a:lnTo>
                  <a:pt x="275" y="183"/>
                </a:lnTo>
                <a:lnTo>
                  <a:pt x="733" y="183"/>
                </a:lnTo>
                <a:lnTo>
                  <a:pt x="733" y="0"/>
                </a:lnTo>
                <a:lnTo>
                  <a:pt x="1008" y="0"/>
                </a:lnTo>
                <a:lnTo>
                  <a:pt x="1008" y="183"/>
                </a:lnTo>
                <a:lnTo>
                  <a:pt x="1191" y="183"/>
                </a:lnTo>
                <a:lnTo>
                  <a:pt x="1465" y="641"/>
                </a:lnTo>
                <a:lnTo>
                  <a:pt x="1283" y="6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17"/>
          <p:cNvSpPr/>
          <p:nvPr/>
        </p:nvSpPr>
        <p:spPr>
          <a:xfrm>
            <a:off x="505562" y="1708624"/>
            <a:ext cx="12573" cy="27490"/>
          </a:xfrm>
          <a:custGeom>
            <a:rect b="b" l="l" r="r" t="t"/>
            <a:pathLst>
              <a:path extrusionOk="0" h="303" w="141">
                <a:moveTo>
                  <a:pt x="140" y="0"/>
                </a:moveTo>
                <a:lnTo>
                  <a:pt x="0" y="0"/>
                </a:lnTo>
                <a:lnTo>
                  <a:pt x="0" y="281"/>
                </a:lnTo>
                <a:cubicBezTo>
                  <a:pt x="49" y="301"/>
                  <a:pt x="95" y="302"/>
                  <a:pt x="140" y="2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7"/>
          <p:cNvSpPr/>
          <p:nvPr/>
        </p:nvSpPr>
        <p:spPr>
          <a:xfrm>
            <a:off x="475600" y="1582879"/>
            <a:ext cx="72497" cy="135452"/>
          </a:xfrm>
          <a:custGeom>
            <a:rect b="b" l="l" r="r" t="t"/>
            <a:pathLst>
              <a:path extrusionOk="0" h="1493" w="813">
                <a:moveTo>
                  <a:pt x="406" y="0"/>
                </a:moveTo>
                <a:cubicBezTo>
                  <a:pt x="148" y="412"/>
                  <a:pt x="2" y="874"/>
                  <a:pt x="1" y="1400"/>
                </a:cubicBezTo>
                <a:cubicBezTo>
                  <a:pt x="267" y="1484"/>
                  <a:pt x="537" y="1493"/>
                  <a:pt x="813" y="1400"/>
                </a:cubicBezTo>
                <a:cubicBezTo>
                  <a:pt x="787" y="934"/>
                  <a:pt x="631" y="467"/>
                  <a:pt x="4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7"/>
          <p:cNvSpPr/>
          <p:nvPr/>
        </p:nvSpPr>
        <p:spPr>
          <a:xfrm>
            <a:off x="481664" y="1334020"/>
            <a:ext cx="10255" cy="15786"/>
          </a:xfrm>
          <a:custGeom>
            <a:rect b="b" l="l" r="r" t="t"/>
            <a:pathLst>
              <a:path extrusionOk="0" h="174" w="115">
                <a:moveTo>
                  <a:pt x="0" y="1"/>
                </a:moveTo>
                <a:lnTo>
                  <a:pt x="115" y="1"/>
                </a:lnTo>
                <a:lnTo>
                  <a:pt x="115" y="174"/>
                </a:lnTo>
                <a:lnTo>
                  <a:pt x="0" y="174"/>
                </a:lnTo>
                <a:close/>
              </a:path>
            </a:pathLst>
          </a:custGeom>
          <a:solidFill>
            <a:srgbClr val="9E8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7"/>
          <p:cNvSpPr/>
          <p:nvPr/>
        </p:nvSpPr>
        <p:spPr>
          <a:xfrm>
            <a:off x="1794099" y="1765146"/>
            <a:ext cx="12752" cy="49354"/>
          </a:xfrm>
          <a:custGeom>
            <a:rect b="b" l="l" r="r" t="t"/>
            <a:pathLst>
              <a:path extrusionOk="0" h="544" w="143">
                <a:moveTo>
                  <a:pt x="143" y="1"/>
                </a:moveTo>
                <a:lnTo>
                  <a:pt x="1" y="1"/>
                </a:lnTo>
                <a:lnTo>
                  <a:pt x="1" y="504"/>
                </a:lnTo>
                <a:cubicBezTo>
                  <a:pt x="51" y="540"/>
                  <a:pt x="100" y="544"/>
                  <a:pt x="143" y="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17"/>
          <p:cNvSpPr/>
          <p:nvPr/>
        </p:nvSpPr>
        <p:spPr>
          <a:xfrm>
            <a:off x="1764226" y="1663534"/>
            <a:ext cx="72586" cy="118850"/>
          </a:xfrm>
          <a:custGeom>
            <a:rect b="b" l="l" r="r" t="t"/>
            <a:pathLst>
              <a:path extrusionOk="0" h="1310" w="814">
                <a:moveTo>
                  <a:pt x="406" y="0"/>
                </a:moveTo>
                <a:cubicBezTo>
                  <a:pt x="182" y="0"/>
                  <a:pt x="0" y="293"/>
                  <a:pt x="0" y="655"/>
                </a:cubicBezTo>
                <a:cubicBezTo>
                  <a:pt x="0" y="1017"/>
                  <a:pt x="181" y="1310"/>
                  <a:pt x="406" y="1310"/>
                </a:cubicBezTo>
                <a:cubicBezTo>
                  <a:pt x="630" y="1310"/>
                  <a:pt x="813" y="1017"/>
                  <a:pt x="813" y="655"/>
                </a:cubicBezTo>
                <a:cubicBezTo>
                  <a:pt x="813" y="294"/>
                  <a:pt x="631" y="0"/>
                  <a:pt x="4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7"/>
          <p:cNvSpPr/>
          <p:nvPr/>
        </p:nvSpPr>
        <p:spPr>
          <a:xfrm>
            <a:off x="2310316" y="2632296"/>
            <a:ext cx="158103" cy="68770"/>
          </a:xfrm>
          <a:custGeom>
            <a:rect b="b" l="l" r="r" t="t"/>
            <a:pathLst>
              <a:path extrusionOk="0" h="758" w="1773">
                <a:moveTo>
                  <a:pt x="1266" y="0"/>
                </a:moveTo>
                <a:lnTo>
                  <a:pt x="882" y="0"/>
                </a:lnTo>
                <a:cubicBezTo>
                  <a:pt x="717" y="0"/>
                  <a:pt x="553" y="203"/>
                  <a:pt x="404" y="298"/>
                </a:cubicBezTo>
                <a:cubicBezTo>
                  <a:pt x="298" y="368"/>
                  <a:pt x="241" y="368"/>
                  <a:pt x="185" y="382"/>
                </a:cubicBezTo>
                <a:cubicBezTo>
                  <a:pt x="103" y="402"/>
                  <a:pt x="56" y="455"/>
                  <a:pt x="33" y="496"/>
                </a:cubicBezTo>
                <a:cubicBezTo>
                  <a:pt x="11" y="537"/>
                  <a:pt x="1" y="636"/>
                  <a:pt x="1" y="682"/>
                </a:cubicBezTo>
                <a:cubicBezTo>
                  <a:pt x="1" y="736"/>
                  <a:pt x="37" y="757"/>
                  <a:pt x="71" y="757"/>
                </a:cubicBezTo>
                <a:lnTo>
                  <a:pt x="1706" y="757"/>
                </a:lnTo>
                <a:cubicBezTo>
                  <a:pt x="1741" y="757"/>
                  <a:pt x="1760" y="715"/>
                  <a:pt x="1762" y="681"/>
                </a:cubicBezTo>
                <a:cubicBezTo>
                  <a:pt x="1767" y="625"/>
                  <a:pt x="1773" y="525"/>
                  <a:pt x="1762" y="470"/>
                </a:cubicBezTo>
                <a:cubicBezTo>
                  <a:pt x="1722" y="291"/>
                  <a:pt x="1579" y="0"/>
                  <a:pt x="1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7"/>
          <p:cNvSpPr/>
          <p:nvPr/>
        </p:nvSpPr>
        <p:spPr>
          <a:xfrm>
            <a:off x="2310316" y="2690088"/>
            <a:ext cx="157389" cy="11250"/>
          </a:xfrm>
          <a:custGeom>
            <a:rect b="b" l="l" r="r" t="t"/>
            <a:pathLst>
              <a:path extrusionOk="0" h="124" w="1765">
                <a:moveTo>
                  <a:pt x="1" y="47"/>
                </a:moveTo>
                <a:lnTo>
                  <a:pt x="1" y="24"/>
                </a:lnTo>
                <a:lnTo>
                  <a:pt x="1765" y="1"/>
                </a:lnTo>
                <a:cubicBezTo>
                  <a:pt x="1763" y="17"/>
                  <a:pt x="1762" y="32"/>
                  <a:pt x="1761" y="45"/>
                </a:cubicBezTo>
                <a:cubicBezTo>
                  <a:pt x="1758" y="79"/>
                  <a:pt x="1740" y="121"/>
                  <a:pt x="1705" y="121"/>
                </a:cubicBezTo>
                <a:lnTo>
                  <a:pt x="69" y="121"/>
                </a:lnTo>
                <a:cubicBezTo>
                  <a:pt x="37" y="123"/>
                  <a:pt x="1" y="100"/>
                  <a:pt x="1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17"/>
          <p:cNvSpPr/>
          <p:nvPr/>
        </p:nvSpPr>
        <p:spPr>
          <a:xfrm>
            <a:off x="2413042" y="2679927"/>
            <a:ext cx="42089" cy="21411"/>
          </a:xfrm>
          <a:custGeom>
            <a:rect b="b" l="l" r="r" t="t"/>
            <a:pathLst>
              <a:path extrusionOk="0" h="236" w="472">
                <a:moveTo>
                  <a:pt x="472" y="235"/>
                </a:moveTo>
                <a:cubicBezTo>
                  <a:pt x="472" y="67"/>
                  <a:pt x="367" y="0"/>
                  <a:pt x="236" y="0"/>
                </a:cubicBezTo>
                <a:cubicBezTo>
                  <a:pt x="106" y="0"/>
                  <a:pt x="1" y="67"/>
                  <a:pt x="1" y="235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17"/>
          <p:cNvSpPr/>
          <p:nvPr/>
        </p:nvSpPr>
        <p:spPr>
          <a:xfrm>
            <a:off x="2417769" y="2684735"/>
            <a:ext cx="32905" cy="33478"/>
          </a:xfrm>
          <a:custGeom>
            <a:rect b="b" l="l" r="r" t="t"/>
            <a:pathLst>
              <a:path extrusionOk="0" h="369" w="369">
                <a:moveTo>
                  <a:pt x="0" y="184"/>
                </a:moveTo>
                <a:cubicBezTo>
                  <a:pt x="0" y="287"/>
                  <a:pt x="84" y="369"/>
                  <a:pt x="184" y="369"/>
                </a:cubicBezTo>
                <a:cubicBezTo>
                  <a:pt x="287" y="369"/>
                  <a:pt x="368" y="286"/>
                  <a:pt x="368" y="184"/>
                </a:cubicBezTo>
                <a:cubicBezTo>
                  <a:pt x="368" y="82"/>
                  <a:pt x="286" y="0"/>
                  <a:pt x="184" y="0"/>
                </a:cubicBezTo>
                <a:cubicBezTo>
                  <a:pt x="84" y="0"/>
                  <a:pt x="0" y="82"/>
                  <a:pt x="0" y="18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7"/>
          <p:cNvSpPr/>
          <p:nvPr/>
        </p:nvSpPr>
        <p:spPr>
          <a:xfrm>
            <a:off x="2423119" y="2690179"/>
            <a:ext cx="22204" cy="22591"/>
          </a:xfrm>
          <a:custGeom>
            <a:rect b="b" l="l" r="r" t="t"/>
            <a:pathLst>
              <a:path extrusionOk="0" h="249" w="249">
                <a:moveTo>
                  <a:pt x="0" y="124"/>
                </a:moveTo>
                <a:cubicBezTo>
                  <a:pt x="0" y="194"/>
                  <a:pt x="56" y="248"/>
                  <a:pt x="124" y="248"/>
                </a:cubicBezTo>
                <a:cubicBezTo>
                  <a:pt x="193" y="248"/>
                  <a:pt x="248" y="194"/>
                  <a:pt x="248" y="124"/>
                </a:cubicBezTo>
                <a:cubicBezTo>
                  <a:pt x="248" y="55"/>
                  <a:pt x="194" y="1"/>
                  <a:pt x="124" y="1"/>
                </a:cubicBezTo>
                <a:cubicBezTo>
                  <a:pt x="57" y="1"/>
                  <a:pt x="0" y="57"/>
                  <a:pt x="0" y="124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7"/>
          <p:cNvSpPr/>
          <p:nvPr/>
        </p:nvSpPr>
        <p:spPr>
          <a:xfrm>
            <a:off x="2324673" y="2679927"/>
            <a:ext cx="42089" cy="21411"/>
          </a:xfrm>
          <a:custGeom>
            <a:rect b="b" l="l" r="r" t="t"/>
            <a:pathLst>
              <a:path extrusionOk="0" h="236" w="472">
                <a:moveTo>
                  <a:pt x="471" y="235"/>
                </a:moveTo>
                <a:cubicBezTo>
                  <a:pt x="471" y="67"/>
                  <a:pt x="367" y="0"/>
                  <a:pt x="236" y="0"/>
                </a:cubicBezTo>
                <a:cubicBezTo>
                  <a:pt x="106" y="0"/>
                  <a:pt x="0" y="67"/>
                  <a:pt x="0" y="2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7"/>
          <p:cNvSpPr/>
          <p:nvPr/>
        </p:nvSpPr>
        <p:spPr>
          <a:xfrm>
            <a:off x="2329399" y="2684735"/>
            <a:ext cx="32905" cy="33478"/>
          </a:xfrm>
          <a:custGeom>
            <a:rect b="b" l="l" r="r" t="t"/>
            <a:pathLst>
              <a:path extrusionOk="0" h="369" w="369">
                <a:moveTo>
                  <a:pt x="369" y="184"/>
                </a:moveTo>
                <a:cubicBezTo>
                  <a:pt x="369" y="286"/>
                  <a:pt x="286" y="369"/>
                  <a:pt x="185" y="369"/>
                </a:cubicBezTo>
                <a:cubicBezTo>
                  <a:pt x="83" y="369"/>
                  <a:pt x="1" y="286"/>
                  <a:pt x="1" y="184"/>
                </a:cubicBezTo>
                <a:cubicBezTo>
                  <a:pt x="1" y="83"/>
                  <a:pt x="83" y="0"/>
                  <a:pt x="185" y="0"/>
                </a:cubicBezTo>
                <a:cubicBezTo>
                  <a:pt x="286" y="0"/>
                  <a:pt x="369" y="83"/>
                  <a:pt x="369" y="18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7"/>
          <p:cNvSpPr/>
          <p:nvPr/>
        </p:nvSpPr>
        <p:spPr>
          <a:xfrm>
            <a:off x="2334660" y="2690179"/>
            <a:ext cx="22293" cy="22591"/>
          </a:xfrm>
          <a:custGeom>
            <a:rect b="b" l="l" r="r" t="t"/>
            <a:pathLst>
              <a:path extrusionOk="0" h="249" w="250">
                <a:moveTo>
                  <a:pt x="1" y="124"/>
                </a:moveTo>
                <a:cubicBezTo>
                  <a:pt x="1" y="194"/>
                  <a:pt x="56" y="248"/>
                  <a:pt x="126" y="248"/>
                </a:cubicBezTo>
                <a:cubicBezTo>
                  <a:pt x="194" y="248"/>
                  <a:pt x="250" y="194"/>
                  <a:pt x="250" y="124"/>
                </a:cubicBezTo>
                <a:cubicBezTo>
                  <a:pt x="250" y="55"/>
                  <a:pt x="194" y="1"/>
                  <a:pt x="126" y="1"/>
                </a:cubicBezTo>
                <a:cubicBezTo>
                  <a:pt x="57" y="1"/>
                  <a:pt x="1" y="57"/>
                  <a:pt x="1" y="124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7"/>
          <p:cNvSpPr/>
          <p:nvPr/>
        </p:nvSpPr>
        <p:spPr>
          <a:xfrm>
            <a:off x="2355081" y="2636470"/>
            <a:ext cx="32013" cy="26492"/>
          </a:xfrm>
          <a:custGeom>
            <a:rect b="b" l="l" r="r" t="t"/>
            <a:pathLst>
              <a:path extrusionOk="0" h="292" w="359">
                <a:moveTo>
                  <a:pt x="358" y="0"/>
                </a:moveTo>
                <a:cubicBezTo>
                  <a:pt x="358" y="0"/>
                  <a:pt x="133" y="40"/>
                  <a:pt x="0" y="292"/>
                </a:cubicBezTo>
                <a:lnTo>
                  <a:pt x="358" y="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7"/>
          <p:cNvSpPr/>
          <p:nvPr/>
        </p:nvSpPr>
        <p:spPr>
          <a:xfrm>
            <a:off x="2390749" y="2636470"/>
            <a:ext cx="33886" cy="26492"/>
          </a:xfrm>
          <a:custGeom>
            <a:rect b="b" l="l" r="r" t="t"/>
            <a:pathLst>
              <a:path extrusionOk="0" h="292" w="380">
                <a:moveTo>
                  <a:pt x="0" y="0"/>
                </a:moveTo>
                <a:lnTo>
                  <a:pt x="380" y="0"/>
                </a:lnTo>
                <a:lnTo>
                  <a:pt x="380" y="292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17"/>
          <p:cNvSpPr/>
          <p:nvPr/>
        </p:nvSpPr>
        <p:spPr>
          <a:xfrm>
            <a:off x="2428202" y="2636470"/>
            <a:ext cx="35491" cy="26492"/>
          </a:xfrm>
          <a:custGeom>
            <a:rect b="b" l="l" r="r" t="t"/>
            <a:pathLst>
              <a:path extrusionOk="0" h="292" w="398">
                <a:moveTo>
                  <a:pt x="1" y="0"/>
                </a:moveTo>
                <a:lnTo>
                  <a:pt x="1" y="292"/>
                </a:lnTo>
                <a:lnTo>
                  <a:pt x="287" y="292"/>
                </a:lnTo>
                <a:cubicBezTo>
                  <a:pt x="398" y="292"/>
                  <a:pt x="213" y="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17"/>
          <p:cNvSpPr/>
          <p:nvPr/>
        </p:nvSpPr>
        <p:spPr>
          <a:xfrm>
            <a:off x="2384329" y="2665502"/>
            <a:ext cx="7045" cy="3538"/>
          </a:xfrm>
          <a:custGeom>
            <a:rect b="b" l="l" r="r" t="t"/>
            <a:pathLst>
              <a:path extrusionOk="0" h="39" w="79">
                <a:moveTo>
                  <a:pt x="1" y="24"/>
                </a:moveTo>
                <a:cubicBezTo>
                  <a:pt x="1" y="32"/>
                  <a:pt x="7" y="38"/>
                  <a:pt x="15" y="38"/>
                </a:cubicBezTo>
                <a:lnTo>
                  <a:pt x="65" y="38"/>
                </a:lnTo>
                <a:cubicBezTo>
                  <a:pt x="72" y="38"/>
                  <a:pt x="78" y="32"/>
                  <a:pt x="78" y="24"/>
                </a:cubicBezTo>
                <a:lnTo>
                  <a:pt x="78" y="14"/>
                </a:lnTo>
                <a:cubicBezTo>
                  <a:pt x="78" y="7"/>
                  <a:pt x="72" y="1"/>
                  <a:pt x="65" y="1"/>
                </a:cubicBezTo>
                <a:lnTo>
                  <a:pt x="15" y="1"/>
                </a:lnTo>
                <a:cubicBezTo>
                  <a:pt x="7" y="1"/>
                  <a:pt x="1" y="7"/>
                  <a:pt x="1" y="14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7"/>
          <p:cNvSpPr/>
          <p:nvPr/>
        </p:nvSpPr>
        <p:spPr>
          <a:xfrm>
            <a:off x="2419552" y="2665502"/>
            <a:ext cx="7134" cy="3538"/>
          </a:xfrm>
          <a:custGeom>
            <a:rect b="b" l="l" r="r" t="t"/>
            <a:pathLst>
              <a:path extrusionOk="0" h="39" w="80">
                <a:moveTo>
                  <a:pt x="1" y="24"/>
                </a:moveTo>
                <a:cubicBezTo>
                  <a:pt x="1" y="32"/>
                  <a:pt x="8" y="38"/>
                  <a:pt x="15" y="38"/>
                </a:cubicBezTo>
                <a:lnTo>
                  <a:pt x="65" y="38"/>
                </a:lnTo>
                <a:cubicBezTo>
                  <a:pt x="72" y="38"/>
                  <a:pt x="79" y="32"/>
                  <a:pt x="79" y="24"/>
                </a:cubicBezTo>
                <a:lnTo>
                  <a:pt x="79" y="14"/>
                </a:lnTo>
                <a:cubicBezTo>
                  <a:pt x="79" y="7"/>
                  <a:pt x="72" y="1"/>
                  <a:pt x="65" y="1"/>
                </a:cubicBezTo>
                <a:lnTo>
                  <a:pt x="15" y="1"/>
                </a:lnTo>
                <a:cubicBezTo>
                  <a:pt x="8" y="1"/>
                  <a:pt x="1" y="7"/>
                  <a:pt x="1" y="14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7"/>
          <p:cNvSpPr/>
          <p:nvPr/>
        </p:nvSpPr>
        <p:spPr>
          <a:xfrm>
            <a:off x="2350889" y="2659786"/>
            <a:ext cx="9631" cy="5806"/>
          </a:xfrm>
          <a:custGeom>
            <a:rect b="b" l="l" r="r" t="t"/>
            <a:pathLst>
              <a:path extrusionOk="0" h="64" w="108">
                <a:moveTo>
                  <a:pt x="2" y="45"/>
                </a:moveTo>
                <a:cubicBezTo>
                  <a:pt x="3" y="55"/>
                  <a:pt x="13" y="64"/>
                  <a:pt x="24" y="61"/>
                </a:cubicBezTo>
                <a:lnTo>
                  <a:pt x="89" y="52"/>
                </a:lnTo>
                <a:cubicBezTo>
                  <a:pt x="99" y="51"/>
                  <a:pt x="108" y="41"/>
                  <a:pt x="105" y="31"/>
                </a:cubicBezTo>
                <a:lnTo>
                  <a:pt x="104" y="18"/>
                </a:lnTo>
                <a:cubicBezTo>
                  <a:pt x="103" y="8"/>
                  <a:pt x="93" y="0"/>
                  <a:pt x="83" y="1"/>
                </a:cubicBezTo>
                <a:lnTo>
                  <a:pt x="17" y="10"/>
                </a:lnTo>
                <a:cubicBezTo>
                  <a:pt x="7" y="12"/>
                  <a:pt x="0" y="22"/>
                  <a:pt x="1" y="33"/>
                </a:cubicBezTo>
                <a:close/>
              </a:path>
            </a:pathLst>
          </a:custGeom>
          <a:solidFill>
            <a:srgbClr val="508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7"/>
          <p:cNvSpPr/>
          <p:nvPr/>
        </p:nvSpPr>
        <p:spPr>
          <a:xfrm>
            <a:off x="2310940" y="2671762"/>
            <a:ext cx="10166" cy="14335"/>
          </a:xfrm>
          <a:custGeom>
            <a:rect b="b" l="l" r="r" t="t"/>
            <a:pathLst>
              <a:path extrusionOk="0" h="158" w="114">
                <a:moveTo>
                  <a:pt x="75" y="0"/>
                </a:moveTo>
                <a:cubicBezTo>
                  <a:pt x="98" y="14"/>
                  <a:pt x="114" y="42"/>
                  <a:pt x="114" y="73"/>
                </a:cubicBezTo>
                <a:cubicBezTo>
                  <a:pt x="114" y="119"/>
                  <a:pt x="80" y="158"/>
                  <a:pt x="36" y="158"/>
                </a:cubicBezTo>
                <a:cubicBezTo>
                  <a:pt x="23" y="158"/>
                  <a:pt x="11" y="154"/>
                  <a:pt x="1" y="148"/>
                </a:cubicBezTo>
                <a:cubicBezTo>
                  <a:pt x="6" y="116"/>
                  <a:pt x="14" y="83"/>
                  <a:pt x="24" y="62"/>
                </a:cubicBezTo>
                <a:cubicBezTo>
                  <a:pt x="36" y="42"/>
                  <a:pt x="52" y="21"/>
                  <a:pt x="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7"/>
          <p:cNvSpPr/>
          <p:nvPr/>
        </p:nvSpPr>
        <p:spPr>
          <a:xfrm>
            <a:off x="1515704" y="3488560"/>
            <a:ext cx="218116" cy="148517"/>
          </a:xfrm>
          <a:custGeom>
            <a:rect b="b" l="l" r="r" t="t"/>
            <a:pathLst>
              <a:path extrusionOk="0" h="1637" w="2446">
                <a:moveTo>
                  <a:pt x="1207" y="0"/>
                </a:moveTo>
                <a:cubicBezTo>
                  <a:pt x="1514" y="0"/>
                  <a:pt x="1769" y="160"/>
                  <a:pt x="1820" y="371"/>
                </a:cubicBezTo>
                <a:cubicBezTo>
                  <a:pt x="1854" y="365"/>
                  <a:pt x="1889" y="363"/>
                  <a:pt x="1925" y="363"/>
                </a:cubicBezTo>
                <a:cubicBezTo>
                  <a:pt x="2212" y="363"/>
                  <a:pt x="2445" y="532"/>
                  <a:pt x="2445" y="739"/>
                </a:cubicBezTo>
                <a:cubicBezTo>
                  <a:pt x="2445" y="917"/>
                  <a:pt x="2273" y="1066"/>
                  <a:pt x="2043" y="1105"/>
                </a:cubicBezTo>
                <a:cubicBezTo>
                  <a:pt x="2022" y="1401"/>
                  <a:pt x="1684" y="1636"/>
                  <a:pt x="1270" y="1636"/>
                </a:cubicBezTo>
                <a:cubicBezTo>
                  <a:pt x="889" y="1636"/>
                  <a:pt x="572" y="1437"/>
                  <a:pt x="506" y="1173"/>
                </a:cubicBezTo>
                <a:cubicBezTo>
                  <a:pt x="221" y="1144"/>
                  <a:pt x="1" y="967"/>
                  <a:pt x="1" y="753"/>
                </a:cubicBezTo>
                <a:cubicBezTo>
                  <a:pt x="1" y="519"/>
                  <a:pt x="263" y="330"/>
                  <a:pt x="587" y="330"/>
                </a:cubicBezTo>
                <a:lnTo>
                  <a:pt x="608" y="330"/>
                </a:lnTo>
                <a:cubicBezTo>
                  <a:pt x="679" y="139"/>
                  <a:pt x="921" y="0"/>
                  <a:pt x="12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7"/>
          <p:cNvSpPr/>
          <p:nvPr/>
        </p:nvSpPr>
        <p:spPr>
          <a:xfrm>
            <a:off x="429320" y="2578496"/>
            <a:ext cx="12573" cy="27490"/>
          </a:xfrm>
          <a:custGeom>
            <a:rect b="b" l="l" r="r" t="t"/>
            <a:pathLst>
              <a:path extrusionOk="0" h="303" w="141">
                <a:moveTo>
                  <a:pt x="141" y="1"/>
                </a:moveTo>
                <a:lnTo>
                  <a:pt x="1" y="1"/>
                </a:lnTo>
                <a:lnTo>
                  <a:pt x="1" y="281"/>
                </a:lnTo>
                <a:cubicBezTo>
                  <a:pt x="50" y="302"/>
                  <a:pt x="96" y="303"/>
                  <a:pt x="141" y="2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17"/>
          <p:cNvSpPr/>
          <p:nvPr/>
        </p:nvSpPr>
        <p:spPr>
          <a:xfrm>
            <a:off x="399536" y="2452751"/>
            <a:ext cx="72497" cy="135543"/>
          </a:xfrm>
          <a:custGeom>
            <a:rect b="b" l="l" r="r" t="t"/>
            <a:pathLst>
              <a:path extrusionOk="0" h="1494" w="813">
                <a:moveTo>
                  <a:pt x="406" y="0"/>
                </a:moveTo>
                <a:cubicBezTo>
                  <a:pt x="148" y="413"/>
                  <a:pt x="2" y="874"/>
                  <a:pt x="0" y="1400"/>
                </a:cubicBezTo>
                <a:cubicBezTo>
                  <a:pt x="266" y="1484"/>
                  <a:pt x="536" y="1493"/>
                  <a:pt x="813" y="1400"/>
                </a:cubicBezTo>
                <a:cubicBezTo>
                  <a:pt x="786" y="935"/>
                  <a:pt x="629" y="468"/>
                  <a:pt x="4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17"/>
          <p:cNvSpPr/>
          <p:nvPr/>
        </p:nvSpPr>
        <p:spPr>
          <a:xfrm>
            <a:off x="2987043" y="3063966"/>
            <a:ext cx="13287" cy="50897"/>
          </a:xfrm>
          <a:custGeom>
            <a:rect b="b" l="l" r="r" t="t"/>
            <a:pathLst>
              <a:path extrusionOk="0" h="561" w="149">
                <a:moveTo>
                  <a:pt x="148" y="0"/>
                </a:moveTo>
                <a:lnTo>
                  <a:pt x="1" y="0"/>
                </a:lnTo>
                <a:lnTo>
                  <a:pt x="1" y="520"/>
                </a:lnTo>
                <a:cubicBezTo>
                  <a:pt x="54" y="557"/>
                  <a:pt x="102" y="561"/>
                  <a:pt x="148" y="5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7"/>
          <p:cNvSpPr/>
          <p:nvPr/>
        </p:nvSpPr>
        <p:spPr>
          <a:xfrm>
            <a:off x="2947183" y="2982767"/>
            <a:ext cx="92918" cy="99253"/>
          </a:xfrm>
          <a:custGeom>
            <a:rect b="b" l="l" r="r" t="t"/>
            <a:pathLst>
              <a:path extrusionOk="0" h="1094" w="1042">
                <a:moveTo>
                  <a:pt x="521" y="1"/>
                </a:moveTo>
                <a:cubicBezTo>
                  <a:pt x="233" y="1"/>
                  <a:pt x="1" y="245"/>
                  <a:pt x="1" y="547"/>
                </a:cubicBezTo>
                <a:cubicBezTo>
                  <a:pt x="1" y="849"/>
                  <a:pt x="233" y="1094"/>
                  <a:pt x="521" y="1094"/>
                </a:cubicBezTo>
                <a:cubicBezTo>
                  <a:pt x="809" y="1094"/>
                  <a:pt x="1041" y="849"/>
                  <a:pt x="1041" y="547"/>
                </a:cubicBezTo>
                <a:cubicBezTo>
                  <a:pt x="1041" y="245"/>
                  <a:pt x="809" y="1"/>
                  <a:pt x="5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17"/>
          <p:cNvSpPr/>
          <p:nvPr/>
        </p:nvSpPr>
        <p:spPr>
          <a:xfrm>
            <a:off x="2943260" y="3237342"/>
            <a:ext cx="12662" cy="27490"/>
          </a:xfrm>
          <a:custGeom>
            <a:rect b="b" l="l" r="r" t="t"/>
            <a:pathLst>
              <a:path extrusionOk="0" h="303" w="142">
                <a:moveTo>
                  <a:pt x="142" y="0"/>
                </a:moveTo>
                <a:lnTo>
                  <a:pt x="1" y="0"/>
                </a:lnTo>
                <a:lnTo>
                  <a:pt x="1" y="280"/>
                </a:lnTo>
                <a:cubicBezTo>
                  <a:pt x="51" y="300"/>
                  <a:pt x="98" y="302"/>
                  <a:pt x="142" y="2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17"/>
          <p:cNvSpPr/>
          <p:nvPr/>
        </p:nvSpPr>
        <p:spPr>
          <a:xfrm>
            <a:off x="2913476" y="3111597"/>
            <a:ext cx="72497" cy="135452"/>
          </a:xfrm>
          <a:custGeom>
            <a:rect b="b" l="l" r="r" t="t"/>
            <a:pathLst>
              <a:path extrusionOk="0" h="1493" w="813">
                <a:moveTo>
                  <a:pt x="405" y="1"/>
                </a:moveTo>
                <a:cubicBezTo>
                  <a:pt x="147" y="412"/>
                  <a:pt x="1" y="874"/>
                  <a:pt x="0" y="1400"/>
                </a:cubicBezTo>
                <a:cubicBezTo>
                  <a:pt x="266" y="1485"/>
                  <a:pt x="536" y="1493"/>
                  <a:pt x="812" y="1400"/>
                </a:cubicBezTo>
                <a:cubicBezTo>
                  <a:pt x="787" y="933"/>
                  <a:pt x="630" y="467"/>
                  <a:pt x="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17"/>
          <p:cNvSpPr txBox="1"/>
          <p:nvPr/>
        </p:nvSpPr>
        <p:spPr>
          <a:xfrm>
            <a:off x="3518675" y="1085225"/>
            <a:ext cx="5037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–</a:t>
            </a: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Удобное и современное приложение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–Обратная связь с пользователями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– Наличие системы поощрения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–Удобный и понятный интерфейс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"/>
                <a:ea typeface="Fira Sans"/>
                <a:cs typeface="Fira Sans"/>
                <a:sym typeface="Fira Sans"/>
              </a:rPr>
              <a:t>–Наличие мультимедийных файлов, подкастов, трекеров.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04" name="Google Shape;1004;p17"/>
          <p:cNvSpPr/>
          <p:nvPr/>
        </p:nvSpPr>
        <p:spPr>
          <a:xfrm>
            <a:off x="7853875" y="305550"/>
            <a:ext cx="1137172" cy="1097248"/>
          </a:xfrm>
          <a:custGeom>
            <a:rect b="b" l="l" r="r" t="t"/>
            <a:pathLst>
              <a:path extrusionOk="0" h="6189" w="6103">
                <a:moveTo>
                  <a:pt x="1458" y="462"/>
                </a:moveTo>
                <a:lnTo>
                  <a:pt x="1458" y="1673"/>
                </a:lnTo>
                <a:lnTo>
                  <a:pt x="1073" y="1174"/>
                </a:lnTo>
                <a:cubicBezTo>
                  <a:pt x="1217" y="885"/>
                  <a:pt x="1353" y="640"/>
                  <a:pt x="1458" y="462"/>
                </a:cubicBezTo>
                <a:close/>
                <a:moveTo>
                  <a:pt x="1664" y="462"/>
                </a:moveTo>
                <a:cubicBezTo>
                  <a:pt x="1769" y="639"/>
                  <a:pt x="1905" y="885"/>
                  <a:pt x="2048" y="1174"/>
                </a:cubicBezTo>
                <a:lnTo>
                  <a:pt x="1664" y="1673"/>
                </a:lnTo>
                <a:lnTo>
                  <a:pt x="1664" y="462"/>
                </a:lnTo>
                <a:close/>
                <a:moveTo>
                  <a:pt x="5652" y="2389"/>
                </a:moveTo>
                <a:lnTo>
                  <a:pt x="4706" y="3141"/>
                </a:lnTo>
                <a:lnTo>
                  <a:pt x="4855" y="2529"/>
                </a:lnTo>
                <a:cubicBezTo>
                  <a:pt x="5169" y="2462"/>
                  <a:pt x="5447" y="2417"/>
                  <a:pt x="5652" y="2389"/>
                </a:cubicBezTo>
                <a:close/>
                <a:moveTo>
                  <a:pt x="5778" y="2549"/>
                </a:moveTo>
                <a:lnTo>
                  <a:pt x="5778" y="2549"/>
                </a:lnTo>
                <a:cubicBezTo>
                  <a:pt x="5705" y="2740"/>
                  <a:pt x="5598" y="3001"/>
                  <a:pt x="5461" y="3292"/>
                </a:cubicBezTo>
                <a:lnTo>
                  <a:pt x="4832" y="3301"/>
                </a:lnTo>
                <a:lnTo>
                  <a:pt x="5778" y="2549"/>
                </a:lnTo>
                <a:close/>
                <a:moveTo>
                  <a:pt x="974" y="1382"/>
                </a:moveTo>
                <a:lnTo>
                  <a:pt x="1459" y="2007"/>
                </a:lnTo>
                <a:lnTo>
                  <a:pt x="1459" y="3363"/>
                </a:lnTo>
                <a:lnTo>
                  <a:pt x="614" y="2272"/>
                </a:lnTo>
                <a:cubicBezTo>
                  <a:pt x="720" y="1956"/>
                  <a:pt x="846" y="1654"/>
                  <a:pt x="974" y="1382"/>
                </a:cubicBezTo>
                <a:close/>
                <a:moveTo>
                  <a:pt x="2149" y="1381"/>
                </a:moveTo>
                <a:cubicBezTo>
                  <a:pt x="2276" y="1653"/>
                  <a:pt x="2401" y="1955"/>
                  <a:pt x="2509" y="2271"/>
                </a:cubicBezTo>
                <a:lnTo>
                  <a:pt x="1664" y="3363"/>
                </a:lnTo>
                <a:lnTo>
                  <a:pt x="1664" y="2007"/>
                </a:lnTo>
                <a:lnTo>
                  <a:pt x="2149" y="1381"/>
                </a:lnTo>
                <a:close/>
                <a:moveTo>
                  <a:pt x="2584" y="2507"/>
                </a:moveTo>
                <a:cubicBezTo>
                  <a:pt x="2639" y="2692"/>
                  <a:pt x="2686" y="2880"/>
                  <a:pt x="2722" y="3067"/>
                </a:cubicBezTo>
                <a:cubicBezTo>
                  <a:pt x="2265" y="3330"/>
                  <a:pt x="1917" y="3632"/>
                  <a:pt x="1684" y="3973"/>
                </a:cubicBezTo>
                <a:cubicBezTo>
                  <a:pt x="1677" y="3985"/>
                  <a:pt x="1670" y="3996"/>
                  <a:pt x="1663" y="4007"/>
                </a:cubicBezTo>
                <a:lnTo>
                  <a:pt x="1663" y="3697"/>
                </a:lnTo>
                <a:lnTo>
                  <a:pt x="2584" y="2507"/>
                </a:lnTo>
                <a:close/>
                <a:moveTo>
                  <a:pt x="4631" y="2580"/>
                </a:moveTo>
                <a:lnTo>
                  <a:pt x="4443" y="3349"/>
                </a:lnTo>
                <a:lnTo>
                  <a:pt x="3382" y="4192"/>
                </a:lnTo>
                <a:lnTo>
                  <a:pt x="3710" y="2851"/>
                </a:lnTo>
                <a:cubicBezTo>
                  <a:pt x="4023" y="2739"/>
                  <a:pt x="4338" y="2651"/>
                  <a:pt x="4631" y="2580"/>
                </a:cubicBezTo>
                <a:close/>
                <a:moveTo>
                  <a:pt x="5361" y="3500"/>
                </a:moveTo>
                <a:cubicBezTo>
                  <a:pt x="5227" y="3768"/>
                  <a:pt x="5069" y="4055"/>
                  <a:pt x="4888" y="4335"/>
                </a:cubicBezTo>
                <a:lnTo>
                  <a:pt x="3509" y="4354"/>
                </a:lnTo>
                <a:lnTo>
                  <a:pt x="4570" y="3510"/>
                </a:lnTo>
                <a:lnTo>
                  <a:pt x="5361" y="3500"/>
                </a:lnTo>
                <a:close/>
                <a:moveTo>
                  <a:pt x="537" y="2509"/>
                </a:moveTo>
                <a:lnTo>
                  <a:pt x="1458" y="3699"/>
                </a:lnTo>
                <a:lnTo>
                  <a:pt x="1458" y="4420"/>
                </a:lnTo>
                <a:cubicBezTo>
                  <a:pt x="1401" y="4580"/>
                  <a:pt x="1366" y="4745"/>
                  <a:pt x="1353" y="4918"/>
                </a:cubicBezTo>
                <a:lnTo>
                  <a:pt x="333" y="3599"/>
                </a:lnTo>
                <a:cubicBezTo>
                  <a:pt x="353" y="3240"/>
                  <a:pt x="430" y="2870"/>
                  <a:pt x="537" y="2509"/>
                </a:cubicBezTo>
                <a:close/>
                <a:moveTo>
                  <a:pt x="3478" y="2939"/>
                </a:moveTo>
                <a:lnTo>
                  <a:pt x="3120" y="4402"/>
                </a:lnTo>
                <a:lnTo>
                  <a:pt x="2058" y="5245"/>
                </a:lnTo>
                <a:lnTo>
                  <a:pt x="2496" y="3458"/>
                </a:lnTo>
                <a:cubicBezTo>
                  <a:pt x="2789" y="3249"/>
                  <a:pt x="3128" y="3080"/>
                  <a:pt x="3478" y="2939"/>
                </a:cubicBezTo>
                <a:close/>
                <a:moveTo>
                  <a:pt x="4750" y="4543"/>
                </a:moveTo>
                <a:cubicBezTo>
                  <a:pt x="4535" y="4851"/>
                  <a:pt x="4293" y="5142"/>
                  <a:pt x="4023" y="5382"/>
                </a:cubicBezTo>
                <a:lnTo>
                  <a:pt x="2185" y="5404"/>
                </a:lnTo>
                <a:lnTo>
                  <a:pt x="2185" y="5404"/>
                </a:lnTo>
                <a:lnTo>
                  <a:pt x="3246" y="4561"/>
                </a:lnTo>
                <a:lnTo>
                  <a:pt x="4750" y="4543"/>
                </a:lnTo>
                <a:close/>
                <a:moveTo>
                  <a:pt x="332" y="3932"/>
                </a:moveTo>
                <a:lnTo>
                  <a:pt x="1355" y="5255"/>
                </a:lnTo>
                <a:cubicBezTo>
                  <a:pt x="1363" y="5363"/>
                  <a:pt x="1381" y="5475"/>
                  <a:pt x="1407" y="5589"/>
                </a:cubicBezTo>
                <a:cubicBezTo>
                  <a:pt x="911" y="5347"/>
                  <a:pt x="580" y="4980"/>
                  <a:pt x="429" y="4494"/>
                </a:cubicBezTo>
                <a:cubicBezTo>
                  <a:pt x="372" y="4316"/>
                  <a:pt x="343" y="4126"/>
                  <a:pt x="332" y="3932"/>
                </a:cubicBezTo>
                <a:close/>
                <a:moveTo>
                  <a:pt x="2235" y="3665"/>
                </a:moveTo>
                <a:lnTo>
                  <a:pt x="1796" y="5453"/>
                </a:lnTo>
                <a:lnTo>
                  <a:pt x="1621" y="5592"/>
                </a:lnTo>
                <a:cubicBezTo>
                  <a:pt x="1483" y="5030"/>
                  <a:pt x="1559" y="4524"/>
                  <a:pt x="1854" y="4090"/>
                </a:cubicBezTo>
                <a:cubicBezTo>
                  <a:pt x="1959" y="3935"/>
                  <a:pt x="2088" y="3794"/>
                  <a:pt x="2235" y="3665"/>
                </a:cubicBezTo>
                <a:close/>
                <a:moveTo>
                  <a:pt x="3762" y="5589"/>
                </a:moveTo>
                <a:lnTo>
                  <a:pt x="3762" y="5589"/>
                </a:lnTo>
                <a:cubicBezTo>
                  <a:pt x="3604" y="5702"/>
                  <a:pt x="3438" y="5796"/>
                  <a:pt x="3264" y="5863"/>
                </a:cubicBezTo>
                <a:cubicBezTo>
                  <a:pt x="3059" y="5942"/>
                  <a:pt x="2850" y="5981"/>
                  <a:pt x="2639" y="5981"/>
                </a:cubicBezTo>
                <a:cubicBezTo>
                  <a:pt x="2345" y="5981"/>
                  <a:pt x="2046" y="5905"/>
                  <a:pt x="1746" y="5752"/>
                </a:cubicBezTo>
                <a:lnTo>
                  <a:pt x="1923" y="5612"/>
                </a:lnTo>
                <a:lnTo>
                  <a:pt x="3762" y="5589"/>
                </a:lnTo>
                <a:close/>
                <a:moveTo>
                  <a:pt x="1564" y="1"/>
                </a:moveTo>
                <a:cubicBezTo>
                  <a:pt x="1551" y="1"/>
                  <a:pt x="1540" y="3"/>
                  <a:pt x="1529" y="8"/>
                </a:cubicBezTo>
                <a:cubicBezTo>
                  <a:pt x="1526" y="10"/>
                  <a:pt x="1524" y="10"/>
                  <a:pt x="1522" y="11"/>
                </a:cubicBezTo>
                <a:cubicBezTo>
                  <a:pt x="1511" y="16"/>
                  <a:pt x="1501" y="22"/>
                  <a:pt x="1494" y="31"/>
                </a:cubicBezTo>
                <a:cubicBezTo>
                  <a:pt x="1493" y="32"/>
                  <a:pt x="1491" y="34"/>
                  <a:pt x="1490" y="36"/>
                </a:cubicBezTo>
                <a:cubicBezTo>
                  <a:pt x="1486" y="39"/>
                  <a:pt x="1483" y="43"/>
                  <a:pt x="1480" y="47"/>
                </a:cubicBezTo>
                <a:cubicBezTo>
                  <a:pt x="1475" y="52"/>
                  <a:pt x="1179" y="498"/>
                  <a:pt x="867" y="1137"/>
                </a:cubicBezTo>
                <a:cubicBezTo>
                  <a:pt x="794" y="1286"/>
                  <a:pt x="720" y="1446"/>
                  <a:pt x="649" y="1613"/>
                </a:cubicBezTo>
                <a:cubicBezTo>
                  <a:pt x="139" y="2812"/>
                  <a:pt x="0" y="3802"/>
                  <a:pt x="236" y="4556"/>
                </a:cubicBezTo>
                <a:cubicBezTo>
                  <a:pt x="426" y="5162"/>
                  <a:pt x="858" y="5600"/>
                  <a:pt x="1519" y="5863"/>
                </a:cubicBezTo>
                <a:cubicBezTo>
                  <a:pt x="1895" y="6080"/>
                  <a:pt x="2271" y="6188"/>
                  <a:pt x="2641" y="6188"/>
                </a:cubicBezTo>
                <a:cubicBezTo>
                  <a:pt x="2877" y="6188"/>
                  <a:pt x="3112" y="6144"/>
                  <a:pt x="3342" y="6055"/>
                </a:cubicBezTo>
                <a:cubicBezTo>
                  <a:pt x="3612" y="5952"/>
                  <a:pt x="3874" y="5788"/>
                  <a:pt x="4130" y="5568"/>
                </a:cubicBezTo>
                <a:cubicBezTo>
                  <a:pt x="4137" y="5563"/>
                  <a:pt x="4144" y="5558"/>
                  <a:pt x="4150" y="5552"/>
                </a:cubicBezTo>
                <a:cubicBezTo>
                  <a:pt x="4586" y="5169"/>
                  <a:pt x="5000" y="4618"/>
                  <a:pt x="5389" y="3903"/>
                </a:cubicBezTo>
                <a:cubicBezTo>
                  <a:pt x="5476" y="3743"/>
                  <a:pt x="5556" y="3586"/>
                  <a:pt x="5628" y="3436"/>
                </a:cubicBezTo>
                <a:cubicBezTo>
                  <a:pt x="5933" y="2794"/>
                  <a:pt x="6098" y="2285"/>
                  <a:pt x="6099" y="2278"/>
                </a:cubicBezTo>
                <a:cubicBezTo>
                  <a:pt x="6100" y="2273"/>
                  <a:pt x="6102" y="2268"/>
                  <a:pt x="6102" y="2263"/>
                </a:cubicBezTo>
                <a:cubicBezTo>
                  <a:pt x="6098" y="2258"/>
                  <a:pt x="6098" y="2256"/>
                  <a:pt x="6099" y="2254"/>
                </a:cubicBezTo>
                <a:cubicBezTo>
                  <a:pt x="6100" y="2243"/>
                  <a:pt x="6099" y="2231"/>
                  <a:pt x="6097" y="2220"/>
                </a:cubicBezTo>
                <a:cubicBezTo>
                  <a:pt x="6097" y="2217"/>
                  <a:pt x="6095" y="2215"/>
                  <a:pt x="6094" y="2212"/>
                </a:cubicBezTo>
                <a:cubicBezTo>
                  <a:pt x="6090" y="2201"/>
                  <a:pt x="6085" y="2189"/>
                  <a:pt x="6078" y="2180"/>
                </a:cubicBezTo>
                <a:cubicBezTo>
                  <a:pt x="6070" y="2170"/>
                  <a:pt x="6059" y="2162"/>
                  <a:pt x="6049" y="2156"/>
                </a:cubicBezTo>
                <a:cubicBezTo>
                  <a:pt x="6048" y="2155"/>
                  <a:pt x="6046" y="2154"/>
                  <a:pt x="6044" y="2154"/>
                </a:cubicBezTo>
                <a:cubicBezTo>
                  <a:pt x="6034" y="2149"/>
                  <a:pt x="6023" y="2144"/>
                  <a:pt x="6011" y="2143"/>
                </a:cubicBezTo>
                <a:lnTo>
                  <a:pt x="6006" y="2143"/>
                </a:lnTo>
                <a:cubicBezTo>
                  <a:pt x="6003" y="2143"/>
                  <a:pt x="5999" y="2143"/>
                  <a:pt x="5996" y="2143"/>
                </a:cubicBezTo>
                <a:cubicBezTo>
                  <a:pt x="5994" y="2143"/>
                  <a:pt x="5992" y="2143"/>
                  <a:pt x="5991" y="2143"/>
                </a:cubicBezTo>
                <a:cubicBezTo>
                  <a:pt x="5985" y="2143"/>
                  <a:pt x="5451" y="2187"/>
                  <a:pt x="4757" y="2341"/>
                </a:cubicBezTo>
                <a:cubicBezTo>
                  <a:pt x="4594" y="2377"/>
                  <a:pt x="4422" y="2418"/>
                  <a:pt x="4247" y="2467"/>
                </a:cubicBezTo>
                <a:cubicBezTo>
                  <a:pt x="3737" y="2607"/>
                  <a:pt x="3294" y="2775"/>
                  <a:pt x="2915" y="2968"/>
                </a:cubicBezTo>
                <a:cubicBezTo>
                  <a:pt x="2620" y="1510"/>
                  <a:pt x="1688" y="107"/>
                  <a:pt x="1648" y="47"/>
                </a:cubicBezTo>
                <a:cubicBezTo>
                  <a:pt x="1645" y="43"/>
                  <a:pt x="1642" y="39"/>
                  <a:pt x="1638" y="36"/>
                </a:cubicBezTo>
                <a:cubicBezTo>
                  <a:pt x="1637" y="34"/>
                  <a:pt x="1636" y="32"/>
                  <a:pt x="1634" y="31"/>
                </a:cubicBezTo>
                <a:cubicBezTo>
                  <a:pt x="1627" y="22"/>
                  <a:pt x="1617" y="16"/>
                  <a:pt x="1606" y="11"/>
                </a:cubicBezTo>
                <a:cubicBezTo>
                  <a:pt x="1603" y="10"/>
                  <a:pt x="1601" y="10"/>
                  <a:pt x="1600" y="8"/>
                </a:cubicBezTo>
                <a:cubicBezTo>
                  <a:pt x="1588" y="5"/>
                  <a:pt x="1577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5" name="Google Shape;1005;p17"/>
          <p:cNvGrpSpPr/>
          <p:nvPr/>
        </p:nvGrpSpPr>
        <p:grpSpPr>
          <a:xfrm>
            <a:off x="7853736" y="3382816"/>
            <a:ext cx="857534" cy="872495"/>
            <a:chOff x="5716877" y="1321801"/>
            <a:chExt cx="656209" cy="656209"/>
          </a:xfrm>
        </p:grpSpPr>
        <p:sp>
          <p:nvSpPr>
            <p:cNvPr id="1006" name="Google Shape;1006;p17"/>
            <p:cNvSpPr/>
            <p:nvPr/>
          </p:nvSpPr>
          <p:spPr>
            <a:xfrm>
              <a:off x="5716877" y="1321801"/>
              <a:ext cx="656209" cy="656209"/>
            </a:xfrm>
            <a:custGeom>
              <a:rect b="b" l="l" r="r" t="t"/>
              <a:pathLst>
                <a:path extrusionOk="0" h="10381" w="10381">
                  <a:moveTo>
                    <a:pt x="5190" y="1"/>
                  </a:moveTo>
                  <a:cubicBezTo>
                    <a:pt x="3813" y="1"/>
                    <a:pt x="2494" y="547"/>
                    <a:pt x="1519" y="1520"/>
                  </a:cubicBezTo>
                  <a:cubicBezTo>
                    <a:pt x="546" y="2494"/>
                    <a:pt x="0" y="3814"/>
                    <a:pt x="0" y="5190"/>
                  </a:cubicBezTo>
                  <a:cubicBezTo>
                    <a:pt x="0" y="6566"/>
                    <a:pt x="546" y="7887"/>
                    <a:pt x="1519" y="8860"/>
                  </a:cubicBezTo>
                  <a:cubicBezTo>
                    <a:pt x="2494" y="9833"/>
                    <a:pt x="3813" y="10381"/>
                    <a:pt x="5190" y="10381"/>
                  </a:cubicBezTo>
                  <a:cubicBezTo>
                    <a:pt x="6566" y="10381"/>
                    <a:pt x="7887" y="9833"/>
                    <a:pt x="8860" y="8860"/>
                  </a:cubicBezTo>
                  <a:cubicBezTo>
                    <a:pt x="9833" y="7887"/>
                    <a:pt x="10380" y="6566"/>
                    <a:pt x="10380" y="5190"/>
                  </a:cubicBezTo>
                  <a:cubicBezTo>
                    <a:pt x="10380" y="3814"/>
                    <a:pt x="9833" y="2494"/>
                    <a:pt x="8860" y="1520"/>
                  </a:cubicBezTo>
                  <a:cubicBezTo>
                    <a:pt x="7887" y="547"/>
                    <a:pt x="6566" y="1"/>
                    <a:pt x="5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5965613" y="1769905"/>
              <a:ext cx="158979" cy="44438"/>
            </a:xfrm>
            <a:custGeom>
              <a:rect b="b" l="l" r="r" t="t"/>
              <a:pathLst>
                <a:path extrusionOk="0" h="703" w="2515">
                  <a:moveTo>
                    <a:pt x="164" y="0"/>
                  </a:moveTo>
                  <a:cubicBezTo>
                    <a:pt x="71" y="17"/>
                    <a:pt x="0" y="97"/>
                    <a:pt x="0" y="196"/>
                  </a:cubicBezTo>
                  <a:cubicBezTo>
                    <a:pt x="0" y="306"/>
                    <a:pt x="89" y="394"/>
                    <a:pt x="199" y="394"/>
                  </a:cubicBezTo>
                  <a:lnTo>
                    <a:pt x="567" y="394"/>
                  </a:lnTo>
                  <a:cubicBezTo>
                    <a:pt x="585" y="569"/>
                    <a:pt x="733" y="702"/>
                    <a:pt x="910" y="702"/>
                  </a:cubicBezTo>
                  <a:lnTo>
                    <a:pt x="1546" y="702"/>
                  </a:lnTo>
                  <a:cubicBezTo>
                    <a:pt x="1722" y="702"/>
                    <a:pt x="1871" y="569"/>
                    <a:pt x="1889" y="394"/>
                  </a:cubicBezTo>
                  <a:lnTo>
                    <a:pt x="2314" y="394"/>
                  </a:lnTo>
                  <a:cubicBezTo>
                    <a:pt x="2424" y="394"/>
                    <a:pt x="2512" y="304"/>
                    <a:pt x="2512" y="196"/>
                  </a:cubicBezTo>
                  <a:cubicBezTo>
                    <a:pt x="2514" y="97"/>
                    <a:pt x="2443" y="17"/>
                    <a:pt x="2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5908028" y="1445316"/>
              <a:ext cx="274089" cy="310247"/>
            </a:xfrm>
            <a:custGeom>
              <a:rect b="b" l="l" r="r" t="t"/>
              <a:pathLst>
                <a:path extrusionOk="0" h="4908" w="4336">
                  <a:moveTo>
                    <a:pt x="1792" y="1334"/>
                  </a:moveTo>
                  <a:lnTo>
                    <a:pt x="2917" y="1357"/>
                  </a:lnTo>
                  <a:lnTo>
                    <a:pt x="2343" y="2288"/>
                  </a:lnTo>
                  <a:lnTo>
                    <a:pt x="3374" y="2288"/>
                  </a:lnTo>
                  <a:lnTo>
                    <a:pt x="1607" y="4082"/>
                  </a:lnTo>
                  <a:lnTo>
                    <a:pt x="2028" y="2777"/>
                  </a:lnTo>
                  <a:lnTo>
                    <a:pt x="1008" y="2777"/>
                  </a:lnTo>
                  <a:lnTo>
                    <a:pt x="1792" y="1334"/>
                  </a:lnTo>
                  <a:close/>
                  <a:moveTo>
                    <a:pt x="2169" y="1"/>
                  </a:moveTo>
                  <a:cubicBezTo>
                    <a:pt x="972" y="1"/>
                    <a:pt x="1" y="972"/>
                    <a:pt x="1" y="2169"/>
                  </a:cubicBezTo>
                  <a:cubicBezTo>
                    <a:pt x="1" y="2830"/>
                    <a:pt x="297" y="3420"/>
                    <a:pt x="760" y="3817"/>
                  </a:cubicBezTo>
                  <a:cubicBezTo>
                    <a:pt x="854" y="3930"/>
                    <a:pt x="1031" y="4178"/>
                    <a:pt x="1147" y="4508"/>
                  </a:cubicBezTo>
                  <a:lnTo>
                    <a:pt x="1097" y="4508"/>
                  </a:lnTo>
                  <a:cubicBezTo>
                    <a:pt x="987" y="4508"/>
                    <a:pt x="897" y="4598"/>
                    <a:pt x="897" y="4709"/>
                  </a:cubicBezTo>
                  <a:cubicBezTo>
                    <a:pt x="897" y="4813"/>
                    <a:pt x="975" y="4896"/>
                    <a:pt x="1075" y="4907"/>
                  </a:cubicBezTo>
                  <a:lnTo>
                    <a:pt x="3261" y="4907"/>
                  </a:lnTo>
                  <a:cubicBezTo>
                    <a:pt x="3362" y="4896"/>
                    <a:pt x="3437" y="4811"/>
                    <a:pt x="3437" y="4709"/>
                  </a:cubicBezTo>
                  <a:cubicBezTo>
                    <a:pt x="3437" y="4598"/>
                    <a:pt x="3347" y="4508"/>
                    <a:pt x="3236" y="4508"/>
                  </a:cubicBezTo>
                  <a:lnTo>
                    <a:pt x="3207" y="4508"/>
                  </a:lnTo>
                  <a:cubicBezTo>
                    <a:pt x="3369" y="4047"/>
                    <a:pt x="3653" y="3749"/>
                    <a:pt x="3653" y="3749"/>
                  </a:cubicBezTo>
                  <a:cubicBezTo>
                    <a:pt x="4073" y="3350"/>
                    <a:pt x="4336" y="2791"/>
                    <a:pt x="4336" y="2169"/>
                  </a:cubicBezTo>
                  <a:cubicBezTo>
                    <a:pt x="4336" y="972"/>
                    <a:pt x="3366" y="1"/>
                    <a:pt x="2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8"/>
          <p:cNvSpPr/>
          <p:nvPr/>
        </p:nvSpPr>
        <p:spPr>
          <a:xfrm>
            <a:off x="4946378" y="3814310"/>
            <a:ext cx="1143299" cy="1144236"/>
          </a:xfrm>
          <a:custGeom>
            <a:rect b="b" l="l" r="r" t="t"/>
            <a:pathLst>
              <a:path extrusionOk="0" h="12213" w="12203">
                <a:moveTo>
                  <a:pt x="5897" y="1"/>
                </a:moveTo>
                <a:cubicBezTo>
                  <a:pt x="5649" y="1"/>
                  <a:pt x="5511" y="20"/>
                  <a:pt x="5511" y="20"/>
                </a:cubicBezTo>
                <a:cubicBezTo>
                  <a:pt x="5848" y="333"/>
                  <a:pt x="6160" y="1751"/>
                  <a:pt x="6318" y="2493"/>
                </a:cubicBezTo>
                <a:cubicBezTo>
                  <a:pt x="6358" y="2680"/>
                  <a:pt x="6386" y="2834"/>
                  <a:pt x="6405" y="2930"/>
                </a:cubicBezTo>
                <a:lnTo>
                  <a:pt x="6405" y="2931"/>
                </a:lnTo>
                <a:cubicBezTo>
                  <a:pt x="6625" y="4132"/>
                  <a:pt x="7318" y="4496"/>
                  <a:pt x="7897" y="4496"/>
                </a:cubicBezTo>
                <a:cubicBezTo>
                  <a:pt x="8342" y="4496"/>
                  <a:pt x="8721" y="4280"/>
                  <a:pt x="8765" y="4063"/>
                </a:cubicBezTo>
                <a:cubicBezTo>
                  <a:pt x="9046" y="2707"/>
                  <a:pt x="7894" y="1499"/>
                  <a:pt x="6780" y="672"/>
                </a:cubicBezTo>
                <a:lnTo>
                  <a:pt x="6780" y="672"/>
                </a:lnTo>
                <a:cubicBezTo>
                  <a:pt x="6970" y="765"/>
                  <a:pt x="9026" y="949"/>
                  <a:pt x="10359" y="2518"/>
                </a:cubicBezTo>
                <a:lnTo>
                  <a:pt x="10356" y="2518"/>
                </a:lnTo>
                <a:cubicBezTo>
                  <a:pt x="10636" y="2845"/>
                  <a:pt x="10817" y="3203"/>
                  <a:pt x="11015" y="3588"/>
                </a:cubicBezTo>
                <a:cubicBezTo>
                  <a:pt x="11405" y="4345"/>
                  <a:pt x="11625" y="5202"/>
                  <a:pt x="11625" y="6113"/>
                </a:cubicBezTo>
                <a:cubicBezTo>
                  <a:pt x="11625" y="9164"/>
                  <a:pt x="9152" y="11638"/>
                  <a:pt x="6100" y="11638"/>
                </a:cubicBezTo>
                <a:cubicBezTo>
                  <a:pt x="3049" y="11638"/>
                  <a:pt x="575" y="9164"/>
                  <a:pt x="575" y="6113"/>
                </a:cubicBezTo>
                <a:cubicBezTo>
                  <a:pt x="575" y="3439"/>
                  <a:pt x="2473" y="1211"/>
                  <a:pt x="4994" y="697"/>
                </a:cubicBezTo>
                <a:cubicBezTo>
                  <a:pt x="4969" y="645"/>
                  <a:pt x="4952" y="610"/>
                  <a:pt x="4937" y="589"/>
                </a:cubicBezTo>
                <a:lnTo>
                  <a:pt x="4535" y="215"/>
                </a:lnTo>
                <a:cubicBezTo>
                  <a:pt x="1924" y="907"/>
                  <a:pt x="1" y="3285"/>
                  <a:pt x="1" y="6111"/>
                </a:cubicBezTo>
                <a:cubicBezTo>
                  <a:pt x="1" y="9480"/>
                  <a:pt x="2733" y="12212"/>
                  <a:pt x="6102" y="12212"/>
                </a:cubicBezTo>
                <a:cubicBezTo>
                  <a:pt x="9470" y="12212"/>
                  <a:pt x="12202" y="9480"/>
                  <a:pt x="12202" y="6111"/>
                </a:cubicBezTo>
                <a:cubicBezTo>
                  <a:pt x="12201" y="5217"/>
                  <a:pt x="12007" y="4367"/>
                  <a:pt x="11660" y="3601"/>
                </a:cubicBezTo>
                <a:cubicBezTo>
                  <a:pt x="11531" y="3315"/>
                  <a:pt x="11382" y="3043"/>
                  <a:pt x="11211" y="2784"/>
                </a:cubicBezTo>
                <a:lnTo>
                  <a:pt x="11213" y="2784"/>
                </a:lnTo>
                <a:cubicBezTo>
                  <a:pt x="11163" y="2708"/>
                  <a:pt x="11112" y="2634"/>
                  <a:pt x="11057" y="2561"/>
                </a:cubicBezTo>
                <a:cubicBezTo>
                  <a:pt x="11047" y="2547"/>
                  <a:pt x="11039" y="2533"/>
                  <a:pt x="11029" y="2518"/>
                </a:cubicBezTo>
                <a:lnTo>
                  <a:pt x="11027" y="2518"/>
                </a:lnTo>
                <a:cubicBezTo>
                  <a:pt x="10069" y="1242"/>
                  <a:pt x="8561" y="496"/>
                  <a:pt x="8031" y="372"/>
                </a:cubicBezTo>
                <a:cubicBezTo>
                  <a:pt x="7085" y="58"/>
                  <a:pt x="6326" y="1"/>
                  <a:pt x="5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18"/>
          <p:cNvSpPr/>
          <p:nvPr/>
        </p:nvSpPr>
        <p:spPr>
          <a:xfrm>
            <a:off x="4833104" y="3691669"/>
            <a:ext cx="1369654" cy="1369748"/>
          </a:xfrm>
          <a:custGeom>
            <a:rect b="b" l="l" r="r" t="t"/>
            <a:pathLst>
              <a:path extrusionOk="0" h="14620" w="14619">
                <a:moveTo>
                  <a:pt x="7309" y="385"/>
                </a:moveTo>
                <a:cubicBezTo>
                  <a:pt x="11129" y="385"/>
                  <a:pt x="14234" y="3493"/>
                  <a:pt x="14234" y="7310"/>
                </a:cubicBezTo>
                <a:cubicBezTo>
                  <a:pt x="14234" y="11128"/>
                  <a:pt x="11128" y="14235"/>
                  <a:pt x="7309" y="14235"/>
                </a:cubicBezTo>
                <a:cubicBezTo>
                  <a:pt x="3491" y="14235"/>
                  <a:pt x="385" y="11128"/>
                  <a:pt x="385" y="7310"/>
                </a:cubicBezTo>
                <a:cubicBezTo>
                  <a:pt x="385" y="3493"/>
                  <a:pt x="3491" y="385"/>
                  <a:pt x="7309" y="385"/>
                </a:cubicBezTo>
                <a:close/>
                <a:moveTo>
                  <a:pt x="7309" y="1"/>
                </a:moveTo>
                <a:cubicBezTo>
                  <a:pt x="3280" y="1"/>
                  <a:pt x="0" y="3280"/>
                  <a:pt x="0" y="7310"/>
                </a:cubicBezTo>
                <a:cubicBezTo>
                  <a:pt x="0" y="11341"/>
                  <a:pt x="3280" y="14620"/>
                  <a:pt x="7309" y="14620"/>
                </a:cubicBezTo>
                <a:cubicBezTo>
                  <a:pt x="11340" y="14620"/>
                  <a:pt x="14619" y="11341"/>
                  <a:pt x="14619" y="7310"/>
                </a:cubicBezTo>
                <a:cubicBezTo>
                  <a:pt x="14619" y="3280"/>
                  <a:pt x="11339" y="1"/>
                  <a:pt x="73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5" name="Google Shape;1015;p18"/>
          <p:cNvGrpSpPr/>
          <p:nvPr/>
        </p:nvGrpSpPr>
        <p:grpSpPr>
          <a:xfrm>
            <a:off x="5301818" y="4300937"/>
            <a:ext cx="432253" cy="384953"/>
            <a:chOff x="974221" y="3894559"/>
            <a:chExt cx="506863" cy="451398"/>
          </a:xfrm>
        </p:grpSpPr>
        <p:sp>
          <p:nvSpPr>
            <p:cNvPr id="1016" name="Google Shape;1016;p18"/>
            <p:cNvSpPr/>
            <p:nvPr/>
          </p:nvSpPr>
          <p:spPr>
            <a:xfrm>
              <a:off x="974221" y="3894559"/>
              <a:ext cx="506863" cy="451398"/>
            </a:xfrm>
            <a:custGeom>
              <a:rect b="b" l="l" r="r" t="t"/>
              <a:pathLst>
                <a:path extrusionOk="0" h="4818" w="5410">
                  <a:moveTo>
                    <a:pt x="1174" y="693"/>
                  </a:moveTo>
                  <a:lnTo>
                    <a:pt x="1174" y="1259"/>
                  </a:lnTo>
                  <a:lnTo>
                    <a:pt x="610" y="1259"/>
                  </a:lnTo>
                  <a:lnTo>
                    <a:pt x="610" y="693"/>
                  </a:lnTo>
                  <a:close/>
                  <a:moveTo>
                    <a:pt x="2491" y="693"/>
                  </a:moveTo>
                  <a:lnTo>
                    <a:pt x="2491" y="1259"/>
                  </a:lnTo>
                  <a:lnTo>
                    <a:pt x="1926" y="1259"/>
                  </a:lnTo>
                  <a:lnTo>
                    <a:pt x="1926" y="693"/>
                  </a:lnTo>
                  <a:close/>
                  <a:moveTo>
                    <a:pt x="1174" y="2048"/>
                  </a:moveTo>
                  <a:lnTo>
                    <a:pt x="1174" y="2614"/>
                  </a:lnTo>
                  <a:lnTo>
                    <a:pt x="610" y="2614"/>
                  </a:lnTo>
                  <a:lnTo>
                    <a:pt x="610" y="2048"/>
                  </a:lnTo>
                  <a:close/>
                  <a:moveTo>
                    <a:pt x="2491" y="2048"/>
                  </a:moveTo>
                  <a:lnTo>
                    <a:pt x="2491" y="2614"/>
                  </a:lnTo>
                  <a:lnTo>
                    <a:pt x="1926" y="2614"/>
                  </a:lnTo>
                  <a:lnTo>
                    <a:pt x="1926" y="2048"/>
                  </a:lnTo>
                  <a:close/>
                  <a:moveTo>
                    <a:pt x="1174" y="3403"/>
                  </a:moveTo>
                  <a:lnTo>
                    <a:pt x="1174" y="3968"/>
                  </a:lnTo>
                  <a:lnTo>
                    <a:pt x="610" y="3968"/>
                  </a:lnTo>
                  <a:lnTo>
                    <a:pt x="610" y="3403"/>
                  </a:lnTo>
                  <a:close/>
                  <a:moveTo>
                    <a:pt x="2491" y="3403"/>
                  </a:moveTo>
                  <a:lnTo>
                    <a:pt x="2491" y="3968"/>
                  </a:lnTo>
                  <a:lnTo>
                    <a:pt x="1926" y="3968"/>
                  </a:lnTo>
                  <a:lnTo>
                    <a:pt x="1926" y="3403"/>
                  </a:lnTo>
                  <a:close/>
                  <a:moveTo>
                    <a:pt x="1" y="0"/>
                  </a:moveTo>
                  <a:lnTo>
                    <a:pt x="1" y="4817"/>
                  </a:lnTo>
                  <a:lnTo>
                    <a:pt x="3098" y="4817"/>
                  </a:lnTo>
                  <a:lnTo>
                    <a:pt x="3098" y="1709"/>
                  </a:lnTo>
                  <a:lnTo>
                    <a:pt x="4952" y="1709"/>
                  </a:lnTo>
                  <a:lnTo>
                    <a:pt x="4952" y="4783"/>
                  </a:lnTo>
                  <a:lnTo>
                    <a:pt x="5409" y="4783"/>
                  </a:lnTo>
                  <a:lnTo>
                    <a:pt x="5409" y="1250"/>
                  </a:lnTo>
                  <a:lnTo>
                    <a:pt x="3098" y="125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1308794" y="4094121"/>
              <a:ext cx="72610" cy="43941"/>
            </a:xfrm>
            <a:custGeom>
              <a:rect b="b" l="l" r="r" t="t"/>
              <a:pathLst>
                <a:path extrusionOk="0" h="469" w="775">
                  <a:moveTo>
                    <a:pt x="1" y="0"/>
                  </a:moveTo>
                  <a:lnTo>
                    <a:pt x="1" y="469"/>
                  </a:lnTo>
                  <a:lnTo>
                    <a:pt x="774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308794" y="4220322"/>
              <a:ext cx="72610" cy="44034"/>
            </a:xfrm>
            <a:custGeom>
              <a:rect b="b" l="l" r="r" t="t"/>
              <a:pathLst>
                <a:path extrusionOk="0" h="470" w="775">
                  <a:moveTo>
                    <a:pt x="1" y="1"/>
                  </a:moveTo>
                  <a:lnTo>
                    <a:pt x="1" y="469"/>
                  </a:lnTo>
                  <a:lnTo>
                    <a:pt x="774" y="469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18"/>
          <p:cNvSpPr/>
          <p:nvPr/>
        </p:nvSpPr>
        <p:spPr>
          <a:xfrm>
            <a:off x="401852" y="3814310"/>
            <a:ext cx="1143299" cy="1144236"/>
          </a:xfrm>
          <a:custGeom>
            <a:rect b="b" l="l" r="r" t="t"/>
            <a:pathLst>
              <a:path extrusionOk="0" h="12213" w="12203">
                <a:moveTo>
                  <a:pt x="5896" y="1"/>
                </a:moveTo>
                <a:cubicBezTo>
                  <a:pt x="5648" y="1"/>
                  <a:pt x="5510" y="20"/>
                  <a:pt x="5510" y="20"/>
                </a:cubicBezTo>
                <a:cubicBezTo>
                  <a:pt x="5847" y="333"/>
                  <a:pt x="6159" y="1751"/>
                  <a:pt x="6317" y="2493"/>
                </a:cubicBezTo>
                <a:cubicBezTo>
                  <a:pt x="6357" y="2680"/>
                  <a:pt x="6387" y="2834"/>
                  <a:pt x="6404" y="2930"/>
                </a:cubicBezTo>
                <a:lnTo>
                  <a:pt x="6404" y="2931"/>
                </a:lnTo>
                <a:cubicBezTo>
                  <a:pt x="6625" y="4132"/>
                  <a:pt x="7317" y="4496"/>
                  <a:pt x="7897" y="4496"/>
                </a:cubicBezTo>
                <a:cubicBezTo>
                  <a:pt x="8342" y="4496"/>
                  <a:pt x="8721" y="4280"/>
                  <a:pt x="8765" y="4063"/>
                </a:cubicBezTo>
                <a:cubicBezTo>
                  <a:pt x="9046" y="2707"/>
                  <a:pt x="7893" y="1499"/>
                  <a:pt x="6780" y="672"/>
                </a:cubicBezTo>
                <a:lnTo>
                  <a:pt x="6780" y="672"/>
                </a:lnTo>
                <a:cubicBezTo>
                  <a:pt x="6970" y="765"/>
                  <a:pt x="9026" y="949"/>
                  <a:pt x="10358" y="2518"/>
                </a:cubicBezTo>
                <a:lnTo>
                  <a:pt x="10356" y="2518"/>
                </a:lnTo>
                <a:cubicBezTo>
                  <a:pt x="10635" y="2845"/>
                  <a:pt x="10817" y="3203"/>
                  <a:pt x="11015" y="3588"/>
                </a:cubicBezTo>
                <a:cubicBezTo>
                  <a:pt x="11405" y="4345"/>
                  <a:pt x="11625" y="5202"/>
                  <a:pt x="11625" y="6113"/>
                </a:cubicBezTo>
                <a:cubicBezTo>
                  <a:pt x="11625" y="9164"/>
                  <a:pt x="9151" y="11638"/>
                  <a:pt x="6100" y="11638"/>
                </a:cubicBezTo>
                <a:cubicBezTo>
                  <a:pt x="3048" y="11638"/>
                  <a:pt x="575" y="9164"/>
                  <a:pt x="575" y="6113"/>
                </a:cubicBezTo>
                <a:cubicBezTo>
                  <a:pt x="575" y="3439"/>
                  <a:pt x="2473" y="1211"/>
                  <a:pt x="4993" y="697"/>
                </a:cubicBezTo>
                <a:cubicBezTo>
                  <a:pt x="4969" y="645"/>
                  <a:pt x="4951" y="610"/>
                  <a:pt x="4936" y="589"/>
                </a:cubicBezTo>
                <a:lnTo>
                  <a:pt x="4535" y="215"/>
                </a:lnTo>
                <a:cubicBezTo>
                  <a:pt x="1924" y="907"/>
                  <a:pt x="1" y="3285"/>
                  <a:pt x="1" y="6111"/>
                </a:cubicBezTo>
                <a:cubicBezTo>
                  <a:pt x="1" y="9480"/>
                  <a:pt x="2733" y="12212"/>
                  <a:pt x="6101" y="12212"/>
                </a:cubicBezTo>
                <a:cubicBezTo>
                  <a:pt x="9469" y="12212"/>
                  <a:pt x="12202" y="9480"/>
                  <a:pt x="12202" y="6111"/>
                </a:cubicBezTo>
                <a:cubicBezTo>
                  <a:pt x="12200" y="5217"/>
                  <a:pt x="12006" y="4367"/>
                  <a:pt x="11660" y="3601"/>
                </a:cubicBezTo>
                <a:cubicBezTo>
                  <a:pt x="11530" y="3315"/>
                  <a:pt x="11381" y="3043"/>
                  <a:pt x="11211" y="2784"/>
                </a:cubicBezTo>
                <a:lnTo>
                  <a:pt x="11212" y="2784"/>
                </a:lnTo>
                <a:cubicBezTo>
                  <a:pt x="11162" y="2708"/>
                  <a:pt x="11111" y="2634"/>
                  <a:pt x="11057" y="2561"/>
                </a:cubicBezTo>
                <a:cubicBezTo>
                  <a:pt x="11047" y="2547"/>
                  <a:pt x="11038" y="2533"/>
                  <a:pt x="11028" y="2518"/>
                </a:cubicBezTo>
                <a:lnTo>
                  <a:pt x="11027" y="2518"/>
                </a:lnTo>
                <a:cubicBezTo>
                  <a:pt x="10069" y="1242"/>
                  <a:pt x="8561" y="496"/>
                  <a:pt x="8030" y="372"/>
                </a:cubicBezTo>
                <a:cubicBezTo>
                  <a:pt x="7084" y="58"/>
                  <a:pt x="6325" y="1"/>
                  <a:pt x="58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8"/>
          <p:cNvSpPr/>
          <p:nvPr/>
        </p:nvSpPr>
        <p:spPr>
          <a:xfrm>
            <a:off x="288485" y="3691669"/>
            <a:ext cx="1369654" cy="1369748"/>
          </a:xfrm>
          <a:custGeom>
            <a:rect b="b" l="l" r="r" t="t"/>
            <a:pathLst>
              <a:path extrusionOk="0" h="14620" w="14619">
                <a:moveTo>
                  <a:pt x="7310" y="385"/>
                </a:moveTo>
                <a:cubicBezTo>
                  <a:pt x="11129" y="385"/>
                  <a:pt x="14234" y="3493"/>
                  <a:pt x="14234" y="7310"/>
                </a:cubicBezTo>
                <a:cubicBezTo>
                  <a:pt x="14234" y="11128"/>
                  <a:pt x="11128" y="14235"/>
                  <a:pt x="7310" y="14235"/>
                </a:cubicBezTo>
                <a:cubicBezTo>
                  <a:pt x="3491" y="14235"/>
                  <a:pt x="385" y="11128"/>
                  <a:pt x="385" y="7310"/>
                </a:cubicBezTo>
                <a:cubicBezTo>
                  <a:pt x="385" y="3493"/>
                  <a:pt x="3491" y="385"/>
                  <a:pt x="7310" y="385"/>
                </a:cubicBezTo>
                <a:close/>
                <a:moveTo>
                  <a:pt x="7310" y="1"/>
                </a:moveTo>
                <a:cubicBezTo>
                  <a:pt x="3280" y="1"/>
                  <a:pt x="0" y="3280"/>
                  <a:pt x="0" y="7310"/>
                </a:cubicBezTo>
                <a:cubicBezTo>
                  <a:pt x="0" y="11341"/>
                  <a:pt x="3280" y="14620"/>
                  <a:pt x="7310" y="14620"/>
                </a:cubicBezTo>
                <a:cubicBezTo>
                  <a:pt x="11340" y="14620"/>
                  <a:pt x="14619" y="11341"/>
                  <a:pt x="14619" y="7310"/>
                </a:cubicBezTo>
                <a:cubicBezTo>
                  <a:pt x="14619" y="3280"/>
                  <a:pt x="11340" y="1"/>
                  <a:pt x="73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1" name="Google Shape;1021;p18"/>
          <p:cNvGrpSpPr/>
          <p:nvPr/>
        </p:nvGrpSpPr>
        <p:grpSpPr>
          <a:xfrm>
            <a:off x="692288" y="4314011"/>
            <a:ext cx="557684" cy="406570"/>
            <a:chOff x="4154118" y="3868888"/>
            <a:chExt cx="736411" cy="536939"/>
          </a:xfrm>
        </p:grpSpPr>
        <p:sp>
          <p:nvSpPr>
            <p:cNvPr id="1022" name="Google Shape;1022;p18"/>
            <p:cNvSpPr/>
            <p:nvPr/>
          </p:nvSpPr>
          <p:spPr>
            <a:xfrm>
              <a:off x="4154118" y="4006426"/>
              <a:ext cx="352087" cy="399400"/>
            </a:xfrm>
            <a:custGeom>
              <a:rect b="b" l="l" r="r" t="t"/>
              <a:pathLst>
                <a:path extrusionOk="0" h="4263" w="3758">
                  <a:moveTo>
                    <a:pt x="142" y="0"/>
                  </a:moveTo>
                  <a:cubicBezTo>
                    <a:pt x="132" y="0"/>
                    <a:pt x="122" y="0"/>
                    <a:pt x="112" y="1"/>
                  </a:cubicBezTo>
                  <a:cubicBezTo>
                    <a:pt x="46" y="5"/>
                    <a:pt x="0" y="67"/>
                    <a:pt x="14" y="131"/>
                  </a:cubicBezTo>
                  <a:lnTo>
                    <a:pt x="522" y="2415"/>
                  </a:lnTo>
                  <a:cubicBezTo>
                    <a:pt x="569" y="2640"/>
                    <a:pt x="720" y="2828"/>
                    <a:pt x="927" y="2926"/>
                  </a:cubicBezTo>
                  <a:lnTo>
                    <a:pt x="1848" y="3360"/>
                  </a:lnTo>
                  <a:cubicBezTo>
                    <a:pt x="2040" y="3451"/>
                    <a:pt x="2163" y="3643"/>
                    <a:pt x="2163" y="3855"/>
                  </a:cubicBezTo>
                  <a:lnTo>
                    <a:pt x="2163" y="4263"/>
                  </a:lnTo>
                  <a:lnTo>
                    <a:pt x="3757" y="4263"/>
                  </a:lnTo>
                  <a:lnTo>
                    <a:pt x="3757" y="2526"/>
                  </a:lnTo>
                  <a:cubicBezTo>
                    <a:pt x="3757" y="2352"/>
                    <a:pt x="3677" y="2188"/>
                    <a:pt x="3538" y="2081"/>
                  </a:cubicBezTo>
                  <a:lnTo>
                    <a:pt x="2621" y="1373"/>
                  </a:lnTo>
                  <a:cubicBezTo>
                    <a:pt x="2569" y="1333"/>
                    <a:pt x="2510" y="1315"/>
                    <a:pt x="2451" y="1315"/>
                  </a:cubicBezTo>
                  <a:cubicBezTo>
                    <a:pt x="2330" y="1315"/>
                    <a:pt x="2213" y="1394"/>
                    <a:pt x="2178" y="1525"/>
                  </a:cubicBezTo>
                  <a:cubicBezTo>
                    <a:pt x="2150" y="1629"/>
                    <a:pt x="2186" y="1743"/>
                    <a:pt x="2268" y="1811"/>
                  </a:cubicBezTo>
                  <a:lnTo>
                    <a:pt x="2623" y="2109"/>
                  </a:lnTo>
                  <a:cubicBezTo>
                    <a:pt x="2682" y="2159"/>
                    <a:pt x="2717" y="2232"/>
                    <a:pt x="2717" y="2308"/>
                  </a:cubicBezTo>
                  <a:lnTo>
                    <a:pt x="2717" y="2709"/>
                  </a:lnTo>
                  <a:lnTo>
                    <a:pt x="1275" y="2065"/>
                  </a:lnTo>
                  <a:lnTo>
                    <a:pt x="609" y="321"/>
                  </a:lnTo>
                  <a:cubicBezTo>
                    <a:pt x="535" y="126"/>
                    <a:pt x="347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4538254" y="4006426"/>
              <a:ext cx="352274" cy="399400"/>
            </a:xfrm>
            <a:custGeom>
              <a:rect b="b" l="l" r="r" t="t"/>
              <a:pathLst>
                <a:path extrusionOk="0" h="4263" w="3760">
                  <a:moveTo>
                    <a:pt x="3617" y="0"/>
                  </a:moveTo>
                  <a:cubicBezTo>
                    <a:pt x="3412" y="0"/>
                    <a:pt x="3224" y="126"/>
                    <a:pt x="3150" y="321"/>
                  </a:cubicBezTo>
                  <a:lnTo>
                    <a:pt x="2484" y="2065"/>
                  </a:lnTo>
                  <a:lnTo>
                    <a:pt x="1043" y="2709"/>
                  </a:lnTo>
                  <a:lnTo>
                    <a:pt x="1043" y="2308"/>
                  </a:lnTo>
                  <a:cubicBezTo>
                    <a:pt x="1043" y="2232"/>
                    <a:pt x="1077" y="2159"/>
                    <a:pt x="1136" y="2109"/>
                  </a:cubicBezTo>
                  <a:lnTo>
                    <a:pt x="1490" y="1811"/>
                  </a:lnTo>
                  <a:cubicBezTo>
                    <a:pt x="1574" y="1743"/>
                    <a:pt x="1609" y="1629"/>
                    <a:pt x="1581" y="1525"/>
                  </a:cubicBezTo>
                  <a:cubicBezTo>
                    <a:pt x="1546" y="1394"/>
                    <a:pt x="1430" y="1315"/>
                    <a:pt x="1308" y="1315"/>
                  </a:cubicBezTo>
                  <a:cubicBezTo>
                    <a:pt x="1250" y="1315"/>
                    <a:pt x="1190" y="1333"/>
                    <a:pt x="1138" y="1373"/>
                  </a:cubicBezTo>
                  <a:lnTo>
                    <a:pt x="220" y="2081"/>
                  </a:lnTo>
                  <a:cubicBezTo>
                    <a:pt x="82" y="2188"/>
                    <a:pt x="1" y="2352"/>
                    <a:pt x="1" y="2526"/>
                  </a:cubicBezTo>
                  <a:lnTo>
                    <a:pt x="1" y="4263"/>
                  </a:lnTo>
                  <a:lnTo>
                    <a:pt x="1596" y="4263"/>
                  </a:lnTo>
                  <a:lnTo>
                    <a:pt x="1596" y="3855"/>
                  </a:lnTo>
                  <a:cubicBezTo>
                    <a:pt x="1596" y="3643"/>
                    <a:pt x="1719" y="3451"/>
                    <a:pt x="1911" y="3360"/>
                  </a:cubicBezTo>
                  <a:lnTo>
                    <a:pt x="2832" y="2926"/>
                  </a:lnTo>
                  <a:cubicBezTo>
                    <a:pt x="3039" y="2828"/>
                    <a:pt x="3190" y="2640"/>
                    <a:pt x="3237" y="2415"/>
                  </a:cubicBezTo>
                  <a:lnTo>
                    <a:pt x="3745" y="131"/>
                  </a:lnTo>
                  <a:cubicBezTo>
                    <a:pt x="3759" y="67"/>
                    <a:pt x="3713" y="5"/>
                    <a:pt x="3648" y="1"/>
                  </a:cubicBezTo>
                  <a:cubicBezTo>
                    <a:pt x="3637" y="0"/>
                    <a:pt x="3627" y="0"/>
                    <a:pt x="3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4436599" y="3868888"/>
              <a:ext cx="171172" cy="249403"/>
            </a:xfrm>
            <a:custGeom>
              <a:rect b="b" l="l" r="r" t="t"/>
              <a:pathLst>
                <a:path extrusionOk="0" h="2662" w="1827">
                  <a:moveTo>
                    <a:pt x="914" y="1"/>
                  </a:moveTo>
                  <a:cubicBezTo>
                    <a:pt x="914" y="1"/>
                    <a:pt x="0" y="599"/>
                    <a:pt x="0" y="1339"/>
                  </a:cubicBezTo>
                  <a:cubicBezTo>
                    <a:pt x="0" y="2009"/>
                    <a:pt x="337" y="2564"/>
                    <a:pt x="776" y="2661"/>
                  </a:cubicBezTo>
                  <a:cubicBezTo>
                    <a:pt x="724" y="2490"/>
                    <a:pt x="690" y="2225"/>
                    <a:pt x="690" y="1926"/>
                  </a:cubicBezTo>
                  <a:cubicBezTo>
                    <a:pt x="690" y="1411"/>
                    <a:pt x="913" y="991"/>
                    <a:pt x="913" y="991"/>
                  </a:cubicBezTo>
                  <a:cubicBezTo>
                    <a:pt x="913" y="991"/>
                    <a:pt x="1135" y="1410"/>
                    <a:pt x="1135" y="1926"/>
                  </a:cubicBezTo>
                  <a:cubicBezTo>
                    <a:pt x="1135" y="2224"/>
                    <a:pt x="1101" y="2490"/>
                    <a:pt x="1049" y="2661"/>
                  </a:cubicBezTo>
                  <a:cubicBezTo>
                    <a:pt x="1488" y="2564"/>
                    <a:pt x="1825" y="2009"/>
                    <a:pt x="1825" y="1339"/>
                  </a:cubicBezTo>
                  <a:cubicBezTo>
                    <a:pt x="1827" y="599"/>
                    <a:pt x="914" y="1"/>
                    <a:pt x="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5" name="Google Shape;1025;p18"/>
          <p:cNvSpPr/>
          <p:nvPr/>
        </p:nvSpPr>
        <p:spPr>
          <a:xfrm>
            <a:off x="2730713" y="3823957"/>
            <a:ext cx="1143299" cy="1144236"/>
          </a:xfrm>
          <a:custGeom>
            <a:rect b="b" l="l" r="r" t="t"/>
            <a:pathLst>
              <a:path extrusionOk="0" h="12213" w="12203">
                <a:moveTo>
                  <a:pt x="5897" y="1"/>
                </a:moveTo>
                <a:cubicBezTo>
                  <a:pt x="5649" y="1"/>
                  <a:pt x="5511" y="20"/>
                  <a:pt x="5511" y="20"/>
                </a:cubicBezTo>
                <a:cubicBezTo>
                  <a:pt x="5848" y="333"/>
                  <a:pt x="6161" y="1752"/>
                  <a:pt x="6318" y="2494"/>
                </a:cubicBezTo>
                <a:cubicBezTo>
                  <a:pt x="6358" y="2680"/>
                  <a:pt x="6387" y="2834"/>
                  <a:pt x="6405" y="2930"/>
                </a:cubicBezTo>
                <a:lnTo>
                  <a:pt x="6405" y="2931"/>
                </a:lnTo>
                <a:cubicBezTo>
                  <a:pt x="6625" y="4132"/>
                  <a:pt x="7318" y="4497"/>
                  <a:pt x="7897" y="4497"/>
                </a:cubicBezTo>
                <a:cubicBezTo>
                  <a:pt x="8343" y="4497"/>
                  <a:pt x="8722" y="4281"/>
                  <a:pt x="8767" y="4064"/>
                </a:cubicBezTo>
                <a:cubicBezTo>
                  <a:pt x="9046" y="2707"/>
                  <a:pt x="7894" y="1499"/>
                  <a:pt x="6782" y="673"/>
                </a:cubicBezTo>
                <a:lnTo>
                  <a:pt x="6782" y="673"/>
                </a:lnTo>
                <a:cubicBezTo>
                  <a:pt x="6971" y="766"/>
                  <a:pt x="9027" y="950"/>
                  <a:pt x="10359" y="2519"/>
                </a:cubicBezTo>
                <a:lnTo>
                  <a:pt x="10357" y="2519"/>
                </a:lnTo>
                <a:cubicBezTo>
                  <a:pt x="10636" y="2845"/>
                  <a:pt x="10817" y="3203"/>
                  <a:pt x="11016" y="3589"/>
                </a:cubicBezTo>
                <a:cubicBezTo>
                  <a:pt x="11405" y="4346"/>
                  <a:pt x="11625" y="5202"/>
                  <a:pt x="11625" y="6113"/>
                </a:cubicBezTo>
                <a:cubicBezTo>
                  <a:pt x="11625" y="9165"/>
                  <a:pt x="9152" y="11638"/>
                  <a:pt x="6100" y="11638"/>
                </a:cubicBezTo>
                <a:cubicBezTo>
                  <a:pt x="3049" y="11638"/>
                  <a:pt x="575" y="9165"/>
                  <a:pt x="575" y="6113"/>
                </a:cubicBezTo>
                <a:cubicBezTo>
                  <a:pt x="575" y="3440"/>
                  <a:pt x="2473" y="1211"/>
                  <a:pt x="4994" y="698"/>
                </a:cubicBezTo>
                <a:cubicBezTo>
                  <a:pt x="4971" y="645"/>
                  <a:pt x="4952" y="611"/>
                  <a:pt x="4937" y="589"/>
                </a:cubicBezTo>
                <a:lnTo>
                  <a:pt x="4536" y="215"/>
                </a:lnTo>
                <a:cubicBezTo>
                  <a:pt x="1925" y="908"/>
                  <a:pt x="1" y="3285"/>
                  <a:pt x="1" y="6112"/>
                </a:cubicBezTo>
                <a:cubicBezTo>
                  <a:pt x="1" y="9480"/>
                  <a:pt x="2733" y="12212"/>
                  <a:pt x="6102" y="12212"/>
                </a:cubicBezTo>
                <a:cubicBezTo>
                  <a:pt x="9471" y="12212"/>
                  <a:pt x="12202" y="9480"/>
                  <a:pt x="12202" y="6112"/>
                </a:cubicBezTo>
                <a:cubicBezTo>
                  <a:pt x="12201" y="5218"/>
                  <a:pt x="12007" y="4367"/>
                  <a:pt x="11660" y="3601"/>
                </a:cubicBezTo>
                <a:cubicBezTo>
                  <a:pt x="11531" y="3315"/>
                  <a:pt x="11382" y="3043"/>
                  <a:pt x="11212" y="2785"/>
                </a:cubicBezTo>
                <a:lnTo>
                  <a:pt x="11213" y="2785"/>
                </a:lnTo>
                <a:cubicBezTo>
                  <a:pt x="11163" y="2709"/>
                  <a:pt x="11112" y="2634"/>
                  <a:pt x="11059" y="2561"/>
                </a:cubicBezTo>
                <a:cubicBezTo>
                  <a:pt x="11047" y="2547"/>
                  <a:pt x="11039" y="2534"/>
                  <a:pt x="11029" y="2519"/>
                </a:cubicBezTo>
                <a:lnTo>
                  <a:pt x="11027" y="2519"/>
                </a:lnTo>
                <a:cubicBezTo>
                  <a:pt x="10069" y="1242"/>
                  <a:pt x="8561" y="496"/>
                  <a:pt x="8031" y="372"/>
                </a:cubicBezTo>
                <a:cubicBezTo>
                  <a:pt x="7085" y="58"/>
                  <a:pt x="6326" y="1"/>
                  <a:pt x="5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18"/>
          <p:cNvSpPr/>
          <p:nvPr/>
        </p:nvSpPr>
        <p:spPr>
          <a:xfrm>
            <a:off x="2617440" y="3701503"/>
            <a:ext cx="1369654" cy="1369841"/>
          </a:xfrm>
          <a:custGeom>
            <a:rect b="b" l="l" r="r" t="t"/>
            <a:pathLst>
              <a:path extrusionOk="0" h="14621" w="14619">
                <a:moveTo>
                  <a:pt x="7310" y="385"/>
                </a:moveTo>
                <a:cubicBezTo>
                  <a:pt x="11128" y="385"/>
                  <a:pt x="14234" y="3493"/>
                  <a:pt x="14234" y="7310"/>
                </a:cubicBezTo>
                <a:cubicBezTo>
                  <a:pt x="14234" y="11128"/>
                  <a:pt x="11128" y="14234"/>
                  <a:pt x="7310" y="14234"/>
                </a:cubicBezTo>
                <a:cubicBezTo>
                  <a:pt x="3492" y="14234"/>
                  <a:pt x="385" y="11128"/>
                  <a:pt x="385" y="7310"/>
                </a:cubicBezTo>
                <a:cubicBezTo>
                  <a:pt x="385" y="3493"/>
                  <a:pt x="3492" y="385"/>
                  <a:pt x="7310" y="385"/>
                </a:cubicBezTo>
                <a:close/>
                <a:moveTo>
                  <a:pt x="7310" y="1"/>
                </a:moveTo>
                <a:cubicBezTo>
                  <a:pt x="3280" y="1"/>
                  <a:pt x="1" y="3280"/>
                  <a:pt x="1" y="7310"/>
                </a:cubicBezTo>
                <a:cubicBezTo>
                  <a:pt x="1" y="11341"/>
                  <a:pt x="3280" y="14620"/>
                  <a:pt x="7310" y="14620"/>
                </a:cubicBezTo>
                <a:cubicBezTo>
                  <a:pt x="11339" y="14620"/>
                  <a:pt x="14619" y="11341"/>
                  <a:pt x="14619" y="7310"/>
                </a:cubicBezTo>
                <a:cubicBezTo>
                  <a:pt x="14619" y="3280"/>
                  <a:pt x="11339" y="1"/>
                  <a:pt x="73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7" name="Google Shape;1027;p18"/>
          <p:cNvGrpSpPr/>
          <p:nvPr/>
        </p:nvGrpSpPr>
        <p:grpSpPr>
          <a:xfrm>
            <a:off x="3024186" y="4257133"/>
            <a:ext cx="565380" cy="530544"/>
            <a:chOff x="5888259" y="1011031"/>
            <a:chExt cx="632699" cy="593715"/>
          </a:xfrm>
        </p:grpSpPr>
        <p:sp>
          <p:nvSpPr>
            <p:cNvPr id="1028" name="Google Shape;1028;p18"/>
            <p:cNvSpPr/>
            <p:nvPr/>
          </p:nvSpPr>
          <p:spPr>
            <a:xfrm>
              <a:off x="6026641" y="1148851"/>
              <a:ext cx="355554" cy="455896"/>
            </a:xfrm>
            <a:custGeom>
              <a:rect b="b" l="l" r="r" t="t"/>
              <a:pathLst>
                <a:path extrusionOk="0" h="4866" w="3795">
                  <a:moveTo>
                    <a:pt x="2264" y="1161"/>
                  </a:moveTo>
                  <a:lnTo>
                    <a:pt x="1952" y="1590"/>
                  </a:lnTo>
                  <a:lnTo>
                    <a:pt x="2595" y="1596"/>
                  </a:lnTo>
                  <a:lnTo>
                    <a:pt x="1584" y="2814"/>
                  </a:lnTo>
                  <a:lnTo>
                    <a:pt x="1963" y="1957"/>
                  </a:lnTo>
                  <a:lnTo>
                    <a:pt x="1219" y="1957"/>
                  </a:lnTo>
                  <a:lnTo>
                    <a:pt x="1631" y="1161"/>
                  </a:lnTo>
                  <a:close/>
                  <a:moveTo>
                    <a:pt x="1900" y="0"/>
                  </a:moveTo>
                  <a:cubicBezTo>
                    <a:pt x="1866" y="0"/>
                    <a:pt x="1832" y="1"/>
                    <a:pt x="1798" y="3"/>
                  </a:cubicBezTo>
                  <a:cubicBezTo>
                    <a:pt x="799" y="56"/>
                    <a:pt x="1" y="907"/>
                    <a:pt x="7" y="1907"/>
                  </a:cubicBezTo>
                  <a:cubicBezTo>
                    <a:pt x="12" y="2597"/>
                    <a:pt x="385" y="3197"/>
                    <a:pt x="939" y="3525"/>
                  </a:cubicBezTo>
                  <a:cubicBezTo>
                    <a:pt x="1096" y="3617"/>
                    <a:pt x="1193" y="3784"/>
                    <a:pt x="1193" y="3964"/>
                  </a:cubicBezTo>
                  <a:lnTo>
                    <a:pt x="1193" y="4163"/>
                  </a:lnTo>
                  <a:lnTo>
                    <a:pt x="928" y="4163"/>
                  </a:lnTo>
                  <a:lnTo>
                    <a:pt x="928" y="4405"/>
                  </a:lnTo>
                  <a:lnTo>
                    <a:pt x="1639" y="4405"/>
                  </a:lnTo>
                  <a:lnTo>
                    <a:pt x="1639" y="4603"/>
                  </a:lnTo>
                  <a:cubicBezTo>
                    <a:pt x="1639" y="4747"/>
                    <a:pt x="1757" y="4865"/>
                    <a:pt x="1901" y="4865"/>
                  </a:cubicBezTo>
                  <a:cubicBezTo>
                    <a:pt x="2045" y="4865"/>
                    <a:pt x="2163" y="4747"/>
                    <a:pt x="2163" y="4603"/>
                  </a:cubicBezTo>
                  <a:lnTo>
                    <a:pt x="2163" y="4405"/>
                  </a:lnTo>
                  <a:lnTo>
                    <a:pt x="2874" y="4405"/>
                  </a:lnTo>
                  <a:lnTo>
                    <a:pt x="2874" y="4163"/>
                  </a:lnTo>
                  <a:lnTo>
                    <a:pt x="2610" y="4163"/>
                  </a:lnTo>
                  <a:lnTo>
                    <a:pt x="2610" y="3964"/>
                  </a:lnTo>
                  <a:cubicBezTo>
                    <a:pt x="2611" y="3785"/>
                    <a:pt x="2707" y="3619"/>
                    <a:pt x="2862" y="3527"/>
                  </a:cubicBezTo>
                  <a:cubicBezTo>
                    <a:pt x="3420" y="3197"/>
                    <a:pt x="3795" y="2591"/>
                    <a:pt x="3795" y="1895"/>
                  </a:cubicBezTo>
                  <a:cubicBezTo>
                    <a:pt x="3795" y="847"/>
                    <a:pt x="2947" y="0"/>
                    <a:pt x="1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6179078" y="1011031"/>
              <a:ext cx="47595" cy="47595"/>
            </a:xfrm>
            <a:custGeom>
              <a:rect b="b" l="l" r="r" t="t"/>
              <a:pathLst>
                <a:path extrusionOk="0" h="508" w="508">
                  <a:moveTo>
                    <a:pt x="254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2"/>
                    <a:pt x="114" y="507"/>
                    <a:pt x="254" y="507"/>
                  </a:cubicBezTo>
                  <a:cubicBezTo>
                    <a:pt x="393" y="507"/>
                    <a:pt x="507" y="393"/>
                    <a:pt x="507" y="253"/>
                  </a:cubicBezTo>
                  <a:cubicBezTo>
                    <a:pt x="507" y="114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5972675" y="1097976"/>
              <a:ext cx="47595" cy="47595"/>
            </a:xfrm>
            <a:custGeom>
              <a:rect b="b" l="l" r="r" t="t"/>
              <a:pathLst>
                <a:path extrusionOk="0" h="508" w="508">
                  <a:moveTo>
                    <a:pt x="255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3"/>
                    <a:pt x="114" y="507"/>
                    <a:pt x="255" y="507"/>
                  </a:cubicBezTo>
                  <a:cubicBezTo>
                    <a:pt x="394" y="507"/>
                    <a:pt x="507" y="393"/>
                    <a:pt x="507" y="254"/>
                  </a:cubicBezTo>
                  <a:cubicBezTo>
                    <a:pt x="507" y="114"/>
                    <a:pt x="394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5888259" y="1305315"/>
              <a:ext cx="47501" cy="47595"/>
            </a:xfrm>
            <a:custGeom>
              <a:rect b="b" l="l" r="r" t="t"/>
              <a:pathLst>
                <a:path extrusionOk="0" h="508" w="507">
                  <a:moveTo>
                    <a:pt x="253" y="1"/>
                  </a:moveTo>
                  <a:cubicBezTo>
                    <a:pt x="114" y="1"/>
                    <a:pt x="0" y="114"/>
                    <a:pt x="0" y="253"/>
                  </a:cubicBezTo>
                  <a:cubicBezTo>
                    <a:pt x="0" y="393"/>
                    <a:pt x="114" y="507"/>
                    <a:pt x="253" y="507"/>
                  </a:cubicBezTo>
                  <a:cubicBezTo>
                    <a:pt x="393" y="507"/>
                    <a:pt x="507" y="394"/>
                    <a:pt x="507" y="253"/>
                  </a:cubicBezTo>
                  <a:cubicBezTo>
                    <a:pt x="507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5975205" y="1511622"/>
              <a:ext cx="47501" cy="47595"/>
            </a:xfrm>
            <a:custGeom>
              <a:rect b="b" l="l" r="r" t="t"/>
              <a:pathLst>
                <a:path extrusionOk="0" h="508" w="507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4"/>
                    <a:pt x="114" y="507"/>
                    <a:pt x="254" y="507"/>
                  </a:cubicBezTo>
                  <a:cubicBezTo>
                    <a:pt x="393" y="507"/>
                    <a:pt x="507" y="394"/>
                    <a:pt x="507" y="254"/>
                  </a:cubicBezTo>
                  <a:cubicBezTo>
                    <a:pt x="507" y="114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6386699" y="1509374"/>
              <a:ext cx="51998" cy="47407"/>
            </a:xfrm>
            <a:custGeom>
              <a:rect b="b" l="l" r="r" t="t"/>
              <a:pathLst>
                <a:path extrusionOk="0" h="506" w="555">
                  <a:moveTo>
                    <a:pt x="277" y="0"/>
                  </a:moveTo>
                  <a:cubicBezTo>
                    <a:pt x="212" y="0"/>
                    <a:pt x="147" y="25"/>
                    <a:pt x="98" y="74"/>
                  </a:cubicBezTo>
                  <a:cubicBezTo>
                    <a:pt x="0" y="172"/>
                    <a:pt x="0" y="334"/>
                    <a:pt x="98" y="432"/>
                  </a:cubicBezTo>
                  <a:cubicBezTo>
                    <a:pt x="147" y="481"/>
                    <a:pt x="212" y="506"/>
                    <a:pt x="277" y="506"/>
                  </a:cubicBezTo>
                  <a:cubicBezTo>
                    <a:pt x="342" y="506"/>
                    <a:pt x="407" y="481"/>
                    <a:pt x="456" y="432"/>
                  </a:cubicBezTo>
                  <a:cubicBezTo>
                    <a:pt x="555" y="334"/>
                    <a:pt x="555" y="172"/>
                    <a:pt x="456" y="74"/>
                  </a:cubicBezTo>
                  <a:cubicBezTo>
                    <a:pt x="407" y="25"/>
                    <a:pt x="342" y="0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6473457" y="1301848"/>
              <a:ext cx="47501" cy="47595"/>
            </a:xfrm>
            <a:custGeom>
              <a:rect b="b" l="l" r="r" t="t"/>
              <a:pathLst>
                <a:path extrusionOk="0" h="508" w="507">
                  <a:moveTo>
                    <a:pt x="253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3"/>
                    <a:pt x="114" y="507"/>
                    <a:pt x="253" y="507"/>
                  </a:cubicBezTo>
                  <a:cubicBezTo>
                    <a:pt x="392" y="507"/>
                    <a:pt x="507" y="393"/>
                    <a:pt x="507" y="254"/>
                  </a:cubicBezTo>
                  <a:cubicBezTo>
                    <a:pt x="507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6384075" y="1095541"/>
              <a:ext cx="52279" cy="47501"/>
            </a:xfrm>
            <a:custGeom>
              <a:rect b="b" l="l" r="r" t="t"/>
              <a:pathLst>
                <a:path extrusionOk="0" h="507" w="558">
                  <a:moveTo>
                    <a:pt x="278" y="0"/>
                  </a:moveTo>
                  <a:cubicBezTo>
                    <a:pt x="213" y="0"/>
                    <a:pt x="149" y="25"/>
                    <a:pt x="100" y="75"/>
                  </a:cubicBezTo>
                  <a:cubicBezTo>
                    <a:pt x="0" y="173"/>
                    <a:pt x="0" y="334"/>
                    <a:pt x="100" y="433"/>
                  </a:cubicBezTo>
                  <a:cubicBezTo>
                    <a:pt x="149" y="482"/>
                    <a:pt x="213" y="506"/>
                    <a:pt x="278" y="506"/>
                  </a:cubicBezTo>
                  <a:cubicBezTo>
                    <a:pt x="343" y="506"/>
                    <a:pt x="408" y="482"/>
                    <a:pt x="458" y="433"/>
                  </a:cubicBezTo>
                  <a:cubicBezTo>
                    <a:pt x="557" y="334"/>
                    <a:pt x="557" y="173"/>
                    <a:pt x="458" y="75"/>
                  </a:cubicBez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6" name="Google Shape;1036;p18"/>
          <p:cNvSpPr/>
          <p:nvPr/>
        </p:nvSpPr>
        <p:spPr>
          <a:xfrm>
            <a:off x="7420887" y="3814310"/>
            <a:ext cx="1143299" cy="1144236"/>
          </a:xfrm>
          <a:custGeom>
            <a:rect b="b" l="l" r="r" t="t"/>
            <a:pathLst>
              <a:path extrusionOk="0" h="12213" w="12203">
                <a:moveTo>
                  <a:pt x="5896" y="1"/>
                </a:moveTo>
                <a:cubicBezTo>
                  <a:pt x="5648" y="1"/>
                  <a:pt x="5510" y="20"/>
                  <a:pt x="5510" y="20"/>
                </a:cubicBezTo>
                <a:cubicBezTo>
                  <a:pt x="5848" y="333"/>
                  <a:pt x="6160" y="1751"/>
                  <a:pt x="6317" y="2493"/>
                </a:cubicBezTo>
                <a:cubicBezTo>
                  <a:pt x="6357" y="2680"/>
                  <a:pt x="6386" y="2834"/>
                  <a:pt x="6404" y="2930"/>
                </a:cubicBezTo>
                <a:lnTo>
                  <a:pt x="6404" y="2931"/>
                </a:lnTo>
                <a:cubicBezTo>
                  <a:pt x="6625" y="4132"/>
                  <a:pt x="7317" y="4496"/>
                  <a:pt x="7896" y="4496"/>
                </a:cubicBezTo>
                <a:cubicBezTo>
                  <a:pt x="8342" y="4496"/>
                  <a:pt x="8721" y="4280"/>
                  <a:pt x="8765" y="4063"/>
                </a:cubicBezTo>
                <a:cubicBezTo>
                  <a:pt x="9046" y="2707"/>
                  <a:pt x="7893" y="1499"/>
                  <a:pt x="6780" y="672"/>
                </a:cubicBezTo>
                <a:lnTo>
                  <a:pt x="6780" y="672"/>
                </a:lnTo>
                <a:cubicBezTo>
                  <a:pt x="6970" y="765"/>
                  <a:pt x="9026" y="949"/>
                  <a:pt x="10357" y="2518"/>
                </a:cubicBezTo>
                <a:lnTo>
                  <a:pt x="10356" y="2518"/>
                </a:lnTo>
                <a:cubicBezTo>
                  <a:pt x="10636" y="2845"/>
                  <a:pt x="10817" y="3203"/>
                  <a:pt x="11015" y="3588"/>
                </a:cubicBezTo>
                <a:cubicBezTo>
                  <a:pt x="11405" y="4345"/>
                  <a:pt x="11625" y="5202"/>
                  <a:pt x="11625" y="6113"/>
                </a:cubicBezTo>
                <a:cubicBezTo>
                  <a:pt x="11625" y="9164"/>
                  <a:pt x="9152" y="11638"/>
                  <a:pt x="6100" y="11638"/>
                </a:cubicBezTo>
                <a:cubicBezTo>
                  <a:pt x="3048" y="11638"/>
                  <a:pt x="575" y="9164"/>
                  <a:pt x="575" y="6113"/>
                </a:cubicBezTo>
                <a:cubicBezTo>
                  <a:pt x="575" y="3439"/>
                  <a:pt x="2473" y="1211"/>
                  <a:pt x="4994" y="697"/>
                </a:cubicBezTo>
                <a:cubicBezTo>
                  <a:pt x="4969" y="645"/>
                  <a:pt x="4951" y="610"/>
                  <a:pt x="4935" y="589"/>
                </a:cubicBezTo>
                <a:lnTo>
                  <a:pt x="4534" y="215"/>
                </a:lnTo>
                <a:cubicBezTo>
                  <a:pt x="1924" y="907"/>
                  <a:pt x="1" y="3285"/>
                  <a:pt x="1" y="6111"/>
                </a:cubicBezTo>
                <a:cubicBezTo>
                  <a:pt x="1" y="9480"/>
                  <a:pt x="2733" y="12212"/>
                  <a:pt x="6101" y="12212"/>
                </a:cubicBezTo>
                <a:cubicBezTo>
                  <a:pt x="9470" y="12212"/>
                  <a:pt x="12202" y="9480"/>
                  <a:pt x="12202" y="6111"/>
                </a:cubicBezTo>
                <a:cubicBezTo>
                  <a:pt x="12201" y="5217"/>
                  <a:pt x="12007" y="4367"/>
                  <a:pt x="11660" y="3601"/>
                </a:cubicBezTo>
                <a:cubicBezTo>
                  <a:pt x="11531" y="3315"/>
                  <a:pt x="11380" y="3043"/>
                  <a:pt x="11211" y="2784"/>
                </a:cubicBezTo>
                <a:lnTo>
                  <a:pt x="11212" y="2784"/>
                </a:lnTo>
                <a:cubicBezTo>
                  <a:pt x="11163" y="2708"/>
                  <a:pt x="11111" y="2634"/>
                  <a:pt x="11057" y="2561"/>
                </a:cubicBezTo>
                <a:cubicBezTo>
                  <a:pt x="11047" y="2547"/>
                  <a:pt x="11038" y="2533"/>
                  <a:pt x="11027" y="2518"/>
                </a:cubicBezTo>
                <a:lnTo>
                  <a:pt x="11026" y="2518"/>
                </a:lnTo>
                <a:cubicBezTo>
                  <a:pt x="10069" y="1242"/>
                  <a:pt x="8561" y="496"/>
                  <a:pt x="8030" y="372"/>
                </a:cubicBezTo>
                <a:cubicBezTo>
                  <a:pt x="7084" y="58"/>
                  <a:pt x="6325" y="1"/>
                  <a:pt x="5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18"/>
          <p:cNvSpPr/>
          <p:nvPr/>
        </p:nvSpPr>
        <p:spPr>
          <a:xfrm>
            <a:off x="7307670" y="3701544"/>
            <a:ext cx="1369748" cy="1369748"/>
          </a:xfrm>
          <a:custGeom>
            <a:rect b="b" l="l" r="r" t="t"/>
            <a:pathLst>
              <a:path extrusionOk="0" h="14620" w="14620">
                <a:moveTo>
                  <a:pt x="7310" y="385"/>
                </a:moveTo>
                <a:cubicBezTo>
                  <a:pt x="11129" y="385"/>
                  <a:pt x="14235" y="3493"/>
                  <a:pt x="14235" y="7310"/>
                </a:cubicBezTo>
                <a:cubicBezTo>
                  <a:pt x="14235" y="11128"/>
                  <a:pt x="11127" y="14235"/>
                  <a:pt x="7310" y="14235"/>
                </a:cubicBezTo>
                <a:cubicBezTo>
                  <a:pt x="3492" y="14235"/>
                  <a:pt x="386" y="11128"/>
                  <a:pt x="386" y="7310"/>
                </a:cubicBezTo>
                <a:cubicBezTo>
                  <a:pt x="386" y="3493"/>
                  <a:pt x="3492" y="385"/>
                  <a:pt x="7310" y="385"/>
                </a:cubicBezTo>
                <a:close/>
                <a:moveTo>
                  <a:pt x="7310" y="1"/>
                </a:moveTo>
                <a:cubicBezTo>
                  <a:pt x="3279" y="1"/>
                  <a:pt x="0" y="3280"/>
                  <a:pt x="0" y="7310"/>
                </a:cubicBezTo>
                <a:cubicBezTo>
                  <a:pt x="0" y="11341"/>
                  <a:pt x="3279" y="14620"/>
                  <a:pt x="7310" y="14620"/>
                </a:cubicBezTo>
                <a:cubicBezTo>
                  <a:pt x="11341" y="14620"/>
                  <a:pt x="14619" y="11341"/>
                  <a:pt x="14619" y="7310"/>
                </a:cubicBezTo>
                <a:cubicBezTo>
                  <a:pt x="14619" y="3280"/>
                  <a:pt x="11340" y="1"/>
                  <a:pt x="73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8"/>
          <p:cNvSpPr/>
          <p:nvPr/>
        </p:nvSpPr>
        <p:spPr>
          <a:xfrm>
            <a:off x="7787462" y="4435721"/>
            <a:ext cx="438857" cy="366650"/>
          </a:xfrm>
          <a:custGeom>
            <a:rect b="b" l="l" r="r" t="t"/>
            <a:pathLst>
              <a:path extrusionOk="0" h="4835" w="5787">
                <a:moveTo>
                  <a:pt x="2049" y="155"/>
                </a:moveTo>
                <a:lnTo>
                  <a:pt x="1998" y="855"/>
                </a:lnTo>
                <a:lnTo>
                  <a:pt x="737" y="855"/>
                </a:lnTo>
                <a:lnTo>
                  <a:pt x="861" y="155"/>
                </a:lnTo>
                <a:close/>
                <a:moveTo>
                  <a:pt x="3487" y="155"/>
                </a:moveTo>
                <a:lnTo>
                  <a:pt x="3524" y="855"/>
                </a:lnTo>
                <a:lnTo>
                  <a:pt x="2262" y="855"/>
                </a:lnTo>
                <a:lnTo>
                  <a:pt x="2298" y="155"/>
                </a:lnTo>
                <a:close/>
                <a:moveTo>
                  <a:pt x="4923" y="155"/>
                </a:moveTo>
                <a:lnTo>
                  <a:pt x="5047" y="855"/>
                </a:lnTo>
                <a:lnTo>
                  <a:pt x="3786" y="855"/>
                </a:lnTo>
                <a:lnTo>
                  <a:pt x="3735" y="155"/>
                </a:lnTo>
                <a:close/>
                <a:moveTo>
                  <a:pt x="1986" y="1012"/>
                </a:moveTo>
                <a:lnTo>
                  <a:pt x="1927" y="1826"/>
                </a:lnTo>
                <a:lnTo>
                  <a:pt x="564" y="1826"/>
                </a:lnTo>
                <a:lnTo>
                  <a:pt x="709" y="1012"/>
                </a:lnTo>
                <a:close/>
                <a:moveTo>
                  <a:pt x="3530" y="1013"/>
                </a:moveTo>
                <a:lnTo>
                  <a:pt x="3572" y="1827"/>
                </a:lnTo>
                <a:lnTo>
                  <a:pt x="2211" y="1827"/>
                </a:lnTo>
                <a:lnTo>
                  <a:pt x="2254" y="1013"/>
                </a:lnTo>
                <a:close/>
                <a:moveTo>
                  <a:pt x="5075" y="1013"/>
                </a:moveTo>
                <a:lnTo>
                  <a:pt x="5219" y="1827"/>
                </a:lnTo>
                <a:lnTo>
                  <a:pt x="3859" y="1827"/>
                </a:lnTo>
                <a:lnTo>
                  <a:pt x="3799" y="1013"/>
                </a:lnTo>
                <a:close/>
                <a:moveTo>
                  <a:pt x="1913" y="2011"/>
                </a:moveTo>
                <a:lnTo>
                  <a:pt x="1842" y="2966"/>
                </a:lnTo>
                <a:lnTo>
                  <a:pt x="362" y="2966"/>
                </a:lnTo>
                <a:lnTo>
                  <a:pt x="532" y="2011"/>
                </a:lnTo>
                <a:close/>
                <a:moveTo>
                  <a:pt x="3583" y="2011"/>
                </a:moveTo>
                <a:lnTo>
                  <a:pt x="3633" y="2966"/>
                </a:lnTo>
                <a:lnTo>
                  <a:pt x="2153" y="2966"/>
                </a:lnTo>
                <a:lnTo>
                  <a:pt x="2202" y="2011"/>
                </a:lnTo>
                <a:close/>
                <a:moveTo>
                  <a:pt x="5254" y="2011"/>
                </a:moveTo>
                <a:lnTo>
                  <a:pt x="5424" y="2966"/>
                </a:lnTo>
                <a:lnTo>
                  <a:pt x="3943" y="2966"/>
                </a:lnTo>
                <a:lnTo>
                  <a:pt x="3873" y="2011"/>
                </a:lnTo>
                <a:close/>
                <a:moveTo>
                  <a:pt x="866" y="0"/>
                </a:moveTo>
                <a:cubicBezTo>
                  <a:pt x="719" y="0"/>
                  <a:pt x="593" y="104"/>
                  <a:pt x="563" y="248"/>
                </a:cubicBezTo>
                <a:lnTo>
                  <a:pt x="39" y="2841"/>
                </a:lnTo>
                <a:cubicBezTo>
                  <a:pt x="0" y="3033"/>
                  <a:pt x="146" y="3212"/>
                  <a:pt x="342" y="3212"/>
                </a:cubicBezTo>
                <a:lnTo>
                  <a:pt x="1795" y="3212"/>
                </a:lnTo>
                <a:cubicBezTo>
                  <a:pt x="1995" y="3212"/>
                  <a:pt x="2158" y="3374"/>
                  <a:pt x="2158" y="3575"/>
                </a:cubicBezTo>
                <a:lnTo>
                  <a:pt x="2158" y="3797"/>
                </a:lnTo>
                <a:cubicBezTo>
                  <a:pt x="2158" y="3975"/>
                  <a:pt x="2014" y="4120"/>
                  <a:pt x="1836" y="4120"/>
                </a:cubicBezTo>
                <a:lnTo>
                  <a:pt x="1707" y="4120"/>
                </a:lnTo>
                <a:cubicBezTo>
                  <a:pt x="1636" y="4120"/>
                  <a:pt x="1570" y="4149"/>
                  <a:pt x="1523" y="4199"/>
                </a:cubicBezTo>
                <a:lnTo>
                  <a:pt x="1325" y="4407"/>
                </a:lnTo>
                <a:cubicBezTo>
                  <a:pt x="1173" y="4569"/>
                  <a:pt x="1288" y="4835"/>
                  <a:pt x="1509" y="4835"/>
                </a:cubicBezTo>
                <a:lnTo>
                  <a:pt x="4276" y="4835"/>
                </a:lnTo>
                <a:cubicBezTo>
                  <a:pt x="4498" y="4835"/>
                  <a:pt x="4613" y="4570"/>
                  <a:pt x="4460" y="4407"/>
                </a:cubicBezTo>
                <a:lnTo>
                  <a:pt x="4263" y="4199"/>
                </a:lnTo>
                <a:cubicBezTo>
                  <a:pt x="4216" y="4148"/>
                  <a:pt x="4148" y="4120"/>
                  <a:pt x="4079" y="4120"/>
                </a:cubicBezTo>
                <a:lnTo>
                  <a:pt x="3950" y="4120"/>
                </a:lnTo>
                <a:cubicBezTo>
                  <a:pt x="3772" y="4120"/>
                  <a:pt x="3627" y="3975"/>
                  <a:pt x="3627" y="3797"/>
                </a:cubicBezTo>
                <a:lnTo>
                  <a:pt x="3627" y="3575"/>
                </a:lnTo>
                <a:cubicBezTo>
                  <a:pt x="3627" y="3374"/>
                  <a:pt x="3790" y="3212"/>
                  <a:pt x="3991" y="3212"/>
                </a:cubicBezTo>
                <a:lnTo>
                  <a:pt x="5443" y="3212"/>
                </a:lnTo>
                <a:cubicBezTo>
                  <a:pt x="5639" y="3212"/>
                  <a:pt x="5786" y="3033"/>
                  <a:pt x="5748" y="2841"/>
                </a:cubicBezTo>
                <a:lnTo>
                  <a:pt x="5223" y="248"/>
                </a:lnTo>
                <a:cubicBezTo>
                  <a:pt x="5194" y="104"/>
                  <a:pt x="5068" y="0"/>
                  <a:pt x="49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18"/>
          <p:cNvSpPr txBox="1"/>
          <p:nvPr/>
        </p:nvSpPr>
        <p:spPr>
          <a:xfrm>
            <a:off x="288463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Fira Sans"/>
                <a:ea typeface="Fira Sans"/>
                <a:cs typeface="Fira Sans"/>
                <a:sym typeface="Fira Sans"/>
              </a:rPr>
              <a:t>БИЗНЕС ИДЕЯ:</a:t>
            </a:r>
            <a:endParaRPr b="1" sz="28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0" name="Google Shape;1040;p18"/>
          <p:cNvSpPr txBox="1"/>
          <p:nvPr/>
        </p:nvSpPr>
        <p:spPr>
          <a:xfrm>
            <a:off x="544500" y="1170350"/>
            <a:ext cx="804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Предполагается создание единой ЭкоСистемы, доступ к которой будут иметь предприятия и физические лица через приложение. В приложении будут освещаться экологические акции, научный материал, трекеры для отслеживания успехов закрепления привычек, статистические и информационные данные об успехах. В приложении будет продаваться реклама. Монетизация приложения происходит за счёт встроенной внутренней рекламы партнёров и компаний схожим по идеологическим и этическим ценностям.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9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Fira Sans"/>
                <a:ea typeface="Fira Sans"/>
                <a:cs typeface="Fira Sans"/>
                <a:sym typeface="Fira Sans"/>
              </a:rPr>
              <a:t>Наша команда </a:t>
            </a:r>
            <a:endParaRPr b="1" sz="28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6" name="Google Shape;1046;p19"/>
          <p:cNvSpPr/>
          <p:nvPr/>
        </p:nvSpPr>
        <p:spPr>
          <a:xfrm>
            <a:off x="457200" y="1660375"/>
            <a:ext cx="8229584" cy="1904922"/>
          </a:xfrm>
          <a:custGeom>
            <a:rect b="b" l="l" r="r" t="t"/>
            <a:pathLst>
              <a:path extrusionOk="0" h="27804" w="65418">
                <a:moveTo>
                  <a:pt x="0" y="0"/>
                </a:moveTo>
                <a:lnTo>
                  <a:pt x="0" y="27803"/>
                </a:lnTo>
                <a:lnTo>
                  <a:pt x="65418" y="27803"/>
                </a:lnTo>
                <a:lnTo>
                  <a:pt x="654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7" name="Google Shape;1047;p19"/>
          <p:cNvGrpSpPr/>
          <p:nvPr/>
        </p:nvGrpSpPr>
        <p:grpSpPr>
          <a:xfrm>
            <a:off x="7202669" y="1497450"/>
            <a:ext cx="1412113" cy="2763442"/>
            <a:chOff x="7250294" y="1497450"/>
            <a:chExt cx="1412113" cy="2763442"/>
          </a:xfrm>
        </p:grpSpPr>
        <p:sp>
          <p:nvSpPr>
            <p:cNvPr id="1048" name="Google Shape;1048;p19"/>
            <p:cNvSpPr txBox="1"/>
            <p:nvPr/>
          </p:nvSpPr>
          <p:spPr>
            <a:xfrm>
              <a:off x="7290150" y="2199063"/>
              <a:ext cx="12459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and the smallest</a:t>
              </a:r>
              <a:endParaRPr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49" name="Google Shape;1049;p19"/>
            <p:cNvSpPr txBox="1"/>
            <p:nvPr/>
          </p:nvSpPr>
          <p:spPr>
            <a:xfrm>
              <a:off x="7290151" y="1894332"/>
              <a:ext cx="12459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</a:t>
              </a:r>
              <a:endParaRPr b="1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1050" name="Google Shape;1050;p19"/>
            <p:cNvGrpSpPr/>
            <p:nvPr/>
          </p:nvGrpSpPr>
          <p:grpSpPr>
            <a:xfrm>
              <a:off x="7250294" y="1497450"/>
              <a:ext cx="1412113" cy="2763442"/>
              <a:chOff x="7250294" y="1497450"/>
              <a:chExt cx="1412113" cy="2763442"/>
            </a:xfrm>
          </p:grpSpPr>
          <p:sp>
            <p:nvSpPr>
              <p:cNvPr id="1051" name="Google Shape;1051;p19"/>
              <p:cNvSpPr/>
              <p:nvPr/>
            </p:nvSpPr>
            <p:spPr>
              <a:xfrm>
                <a:off x="7364800" y="3570900"/>
                <a:ext cx="1297607" cy="689992"/>
              </a:xfrm>
              <a:custGeom>
                <a:rect b="b" l="l" r="r" t="t"/>
                <a:pathLst>
                  <a:path extrusionOk="0" h="10041" w="13249">
                    <a:moveTo>
                      <a:pt x="0" y="0"/>
                    </a:moveTo>
                    <a:lnTo>
                      <a:pt x="0" y="3925"/>
                    </a:lnTo>
                    <a:lnTo>
                      <a:pt x="6623" y="10041"/>
                    </a:lnTo>
                    <a:lnTo>
                      <a:pt x="13249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9"/>
              <p:cNvSpPr/>
              <p:nvPr/>
            </p:nvSpPr>
            <p:spPr>
              <a:xfrm>
                <a:off x="7364800" y="3570900"/>
                <a:ext cx="1297607" cy="689992"/>
              </a:xfrm>
              <a:custGeom>
                <a:rect b="b" l="l" r="r" t="t"/>
                <a:pathLst>
                  <a:path extrusionOk="0" h="10041" w="13249">
                    <a:moveTo>
                      <a:pt x="0" y="0"/>
                    </a:moveTo>
                    <a:lnTo>
                      <a:pt x="0" y="3925"/>
                    </a:lnTo>
                    <a:lnTo>
                      <a:pt x="6623" y="10041"/>
                    </a:lnTo>
                    <a:lnTo>
                      <a:pt x="13249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19"/>
              <p:cNvSpPr/>
              <p:nvPr/>
            </p:nvSpPr>
            <p:spPr>
              <a:xfrm>
                <a:off x="8597881" y="3568843"/>
                <a:ext cx="50576" cy="95586"/>
              </a:xfrm>
              <a:custGeom>
                <a:rect b="b" l="l" r="r" t="t"/>
                <a:pathLst>
                  <a:path extrusionOk="0" h="1391" w="736">
                    <a:moveTo>
                      <a:pt x="1" y="1"/>
                    </a:moveTo>
                    <a:lnTo>
                      <a:pt x="1" y="1390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4" name="Google Shape;1054;p19"/>
              <p:cNvGrpSpPr/>
              <p:nvPr/>
            </p:nvGrpSpPr>
            <p:grpSpPr>
              <a:xfrm>
                <a:off x="7250294" y="1497450"/>
                <a:ext cx="1342593" cy="2169068"/>
                <a:chOff x="7250294" y="1497450"/>
                <a:chExt cx="1342593" cy="2169068"/>
              </a:xfrm>
            </p:grpSpPr>
            <p:sp>
              <p:nvSpPr>
                <p:cNvPr id="1055" name="Google Shape;1055;p19"/>
                <p:cNvSpPr/>
                <p:nvPr/>
              </p:nvSpPr>
              <p:spPr>
                <a:xfrm>
                  <a:off x="7250294" y="1497450"/>
                  <a:ext cx="56517" cy="168701"/>
                </a:xfrm>
                <a:custGeom>
                  <a:rect b="b" l="l" r="r" t="t"/>
                  <a:pathLst>
                    <a:path extrusionOk="0" h="2455" w="601">
                      <a:moveTo>
                        <a:pt x="601" y="1"/>
                      </a:moveTo>
                      <a:lnTo>
                        <a:pt x="1" y="2454"/>
                      </a:lnTo>
                      <a:lnTo>
                        <a:pt x="601" y="2454"/>
                      </a:lnTo>
                      <a:lnTo>
                        <a:pt x="60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19"/>
                <p:cNvSpPr/>
                <p:nvPr/>
              </p:nvSpPr>
              <p:spPr>
                <a:xfrm>
                  <a:off x="7250294" y="1497450"/>
                  <a:ext cx="56517" cy="168701"/>
                </a:xfrm>
                <a:custGeom>
                  <a:rect b="b" l="l" r="r" t="t"/>
                  <a:pathLst>
                    <a:path extrusionOk="0" h="2455" w="601">
                      <a:moveTo>
                        <a:pt x="601" y="1"/>
                      </a:moveTo>
                      <a:lnTo>
                        <a:pt x="1" y="2454"/>
                      </a:lnTo>
                      <a:lnTo>
                        <a:pt x="601" y="2454"/>
                      </a:lnTo>
                      <a:lnTo>
                        <a:pt x="601" y="1"/>
                      </a:lnTo>
                      <a:close/>
                    </a:path>
                  </a:pathLst>
                </a:custGeom>
                <a:solidFill>
                  <a:srgbClr val="434343">
                    <a:alpha val="628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19"/>
                <p:cNvSpPr/>
                <p:nvPr/>
              </p:nvSpPr>
              <p:spPr>
                <a:xfrm>
                  <a:off x="7307100" y="1497450"/>
                  <a:ext cx="1285787" cy="2169068"/>
                </a:xfrm>
                <a:custGeom>
                  <a:rect b="b" l="l" r="r" t="t"/>
                  <a:pathLst>
                    <a:path extrusionOk="0" h="31565" w="13247">
                      <a:moveTo>
                        <a:pt x="1" y="1"/>
                      </a:moveTo>
                      <a:lnTo>
                        <a:pt x="1" y="31565"/>
                      </a:lnTo>
                      <a:lnTo>
                        <a:pt x="13247" y="31565"/>
                      </a:lnTo>
                      <a:lnTo>
                        <a:pt x="1324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58" name="Google Shape;1058;p19"/>
              <p:cNvSpPr/>
              <p:nvPr/>
            </p:nvSpPr>
            <p:spPr>
              <a:xfrm>
                <a:off x="8445481" y="3568843"/>
                <a:ext cx="50576" cy="95586"/>
              </a:xfrm>
              <a:custGeom>
                <a:rect b="b" l="l" r="r" t="t"/>
                <a:pathLst>
                  <a:path extrusionOk="0" h="1391" w="736">
                    <a:moveTo>
                      <a:pt x="1" y="1"/>
                    </a:moveTo>
                    <a:lnTo>
                      <a:pt x="1" y="1390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9" name="Google Shape;1059;p19"/>
              <p:cNvGrpSpPr/>
              <p:nvPr/>
            </p:nvGrpSpPr>
            <p:grpSpPr>
              <a:xfrm>
                <a:off x="7918261" y="3736919"/>
                <a:ext cx="247727" cy="334859"/>
                <a:chOff x="7899211" y="4186567"/>
                <a:chExt cx="247727" cy="334859"/>
              </a:xfrm>
            </p:grpSpPr>
            <p:sp>
              <p:nvSpPr>
                <p:cNvPr id="1060" name="Google Shape;1060;p19"/>
                <p:cNvSpPr/>
                <p:nvPr/>
              </p:nvSpPr>
              <p:spPr>
                <a:xfrm>
                  <a:off x="7899211" y="4316098"/>
                  <a:ext cx="208558" cy="205328"/>
                </a:xfrm>
                <a:custGeom>
                  <a:rect b="b" l="l" r="r" t="t"/>
                  <a:pathLst>
                    <a:path extrusionOk="0" h="2988" w="3035">
                      <a:moveTo>
                        <a:pt x="2393" y="2"/>
                      </a:moveTo>
                      <a:lnTo>
                        <a:pt x="2874" y="2"/>
                      </a:lnTo>
                      <a:cubicBezTo>
                        <a:pt x="2955" y="2"/>
                        <a:pt x="3034" y="70"/>
                        <a:pt x="3022" y="152"/>
                      </a:cubicBezTo>
                      <a:lnTo>
                        <a:pt x="2678" y="2839"/>
                      </a:lnTo>
                      <a:cubicBezTo>
                        <a:pt x="2668" y="2920"/>
                        <a:pt x="2612" y="2987"/>
                        <a:pt x="2529" y="2987"/>
                      </a:cubicBezTo>
                      <a:lnTo>
                        <a:pt x="2392" y="2987"/>
                      </a:lnTo>
                      <a:lnTo>
                        <a:pt x="2392" y="2496"/>
                      </a:lnTo>
                      <a:cubicBezTo>
                        <a:pt x="2434" y="2476"/>
                        <a:pt x="2464" y="2434"/>
                        <a:pt x="2467" y="2383"/>
                      </a:cubicBezTo>
                      <a:lnTo>
                        <a:pt x="2585" y="556"/>
                      </a:lnTo>
                      <a:cubicBezTo>
                        <a:pt x="2590" y="481"/>
                        <a:pt x="2533" y="418"/>
                        <a:pt x="2459" y="413"/>
                      </a:cubicBezTo>
                      <a:lnTo>
                        <a:pt x="2459" y="413"/>
                      </a:lnTo>
                      <a:cubicBezTo>
                        <a:pt x="2436" y="412"/>
                        <a:pt x="2412" y="417"/>
                        <a:pt x="2392" y="425"/>
                      </a:cubicBezTo>
                      <a:lnTo>
                        <a:pt x="2392" y="2"/>
                      </a:lnTo>
                      <a:close/>
                      <a:moveTo>
                        <a:pt x="1859" y="2"/>
                      </a:moveTo>
                      <a:lnTo>
                        <a:pt x="1859" y="2"/>
                      </a:lnTo>
                      <a:lnTo>
                        <a:pt x="1859" y="413"/>
                      </a:lnTo>
                      <a:cubicBezTo>
                        <a:pt x="1870" y="409"/>
                        <a:pt x="1883" y="409"/>
                        <a:pt x="1895" y="409"/>
                      </a:cubicBezTo>
                      <a:cubicBezTo>
                        <a:pt x="1970" y="412"/>
                        <a:pt x="2028" y="474"/>
                        <a:pt x="2026" y="548"/>
                      </a:cubicBezTo>
                      <a:lnTo>
                        <a:pt x="1961" y="2378"/>
                      </a:lnTo>
                      <a:cubicBezTo>
                        <a:pt x="1958" y="2440"/>
                        <a:pt x="1916" y="2490"/>
                        <a:pt x="1859" y="2505"/>
                      </a:cubicBezTo>
                      <a:lnTo>
                        <a:pt x="1859" y="2987"/>
                      </a:lnTo>
                      <a:lnTo>
                        <a:pt x="2393" y="2987"/>
                      </a:lnTo>
                      <a:lnTo>
                        <a:pt x="2393" y="2496"/>
                      </a:lnTo>
                      <a:cubicBezTo>
                        <a:pt x="2372" y="2506"/>
                        <a:pt x="2350" y="2511"/>
                        <a:pt x="2325" y="2509"/>
                      </a:cubicBezTo>
                      <a:cubicBezTo>
                        <a:pt x="2251" y="2504"/>
                        <a:pt x="2195" y="2440"/>
                        <a:pt x="2198" y="2366"/>
                      </a:cubicBezTo>
                      <a:lnTo>
                        <a:pt x="2316" y="538"/>
                      </a:lnTo>
                      <a:cubicBezTo>
                        <a:pt x="2320" y="488"/>
                        <a:pt x="2350" y="446"/>
                        <a:pt x="2392" y="425"/>
                      </a:cubicBezTo>
                      <a:lnTo>
                        <a:pt x="2392" y="2"/>
                      </a:lnTo>
                      <a:lnTo>
                        <a:pt x="1859" y="2"/>
                      </a:lnTo>
                      <a:close/>
                      <a:moveTo>
                        <a:pt x="1286" y="2"/>
                      </a:moveTo>
                      <a:lnTo>
                        <a:pt x="1286" y="2"/>
                      </a:lnTo>
                      <a:lnTo>
                        <a:pt x="1859" y="2"/>
                      </a:lnTo>
                      <a:lnTo>
                        <a:pt x="1859" y="413"/>
                      </a:lnTo>
                      <a:cubicBezTo>
                        <a:pt x="1802" y="427"/>
                        <a:pt x="1758" y="478"/>
                        <a:pt x="1756" y="540"/>
                      </a:cubicBezTo>
                      <a:lnTo>
                        <a:pt x="1691" y="2369"/>
                      </a:lnTo>
                      <a:cubicBezTo>
                        <a:pt x="1688" y="2444"/>
                        <a:pt x="1747" y="2506"/>
                        <a:pt x="1821" y="2509"/>
                      </a:cubicBezTo>
                      <a:cubicBezTo>
                        <a:pt x="1834" y="2509"/>
                        <a:pt x="1846" y="2507"/>
                        <a:pt x="1859" y="2505"/>
                      </a:cubicBezTo>
                      <a:lnTo>
                        <a:pt x="1859" y="2987"/>
                      </a:lnTo>
                      <a:lnTo>
                        <a:pt x="1286" y="2987"/>
                      </a:lnTo>
                      <a:lnTo>
                        <a:pt x="1286" y="2506"/>
                      </a:lnTo>
                      <a:cubicBezTo>
                        <a:pt x="1297" y="2509"/>
                        <a:pt x="1308" y="2510"/>
                        <a:pt x="1320" y="2510"/>
                      </a:cubicBezTo>
                      <a:cubicBezTo>
                        <a:pt x="1394" y="2507"/>
                        <a:pt x="1453" y="2445"/>
                        <a:pt x="1450" y="2371"/>
                      </a:cubicBezTo>
                      <a:lnTo>
                        <a:pt x="1390" y="541"/>
                      </a:lnTo>
                      <a:cubicBezTo>
                        <a:pt x="1388" y="478"/>
                        <a:pt x="1343" y="427"/>
                        <a:pt x="1286" y="414"/>
                      </a:cubicBezTo>
                      <a:close/>
                      <a:moveTo>
                        <a:pt x="735" y="2"/>
                      </a:moveTo>
                      <a:lnTo>
                        <a:pt x="735" y="2"/>
                      </a:lnTo>
                      <a:lnTo>
                        <a:pt x="735" y="439"/>
                      </a:lnTo>
                      <a:cubicBezTo>
                        <a:pt x="768" y="461"/>
                        <a:pt x="790" y="497"/>
                        <a:pt x="794" y="540"/>
                      </a:cubicBezTo>
                      <a:lnTo>
                        <a:pt x="945" y="2364"/>
                      </a:lnTo>
                      <a:cubicBezTo>
                        <a:pt x="951" y="2439"/>
                        <a:pt x="897" y="2504"/>
                        <a:pt x="822" y="2510"/>
                      </a:cubicBezTo>
                      <a:cubicBezTo>
                        <a:pt x="790" y="2512"/>
                        <a:pt x="760" y="2504"/>
                        <a:pt x="735" y="2487"/>
                      </a:cubicBezTo>
                      <a:lnTo>
                        <a:pt x="735" y="2986"/>
                      </a:lnTo>
                      <a:lnTo>
                        <a:pt x="1286" y="2986"/>
                      </a:lnTo>
                      <a:lnTo>
                        <a:pt x="1286" y="2505"/>
                      </a:lnTo>
                      <a:cubicBezTo>
                        <a:pt x="1226" y="2492"/>
                        <a:pt x="1181" y="2440"/>
                        <a:pt x="1180" y="2377"/>
                      </a:cubicBezTo>
                      <a:lnTo>
                        <a:pt x="1120" y="547"/>
                      </a:lnTo>
                      <a:cubicBezTo>
                        <a:pt x="1118" y="473"/>
                        <a:pt x="1176" y="410"/>
                        <a:pt x="1251" y="408"/>
                      </a:cubicBezTo>
                      <a:cubicBezTo>
                        <a:pt x="1262" y="408"/>
                        <a:pt x="1273" y="409"/>
                        <a:pt x="1286" y="412"/>
                      </a:cubicBezTo>
                      <a:lnTo>
                        <a:pt x="1286" y="0"/>
                      </a:lnTo>
                      <a:lnTo>
                        <a:pt x="735" y="0"/>
                      </a:lnTo>
                      <a:close/>
                      <a:moveTo>
                        <a:pt x="161" y="2"/>
                      </a:moveTo>
                      <a:lnTo>
                        <a:pt x="161" y="2"/>
                      </a:lnTo>
                      <a:lnTo>
                        <a:pt x="735" y="2"/>
                      </a:lnTo>
                      <a:lnTo>
                        <a:pt x="735" y="439"/>
                      </a:lnTo>
                      <a:cubicBezTo>
                        <a:pt x="712" y="423"/>
                        <a:pt x="681" y="414"/>
                        <a:pt x="648" y="417"/>
                      </a:cubicBezTo>
                      <a:cubicBezTo>
                        <a:pt x="574" y="423"/>
                        <a:pt x="519" y="488"/>
                        <a:pt x="525" y="562"/>
                      </a:cubicBezTo>
                      <a:lnTo>
                        <a:pt x="678" y="2388"/>
                      </a:lnTo>
                      <a:cubicBezTo>
                        <a:pt x="682" y="2429"/>
                        <a:pt x="703" y="2465"/>
                        <a:pt x="737" y="2487"/>
                      </a:cubicBezTo>
                      <a:lnTo>
                        <a:pt x="737" y="2986"/>
                      </a:lnTo>
                      <a:lnTo>
                        <a:pt x="558" y="2986"/>
                      </a:lnTo>
                      <a:cubicBezTo>
                        <a:pt x="476" y="2986"/>
                        <a:pt x="421" y="2919"/>
                        <a:pt x="410" y="2838"/>
                      </a:cubicBezTo>
                      <a:lnTo>
                        <a:pt x="13" y="151"/>
                      </a:lnTo>
                      <a:cubicBezTo>
                        <a:pt x="0" y="70"/>
                        <a:pt x="79" y="2"/>
                        <a:pt x="161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19"/>
                <p:cNvSpPr/>
                <p:nvPr/>
              </p:nvSpPr>
              <p:spPr>
                <a:xfrm>
                  <a:off x="7953223" y="4186567"/>
                  <a:ext cx="193715" cy="134274"/>
                </a:xfrm>
                <a:custGeom>
                  <a:rect b="b" l="l" r="r" t="t"/>
                  <a:pathLst>
                    <a:path extrusionOk="0" h="1954" w="2819">
                      <a:moveTo>
                        <a:pt x="320" y="57"/>
                      </a:moveTo>
                      <a:lnTo>
                        <a:pt x="1165" y="594"/>
                      </a:lnTo>
                      <a:cubicBezTo>
                        <a:pt x="1278" y="427"/>
                        <a:pt x="1506" y="380"/>
                        <a:pt x="1677" y="489"/>
                      </a:cubicBezTo>
                      <a:lnTo>
                        <a:pt x="1738" y="528"/>
                      </a:lnTo>
                      <a:cubicBezTo>
                        <a:pt x="1908" y="636"/>
                        <a:pt x="1962" y="862"/>
                        <a:pt x="1859" y="1036"/>
                      </a:cubicBezTo>
                      <a:lnTo>
                        <a:pt x="2703" y="1573"/>
                      </a:lnTo>
                      <a:cubicBezTo>
                        <a:pt x="2791" y="1630"/>
                        <a:pt x="2818" y="1749"/>
                        <a:pt x="2762" y="1838"/>
                      </a:cubicBezTo>
                      <a:cubicBezTo>
                        <a:pt x="2706" y="1926"/>
                        <a:pt x="2587" y="1954"/>
                        <a:pt x="2497" y="1898"/>
                      </a:cubicBezTo>
                      <a:lnTo>
                        <a:pt x="116" y="380"/>
                      </a:lnTo>
                      <a:cubicBezTo>
                        <a:pt x="26" y="324"/>
                        <a:pt x="0" y="205"/>
                        <a:pt x="56" y="115"/>
                      </a:cubicBezTo>
                      <a:cubicBezTo>
                        <a:pt x="113" y="26"/>
                        <a:pt x="232" y="1"/>
                        <a:pt x="320" y="5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062" name="Google Shape;1062;p19"/>
          <p:cNvSpPr/>
          <p:nvPr/>
        </p:nvSpPr>
        <p:spPr>
          <a:xfrm>
            <a:off x="3495934" y="3569439"/>
            <a:ext cx="48543" cy="95586"/>
          </a:xfrm>
          <a:custGeom>
            <a:rect b="b" l="l" r="r" t="t"/>
            <a:pathLst>
              <a:path extrusionOk="0" h="1391" w="696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9"/>
          <p:cNvSpPr/>
          <p:nvPr/>
        </p:nvSpPr>
        <p:spPr>
          <a:xfrm>
            <a:off x="3495934" y="3569439"/>
            <a:ext cx="48543" cy="95586"/>
          </a:xfrm>
          <a:custGeom>
            <a:rect b="b" l="l" r="r" t="t"/>
            <a:pathLst>
              <a:path extrusionOk="0" h="1391" w="696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rgbClr val="434343">
              <a:alpha val="62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9"/>
          <p:cNvSpPr/>
          <p:nvPr/>
        </p:nvSpPr>
        <p:spPr>
          <a:xfrm>
            <a:off x="6701709" y="3565272"/>
            <a:ext cx="47827" cy="95586"/>
          </a:xfrm>
          <a:custGeom>
            <a:rect b="b" l="l" r="r" t="t"/>
            <a:pathLst>
              <a:path extrusionOk="0" h="1391" w="696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19"/>
          <p:cNvSpPr/>
          <p:nvPr/>
        </p:nvSpPr>
        <p:spPr>
          <a:xfrm>
            <a:off x="6701709" y="3565272"/>
            <a:ext cx="47827" cy="95586"/>
          </a:xfrm>
          <a:custGeom>
            <a:rect b="b" l="l" r="r" t="t"/>
            <a:pathLst>
              <a:path extrusionOk="0" h="1391" w="696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rgbClr val="434343">
              <a:alpha val="62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6" name="Google Shape;1066;p19"/>
          <p:cNvGrpSpPr/>
          <p:nvPr/>
        </p:nvGrpSpPr>
        <p:grpSpPr>
          <a:xfrm>
            <a:off x="531186" y="1497450"/>
            <a:ext cx="1423328" cy="2763442"/>
            <a:chOff x="569286" y="1497450"/>
            <a:chExt cx="1423328" cy="2763442"/>
          </a:xfrm>
        </p:grpSpPr>
        <p:grpSp>
          <p:nvGrpSpPr>
            <p:cNvPr id="1067" name="Google Shape;1067;p19"/>
            <p:cNvGrpSpPr/>
            <p:nvPr/>
          </p:nvGrpSpPr>
          <p:grpSpPr>
            <a:xfrm>
              <a:off x="569286" y="1497450"/>
              <a:ext cx="1423328" cy="2763442"/>
              <a:chOff x="569286" y="1497450"/>
              <a:chExt cx="1423328" cy="2763442"/>
            </a:xfrm>
          </p:grpSpPr>
          <p:grpSp>
            <p:nvGrpSpPr>
              <p:cNvPr id="1068" name="Google Shape;1068;p19"/>
              <p:cNvGrpSpPr/>
              <p:nvPr/>
            </p:nvGrpSpPr>
            <p:grpSpPr>
              <a:xfrm>
                <a:off x="695000" y="3565273"/>
                <a:ext cx="1297614" cy="695620"/>
                <a:chOff x="695000" y="3565273"/>
                <a:chExt cx="1297614" cy="695620"/>
              </a:xfrm>
            </p:grpSpPr>
            <p:sp>
              <p:nvSpPr>
                <p:cNvPr id="1069" name="Google Shape;1069;p19"/>
                <p:cNvSpPr/>
                <p:nvPr/>
              </p:nvSpPr>
              <p:spPr>
                <a:xfrm>
                  <a:off x="695000" y="3570900"/>
                  <a:ext cx="1294694" cy="689992"/>
                </a:xfrm>
                <a:custGeom>
                  <a:rect b="b" l="l" r="r" t="t"/>
                  <a:pathLst>
                    <a:path extrusionOk="0" h="10041" w="13248">
                      <a:moveTo>
                        <a:pt x="0" y="0"/>
                      </a:moveTo>
                      <a:lnTo>
                        <a:pt x="0" y="3925"/>
                      </a:lnTo>
                      <a:lnTo>
                        <a:pt x="6622" y="10041"/>
                      </a:lnTo>
                      <a:lnTo>
                        <a:pt x="13247" y="3924"/>
                      </a:lnTo>
                      <a:lnTo>
                        <a:pt x="132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19"/>
                <p:cNvSpPr/>
                <p:nvPr/>
              </p:nvSpPr>
              <p:spPr>
                <a:xfrm>
                  <a:off x="695000" y="3570900"/>
                  <a:ext cx="1294694" cy="689992"/>
                </a:xfrm>
                <a:custGeom>
                  <a:rect b="b" l="l" r="r" t="t"/>
                  <a:pathLst>
                    <a:path extrusionOk="0" h="10041" w="13248">
                      <a:moveTo>
                        <a:pt x="0" y="0"/>
                      </a:moveTo>
                      <a:lnTo>
                        <a:pt x="0" y="3925"/>
                      </a:lnTo>
                      <a:lnTo>
                        <a:pt x="6622" y="10041"/>
                      </a:lnTo>
                      <a:lnTo>
                        <a:pt x="13247" y="3924"/>
                      </a:lnTo>
                      <a:lnTo>
                        <a:pt x="13246" y="0"/>
                      </a:lnTo>
                      <a:close/>
                    </a:path>
                  </a:pathLst>
                </a:custGeom>
                <a:solidFill>
                  <a:srgbClr val="434343">
                    <a:alpha val="456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19"/>
                <p:cNvSpPr/>
                <p:nvPr/>
              </p:nvSpPr>
              <p:spPr>
                <a:xfrm>
                  <a:off x="697920" y="3570900"/>
                  <a:ext cx="1294694" cy="689992"/>
                </a:xfrm>
                <a:custGeom>
                  <a:rect b="b" l="l" r="r" t="t"/>
                  <a:pathLst>
                    <a:path extrusionOk="0" h="10041" w="13248">
                      <a:moveTo>
                        <a:pt x="0" y="0"/>
                      </a:moveTo>
                      <a:lnTo>
                        <a:pt x="0" y="3925"/>
                      </a:lnTo>
                      <a:lnTo>
                        <a:pt x="6622" y="10041"/>
                      </a:lnTo>
                      <a:lnTo>
                        <a:pt x="13247" y="3924"/>
                      </a:lnTo>
                      <a:lnTo>
                        <a:pt x="13246" y="0"/>
                      </a:lnTo>
                      <a:close/>
                    </a:path>
                  </a:pathLst>
                </a:custGeom>
                <a:solidFill>
                  <a:srgbClr val="434343">
                    <a:alpha val="6669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19"/>
                <p:cNvSpPr/>
                <p:nvPr/>
              </p:nvSpPr>
              <p:spPr>
                <a:xfrm>
                  <a:off x="1922686" y="3565273"/>
                  <a:ext cx="69309" cy="95586"/>
                </a:xfrm>
                <a:custGeom>
                  <a:rect b="b" l="l" r="r" t="t"/>
                  <a:pathLst>
                    <a:path extrusionOk="0" h="1391" w="737">
                      <a:moveTo>
                        <a:pt x="1" y="1"/>
                      </a:moveTo>
                      <a:lnTo>
                        <a:pt x="1" y="1390"/>
                      </a:lnTo>
                      <a:lnTo>
                        <a:pt x="73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19"/>
                <p:cNvSpPr/>
                <p:nvPr/>
              </p:nvSpPr>
              <p:spPr>
                <a:xfrm>
                  <a:off x="1921496" y="3565273"/>
                  <a:ext cx="69309" cy="95586"/>
                </a:xfrm>
                <a:custGeom>
                  <a:rect b="b" l="l" r="r" t="t"/>
                  <a:pathLst>
                    <a:path extrusionOk="0" h="1391" w="737">
                      <a:moveTo>
                        <a:pt x="1" y="1"/>
                      </a:moveTo>
                      <a:lnTo>
                        <a:pt x="1" y="1390"/>
                      </a:lnTo>
                      <a:lnTo>
                        <a:pt x="736" y="1"/>
                      </a:lnTo>
                      <a:close/>
                    </a:path>
                  </a:pathLst>
                </a:custGeom>
                <a:solidFill>
                  <a:srgbClr val="434343">
                    <a:alpha val="7459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4" name="Google Shape;1074;p19"/>
              <p:cNvGrpSpPr/>
              <p:nvPr/>
            </p:nvGrpSpPr>
            <p:grpSpPr>
              <a:xfrm>
                <a:off x="569286" y="1497450"/>
                <a:ext cx="1354024" cy="2169068"/>
                <a:chOff x="569286" y="1497450"/>
                <a:chExt cx="1354024" cy="2169068"/>
              </a:xfrm>
            </p:grpSpPr>
            <p:sp>
              <p:nvSpPr>
                <p:cNvPr id="1075" name="Google Shape;1075;p19"/>
                <p:cNvSpPr/>
                <p:nvPr/>
              </p:nvSpPr>
              <p:spPr>
                <a:xfrm>
                  <a:off x="569286" y="1497450"/>
                  <a:ext cx="56520" cy="168701"/>
                </a:xfrm>
                <a:custGeom>
                  <a:rect b="b" l="l" r="r" t="t"/>
                  <a:pathLst>
                    <a:path extrusionOk="0" h="2455" w="601">
                      <a:moveTo>
                        <a:pt x="601" y="1"/>
                      </a:moveTo>
                      <a:lnTo>
                        <a:pt x="1" y="2454"/>
                      </a:lnTo>
                      <a:lnTo>
                        <a:pt x="601" y="2454"/>
                      </a:lnTo>
                      <a:lnTo>
                        <a:pt x="60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19"/>
                <p:cNvSpPr/>
                <p:nvPr/>
              </p:nvSpPr>
              <p:spPr>
                <a:xfrm>
                  <a:off x="625700" y="1497450"/>
                  <a:ext cx="1297610" cy="2169068"/>
                </a:xfrm>
                <a:custGeom>
                  <a:rect b="b" l="l" r="r" t="t"/>
                  <a:pathLst>
                    <a:path extrusionOk="0" h="31565" w="13247">
                      <a:moveTo>
                        <a:pt x="1" y="1"/>
                      </a:moveTo>
                      <a:lnTo>
                        <a:pt x="1" y="31565"/>
                      </a:lnTo>
                      <a:lnTo>
                        <a:pt x="13247" y="31565"/>
                      </a:lnTo>
                      <a:lnTo>
                        <a:pt x="132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19"/>
                <p:cNvSpPr/>
                <p:nvPr/>
              </p:nvSpPr>
              <p:spPr>
                <a:xfrm>
                  <a:off x="569286" y="1497450"/>
                  <a:ext cx="56520" cy="168701"/>
                </a:xfrm>
                <a:custGeom>
                  <a:rect b="b" l="l" r="r" t="t"/>
                  <a:pathLst>
                    <a:path extrusionOk="0" h="2455" w="601">
                      <a:moveTo>
                        <a:pt x="601" y="1"/>
                      </a:moveTo>
                      <a:lnTo>
                        <a:pt x="1" y="2454"/>
                      </a:lnTo>
                      <a:lnTo>
                        <a:pt x="601" y="2454"/>
                      </a:lnTo>
                      <a:lnTo>
                        <a:pt x="601" y="1"/>
                      </a:lnTo>
                      <a:close/>
                    </a:path>
                  </a:pathLst>
                </a:custGeom>
                <a:solidFill>
                  <a:srgbClr val="434343">
                    <a:alpha val="628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78" name="Google Shape;1078;p19"/>
            <p:cNvGrpSpPr/>
            <p:nvPr/>
          </p:nvGrpSpPr>
          <p:grpSpPr>
            <a:xfrm>
              <a:off x="1176258" y="3762036"/>
              <a:ext cx="292187" cy="284626"/>
              <a:chOff x="1119108" y="5286036"/>
              <a:chExt cx="292187" cy="284626"/>
            </a:xfrm>
          </p:grpSpPr>
          <p:sp>
            <p:nvSpPr>
              <p:cNvPr id="1079" name="Google Shape;1079;p19"/>
              <p:cNvSpPr/>
              <p:nvPr/>
            </p:nvSpPr>
            <p:spPr>
              <a:xfrm>
                <a:off x="1317289" y="5379600"/>
                <a:ext cx="94006" cy="87752"/>
              </a:xfrm>
              <a:custGeom>
                <a:rect b="b" l="l" r="r" t="t"/>
                <a:pathLst>
                  <a:path extrusionOk="0" h="1277" w="1368">
                    <a:moveTo>
                      <a:pt x="1253" y="946"/>
                    </a:moveTo>
                    <a:lnTo>
                      <a:pt x="711" y="0"/>
                    </a:lnTo>
                    <a:lnTo>
                      <a:pt x="0" y="409"/>
                    </a:lnTo>
                    <a:lnTo>
                      <a:pt x="469" y="1229"/>
                    </a:lnTo>
                    <a:cubicBezTo>
                      <a:pt x="504" y="1276"/>
                      <a:pt x="551" y="1254"/>
                      <a:pt x="679" y="1256"/>
                    </a:cubicBezTo>
                    <a:cubicBezTo>
                      <a:pt x="825" y="1260"/>
                      <a:pt x="958" y="1259"/>
                      <a:pt x="1106" y="1259"/>
                    </a:cubicBezTo>
                    <a:cubicBezTo>
                      <a:pt x="1347" y="1260"/>
                      <a:pt x="1367" y="1147"/>
                      <a:pt x="1253" y="946"/>
                    </a:cubicBezTo>
                    <a:close/>
                  </a:path>
                </a:pathLst>
              </a:custGeom>
              <a:solidFill>
                <a:srgbClr val="EFEC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80" name="Google Shape;1080;p19"/>
              <p:cNvGrpSpPr/>
              <p:nvPr/>
            </p:nvGrpSpPr>
            <p:grpSpPr>
              <a:xfrm>
                <a:off x="1119108" y="5286036"/>
                <a:ext cx="285109" cy="284626"/>
                <a:chOff x="1119108" y="4201685"/>
                <a:chExt cx="285109" cy="284626"/>
              </a:xfrm>
            </p:grpSpPr>
            <p:sp>
              <p:nvSpPr>
                <p:cNvPr id="1081" name="Google Shape;1081;p19"/>
                <p:cNvSpPr/>
                <p:nvPr/>
              </p:nvSpPr>
              <p:spPr>
                <a:xfrm>
                  <a:off x="1180335" y="4201685"/>
                  <a:ext cx="83148" cy="109536"/>
                </a:xfrm>
                <a:custGeom>
                  <a:rect b="b" l="l" r="r" t="t"/>
                  <a:pathLst>
                    <a:path extrusionOk="0" h="1594" w="1210">
                      <a:moveTo>
                        <a:pt x="547" y="241"/>
                      </a:moveTo>
                      <a:lnTo>
                        <a:pt x="0" y="1182"/>
                      </a:lnTo>
                      <a:lnTo>
                        <a:pt x="710" y="1594"/>
                      </a:lnTo>
                      <a:lnTo>
                        <a:pt x="1186" y="777"/>
                      </a:lnTo>
                      <a:cubicBezTo>
                        <a:pt x="1209" y="723"/>
                        <a:pt x="1165" y="693"/>
                        <a:pt x="1104" y="583"/>
                      </a:cubicBezTo>
                      <a:cubicBezTo>
                        <a:pt x="1036" y="455"/>
                        <a:pt x="967" y="340"/>
                        <a:pt x="893" y="210"/>
                      </a:cubicBezTo>
                      <a:cubicBezTo>
                        <a:pt x="773" y="1"/>
                        <a:pt x="665" y="41"/>
                        <a:pt x="547" y="24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19"/>
                <p:cNvSpPr/>
                <p:nvPr/>
              </p:nvSpPr>
              <p:spPr>
                <a:xfrm>
                  <a:off x="1239638" y="4203746"/>
                  <a:ext cx="123898" cy="122180"/>
                </a:xfrm>
                <a:custGeom>
                  <a:rect b="b" l="l" r="r" t="t"/>
                  <a:pathLst>
                    <a:path extrusionOk="0" h="1778" w="1803">
                      <a:moveTo>
                        <a:pt x="736" y="1296"/>
                      </a:moveTo>
                      <a:cubicBezTo>
                        <a:pt x="674" y="1359"/>
                        <a:pt x="503" y="1414"/>
                        <a:pt x="426" y="1482"/>
                      </a:cubicBezTo>
                      <a:cubicBezTo>
                        <a:pt x="467" y="1511"/>
                        <a:pt x="1454" y="1777"/>
                        <a:pt x="1510" y="1778"/>
                      </a:cubicBezTo>
                      <a:lnTo>
                        <a:pt x="1802" y="693"/>
                      </a:lnTo>
                      <a:cubicBezTo>
                        <a:pt x="1714" y="727"/>
                        <a:pt x="1540" y="858"/>
                        <a:pt x="1465" y="863"/>
                      </a:cubicBezTo>
                      <a:cubicBezTo>
                        <a:pt x="1423" y="853"/>
                        <a:pt x="1094" y="221"/>
                        <a:pt x="1034" y="135"/>
                      </a:cubicBezTo>
                      <a:cubicBezTo>
                        <a:pt x="940" y="0"/>
                        <a:pt x="792" y="6"/>
                        <a:pt x="583" y="6"/>
                      </a:cubicBezTo>
                      <a:cubicBezTo>
                        <a:pt x="389" y="6"/>
                        <a:pt x="194" y="2"/>
                        <a:pt x="1" y="6"/>
                      </a:cubicBezTo>
                      <a:cubicBezTo>
                        <a:pt x="37" y="55"/>
                        <a:pt x="63" y="78"/>
                        <a:pt x="103" y="149"/>
                      </a:cubicBezTo>
                      <a:lnTo>
                        <a:pt x="379" y="636"/>
                      </a:lnTo>
                      <a:cubicBezTo>
                        <a:pt x="440" y="749"/>
                        <a:pt x="733" y="1211"/>
                        <a:pt x="736" y="12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19"/>
                <p:cNvSpPr/>
                <p:nvPr/>
              </p:nvSpPr>
              <p:spPr>
                <a:xfrm>
                  <a:off x="1119108" y="4297682"/>
                  <a:ext cx="103763" cy="150010"/>
                </a:xfrm>
                <a:custGeom>
                  <a:rect b="b" l="l" r="r" t="t"/>
                  <a:pathLst>
                    <a:path extrusionOk="0" h="2183" w="1510">
                      <a:moveTo>
                        <a:pt x="141" y="293"/>
                      </a:moveTo>
                      <a:lnTo>
                        <a:pt x="142" y="298"/>
                      </a:lnTo>
                      <a:cubicBezTo>
                        <a:pt x="513" y="585"/>
                        <a:pt x="550" y="325"/>
                        <a:pt x="228" y="905"/>
                      </a:cubicBezTo>
                      <a:cubicBezTo>
                        <a:pt x="175" y="998"/>
                        <a:pt x="20" y="1230"/>
                        <a:pt x="11" y="1330"/>
                      </a:cubicBezTo>
                      <a:cubicBezTo>
                        <a:pt x="1" y="1443"/>
                        <a:pt x="41" y="1499"/>
                        <a:pt x="86" y="1572"/>
                      </a:cubicBezTo>
                      <a:cubicBezTo>
                        <a:pt x="154" y="1685"/>
                        <a:pt x="398" y="2104"/>
                        <a:pt x="436" y="2183"/>
                      </a:cubicBezTo>
                      <a:lnTo>
                        <a:pt x="461" y="2165"/>
                      </a:lnTo>
                      <a:cubicBezTo>
                        <a:pt x="471" y="2089"/>
                        <a:pt x="756" y="1624"/>
                        <a:pt x="812" y="1526"/>
                      </a:cubicBezTo>
                      <a:cubicBezTo>
                        <a:pt x="871" y="1424"/>
                        <a:pt x="936" y="1320"/>
                        <a:pt x="991" y="1216"/>
                      </a:cubicBezTo>
                      <a:cubicBezTo>
                        <a:pt x="1016" y="1169"/>
                        <a:pt x="1149" y="918"/>
                        <a:pt x="1187" y="916"/>
                      </a:cubicBezTo>
                      <a:cubicBezTo>
                        <a:pt x="1288" y="947"/>
                        <a:pt x="1406" y="1051"/>
                        <a:pt x="1509" y="1090"/>
                      </a:cubicBezTo>
                      <a:lnTo>
                        <a:pt x="1222" y="0"/>
                      </a:lnTo>
                      <a:cubicBezTo>
                        <a:pt x="1121" y="18"/>
                        <a:pt x="174" y="268"/>
                        <a:pt x="141" y="2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19"/>
                <p:cNvSpPr/>
                <p:nvPr/>
              </p:nvSpPr>
              <p:spPr>
                <a:xfrm>
                  <a:off x="1247816" y="4378562"/>
                  <a:ext cx="156401" cy="107749"/>
                </a:xfrm>
                <a:custGeom>
                  <a:rect b="b" l="l" r="r" t="t"/>
                  <a:pathLst>
                    <a:path extrusionOk="0" h="1568" w="2276">
                      <a:moveTo>
                        <a:pt x="763" y="1545"/>
                      </a:moveTo>
                      <a:cubicBezTo>
                        <a:pt x="766" y="1546"/>
                        <a:pt x="768" y="1549"/>
                        <a:pt x="771" y="1549"/>
                      </a:cubicBezTo>
                      <a:cubicBezTo>
                        <a:pt x="772" y="1550"/>
                        <a:pt x="776" y="1552"/>
                        <a:pt x="777" y="1552"/>
                      </a:cubicBezTo>
                      <a:cubicBezTo>
                        <a:pt x="797" y="1568"/>
                        <a:pt x="790" y="1562"/>
                        <a:pt x="790" y="1563"/>
                      </a:cubicBezTo>
                      <a:cubicBezTo>
                        <a:pt x="797" y="1517"/>
                        <a:pt x="793" y="1372"/>
                        <a:pt x="793" y="1310"/>
                      </a:cubicBezTo>
                      <a:lnTo>
                        <a:pt x="808" y="1225"/>
                      </a:lnTo>
                      <a:cubicBezTo>
                        <a:pt x="850" y="1178"/>
                        <a:pt x="1279" y="1198"/>
                        <a:pt x="1366" y="1197"/>
                      </a:cubicBezTo>
                      <a:cubicBezTo>
                        <a:pt x="1893" y="1188"/>
                        <a:pt x="1795" y="1200"/>
                        <a:pt x="2066" y="733"/>
                      </a:cubicBezTo>
                      <a:cubicBezTo>
                        <a:pt x="2138" y="607"/>
                        <a:pt x="2226" y="461"/>
                        <a:pt x="2276" y="354"/>
                      </a:cubicBezTo>
                      <a:cubicBezTo>
                        <a:pt x="2151" y="396"/>
                        <a:pt x="1258" y="373"/>
                        <a:pt x="986" y="381"/>
                      </a:cubicBezTo>
                      <a:cubicBezTo>
                        <a:pt x="954" y="382"/>
                        <a:pt x="920" y="384"/>
                        <a:pt x="889" y="384"/>
                      </a:cubicBezTo>
                      <a:cubicBezTo>
                        <a:pt x="878" y="384"/>
                        <a:pt x="854" y="384"/>
                        <a:pt x="843" y="381"/>
                      </a:cubicBezTo>
                      <a:cubicBezTo>
                        <a:pt x="803" y="371"/>
                        <a:pt x="832" y="386"/>
                        <a:pt x="809" y="364"/>
                      </a:cubicBezTo>
                      <a:cubicBezTo>
                        <a:pt x="775" y="319"/>
                        <a:pt x="793" y="75"/>
                        <a:pt x="791" y="0"/>
                      </a:cubicBezTo>
                      <a:cubicBezTo>
                        <a:pt x="719" y="31"/>
                        <a:pt x="135" y="674"/>
                        <a:pt x="0" y="798"/>
                      </a:cubicBezTo>
                      <a:cubicBezTo>
                        <a:pt x="69" y="891"/>
                        <a:pt x="696" y="1499"/>
                        <a:pt x="763" y="15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5" name="Google Shape;1085;p19"/>
              <p:cNvSpPr/>
              <p:nvPr/>
            </p:nvSpPr>
            <p:spPr>
              <a:xfrm>
                <a:off x="1150787" y="5470581"/>
                <a:ext cx="96892" cy="56417"/>
              </a:xfrm>
              <a:custGeom>
                <a:rect b="b" l="l" r="r" t="t"/>
                <a:pathLst>
                  <a:path extrusionOk="0" h="821" w="1410">
                    <a:moveTo>
                      <a:pt x="321" y="821"/>
                    </a:moveTo>
                    <a:lnTo>
                      <a:pt x="1409" y="821"/>
                    </a:lnTo>
                    <a:lnTo>
                      <a:pt x="1409" y="1"/>
                    </a:lnTo>
                    <a:lnTo>
                      <a:pt x="464" y="0"/>
                    </a:lnTo>
                    <a:cubicBezTo>
                      <a:pt x="407" y="6"/>
                      <a:pt x="402" y="59"/>
                      <a:pt x="337" y="169"/>
                    </a:cubicBezTo>
                    <a:cubicBezTo>
                      <a:pt x="261" y="293"/>
                      <a:pt x="197" y="410"/>
                      <a:pt x="122" y="539"/>
                    </a:cubicBezTo>
                    <a:cubicBezTo>
                      <a:pt x="0" y="748"/>
                      <a:pt x="87" y="821"/>
                      <a:pt x="321" y="821"/>
                    </a:cubicBezTo>
                    <a:close/>
                  </a:path>
                </a:pathLst>
              </a:custGeom>
              <a:solidFill>
                <a:srgbClr val="EFEC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6" name="Google Shape;1086;p19"/>
          <p:cNvGrpSpPr/>
          <p:nvPr/>
        </p:nvGrpSpPr>
        <p:grpSpPr>
          <a:xfrm>
            <a:off x="2230606" y="1495075"/>
            <a:ext cx="1422093" cy="2763461"/>
            <a:chOff x="2142218" y="1497450"/>
            <a:chExt cx="1422093" cy="2763461"/>
          </a:xfrm>
        </p:grpSpPr>
        <p:grpSp>
          <p:nvGrpSpPr>
            <p:cNvPr id="1087" name="Google Shape;1087;p19"/>
            <p:cNvGrpSpPr/>
            <p:nvPr/>
          </p:nvGrpSpPr>
          <p:grpSpPr>
            <a:xfrm>
              <a:off x="2142218" y="1497450"/>
              <a:ext cx="1355900" cy="2169068"/>
              <a:chOff x="2142218" y="1497450"/>
              <a:chExt cx="1355900" cy="2169068"/>
            </a:xfrm>
          </p:grpSpPr>
          <p:sp>
            <p:nvSpPr>
              <p:cNvPr id="1088" name="Google Shape;1088;p19"/>
              <p:cNvSpPr/>
              <p:nvPr/>
            </p:nvSpPr>
            <p:spPr>
              <a:xfrm>
                <a:off x="2142218" y="1497450"/>
                <a:ext cx="56770" cy="168701"/>
              </a:xfrm>
              <a:custGeom>
                <a:rect b="b" l="l" r="r" t="t"/>
                <a:pathLst>
                  <a:path extrusionOk="0" h="2455" w="602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19"/>
              <p:cNvSpPr/>
              <p:nvPr/>
            </p:nvSpPr>
            <p:spPr>
              <a:xfrm>
                <a:off x="2142218" y="1497450"/>
                <a:ext cx="56770" cy="168701"/>
              </a:xfrm>
              <a:custGeom>
                <a:rect b="b" l="l" r="r" t="t"/>
                <a:pathLst>
                  <a:path extrusionOk="0" h="2455" w="602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19"/>
              <p:cNvSpPr/>
              <p:nvPr/>
            </p:nvSpPr>
            <p:spPr>
              <a:xfrm>
                <a:off x="2195375" y="1497450"/>
                <a:ext cx="1302743" cy="2169068"/>
              </a:xfrm>
              <a:custGeom>
                <a:rect b="b" l="l" r="r" t="t"/>
                <a:pathLst>
                  <a:path extrusionOk="0" h="31565" w="13247">
                    <a:moveTo>
                      <a:pt x="0" y="1"/>
                    </a:moveTo>
                    <a:lnTo>
                      <a:pt x="0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1" name="Google Shape;1091;p19"/>
            <p:cNvGrpSpPr/>
            <p:nvPr/>
          </p:nvGrpSpPr>
          <p:grpSpPr>
            <a:xfrm>
              <a:off x="2265500" y="3566463"/>
              <a:ext cx="1298811" cy="694447"/>
              <a:chOff x="2265500" y="3566463"/>
              <a:chExt cx="1298811" cy="694447"/>
            </a:xfrm>
          </p:grpSpPr>
          <p:sp>
            <p:nvSpPr>
              <p:cNvPr id="1092" name="Google Shape;1092;p19"/>
              <p:cNvSpPr/>
              <p:nvPr/>
            </p:nvSpPr>
            <p:spPr>
              <a:xfrm>
                <a:off x="2265500" y="3570908"/>
                <a:ext cx="1298347" cy="689992"/>
              </a:xfrm>
              <a:custGeom>
                <a:rect b="b" l="l" r="r" t="t"/>
                <a:pathLst>
                  <a:path extrusionOk="0" h="10041" w="13207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19"/>
              <p:cNvSpPr/>
              <p:nvPr/>
            </p:nvSpPr>
            <p:spPr>
              <a:xfrm>
                <a:off x="2265502" y="3566475"/>
                <a:ext cx="1298809" cy="694436"/>
              </a:xfrm>
              <a:custGeom>
                <a:rect b="b" l="l" r="r" t="t"/>
                <a:pathLst>
                  <a:path extrusionOk="0" h="10041" w="13207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3494311" y="3567654"/>
                <a:ext cx="69309" cy="95586"/>
              </a:xfrm>
              <a:custGeom>
                <a:rect b="b" l="l" r="r" t="t"/>
                <a:pathLst>
                  <a:path extrusionOk="0" h="1391" w="737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19"/>
              <p:cNvSpPr/>
              <p:nvPr/>
            </p:nvSpPr>
            <p:spPr>
              <a:xfrm>
                <a:off x="3494906" y="3566463"/>
                <a:ext cx="69309" cy="95586"/>
              </a:xfrm>
              <a:custGeom>
                <a:rect b="b" l="l" r="r" t="t"/>
                <a:pathLst>
                  <a:path extrusionOk="0" h="1391" w="737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19"/>
              <p:cNvSpPr/>
              <p:nvPr/>
            </p:nvSpPr>
            <p:spPr>
              <a:xfrm>
                <a:off x="2750576" y="3770185"/>
                <a:ext cx="392583" cy="220583"/>
              </a:xfrm>
              <a:custGeom>
                <a:rect b="b" l="l" r="r" t="t"/>
                <a:pathLst>
                  <a:path extrusionOk="0" h="3210" w="5713">
                    <a:moveTo>
                      <a:pt x="4620" y="1027"/>
                    </a:moveTo>
                    <a:cubicBezTo>
                      <a:pt x="4477" y="1027"/>
                      <a:pt x="4340" y="1055"/>
                      <a:pt x="4215" y="1105"/>
                    </a:cubicBezTo>
                    <a:lnTo>
                      <a:pt x="3908" y="533"/>
                    </a:lnTo>
                    <a:cubicBezTo>
                      <a:pt x="3907" y="528"/>
                      <a:pt x="3905" y="524"/>
                      <a:pt x="3904" y="519"/>
                    </a:cubicBezTo>
                    <a:lnTo>
                      <a:pt x="3897" y="230"/>
                    </a:lnTo>
                    <a:lnTo>
                      <a:pt x="3919" y="228"/>
                    </a:lnTo>
                    <a:cubicBezTo>
                      <a:pt x="3982" y="227"/>
                      <a:pt x="4033" y="175"/>
                      <a:pt x="4033" y="113"/>
                    </a:cubicBezTo>
                    <a:cubicBezTo>
                      <a:pt x="4033" y="49"/>
                      <a:pt x="3982" y="0"/>
                      <a:pt x="3919" y="1"/>
                    </a:cubicBezTo>
                    <a:lnTo>
                      <a:pt x="3459" y="12"/>
                    </a:lnTo>
                    <a:cubicBezTo>
                      <a:pt x="3396" y="13"/>
                      <a:pt x="3345" y="67"/>
                      <a:pt x="3345" y="129"/>
                    </a:cubicBezTo>
                    <a:cubicBezTo>
                      <a:pt x="3345" y="191"/>
                      <a:pt x="3396" y="242"/>
                      <a:pt x="3459" y="241"/>
                    </a:cubicBezTo>
                    <a:lnTo>
                      <a:pt x="3668" y="235"/>
                    </a:lnTo>
                    <a:lnTo>
                      <a:pt x="3674" y="440"/>
                    </a:lnTo>
                    <a:lnTo>
                      <a:pt x="2129" y="452"/>
                    </a:lnTo>
                    <a:cubicBezTo>
                      <a:pt x="2105" y="445"/>
                      <a:pt x="2079" y="443"/>
                      <a:pt x="2057" y="452"/>
                    </a:cubicBezTo>
                    <a:lnTo>
                      <a:pt x="1925" y="453"/>
                    </a:lnTo>
                    <a:cubicBezTo>
                      <a:pt x="1893" y="441"/>
                      <a:pt x="1858" y="445"/>
                      <a:pt x="1831" y="462"/>
                    </a:cubicBezTo>
                    <a:cubicBezTo>
                      <a:pt x="1787" y="478"/>
                      <a:pt x="1756" y="521"/>
                      <a:pt x="1756" y="569"/>
                    </a:cubicBezTo>
                    <a:lnTo>
                      <a:pt x="1756" y="569"/>
                    </a:lnTo>
                    <a:lnTo>
                      <a:pt x="1474" y="1095"/>
                    </a:lnTo>
                    <a:cubicBezTo>
                      <a:pt x="1355" y="1050"/>
                      <a:pt x="1225" y="1025"/>
                      <a:pt x="1091" y="1025"/>
                    </a:cubicBezTo>
                    <a:cubicBezTo>
                      <a:pt x="488" y="1025"/>
                      <a:pt x="0" y="1514"/>
                      <a:pt x="0" y="2118"/>
                    </a:cubicBezTo>
                    <a:cubicBezTo>
                      <a:pt x="0" y="2721"/>
                      <a:pt x="488" y="3209"/>
                      <a:pt x="1091" y="3209"/>
                    </a:cubicBezTo>
                    <a:cubicBezTo>
                      <a:pt x="1643" y="3209"/>
                      <a:pt x="2098" y="2801"/>
                      <a:pt x="2172" y="2270"/>
                    </a:cubicBezTo>
                    <a:lnTo>
                      <a:pt x="2907" y="2263"/>
                    </a:lnTo>
                    <a:cubicBezTo>
                      <a:pt x="2922" y="2268"/>
                      <a:pt x="2936" y="2269"/>
                      <a:pt x="2948" y="2268"/>
                    </a:cubicBezTo>
                    <a:cubicBezTo>
                      <a:pt x="2969" y="2270"/>
                      <a:pt x="2990" y="2267"/>
                      <a:pt x="3010" y="2256"/>
                    </a:cubicBezTo>
                    <a:cubicBezTo>
                      <a:pt x="3049" y="2234"/>
                      <a:pt x="3070" y="2191"/>
                      <a:pt x="3064" y="2149"/>
                    </a:cubicBezTo>
                    <a:lnTo>
                      <a:pt x="3800" y="778"/>
                    </a:lnTo>
                    <a:lnTo>
                      <a:pt x="4028" y="1200"/>
                    </a:lnTo>
                    <a:cubicBezTo>
                      <a:pt x="3727" y="1396"/>
                      <a:pt x="3527" y="1732"/>
                      <a:pt x="3527" y="2119"/>
                    </a:cubicBezTo>
                    <a:cubicBezTo>
                      <a:pt x="3527" y="2722"/>
                      <a:pt x="4016" y="3210"/>
                      <a:pt x="4619" y="3210"/>
                    </a:cubicBezTo>
                    <a:cubicBezTo>
                      <a:pt x="5221" y="3210"/>
                      <a:pt x="5710" y="2722"/>
                      <a:pt x="5710" y="2119"/>
                    </a:cubicBezTo>
                    <a:cubicBezTo>
                      <a:pt x="5713" y="1515"/>
                      <a:pt x="5224" y="1027"/>
                      <a:pt x="4620" y="1027"/>
                    </a:cubicBezTo>
                    <a:close/>
                    <a:moveTo>
                      <a:pt x="2046" y="682"/>
                    </a:moveTo>
                    <a:lnTo>
                      <a:pt x="2046" y="682"/>
                    </a:lnTo>
                    <a:lnTo>
                      <a:pt x="2774" y="2038"/>
                    </a:lnTo>
                    <a:lnTo>
                      <a:pt x="2180" y="2043"/>
                    </a:lnTo>
                    <a:cubicBezTo>
                      <a:pt x="2155" y="1682"/>
                      <a:pt x="1954" y="1367"/>
                      <a:pt x="1660" y="1188"/>
                    </a:cubicBezTo>
                    <a:lnTo>
                      <a:pt x="1931" y="683"/>
                    </a:lnTo>
                    <a:close/>
                    <a:moveTo>
                      <a:pt x="1913" y="2046"/>
                    </a:moveTo>
                    <a:lnTo>
                      <a:pt x="1913" y="2046"/>
                    </a:lnTo>
                    <a:lnTo>
                      <a:pt x="1197" y="2051"/>
                    </a:lnTo>
                    <a:lnTo>
                      <a:pt x="1535" y="1422"/>
                    </a:lnTo>
                    <a:cubicBezTo>
                      <a:pt x="1745" y="1557"/>
                      <a:pt x="1889" y="1785"/>
                      <a:pt x="1913" y="2046"/>
                    </a:cubicBezTo>
                    <a:close/>
                    <a:moveTo>
                      <a:pt x="2501" y="230"/>
                    </a:moveTo>
                    <a:lnTo>
                      <a:pt x="2501" y="230"/>
                    </a:lnTo>
                    <a:cubicBezTo>
                      <a:pt x="2501" y="311"/>
                      <a:pt x="2436" y="378"/>
                      <a:pt x="2355" y="380"/>
                    </a:cubicBezTo>
                    <a:lnTo>
                      <a:pt x="1765" y="395"/>
                    </a:lnTo>
                    <a:cubicBezTo>
                      <a:pt x="1685" y="398"/>
                      <a:pt x="1620" y="334"/>
                      <a:pt x="1620" y="253"/>
                    </a:cubicBezTo>
                    <a:cubicBezTo>
                      <a:pt x="1620" y="173"/>
                      <a:pt x="1685" y="107"/>
                      <a:pt x="1765" y="103"/>
                    </a:cubicBezTo>
                    <a:lnTo>
                      <a:pt x="2355" y="88"/>
                    </a:lnTo>
                    <a:cubicBezTo>
                      <a:pt x="2436" y="87"/>
                      <a:pt x="2501" y="151"/>
                      <a:pt x="2501" y="230"/>
                    </a:cubicBezTo>
                    <a:close/>
                    <a:moveTo>
                      <a:pt x="4343" y="1342"/>
                    </a:moveTo>
                    <a:lnTo>
                      <a:pt x="4343" y="1342"/>
                    </a:lnTo>
                    <a:cubicBezTo>
                      <a:pt x="4430" y="1311"/>
                      <a:pt x="4523" y="1293"/>
                      <a:pt x="4620" y="1293"/>
                    </a:cubicBezTo>
                    <a:cubicBezTo>
                      <a:pt x="5075" y="1293"/>
                      <a:pt x="5444" y="1663"/>
                      <a:pt x="5444" y="2117"/>
                    </a:cubicBezTo>
                    <a:cubicBezTo>
                      <a:pt x="5444" y="2572"/>
                      <a:pt x="5075" y="2941"/>
                      <a:pt x="4620" y="2941"/>
                    </a:cubicBezTo>
                    <a:cubicBezTo>
                      <a:pt x="4165" y="2941"/>
                      <a:pt x="3796" y="2570"/>
                      <a:pt x="3796" y="2117"/>
                    </a:cubicBezTo>
                    <a:cubicBezTo>
                      <a:pt x="3796" y="1834"/>
                      <a:pt x="3940" y="1583"/>
                      <a:pt x="4158" y="1435"/>
                    </a:cubicBezTo>
                    <a:lnTo>
                      <a:pt x="4575" y="2211"/>
                    </a:lnTo>
                    <a:cubicBezTo>
                      <a:pt x="4603" y="2262"/>
                      <a:pt x="4666" y="2282"/>
                      <a:pt x="4716" y="2253"/>
                    </a:cubicBezTo>
                    <a:cubicBezTo>
                      <a:pt x="4766" y="2227"/>
                      <a:pt x="4787" y="2163"/>
                      <a:pt x="4758" y="2113"/>
                    </a:cubicBezTo>
                    <a:close/>
                    <a:moveTo>
                      <a:pt x="1902" y="2273"/>
                    </a:moveTo>
                    <a:lnTo>
                      <a:pt x="1902" y="2273"/>
                    </a:lnTo>
                    <a:cubicBezTo>
                      <a:pt x="1830" y="2653"/>
                      <a:pt x="1495" y="2942"/>
                      <a:pt x="1093" y="2942"/>
                    </a:cubicBezTo>
                    <a:cubicBezTo>
                      <a:pt x="637" y="2942"/>
                      <a:pt x="269" y="2572"/>
                      <a:pt x="269" y="2118"/>
                    </a:cubicBezTo>
                    <a:cubicBezTo>
                      <a:pt x="269" y="1663"/>
                      <a:pt x="639" y="1294"/>
                      <a:pt x="1093" y="1294"/>
                    </a:cubicBezTo>
                    <a:cubicBezTo>
                      <a:pt x="1181" y="1294"/>
                      <a:pt x="1267" y="1309"/>
                      <a:pt x="1347" y="1334"/>
                    </a:cubicBezTo>
                    <a:lnTo>
                      <a:pt x="941" y="2090"/>
                    </a:lnTo>
                    <a:cubicBezTo>
                      <a:pt x="922" y="2110"/>
                      <a:pt x="911" y="2138"/>
                      <a:pt x="911" y="2166"/>
                    </a:cubicBezTo>
                    <a:lnTo>
                      <a:pt x="911" y="2166"/>
                    </a:lnTo>
                    <a:cubicBezTo>
                      <a:pt x="911" y="2230"/>
                      <a:pt x="963" y="2281"/>
                      <a:pt x="1025" y="2279"/>
                    </a:cubicBezTo>
                    <a:close/>
                    <a:moveTo>
                      <a:pt x="2282" y="680"/>
                    </a:moveTo>
                    <a:lnTo>
                      <a:pt x="2282" y="680"/>
                    </a:lnTo>
                    <a:lnTo>
                      <a:pt x="3623" y="667"/>
                    </a:lnTo>
                    <a:lnTo>
                      <a:pt x="2950" y="19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97" name="Google Shape;1097;p19"/>
          <p:cNvGrpSpPr/>
          <p:nvPr/>
        </p:nvGrpSpPr>
        <p:grpSpPr>
          <a:xfrm>
            <a:off x="3862515" y="1497450"/>
            <a:ext cx="1458223" cy="2758688"/>
            <a:chOff x="3795840" y="1497450"/>
            <a:chExt cx="1458223" cy="2758688"/>
          </a:xfrm>
        </p:grpSpPr>
        <p:grpSp>
          <p:nvGrpSpPr>
            <p:cNvPr id="1098" name="Google Shape;1098;p19"/>
            <p:cNvGrpSpPr/>
            <p:nvPr/>
          </p:nvGrpSpPr>
          <p:grpSpPr>
            <a:xfrm>
              <a:off x="3795840" y="1497450"/>
              <a:ext cx="1388958" cy="2169068"/>
              <a:chOff x="3795840" y="1497450"/>
              <a:chExt cx="1388958" cy="2169068"/>
            </a:xfrm>
          </p:grpSpPr>
          <p:sp>
            <p:nvSpPr>
              <p:cNvPr id="1099" name="Google Shape;1099;p19"/>
              <p:cNvSpPr/>
              <p:nvPr/>
            </p:nvSpPr>
            <p:spPr>
              <a:xfrm>
                <a:off x="3856025" y="1497450"/>
                <a:ext cx="1328773" cy="2169068"/>
              </a:xfrm>
              <a:custGeom>
                <a:rect b="b" l="l" r="r" t="t"/>
                <a:pathLst>
                  <a:path extrusionOk="0" h="31565" w="13247">
                    <a:moveTo>
                      <a:pt x="1" y="1"/>
                    </a:moveTo>
                    <a:lnTo>
                      <a:pt x="1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3795840" y="1497450"/>
                <a:ext cx="60285" cy="168701"/>
              </a:xfrm>
              <a:custGeom>
                <a:rect b="b" l="l" r="r" t="t"/>
                <a:pathLst>
                  <a:path extrusionOk="0" h="2455" w="601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3795840" y="1497450"/>
                <a:ext cx="60285" cy="168701"/>
              </a:xfrm>
              <a:custGeom>
                <a:rect b="b" l="l" r="r" t="t"/>
                <a:pathLst>
                  <a:path extrusionOk="0" h="2455" w="601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2" name="Google Shape;1102;p19"/>
            <p:cNvGrpSpPr/>
            <p:nvPr/>
          </p:nvGrpSpPr>
          <p:grpSpPr>
            <a:xfrm>
              <a:off x="3920427" y="3561383"/>
              <a:ext cx="1333636" cy="694755"/>
              <a:chOff x="3920427" y="3561383"/>
              <a:chExt cx="1333636" cy="694755"/>
            </a:xfrm>
          </p:grpSpPr>
          <p:sp>
            <p:nvSpPr>
              <p:cNvPr id="1103" name="Google Shape;1103;p19"/>
              <p:cNvSpPr/>
              <p:nvPr/>
            </p:nvSpPr>
            <p:spPr>
              <a:xfrm>
                <a:off x="3925190" y="3566145"/>
                <a:ext cx="1328874" cy="689992"/>
              </a:xfrm>
              <a:custGeom>
                <a:rect b="b" l="l" r="r" t="t"/>
                <a:pathLst>
                  <a:path extrusionOk="0" h="10041" w="13248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>
                <a:off x="3920427" y="3561383"/>
                <a:ext cx="1328874" cy="689992"/>
              </a:xfrm>
              <a:custGeom>
                <a:rect b="b" l="l" r="r" t="t"/>
                <a:pathLst>
                  <a:path extrusionOk="0" h="10041" w="13248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05" name="Google Shape;1105;p19"/>
              <p:cNvGrpSpPr/>
              <p:nvPr/>
            </p:nvGrpSpPr>
            <p:grpSpPr>
              <a:xfrm>
                <a:off x="4501279" y="3752047"/>
                <a:ext cx="155381" cy="304604"/>
                <a:chOff x="5812010" y="4528224"/>
                <a:chExt cx="212851" cy="417323"/>
              </a:xfrm>
            </p:grpSpPr>
            <p:sp>
              <p:nvSpPr>
                <p:cNvPr id="1106" name="Google Shape;1106;p19"/>
                <p:cNvSpPr/>
                <p:nvPr/>
              </p:nvSpPr>
              <p:spPr>
                <a:xfrm>
                  <a:off x="5812010" y="4592015"/>
                  <a:ext cx="212851" cy="107076"/>
                </a:xfrm>
                <a:custGeom>
                  <a:rect b="b" l="l" r="r" t="t"/>
                  <a:pathLst>
                    <a:path extrusionOk="0" h="1316" w="2616">
                      <a:moveTo>
                        <a:pt x="2259" y="1"/>
                      </a:moveTo>
                      <a:cubicBezTo>
                        <a:pt x="2223" y="1"/>
                        <a:pt x="2187" y="7"/>
                        <a:pt x="2151" y="19"/>
                      </a:cubicBezTo>
                      <a:lnTo>
                        <a:pt x="251" y="701"/>
                      </a:lnTo>
                      <a:cubicBezTo>
                        <a:pt x="87" y="759"/>
                        <a:pt x="1" y="941"/>
                        <a:pt x="59" y="1106"/>
                      </a:cubicBezTo>
                      <a:cubicBezTo>
                        <a:pt x="106" y="1235"/>
                        <a:pt x="227" y="1315"/>
                        <a:pt x="358" y="1315"/>
                      </a:cubicBezTo>
                      <a:cubicBezTo>
                        <a:pt x="393" y="1315"/>
                        <a:pt x="430" y="1309"/>
                        <a:pt x="465" y="1296"/>
                      </a:cubicBezTo>
                      <a:lnTo>
                        <a:pt x="2365" y="616"/>
                      </a:lnTo>
                      <a:cubicBezTo>
                        <a:pt x="2530" y="558"/>
                        <a:pt x="2616" y="375"/>
                        <a:pt x="2558" y="211"/>
                      </a:cubicBezTo>
                      <a:cubicBezTo>
                        <a:pt x="2511" y="81"/>
                        <a:pt x="2389" y="1"/>
                        <a:pt x="22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19"/>
                <p:cNvSpPr/>
                <p:nvPr/>
              </p:nvSpPr>
              <p:spPr>
                <a:xfrm>
                  <a:off x="5812010" y="4661094"/>
                  <a:ext cx="212851" cy="107076"/>
                </a:xfrm>
                <a:custGeom>
                  <a:rect b="b" l="l" r="r" t="t"/>
                  <a:pathLst>
                    <a:path extrusionOk="0" h="1316" w="2616">
                      <a:moveTo>
                        <a:pt x="2258" y="1"/>
                      </a:moveTo>
                      <a:cubicBezTo>
                        <a:pt x="2223" y="1"/>
                        <a:pt x="2187" y="7"/>
                        <a:pt x="2151" y="20"/>
                      </a:cubicBezTo>
                      <a:lnTo>
                        <a:pt x="251" y="700"/>
                      </a:lnTo>
                      <a:cubicBezTo>
                        <a:pt x="87" y="758"/>
                        <a:pt x="1" y="940"/>
                        <a:pt x="59" y="1105"/>
                      </a:cubicBezTo>
                      <a:cubicBezTo>
                        <a:pt x="106" y="1235"/>
                        <a:pt x="227" y="1315"/>
                        <a:pt x="358" y="1315"/>
                      </a:cubicBezTo>
                      <a:cubicBezTo>
                        <a:pt x="393" y="1315"/>
                        <a:pt x="430" y="1309"/>
                        <a:pt x="465" y="1297"/>
                      </a:cubicBezTo>
                      <a:lnTo>
                        <a:pt x="2365" y="616"/>
                      </a:lnTo>
                      <a:cubicBezTo>
                        <a:pt x="2530" y="558"/>
                        <a:pt x="2616" y="376"/>
                        <a:pt x="2558" y="211"/>
                      </a:cubicBezTo>
                      <a:cubicBezTo>
                        <a:pt x="2510" y="82"/>
                        <a:pt x="2388" y="1"/>
                        <a:pt x="22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19"/>
                <p:cNvSpPr/>
                <p:nvPr/>
              </p:nvSpPr>
              <p:spPr>
                <a:xfrm>
                  <a:off x="5844475" y="4528224"/>
                  <a:ext cx="147840" cy="83399"/>
                </a:xfrm>
                <a:custGeom>
                  <a:rect b="b" l="l" r="r" t="t"/>
                  <a:pathLst>
                    <a:path extrusionOk="0" h="1025" w="1817">
                      <a:moveTo>
                        <a:pt x="1462" y="0"/>
                      </a:moveTo>
                      <a:cubicBezTo>
                        <a:pt x="1427" y="0"/>
                        <a:pt x="1391" y="6"/>
                        <a:pt x="1356" y="19"/>
                      </a:cubicBezTo>
                      <a:lnTo>
                        <a:pt x="248" y="416"/>
                      </a:lnTo>
                      <a:cubicBezTo>
                        <a:pt x="86" y="474"/>
                        <a:pt x="1" y="653"/>
                        <a:pt x="59" y="816"/>
                      </a:cubicBezTo>
                      <a:cubicBezTo>
                        <a:pt x="106" y="945"/>
                        <a:pt x="226" y="1025"/>
                        <a:pt x="354" y="1025"/>
                      </a:cubicBezTo>
                      <a:cubicBezTo>
                        <a:pt x="390" y="1025"/>
                        <a:pt x="426" y="1019"/>
                        <a:pt x="461" y="1006"/>
                      </a:cubicBezTo>
                      <a:lnTo>
                        <a:pt x="1568" y="610"/>
                      </a:lnTo>
                      <a:cubicBezTo>
                        <a:pt x="1732" y="551"/>
                        <a:pt x="1817" y="372"/>
                        <a:pt x="1758" y="208"/>
                      </a:cubicBezTo>
                      <a:cubicBezTo>
                        <a:pt x="1712" y="81"/>
                        <a:pt x="1591" y="0"/>
                        <a:pt x="14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9" name="Google Shape;1109;p19"/>
                <p:cNvSpPr/>
                <p:nvPr/>
              </p:nvSpPr>
              <p:spPr>
                <a:xfrm>
                  <a:off x="5844149" y="4727245"/>
                  <a:ext cx="171029" cy="218302"/>
                </a:xfrm>
                <a:custGeom>
                  <a:rect b="b" l="l" r="r" t="t"/>
                  <a:pathLst>
                    <a:path extrusionOk="0" h="2683" w="2102">
                      <a:moveTo>
                        <a:pt x="1900" y="1"/>
                      </a:moveTo>
                      <a:cubicBezTo>
                        <a:pt x="1893" y="1"/>
                        <a:pt x="1139" y="6"/>
                        <a:pt x="1139" y="1067"/>
                      </a:cubicBezTo>
                      <a:cubicBezTo>
                        <a:pt x="1139" y="1083"/>
                        <a:pt x="1142" y="1108"/>
                        <a:pt x="1146" y="1108"/>
                      </a:cubicBezTo>
                      <a:lnTo>
                        <a:pt x="856" y="1108"/>
                      </a:lnTo>
                      <a:cubicBezTo>
                        <a:pt x="844" y="846"/>
                        <a:pt x="764" y="704"/>
                        <a:pt x="621" y="593"/>
                      </a:cubicBezTo>
                      <a:cubicBezTo>
                        <a:pt x="504" y="502"/>
                        <a:pt x="374" y="482"/>
                        <a:pt x="285" y="482"/>
                      </a:cubicBezTo>
                      <a:cubicBezTo>
                        <a:pt x="226" y="482"/>
                        <a:pt x="184" y="491"/>
                        <a:pt x="174" y="493"/>
                      </a:cubicBezTo>
                      <a:cubicBezTo>
                        <a:pt x="67" y="514"/>
                        <a:pt x="1" y="620"/>
                        <a:pt x="21" y="726"/>
                      </a:cubicBezTo>
                      <a:cubicBezTo>
                        <a:pt x="40" y="821"/>
                        <a:pt x="125" y="888"/>
                        <a:pt x="219" y="888"/>
                      </a:cubicBezTo>
                      <a:cubicBezTo>
                        <a:pt x="230" y="888"/>
                        <a:pt x="241" y="887"/>
                        <a:pt x="251" y="886"/>
                      </a:cubicBezTo>
                      <a:cubicBezTo>
                        <a:pt x="252" y="886"/>
                        <a:pt x="270" y="881"/>
                        <a:pt x="294" y="881"/>
                      </a:cubicBezTo>
                      <a:cubicBezTo>
                        <a:pt x="320" y="881"/>
                        <a:pt x="353" y="886"/>
                        <a:pt x="380" y="908"/>
                      </a:cubicBezTo>
                      <a:cubicBezTo>
                        <a:pt x="433" y="951"/>
                        <a:pt x="452" y="1021"/>
                        <a:pt x="459" y="1108"/>
                      </a:cubicBezTo>
                      <a:lnTo>
                        <a:pt x="174" y="1108"/>
                      </a:lnTo>
                      <a:cubicBezTo>
                        <a:pt x="80" y="1108"/>
                        <a:pt x="71" y="1199"/>
                        <a:pt x="71" y="1292"/>
                      </a:cubicBezTo>
                      <a:lnTo>
                        <a:pt x="71" y="1560"/>
                      </a:lnTo>
                      <a:cubicBezTo>
                        <a:pt x="71" y="1570"/>
                        <a:pt x="45" y="1578"/>
                        <a:pt x="46" y="1589"/>
                      </a:cubicBezTo>
                      <a:cubicBezTo>
                        <a:pt x="68" y="1841"/>
                        <a:pt x="159" y="2054"/>
                        <a:pt x="508" y="2174"/>
                      </a:cubicBezTo>
                      <a:lnTo>
                        <a:pt x="508" y="2442"/>
                      </a:lnTo>
                      <a:cubicBezTo>
                        <a:pt x="508" y="2561"/>
                        <a:pt x="595" y="2682"/>
                        <a:pt x="716" y="2682"/>
                      </a:cubicBezTo>
                      <a:lnTo>
                        <a:pt x="1257" y="2682"/>
                      </a:lnTo>
                      <a:cubicBezTo>
                        <a:pt x="1376" y="2682"/>
                        <a:pt x="1472" y="2561"/>
                        <a:pt x="1472" y="2442"/>
                      </a:cubicBezTo>
                      <a:lnTo>
                        <a:pt x="1472" y="2187"/>
                      </a:lnTo>
                      <a:cubicBezTo>
                        <a:pt x="1822" y="2073"/>
                        <a:pt x="1971" y="1850"/>
                        <a:pt x="1997" y="1591"/>
                      </a:cubicBezTo>
                      <a:cubicBezTo>
                        <a:pt x="1999" y="1580"/>
                        <a:pt x="1996" y="1570"/>
                        <a:pt x="1996" y="1560"/>
                      </a:cubicBezTo>
                      <a:lnTo>
                        <a:pt x="1996" y="1292"/>
                      </a:lnTo>
                      <a:cubicBezTo>
                        <a:pt x="1996" y="1199"/>
                        <a:pt x="1930" y="1108"/>
                        <a:pt x="1837" y="1108"/>
                      </a:cubicBezTo>
                      <a:lnTo>
                        <a:pt x="1531" y="1108"/>
                      </a:lnTo>
                      <a:cubicBezTo>
                        <a:pt x="1535" y="1108"/>
                        <a:pt x="1538" y="1084"/>
                        <a:pt x="1538" y="1067"/>
                      </a:cubicBezTo>
                      <a:cubicBezTo>
                        <a:pt x="1538" y="429"/>
                        <a:pt x="1864" y="396"/>
                        <a:pt x="1905" y="395"/>
                      </a:cubicBezTo>
                      <a:cubicBezTo>
                        <a:pt x="2012" y="394"/>
                        <a:pt x="2101" y="307"/>
                        <a:pt x="2101" y="197"/>
                      </a:cubicBezTo>
                      <a:cubicBezTo>
                        <a:pt x="2098" y="88"/>
                        <a:pt x="2009" y="1"/>
                        <a:pt x="19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10" name="Google Shape;1110;p19"/>
              <p:cNvSpPr/>
              <p:nvPr/>
            </p:nvSpPr>
            <p:spPr>
              <a:xfrm>
                <a:off x="5185553" y="3565273"/>
                <a:ext cx="66035" cy="95586"/>
              </a:xfrm>
              <a:custGeom>
                <a:rect b="b" l="l" r="r" t="t"/>
                <a:pathLst>
                  <a:path extrusionOk="0" h="1391" w="737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5185553" y="3565273"/>
                <a:ext cx="66035" cy="95586"/>
              </a:xfrm>
              <a:custGeom>
                <a:rect b="b" l="l" r="r" t="t"/>
                <a:pathLst>
                  <a:path extrusionOk="0" h="1391" w="737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2" name="Google Shape;1112;p19"/>
          <p:cNvSpPr/>
          <p:nvPr/>
        </p:nvSpPr>
        <p:spPr>
          <a:xfrm>
            <a:off x="6891164" y="3565273"/>
            <a:ext cx="69309" cy="95586"/>
          </a:xfrm>
          <a:custGeom>
            <a:rect b="b" l="l" r="r" t="t"/>
            <a:pathLst>
              <a:path extrusionOk="0" h="1391" w="737">
                <a:moveTo>
                  <a:pt x="1" y="1"/>
                </a:moveTo>
                <a:lnTo>
                  <a:pt x="1" y="1390"/>
                </a:lnTo>
                <a:lnTo>
                  <a:pt x="7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3" name="Google Shape;1113;p19"/>
          <p:cNvGrpSpPr/>
          <p:nvPr/>
        </p:nvGrpSpPr>
        <p:grpSpPr>
          <a:xfrm>
            <a:off x="5543900" y="1497450"/>
            <a:ext cx="1421170" cy="2763450"/>
            <a:chOff x="5553425" y="1497450"/>
            <a:chExt cx="1421170" cy="2763450"/>
          </a:xfrm>
        </p:grpSpPr>
        <p:sp>
          <p:nvSpPr>
            <p:cNvPr id="1114" name="Google Shape;1114;p19"/>
            <p:cNvSpPr/>
            <p:nvPr/>
          </p:nvSpPr>
          <p:spPr>
            <a:xfrm>
              <a:off x="5603307" y="1497450"/>
              <a:ext cx="1302743" cy="2169068"/>
            </a:xfrm>
            <a:custGeom>
              <a:rect b="b" l="l" r="r" t="t"/>
              <a:pathLst>
                <a:path extrusionOk="0" h="31565" w="13247">
                  <a:moveTo>
                    <a:pt x="0" y="1"/>
                  </a:moveTo>
                  <a:lnTo>
                    <a:pt x="0" y="31565"/>
                  </a:lnTo>
                  <a:lnTo>
                    <a:pt x="13247" y="31565"/>
                  </a:lnTo>
                  <a:lnTo>
                    <a:pt x="13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553425" y="1497450"/>
              <a:ext cx="49903" cy="168701"/>
            </a:xfrm>
            <a:custGeom>
              <a:rect b="b" l="l" r="r" t="t"/>
              <a:pathLst>
                <a:path extrusionOk="0" h="2455" w="602">
                  <a:moveTo>
                    <a:pt x="601" y="1"/>
                  </a:moveTo>
                  <a:lnTo>
                    <a:pt x="1" y="2454"/>
                  </a:lnTo>
                  <a:lnTo>
                    <a:pt x="601" y="245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553425" y="1497450"/>
              <a:ext cx="49903" cy="168701"/>
            </a:xfrm>
            <a:custGeom>
              <a:rect b="b" l="l" r="r" t="t"/>
              <a:pathLst>
                <a:path extrusionOk="0" h="2455" w="602">
                  <a:moveTo>
                    <a:pt x="601" y="1"/>
                  </a:moveTo>
                  <a:lnTo>
                    <a:pt x="1" y="2454"/>
                  </a:lnTo>
                  <a:lnTo>
                    <a:pt x="601" y="245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434343">
                <a:alpha val="628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7" name="Google Shape;1117;p19"/>
            <p:cNvGrpSpPr/>
            <p:nvPr/>
          </p:nvGrpSpPr>
          <p:grpSpPr>
            <a:xfrm>
              <a:off x="5675785" y="3565273"/>
              <a:ext cx="1298809" cy="695627"/>
              <a:chOff x="5675785" y="3565273"/>
              <a:chExt cx="1298809" cy="695627"/>
            </a:xfrm>
          </p:grpSpPr>
          <p:sp>
            <p:nvSpPr>
              <p:cNvPr id="1118" name="Google Shape;1118;p19"/>
              <p:cNvSpPr/>
              <p:nvPr/>
            </p:nvSpPr>
            <p:spPr>
              <a:xfrm>
                <a:off x="5675785" y="3570908"/>
                <a:ext cx="1298809" cy="689992"/>
              </a:xfrm>
              <a:custGeom>
                <a:rect b="b" l="l" r="r" t="t"/>
                <a:pathLst>
                  <a:path extrusionOk="0" h="10041" w="13207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19"/>
              <p:cNvSpPr/>
              <p:nvPr/>
            </p:nvSpPr>
            <p:spPr>
              <a:xfrm>
                <a:off x="5675785" y="3570908"/>
                <a:ext cx="1298809" cy="689992"/>
              </a:xfrm>
              <a:custGeom>
                <a:rect b="b" l="l" r="r" t="t"/>
                <a:pathLst>
                  <a:path extrusionOk="0" h="10041" w="13207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>
                <a:off x="6165913" y="3764645"/>
                <a:ext cx="297877" cy="279407"/>
              </a:xfrm>
              <a:custGeom>
                <a:rect b="b" l="l" r="r" t="t"/>
                <a:pathLst>
                  <a:path extrusionOk="0" h="3434" w="3661">
                    <a:moveTo>
                      <a:pt x="1443" y="0"/>
                    </a:moveTo>
                    <a:cubicBezTo>
                      <a:pt x="1117" y="0"/>
                      <a:pt x="734" y="60"/>
                      <a:pt x="716" y="138"/>
                    </a:cubicBezTo>
                    <a:cubicBezTo>
                      <a:pt x="706" y="185"/>
                      <a:pt x="772" y="330"/>
                      <a:pt x="866" y="494"/>
                    </a:cubicBezTo>
                    <a:cubicBezTo>
                      <a:pt x="843" y="511"/>
                      <a:pt x="818" y="530"/>
                      <a:pt x="795" y="548"/>
                    </a:cubicBezTo>
                    <a:cubicBezTo>
                      <a:pt x="101" y="1119"/>
                      <a:pt x="1" y="2147"/>
                      <a:pt x="571" y="2840"/>
                    </a:cubicBezTo>
                    <a:cubicBezTo>
                      <a:pt x="881" y="3218"/>
                      <a:pt x="1341" y="3434"/>
                      <a:pt x="1831" y="3434"/>
                    </a:cubicBezTo>
                    <a:cubicBezTo>
                      <a:pt x="2207" y="3434"/>
                      <a:pt x="2574" y="3304"/>
                      <a:pt x="2864" y="3065"/>
                    </a:cubicBezTo>
                    <a:cubicBezTo>
                      <a:pt x="3559" y="2494"/>
                      <a:pt x="3660" y="1467"/>
                      <a:pt x="3089" y="772"/>
                    </a:cubicBezTo>
                    <a:cubicBezTo>
                      <a:pt x="2942" y="594"/>
                      <a:pt x="2763" y="453"/>
                      <a:pt x="2556" y="349"/>
                    </a:cubicBezTo>
                    <a:cubicBezTo>
                      <a:pt x="2556" y="349"/>
                      <a:pt x="2522" y="331"/>
                      <a:pt x="2515" y="327"/>
                    </a:cubicBezTo>
                    <a:cubicBezTo>
                      <a:pt x="2508" y="324"/>
                      <a:pt x="2502" y="323"/>
                      <a:pt x="2495" y="323"/>
                    </a:cubicBezTo>
                    <a:cubicBezTo>
                      <a:pt x="2389" y="323"/>
                      <a:pt x="2210" y="647"/>
                      <a:pt x="2323" y="712"/>
                    </a:cubicBezTo>
                    <a:cubicBezTo>
                      <a:pt x="2343" y="724"/>
                      <a:pt x="2366" y="734"/>
                      <a:pt x="2366" y="734"/>
                    </a:cubicBezTo>
                    <a:cubicBezTo>
                      <a:pt x="2518" y="809"/>
                      <a:pt x="2649" y="914"/>
                      <a:pt x="2756" y="1044"/>
                    </a:cubicBezTo>
                    <a:cubicBezTo>
                      <a:pt x="3177" y="1556"/>
                      <a:pt x="3103" y="2313"/>
                      <a:pt x="2591" y="2735"/>
                    </a:cubicBezTo>
                    <a:cubicBezTo>
                      <a:pt x="2377" y="2910"/>
                      <a:pt x="2107" y="3007"/>
                      <a:pt x="1830" y="3007"/>
                    </a:cubicBezTo>
                    <a:cubicBezTo>
                      <a:pt x="1468" y="3007"/>
                      <a:pt x="1130" y="2847"/>
                      <a:pt x="901" y="2569"/>
                    </a:cubicBezTo>
                    <a:cubicBezTo>
                      <a:pt x="698" y="2322"/>
                      <a:pt x="603" y="2010"/>
                      <a:pt x="635" y="1690"/>
                    </a:cubicBezTo>
                    <a:cubicBezTo>
                      <a:pt x="666" y="1371"/>
                      <a:pt x="819" y="1083"/>
                      <a:pt x="1068" y="880"/>
                    </a:cubicBezTo>
                    <a:lnTo>
                      <a:pt x="1098" y="857"/>
                    </a:lnTo>
                    <a:cubicBezTo>
                      <a:pt x="1204" y="1009"/>
                      <a:pt x="1303" y="1125"/>
                      <a:pt x="1343" y="1134"/>
                    </a:cubicBezTo>
                    <a:cubicBezTo>
                      <a:pt x="1344" y="1135"/>
                      <a:pt x="1346" y="1135"/>
                      <a:pt x="1348" y="1135"/>
                    </a:cubicBezTo>
                    <a:cubicBezTo>
                      <a:pt x="1466" y="1135"/>
                      <a:pt x="1994" y="256"/>
                      <a:pt x="1892" y="93"/>
                    </a:cubicBezTo>
                    <a:cubicBezTo>
                      <a:pt x="1851" y="27"/>
                      <a:pt x="1660" y="0"/>
                      <a:pt x="14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19"/>
              <p:cNvSpPr/>
              <p:nvPr/>
            </p:nvSpPr>
            <p:spPr>
              <a:xfrm>
                <a:off x="6900689" y="3565273"/>
                <a:ext cx="69309" cy="95586"/>
              </a:xfrm>
              <a:custGeom>
                <a:rect b="b" l="l" r="r" t="t"/>
                <a:pathLst>
                  <a:path extrusionOk="0" h="1391" w="737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22" name="Google Shape;1122;p19"/>
          <p:cNvSpPr txBox="1"/>
          <p:nvPr/>
        </p:nvSpPr>
        <p:spPr>
          <a:xfrm>
            <a:off x="621750" y="2184875"/>
            <a:ext cx="1249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3" name="Google Shape;1123;p19"/>
          <p:cNvSpPr txBox="1"/>
          <p:nvPr/>
        </p:nvSpPr>
        <p:spPr>
          <a:xfrm>
            <a:off x="646025" y="1726379"/>
            <a:ext cx="12252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Гончарова Александра</a:t>
            </a:r>
            <a:endParaRPr b="1"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4" name="Google Shape;1124;p19"/>
          <p:cNvSpPr/>
          <p:nvPr/>
        </p:nvSpPr>
        <p:spPr>
          <a:xfrm>
            <a:off x="6071448" y="2533303"/>
            <a:ext cx="59" cy="43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19"/>
          <p:cNvSpPr/>
          <p:nvPr/>
        </p:nvSpPr>
        <p:spPr>
          <a:xfrm>
            <a:off x="6071273" y="2533088"/>
            <a:ext cx="59" cy="43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19"/>
          <p:cNvSpPr/>
          <p:nvPr/>
        </p:nvSpPr>
        <p:spPr>
          <a:xfrm>
            <a:off x="6071448" y="2533388"/>
            <a:ext cx="59" cy="86"/>
          </a:xfrm>
          <a:custGeom>
            <a:rect b="b" l="l" r="r" t="t"/>
            <a:pathLst>
              <a:path extrusionOk="0" h="2" w="1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19"/>
          <p:cNvSpPr/>
          <p:nvPr/>
        </p:nvSpPr>
        <p:spPr>
          <a:xfrm>
            <a:off x="6071273" y="2533088"/>
            <a:ext cx="59" cy="86"/>
          </a:xfrm>
          <a:custGeom>
            <a:rect b="b" l="l" r="r" t="t"/>
            <a:pathLst>
              <a:path extrusionOk="0" h="2" w="1">
                <a:moveTo>
                  <a:pt x="0" y="1"/>
                </a:moveTo>
                <a:cubicBezTo>
                  <a:pt x="0" y="2"/>
                  <a:pt x="0" y="2"/>
                  <a:pt x="0" y="1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19"/>
          <p:cNvSpPr txBox="1"/>
          <p:nvPr/>
        </p:nvSpPr>
        <p:spPr>
          <a:xfrm>
            <a:off x="5593450" y="2199075"/>
            <a:ext cx="12858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9" name="Google Shape;1129;p19"/>
          <p:cNvSpPr txBox="1"/>
          <p:nvPr/>
        </p:nvSpPr>
        <p:spPr>
          <a:xfrm>
            <a:off x="5618802" y="1726379"/>
            <a:ext cx="12858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Бондаренко Софья</a:t>
            </a:r>
            <a:endParaRPr b="1"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0" name="Google Shape;1130;p19"/>
          <p:cNvSpPr txBox="1"/>
          <p:nvPr/>
        </p:nvSpPr>
        <p:spPr>
          <a:xfrm>
            <a:off x="3956589" y="2184875"/>
            <a:ext cx="1249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1" name="Google Shape;1131;p19"/>
          <p:cNvSpPr txBox="1"/>
          <p:nvPr/>
        </p:nvSpPr>
        <p:spPr>
          <a:xfrm>
            <a:off x="3928776" y="1726379"/>
            <a:ext cx="1317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Согомонян София</a:t>
            </a:r>
            <a:endParaRPr b="1"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2" name="Google Shape;1132;p19"/>
          <p:cNvSpPr txBox="1"/>
          <p:nvPr/>
        </p:nvSpPr>
        <p:spPr>
          <a:xfrm>
            <a:off x="2292316" y="1726364"/>
            <a:ext cx="1232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Саркисян Анастасия</a:t>
            </a:r>
            <a:endParaRPr b="1"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3" name="Google Shape;1133;p19"/>
          <p:cNvSpPr/>
          <p:nvPr/>
        </p:nvSpPr>
        <p:spPr>
          <a:xfrm>
            <a:off x="2697411" y="2533303"/>
            <a:ext cx="56" cy="43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19"/>
          <p:cNvSpPr/>
          <p:nvPr/>
        </p:nvSpPr>
        <p:spPr>
          <a:xfrm>
            <a:off x="2697243" y="2533088"/>
            <a:ext cx="56" cy="43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19"/>
          <p:cNvSpPr/>
          <p:nvPr/>
        </p:nvSpPr>
        <p:spPr>
          <a:xfrm>
            <a:off x="2697411" y="2533388"/>
            <a:ext cx="56" cy="86"/>
          </a:xfrm>
          <a:custGeom>
            <a:rect b="b" l="l" r="r" t="t"/>
            <a:pathLst>
              <a:path extrusionOk="0" h="2" w="1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19"/>
          <p:cNvSpPr/>
          <p:nvPr/>
        </p:nvSpPr>
        <p:spPr>
          <a:xfrm>
            <a:off x="2697243" y="2533088"/>
            <a:ext cx="56" cy="86"/>
          </a:xfrm>
          <a:custGeom>
            <a:rect b="b" l="l" r="r" t="t"/>
            <a:pathLst>
              <a:path extrusionOk="0" h="2" w="1">
                <a:moveTo>
                  <a:pt x="0" y="1"/>
                </a:moveTo>
                <a:cubicBezTo>
                  <a:pt x="0" y="2"/>
                  <a:pt x="0" y="2"/>
                  <a:pt x="0" y="1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19"/>
          <p:cNvSpPr txBox="1"/>
          <p:nvPr/>
        </p:nvSpPr>
        <p:spPr>
          <a:xfrm>
            <a:off x="7280175" y="2429375"/>
            <a:ext cx="1249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 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8" name="Google Shape;1138;p19"/>
          <p:cNvSpPr txBox="1"/>
          <p:nvPr/>
        </p:nvSpPr>
        <p:spPr>
          <a:xfrm>
            <a:off x="7262900" y="1737929"/>
            <a:ext cx="1225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Ильницкий Даниил</a:t>
            </a:r>
            <a:endParaRPr b="1"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9" name="Google Shape;1139;p19"/>
          <p:cNvSpPr txBox="1"/>
          <p:nvPr/>
        </p:nvSpPr>
        <p:spPr>
          <a:xfrm>
            <a:off x="2496550" y="2498550"/>
            <a:ext cx="863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40" name="Google Shape;1140;p19"/>
          <p:cNvPicPr preferRelativeResize="0"/>
          <p:nvPr/>
        </p:nvPicPr>
        <p:blipFill rotWithShape="1">
          <a:blip r:embed="rId3">
            <a:alphaModFix/>
          </a:blip>
          <a:srcRect b="-3748" l="0" r="0" t="21902"/>
          <a:stretch/>
        </p:blipFill>
        <p:spPr>
          <a:xfrm>
            <a:off x="2400426" y="2290299"/>
            <a:ext cx="1110276" cy="121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798" y="2290288"/>
            <a:ext cx="1173026" cy="11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9"/>
          <p:cNvPicPr preferRelativeResize="0"/>
          <p:nvPr/>
        </p:nvPicPr>
        <p:blipFill rotWithShape="1">
          <a:blip r:embed="rId5">
            <a:alphaModFix/>
          </a:blip>
          <a:srcRect b="92792" l="-125180" r="172808" t="-71137"/>
          <a:stretch/>
        </p:blipFill>
        <p:spPr>
          <a:xfrm>
            <a:off x="2670800" y="423650"/>
            <a:ext cx="1024602" cy="153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9"/>
          <p:cNvPicPr preferRelativeResize="0"/>
          <p:nvPr/>
        </p:nvPicPr>
        <p:blipFill rotWithShape="1">
          <a:blip r:embed="rId6">
            <a:alphaModFix/>
          </a:blip>
          <a:srcRect b="26809" l="0" r="12656" t="12822"/>
          <a:stretch/>
        </p:blipFill>
        <p:spPr>
          <a:xfrm>
            <a:off x="687713" y="2301738"/>
            <a:ext cx="1110275" cy="11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19"/>
          <p:cNvPicPr preferRelativeResize="0"/>
          <p:nvPr/>
        </p:nvPicPr>
        <p:blipFill rotWithShape="1">
          <a:blip r:embed="rId7">
            <a:alphaModFix/>
          </a:blip>
          <a:srcRect b="23835" l="8199" r="12655" t="19142"/>
          <a:stretch/>
        </p:blipFill>
        <p:spPr>
          <a:xfrm>
            <a:off x="5706575" y="2315225"/>
            <a:ext cx="1110250" cy="11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19"/>
          <p:cNvPicPr preferRelativeResize="0"/>
          <p:nvPr/>
        </p:nvPicPr>
        <p:blipFill rotWithShape="1">
          <a:blip r:embed="rId8">
            <a:alphaModFix/>
          </a:blip>
          <a:srcRect b="36883" l="0" r="48049" t="21992"/>
          <a:stretch/>
        </p:blipFill>
        <p:spPr>
          <a:xfrm>
            <a:off x="7338575" y="2290300"/>
            <a:ext cx="1110250" cy="117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y Infographics by Slidesgo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045E6D"/>
      </a:lt2>
      <a:accent1>
        <a:srgbClr val="008499"/>
      </a:accent1>
      <a:accent2>
        <a:srgbClr val="A6E3E8"/>
      </a:accent2>
      <a:accent3>
        <a:srgbClr val="5D7C0A"/>
      </a:accent3>
      <a:accent4>
        <a:srgbClr val="87B212"/>
      </a:accent4>
      <a:accent5>
        <a:srgbClr val="C3D123"/>
      </a:accent5>
      <a:accent6>
        <a:srgbClr val="F7D75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