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8"/>
  </p:normalViewPr>
  <p:slideViewPr>
    <p:cSldViewPr snapToGrid="0">
      <p:cViewPr varScale="1">
        <p:scale>
          <a:sx n="114" d="100"/>
          <a:sy n="114" d="100"/>
        </p:scale>
        <p:origin x="4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F844D6-D9A1-EFA9-8CAD-FC3F93E732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83D747D-DB37-BA0C-07D9-F6FC35443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B6A5F1-D64C-5402-0C34-8A01C87D5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6F089-E912-7748-A41D-194D92E387E3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0425DD-C3CF-EBAE-E516-27D66B4B2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2D4EF1-34BF-69E8-EEA2-EA5920A86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B0267-46DC-8542-A055-C61522517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332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34F7EE-3417-387E-06C6-7D41A63D2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851BB9-4598-2490-6753-A423899D81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D933EA-5F50-8171-265A-5AFE4729D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6F089-E912-7748-A41D-194D92E387E3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4EE6DF-AEA6-0277-2F59-AB9F95AEA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FC4E4D-D491-B178-BE01-8AF36E90E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B0267-46DC-8542-A055-C61522517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602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5ED265A-2B51-7900-C58C-CBA8A6C1E3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DE80FB1-5CAF-48E2-5BD3-668548A8BA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B6C5C9-ABF9-4214-959D-28F90F18D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6F089-E912-7748-A41D-194D92E387E3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D40C7-72D2-0DD5-D9AE-ADC75CD7F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AEE0B8-7AFB-444E-B96E-3D122A2FF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B0267-46DC-8542-A055-C61522517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956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B30FAD-CAB2-CE29-046F-1F90C30E4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668E40-77A7-E62C-562A-B0DCAF89C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2DEAA-0A07-A3CE-28D2-80FEB3043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6F089-E912-7748-A41D-194D92E387E3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6E2EAB-13A6-A46C-DF66-6D5C83E95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9E5DF2-1992-DD20-02B9-049416AD7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B0267-46DC-8542-A055-C61522517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639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CBA524-8D09-FEF8-8B36-3498BFD14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07FC8D-6C42-29F1-EDF5-65012099D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0F5F76-C242-26B3-CF5E-589E8EFC2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6F089-E912-7748-A41D-194D92E387E3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E32B66-7F29-9987-E2D8-42D24D8DF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3EB723-679D-F66C-4895-F992DF228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B0267-46DC-8542-A055-C61522517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760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BECA-A51D-CABE-635E-1CD3B8B59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F64159-1766-574F-9712-E2C2CA5B5E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15EAE4-4D40-F5DB-62EE-E4DD180FB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902753-3D7B-F777-344E-D8EC85D6B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6F089-E912-7748-A41D-194D92E387E3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D1713A-13FC-B656-752C-5256BA31D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1A5660-5719-7B1F-734F-25DC2ECF5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B0267-46DC-8542-A055-C61522517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684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197F6E-3ACA-70F7-3716-F9A2E690F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07BDFB-1CF0-AE84-E2B6-5B22AC5BF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D4FF8C4-6A4B-55EC-B19A-78C0B9CCCA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22E55B-F70D-DC9E-FCC4-BF9EE55CBD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E6E3DDE-4D8C-9FD4-0821-F181DEFE5D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234298A-4834-AAD8-5F47-3E7528606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6F089-E912-7748-A41D-194D92E387E3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310494-0964-0C24-319F-05AC6EEB8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D96DE11-F069-3844-576E-2E9B59FFF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B0267-46DC-8542-A055-C61522517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195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6AC7DD-ECB6-9BE9-FD23-5B3D9B207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89FB98D-8C27-3C6F-BC70-A60974FFF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6F089-E912-7748-A41D-194D92E387E3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7359203-0B4E-7088-55DF-700D978FC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DC8A9DD-5264-FF92-34EB-695506C63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B0267-46DC-8542-A055-C61522517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86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A9C3E7D-DCB5-20DC-3081-B588D0251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6F089-E912-7748-A41D-194D92E387E3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9E3FE13-65A5-18B5-FAB7-D7760B4A0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6B8D8F-F7B7-89F8-B47B-E2B628743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B0267-46DC-8542-A055-C61522517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01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5E7D4A-B4E0-22CB-54BB-D803A2309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2AD081-17AD-28A2-DCFE-65784E5BB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3288F8-3DF6-8952-9819-4F1B00C257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7DCD54-168D-EE05-C76E-CD01452EE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6F089-E912-7748-A41D-194D92E387E3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F80AFA-B993-1F98-750B-DAF82C723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E33415-0459-31FC-CC7C-20FFEE8FA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B0267-46DC-8542-A055-C61522517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288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42CE70-B7F1-9998-E218-CBCC0D32F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CCE6E37-B974-3420-E614-A6F32704FE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95DB2C-2C2B-A02C-6CDA-6FBC0569BA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16F900-0FDE-AA67-B9C0-0902C424E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6F089-E912-7748-A41D-194D92E387E3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CB2FCD-8C3C-8FE3-7650-5DA3F1351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5EF667-1CB3-B194-10B7-B5D9A706F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B0267-46DC-8542-A055-C61522517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075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2C2103-20B6-8361-589C-4B991BD67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96AC65-78BB-113F-2F85-31ECF7D84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92BED6-D9BB-6509-D027-F1512B05A1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6F089-E912-7748-A41D-194D92E387E3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736BCD-F022-F434-5385-EE2253498F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AAF191-D4FF-D688-E2F3-A88365EF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B0267-46DC-8542-A055-C61522517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198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600FC2-5D71-B1E9-B13A-C9880D87F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413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BF79E8-4E29-27EF-8CAD-B1838F9BB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21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A61FBB-17BA-485A-C8D4-1751CC359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07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C20CAE-C1B3-D309-F16E-7ECB0E7A0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190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BB8E25-2D9D-333D-6644-F4CFE7E03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49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0C7668A-0C94-D208-09DC-348AD0D7D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76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E79107-697F-AC09-47AA-B085FE4B2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920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962CF9-980D-9A06-BD35-2DF2F24F6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28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20F42D-4A05-E562-FF08-610711346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30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70F260-DA53-9327-ABE9-4E9AE5659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873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FC206F-2706-C599-76CB-EB75C7FC0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11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DB6FC0-BD0B-A617-130B-46D55069F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09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A0E981-9A24-F933-EF20-6063A1A84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1240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Широкоэкранный</PresentationFormat>
  <Paragraphs>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Буланова</dc:creator>
  <cp:lastModifiedBy>Марина Буланова</cp:lastModifiedBy>
  <cp:revision>1</cp:revision>
  <dcterms:created xsi:type="dcterms:W3CDTF">2025-03-12T18:23:34Z</dcterms:created>
  <dcterms:modified xsi:type="dcterms:W3CDTF">2025-03-12T18:25:58Z</dcterms:modified>
</cp:coreProperties>
</file>