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31B94C-5FEF-4F92-91E9-4FB79C3E4AA3}" v="482" dt="2023-10-20T05:59:07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F4E731-ED26-4231-B261-E4FE31774FA0}" type="doc">
      <dgm:prSet loTypeId="urn:microsoft.com/office/officeart/2005/8/layout/vList5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FF26C84-7F66-4AA8-99A6-342B1E004E44}">
      <dgm:prSet/>
      <dgm:spPr/>
      <dgm:t>
        <a:bodyPr/>
        <a:lstStyle/>
        <a:p>
          <a:r>
            <a:rPr lang="ru-RU" dirty="0"/>
            <a:t>Увеличение спроса на доставку еды</a:t>
          </a:r>
          <a:endParaRPr lang="en-US" dirty="0"/>
        </a:p>
      </dgm:t>
    </dgm:pt>
    <dgm:pt modelId="{6A6F6ADD-388C-4BC5-89E5-47C8DD1FB908}" type="parTrans" cxnId="{F7A51B36-6BE7-4D02-ABF3-C056AEB9C174}">
      <dgm:prSet/>
      <dgm:spPr/>
      <dgm:t>
        <a:bodyPr/>
        <a:lstStyle/>
        <a:p>
          <a:endParaRPr lang="en-US"/>
        </a:p>
      </dgm:t>
    </dgm:pt>
    <dgm:pt modelId="{4B1CDED4-8BDD-4DA7-AF1F-BE33D4AA7838}" type="sibTrans" cxnId="{F7A51B36-6BE7-4D02-ABF3-C056AEB9C174}">
      <dgm:prSet/>
      <dgm:spPr/>
      <dgm:t>
        <a:bodyPr/>
        <a:lstStyle/>
        <a:p>
          <a:endParaRPr lang="en-US"/>
        </a:p>
      </dgm:t>
    </dgm:pt>
    <dgm:pt modelId="{B9133CFC-F971-4301-A3EA-EBF67E6B7E39}">
      <dgm:prSet/>
      <dgm:spPr/>
      <dgm:t>
        <a:bodyPr/>
        <a:lstStyle/>
        <a:p>
          <a:r>
            <a:rPr lang="ru-RU" dirty="0"/>
            <a:t>Рост популярности беспилотных летающих дронов-доставщиков</a:t>
          </a:r>
          <a:endParaRPr lang="en-US" dirty="0"/>
        </a:p>
      </dgm:t>
    </dgm:pt>
    <dgm:pt modelId="{DF4CCE58-6D4F-4CDC-B5C5-C4EFD0B80344}" type="parTrans" cxnId="{3DE18A2F-1383-44A9-B0D0-FA40FEB43AE6}">
      <dgm:prSet/>
      <dgm:spPr/>
      <dgm:t>
        <a:bodyPr/>
        <a:lstStyle/>
        <a:p>
          <a:endParaRPr lang="en-US"/>
        </a:p>
      </dgm:t>
    </dgm:pt>
    <dgm:pt modelId="{5B466EF9-1AFC-4F86-95A6-0A0DC75EFE0E}" type="sibTrans" cxnId="{3DE18A2F-1383-44A9-B0D0-FA40FEB43AE6}">
      <dgm:prSet/>
      <dgm:spPr/>
      <dgm:t>
        <a:bodyPr/>
        <a:lstStyle/>
        <a:p>
          <a:endParaRPr lang="en-US"/>
        </a:p>
      </dgm:t>
    </dgm:pt>
    <dgm:pt modelId="{116E25F1-AE2B-4F71-B43B-EC8C610DEBBB}">
      <dgm:prSet/>
      <dgm:spPr/>
      <dgm:t>
        <a:bodyPr/>
        <a:lstStyle/>
        <a:p>
          <a:r>
            <a:rPr lang="ru-RU" dirty="0"/>
            <a:t>Развитие инфраструктуры для доставки</a:t>
          </a:r>
          <a:endParaRPr lang="en-US" dirty="0"/>
        </a:p>
      </dgm:t>
    </dgm:pt>
    <dgm:pt modelId="{F529E604-DC00-4C40-A102-4883C1945C6F}" type="parTrans" cxnId="{F3A6CEE8-3710-4ECF-9A09-21D963A9170C}">
      <dgm:prSet/>
      <dgm:spPr/>
      <dgm:t>
        <a:bodyPr/>
        <a:lstStyle/>
        <a:p>
          <a:endParaRPr lang="en-US"/>
        </a:p>
      </dgm:t>
    </dgm:pt>
    <dgm:pt modelId="{F57FA88E-86E7-4EB1-867B-BD9C7A2A8AA1}" type="sibTrans" cxnId="{F3A6CEE8-3710-4ECF-9A09-21D963A9170C}">
      <dgm:prSet/>
      <dgm:spPr/>
      <dgm:t>
        <a:bodyPr/>
        <a:lstStyle/>
        <a:p>
          <a:endParaRPr lang="en-US"/>
        </a:p>
      </dgm:t>
    </dgm:pt>
    <dgm:pt modelId="{310FC893-71F8-40DA-B0C9-F8A6975F9973}">
      <dgm:prSet/>
      <dgm:spPr/>
      <dgm:t>
        <a:bodyPr/>
        <a:lstStyle/>
        <a:p>
          <a:r>
            <a:rPr lang="ru-RU" dirty="0"/>
            <a:t>Рост конкуренции</a:t>
          </a:r>
          <a:endParaRPr lang="en-US" dirty="0"/>
        </a:p>
      </dgm:t>
    </dgm:pt>
    <dgm:pt modelId="{3E231EA6-7550-4B87-8F40-11B6A5B8DC96}" type="parTrans" cxnId="{F179EFEB-F4AF-4560-BCF1-F829F710B2C3}">
      <dgm:prSet/>
      <dgm:spPr/>
      <dgm:t>
        <a:bodyPr/>
        <a:lstStyle/>
        <a:p>
          <a:endParaRPr lang="en-US"/>
        </a:p>
      </dgm:t>
    </dgm:pt>
    <dgm:pt modelId="{6A0CC054-E789-4AC4-BCDF-552ED4B5EA97}" type="sibTrans" cxnId="{F179EFEB-F4AF-4560-BCF1-F829F710B2C3}">
      <dgm:prSet/>
      <dgm:spPr/>
      <dgm:t>
        <a:bodyPr/>
        <a:lstStyle/>
        <a:p>
          <a:endParaRPr lang="en-US"/>
        </a:p>
      </dgm:t>
    </dgm:pt>
    <dgm:pt modelId="{91EC59EF-C5DB-465D-9790-C283B9044019}">
      <dgm:prSet/>
      <dgm:spPr/>
      <dgm:t>
        <a:bodyPr/>
        <a:lstStyle/>
        <a:p>
          <a:r>
            <a:rPr lang="ru-RU" dirty="0"/>
            <a:t>Развитие технологий и улучшение сервиса</a:t>
          </a:r>
          <a:endParaRPr lang="en-US" dirty="0"/>
        </a:p>
      </dgm:t>
    </dgm:pt>
    <dgm:pt modelId="{4F5CC1C4-EB1E-4167-831B-E0A3DE1CFB01}" type="parTrans" cxnId="{8B1D00A3-8184-4D58-9C90-BCA46E712E66}">
      <dgm:prSet/>
      <dgm:spPr/>
      <dgm:t>
        <a:bodyPr/>
        <a:lstStyle/>
        <a:p>
          <a:endParaRPr lang="en-US"/>
        </a:p>
      </dgm:t>
    </dgm:pt>
    <dgm:pt modelId="{8E8575EE-CC1E-42FD-A8D5-D988B557EFFC}" type="sibTrans" cxnId="{8B1D00A3-8184-4D58-9C90-BCA46E712E66}">
      <dgm:prSet/>
      <dgm:spPr/>
      <dgm:t>
        <a:bodyPr/>
        <a:lstStyle/>
        <a:p>
          <a:endParaRPr lang="en-US"/>
        </a:p>
      </dgm:t>
    </dgm:pt>
    <dgm:pt modelId="{7C25C4E2-D9BC-41A7-98E0-611926D90B38}" type="pres">
      <dgm:prSet presAssocID="{A8F4E731-ED26-4231-B261-E4FE31774FA0}" presName="Name0" presStyleCnt="0">
        <dgm:presLayoutVars>
          <dgm:dir/>
          <dgm:animLvl val="lvl"/>
          <dgm:resizeHandles val="exact"/>
        </dgm:presLayoutVars>
      </dgm:prSet>
      <dgm:spPr/>
    </dgm:pt>
    <dgm:pt modelId="{2B692AFF-9053-4106-B046-0F59E86BF20B}" type="pres">
      <dgm:prSet presAssocID="{AFF26C84-7F66-4AA8-99A6-342B1E004E44}" presName="linNode" presStyleCnt="0"/>
      <dgm:spPr/>
    </dgm:pt>
    <dgm:pt modelId="{240D759C-1EA2-478B-8C84-B612BCFDED26}" type="pres">
      <dgm:prSet presAssocID="{AFF26C84-7F66-4AA8-99A6-342B1E004E44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5029C45D-4AD8-4F42-A14E-B675BFE7AF6C}" type="pres">
      <dgm:prSet presAssocID="{4B1CDED4-8BDD-4DA7-AF1F-BE33D4AA7838}" presName="sp" presStyleCnt="0"/>
      <dgm:spPr/>
    </dgm:pt>
    <dgm:pt modelId="{2729C488-DBB1-445F-B145-A22DBE65C81E}" type="pres">
      <dgm:prSet presAssocID="{B9133CFC-F971-4301-A3EA-EBF67E6B7E39}" presName="linNode" presStyleCnt="0"/>
      <dgm:spPr/>
    </dgm:pt>
    <dgm:pt modelId="{98A5E021-2E63-4B57-86DD-2C3C81BB2C32}" type="pres">
      <dgm:prSet presAssocID="{B9133CFC-F971-4301-A3EA-EBF67E6B7E39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A5551804-B616-4523-87DE-64497257273E}" type="pres">
      <dgm:prSet presAssocID="{5B466EF9-1AFC-4F86-95A6-0A0DC75EFE0E}" presName="sp" presStyleCnt="0"/>
      <dgm:spPr/>
    </dgm:pt>
    <dgm:pt modelId="{733D6E61-2AF4-4A71-A2AC-AEA0FCA4E7F6}" type="pres">
      <dgm:prSet presAssocID="{116E25F1-AE2B-4F71-B43B-EC8C610DEBBB}" presName="linNode" presStyleCnt="0"/>
      <dgm:spPr/>
    </dgm:pt>
    <dgm:pt modelId="{BDA52062-FA7A-43EF-9996-24868FBB0090}" type="pres">
      <dgm:prSet presAssocID="{116E25F1-AE2B-4F71-B43B-EC8C610DEBBB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8125C6D4-E2DF-43A9-88C5-21EF48775D63}" type="pres">
      <dgm:prSet presAssocID="{F57FA88E-86E7-4EB1-867B-BD9C7A2A8AA1}" presName="sp" presStyleCnt="0"/>
      <dgm:spPr/>
    </dgm:pt>
    <dgm:pt modelId="{E32ACFB9-C7B1-4281-86AA-858503021C54}" type="pres">
      <dgm:prSet presAssocID="{310FC893-71F8-40DA-B0C9-F8A6975F9973}" presName="linNode" presStyleCnt="0"/>
      <dgm:spPr/>
    </dgm:pt>
    <dgm:pt modelId="{B03CD371-660D-4B29-961A-78F8FC42DCD8}" type="pres">
      <dgm:prSet presAssocID="{310FC893-71F8-40DA-B0C9-F8A6975F9973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34AD9363-A4AE-4147-B18A-0C79C5CCC08E}" type="pres">
      <dgm:prSet presAssocID="{6A0CC054-E789-4AC4-BCDF-552ED4B5EA97}" presName="sp" presStyleCnt="0"/>
      <dgm:spPr/>
    </dgm:pt>
    <dgm:pt modelId="{74206289-2D62-4D69-983C-B0169767FEF3}" type="pres">
      <dgm:prSet presAssocID="{91EC59EF-C5DB-465D-9790-C283B9044019}" presName="linNode" presStyleCnt="0"/>
      <dgm:spPr/>
    </dgm:pt>
    <dgm:pt modelId="{013BB735-6ADD-4A9F-92CB-62153AF270D1}" type="pres">
      <dgm:prSet presAssocID="{91EC59EF-C5DB-465D-9790-C283B9044019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A8EEEF26-8881-406E-95F4-4AD58A8CA25E}" type="presOf" srcId="{B9133CFC-F971-4301-A3EA-EBF67E6B7E39}" destId="{98A5E021-2E63-4B57-86DD-2C3C81BB2C32}" srcOrd="0" destOrd="0" presId="urn:microsoft.com/office/officeart/2005/8/layout/vList5"/>
    <dgm:cxn modelId="{3DE18A2F-1383-44A9-B0D0-FA40FEB43AE6}" srcId="{A8F4E731-ED26-4231-B261-E4FE31774FA0}" destId="{B9133CFC-F971-4301-A3EA-EBF67E6B7E39}" srcOrd="1" destOrd="0" parTransId="{DF4CCE58-6D4F-4CDC-B5C5-C4EFD0B80344}" sibTransId="{5B466EF9-1AFC-4F86-95A6-0A0DC75EFE0E}"/>
    <dgm:cxn modelId="{F7A51B36-6BE7-4D02-ABF3-C056AEB9C174}" srcId="{A8F4E731-ED26-4231-B261-E4FE31774FA0}" destId="{AFF26C84-7F66-4AA8-99A6-342B1E004E44}" srcOrd="0" destOrd="0" parTransId="{6A6F6ADD-388C-4BC5-89E5-47C8DD1FB908}" sibTransId="{4B1CDED4-8BDD-4DA7-AF1F-BE33D4AA7838}"/>
    <dgm:cxn modelId="{B005B065-4D2A-4E9B-AE6F-F87C62EFBA01}" type="presOf" srcId="{91EC59EF-C5DB-465D-9790-C283B9044019}" destId="{013BB735-6ADD-4A9F-92CB-62153AF270D1}" srcOrd="0" destOrd="0" presId="urn:microsoft.com/office/officeart/2005/8/layout/vList5"/>
    <dgm:cxn modelId="{610B076A-3D3C-47BE-94C9-BF15927A064E}" type="presOf" srcId="{310FC893-71F8-40DA-B0C9-F8A6975F9973}" destId="{B03CD371-660D-4B29-961A-78F8FC42DCD8}" srcOrd="0" destOrd="0" presId="urn:microsoft.com/office/officeart/2005/8/layout/vList5"/>
    <dgm:cxn modelId="{8B1D00A3-8184-4D58-9C90-BCA46E712E66}" srcId="{A8F4E731-ED26-4231-B261-E4FE31774FA0}" destId="{91EC59EF-C5DB-465D-9790-C283B9044019}" srcOrd="4" destOrd="0" parTransId="{4F5CC1C4-EB1E-4167-831B-E0A3DE1CFB01}" sibTransId="{8E8575EE-CC1E-42FD-A8D5-D988B557EFFC}"/>
    <dgm:cxn modelId="{49737CA6-CAAA-47AC-A47E-7ACD8C5B833F}" type="presOf" srcId="{116E25F1-AE2B-4F71-B43B-EC8C610DEBBB}" destId="{BDA52062-FA7A-43EF-9996-24868FBB0090}" srcOrd="0" destOrd="0" presId="urn:microsoft.com/office/officeart/2005/8/layout/vList5"/>
    <dgm:cxn modelId="{798A67B6-E606-4326-B63D-DF0F39D680CE}" type="presOf" srcId="{AFF26C84-7F66-4AA8-99A6-342B1E004E44}" destId="{240D759C-1EA2-478B-8C84-B612BCFDED26}" srcOrd="0" destOrd="0" presId="urn:microsoft.com/office/officeart/2005/8/layout/vList5"/>
    <dgm:cxn modelId="{F3A6CEE8-3710-4ECF-9A09-21D963A9170C}" srcId="{A8F4E731-ED26-4231-B261-E4FE31774FA0}" destId="{116E25F1-AE2B-4F71-B43B-EC8C610DEBBB}" srcOrd="2" destOrd="0" parTransId="{F529E604-DC00-4C40-A102-4883C1945C6F}" sibTransId="{F57FA88E-86E7-4EB1-867B-BD9C7A2A8AA1}"/>
    <dgm:cxn modelId="{F179EFEB-F4AF-4560-BCF1-F829F710B2C3}" srcId="{A8F4E731-ED26-4231-B261-E4FE31774FA0}" destId="{310FC893-71F8-40DA-B0C9-F8A6975F9973}" srcOrd="3" destOrd="0" parTransId="{3E231EA6-7550-4B87-8F40-11B6A5B8DC96}" sibTransId="{6A0CC054-E789-4AC4-BCDF-552ED4B5EA97}"/>
    <dgm:cxn modelId="{C9DED6FE-360B-4577-8690-A09B50DCCA31}" type="presOf" srcId="{A8F4E731-ED26-4231-B261-E4FE31774FA0}" destId="{7C25C4E2-D9BC-41A7-98E0-611926D90B38}" srcOrd="0" destOrd="0" presId="urn:microsoft.com/office/officeart/2005/8/layout/vList5"/>
    <dgm:cxn modelId="{FC76A780-ED40-41EB-ADA7-857E2EEC0BEF}" type="presParOf" srcId="{7C25C4E2-D9BC-41A7-98E0-611926D90B38}" destId="{2B692AFF-9053-4106-B046-0F59E86BF20B}" srcOrd="0" destOrd="0" presId="urn:microsoft.com/office/officeart/2005/8/layout/vList5"/>
    <dgm:cxn modelId="{47639BBB-2AA4-4C96-82C1-9CE773B9AC5E}" type="presParOf" srcId="{2B692AFF-9053-4106-B046-0F59E86BF20B}" destId="{240D759C-1EA2-478B-8C84-B612BCFDED26}" srcOrd="0" destOrd="0" presId="urn:microsoft.com/office/officeart/2005/8/layout/vList5"/>
    <dgm:cxn modelId="{61C7E84B-5A0D-4394-93DF-2C0235B768AF}" type="presParOf" srcId="{7C25C4E2-D9BC-41A7-98E0-611926D90B38}" destId="{5029C45D-4AD8-4F42-A14E-B675BFE7AF6C}" srcOrd="1" destOrd="0" presId="urn:microsoft.com/office/officeart/2005/8/layout/vList5"/>
    <dgm:cxn modelId="{D301AA24-644C-4B90-B789-BF576020E175}" type="presParOf" srcId="{7C25C4E2-D9BC-41A7-98E0-611926D90B38}" destId="{2729C488-DBB1-445F-B145-A22DBE65C81E}" srcOrd="2" destOrd="0" presId="urn:microsoft.com/office/officeart/2005/8/layout/vList5"/>
    <dgm:cxn modelId="{5616FAB4-81C9-4D52-8883-CF7C4BA26A6A}" type="presParOf" srcId="{2729C488-DBB1-445F-B145-A22DBE65C81E}" destId="{98A5E021-2E63-4B57-86DD-2C3C81BB2C32}" srcOrd="0" destOrd="0" presId="urn:microsoft.com/office/officeart/2005/8/layout/vList5"/>
    <dgm:cxn modelId="{4FEA0DD3-B3B9-4265-9437-0E644C6FCC03}" type="presParOf" srcId="{7C25C4E2-D9BC-41A7-98E0-611926D90B38}" destId="{A5551804-B616-4523-87DE-64497257273E}" srcOrd="3" destOrd="0" presId="urn:microsoft.com/office/officeart/2005/8/layout/vList5"/>
    <dgm:cxn modelId="{F6F45B73-8DAE-4A8C-BF7D-B8515A3D59AD}" type="presParOf" srcId="{7C25C4E2-D9BC-41A7-98E0-611926D90B38}" destId="{733D6E61-2AF4-4A71-A2AC-AEA0FCA4E7F6}" srcOrd="4" destOrd="0" presId="urn:microsoft.com/office/officeart/2005/8/layout/vList5"/>
    <dgm:cxn modelId="{C471A827-01D7-4726-8204-8AE0CBCE9FC2}" type="presParOf" srcId="{733D6E61-2AF4-4A71-A2AC-AEA0FCA4E7F6}" destId="{BDA52062-FA7A-43EF-9996-24868FBB0090}" srcOrd="0" destOrd="0" presId="urn:microsoft.com/office/officeart/2005/8/layout/vList5"/>
    <dgm:cxn modelId="{BA3CF816-09C9-48F6-A003-DF80F170BE8F}" type="presParOf" srcId="{7C25C4E2-D9BC-41A7-98E0-611926D90B38}" destId="{8125C6D4-E2DF-43A9-88C5-21EF48775D63}" srcOrd="5" destOrd="0" presId="urn:microsoft.com/office/officeart/2005/8/layout/vList5"/>
    <dgm:cxn modelId="{88A57B1D-35A7-45B4-BC54-D4FB642BA240}" type="presParOf" srcId="{7C25C4E2-D9BC-41A7-98E0-611926D90B38}" destId="{E32ACFB9-C7B1-4281-86AA-858503021C54}" srcOrd="6" destOrd="0" presId="urn:microsoft.com/office/officeart/2005/8/layout/vList5"/>
    <dgm:cxn modelId="{4C435BC5-7D9E-4034-B8E5-9D13034C58F8}" type="presParOf" srcId="{E32ACFB9-C7B1-4281-86AA-858503021C54}" destId="{B03CD371-660D-4B29-961A-78F8FC42DCD8}" srcOrd="0" destOrd="0" presId="urn:microsoft.com/office/officeart/2005/8/layout/vList5"/>
    <dgm:cxn modelId="{1DAC6BE5-25F6-45EE-9ED9-351035287B52}" type="presParOf" srcId="{7C25C4E2-D9BC-41A7-98E0-611926D90B38}" destId="{34AD9363-A4AE-4147-B18A-0C79C5CCC08E}" srcOrd="7" destOrd="0" presId="urn:microsoft.com/office/officeart/2005/8/layout/vList5"/>
    <dgm:cxn modelId="{C8C71387-2ACA-44A3-87CD-133C2BB20B70}" type="presParOf" srcId="{7C25C4E2-D9BC-41A7-98E0-611926D90B38}" destId="{74206289-2D62-4D69-983C-B0169767FEF3}" srcOrd="8" destOrd="0" presId="urn:microsoft.com/office/officeart/2005/8/layout/vList5"/>
    <dgm:cxn modelId="{D8925D86-59BC-402F-A51E-BEDE2C8E5960}" type="presParOf" srcId="{74206289-2D62-4D69-983C-B0169767FEF3}" destId="{013BB735-6ADD-4A9F-92CB-62153AF270D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D759C-1EA2-478B-8C84-B612BCFDED26}">
      <dsp:nvSpPr>
        <dsp:cNvPr id="0" name=""/>
        <dsp:cNvSpPr/>
      </dsp:nvSpPr>
      <dsp:spPr>
        <a:xfrm>
          <a:off x="1592824" y="1599"/>
          <a:ext cx="1791928" cy="69924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Увеличение спроса на доставку еды</a:t>
          </a:r>
          <a:endParaRPr lang="en-US" sz="1200" kern="1200" dirty="0"/>
        </a:p>
      </dsp:txBody>
      <dsp:txXfrm>
        <a:off x="1626958" y="35733"/>
        <a:ext cx="1723660" cy="630980"/>
      </dsp:txXfrm>
    </dsp:sp>
    <dsp:sp modelId="{98A5E021-2E63-4B57-86DD-2C3C81BB2C32}">
      <dsp:nvSpPr>
        <dsp:cNvPr id="0" name=""/>
        <dsp:cNvSpPr/>
      </dsp:nvSpPr>
      <dsp:spPr>
        <a:xfrm>
          <a:off x="1592824" y="735809"/>
          <a:ext cx="1791928" cy="69924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Рост популярности беспилотных летающих дронов-доставщиков</a:t>
          </a:r>
          <a:endParaRPr lang="en-US" sz="1200" kern="1200" dirty="0"/>
        </a:p>
      </dsp:txBody>
      <dsp:txXfrm>
        <a:off x="1626958" y="769943"/>
        <a:ext cx="1723660" cy="630980"/>
      </dsp:txXfrm>
    </dsp:sp>
    <dsp:sp modelId="{BDA52062-FA7A-43EF-9996-24868FBB0090}">
      <dsp:nvSpPr>
        <dsp:cNvPr id="0" name=""/>
        <dsp:cNvSpPr/>
      </dsp:nvSpPr>
      <dsp:spPr>
        <a:xfrm>
          <a:off x="1592824" y="1470020"/>
          <a:ext cx="1791928" cy="69924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Развитие инфраструктуры для доставки</a:t>
          </a:r>
          <a:endParaRPr lang="en-US" sz="1200" kern="1200" dirty="0"/>
        </a:p>
      </dsp:txBody>
      <dsp:txXfrm>
        <a:off x="1626958" y="1504154"/>
        <a:ext cx="1723660" cy="630980"/>
      </dsp:txXfrm>
    </dsp:sp>
    <dsp:sp modelId="{B03CD371-660D-4B29-961A-78F8FC42DCD8}">
      <dsp:nvSpPr>
        <dsp:cNvPr id="0" name=""/>
        <dsp:cNvSpPr/>
      </dsp:nvSpPr>
      <dsp:spPr>
        <a:xfrm>
          <a:off x="1592824" y="2204230"/>
          <a:ext cx="1791928" cy="69924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Рост конкуренции</a:t>
          </a:r>
          <a:endParaRPr lang="en-US" sz="1200" kern="1200" dirty="0"/>
        </a:p>
      </dsp:txBody>
      <dsp:txXfrm>
        <a:off x="1626958" y="2238364"/>
        <a:ext cx="1723660" cy="630980"/>
      </dsp:txXfrm>
    </dsp:sp>
    <dsp:sp modelId="{013BB735-6ADD-4A9F-92CB-62153AF270D1}">
      <dsp:nvSpPr>
        <dsp:cNvPr id="0" name=""/>
        <dsp:cNvSpPr/>
      </dsp:nvSpPr>
      <dsp:spPr>
        <a:xfrm>
          <a:off x="1592824" y="2938441"/>
          <a:ext cx="1791928" cy="69924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Развитие технологий и улучшение сервиса</a:t>
          </a:r>
          <a:endParaRPr lang="en-US" sz="1200" kern="1200" dirty="0"/>
        </a:p>
      </dsp:txBody>
      <dsp:txXfrm>
        <a:off x="1626958" y="2972575"/>
        <a:ext cx="1723660" cy="630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pn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на открытом воздухе, статуя&#10;&#10;Автоматически созданное описание">
            <a:extLst>
              <a:ext uri="{FF2B5EF4-FFF2-40B4-BE49-F238E27FC236}">
                <a16:creationId xmlns:a16="http://schemas.microsoft.com/office/drawing/2014/main" id="{37806706-FA54-11DF-71C5-016A0FE57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46" r="23298" b="104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ru-RU" sz="4800" b="1" err="1">
                <a:ea typeface="+mj-lt"/>
                <a:cs typeface="+mj-lt"/>
              </a:rPr>
              <a:t>Skyfood</a:t>
            </a:r>
            <a:endParaRPr lang="ru-RU" sz="4800" b="1">
              <a:ea typeface="Calibri Light"/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>
                <a:ea typeface="+mn-lt"/>
                <a:cs typeface="+mn-lt"/>
              </a:rPr>
              <a:t>Доставка еды по воздуху при помощи дрона. </a:t>
            </a:r>
            <a:endParaRPr lang="ru-RU" sz="2000">
              <a:ea typeface="Calibri"/>
              <a:cs typeface="Calibri"/>
            </a:endParaRPr>
          </a:p>
          <a:p>
            <a:pPr algn="l"/>
            <a:endParaRPr lang="ru-RU" sz="2000">
              <a:ea typeface="Calibri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2" name="Rectangle 278">
            <a:extLst>
              <a:ext uri="{FF2B5EF4-FFF2-40B4-BE49-F238E27FC236}">
                <a16:creationId xmlns:a16="http://schemas.microsoft.com/office/drawing/2014/main" id="{5074B721-7A55-47E5-B117-F7DAD67E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7BD8D-E78E-D5DD-DF99-0166575F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220" y="2098675"/>
            <a:ext cx="5393360" cy="1325563"/>
          </a:xfrm>
        </p:spPr>
        <p:txBody>
          <a:bodyPr>
            <a:normAutofit/>
          </a:bodyPr>
          <a:lstStyle/>
          <a:p>
            <a:pPr algn="ctr"/>
            <a:r>
              <a:rPr lang="ru-RU" b="1">
                <a:ea typeface="Calibri Light"/>
                <a:cs typeface="Calibri Light"/>
              </a:rPr>
              <a:t>Наша команда</a:t>
            </a:r>
          </a:p>
        </p:txBody>
      </p:sp>
      <p:sp>
        <p:nvSpPr>
          <p:cNvPr id="303" name="Freeform: Shape 280">
            <a:extLst>
              <a:ext uri="{FF2B5EF4-FFF2-40B4-BE49-F238E27FC236}">
                <a16:creationId xmlns:a16="http://schemas.microsoft.com/office/drawing/2014/main" id="{5A3987B4-5CBA-4CB7-862B-56A9917A2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2435" y="0"/>
            <a:ext cx="1290924" cy="700685"/>
          </a:xfrm>
          <a:custGeom>
            <a:avLst/>
            <a:gdLst>
              <a:gd name="connsiteX0" fmla="*/ 0 w 1290924"/>
              <a:gd name="connsiteY0" fmla="*/ 0 h 700685"/>
              <a:gd name="connsiteX1" fmla="*/ 125445 w 1290924"/>
              <a:gd name="connsiteY1" fmla="*/ 0 h 700685"/>
              <a:gd name="connsiteX2" fmla="*/ 125445 w 1290924"/>
              <a:gd name="connsiteY2" fmla="*/ 529211 h 700685"/>
              <a:gd name="connsiteX3" fmla="*/ 1040371 w 1290924"/>
              <a:gd name="connsiteY3" fmla="*/ 0 h 700685"/>
              <a:gd name="connsiteX4" fmla="*/ 1290924 w 1290924"/>
              <a:gd name="connsiteY4" fmla="*/ 0 h 700685"/>
              <a:gd name="connsiteX5" fmla="*/ 94085 w 1290924"/>
              <a:gd name="connsiteY5" fmla="*/ 692290 h 700685"/>
              <a:gd name="connsiteX6" fmla="*/ 62724 w 1290924"/>
              <a:gd name="connsiteY6" fmla="*/ 700685 h 700685"/>
              <a:gd name="connsiteX7" fmla="*/ 0 w 1290924"/>
              <a:gd name="connsiteY7" fmla="*/ 637963 h 70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0924" h="700685">
                <a:moveTo>
                  <a:pt x="0" y="0"/>
                </a:moveTo>
                <a:lnTo>
                  <a:pt x="125445" y="0"/>
                </a:lnTo>
                <a:lnTo>
                  <a:pt x="125445" y="529211"/>
                </a:lnTo>
                <a:lnTo>
                  <a:pt x="1040371" y="0"/>
                </a:lnTo>
                <a:lnTo>
                  <a:pt x="1290924" y="0"/>
                </a:lnTo>
                <a:lnTo>
                  <a:pt x="94085" y="692290"/>
                </a:lnTo>
                <a:cubicBezTo>
                  <a:pt x="84551" y="697800"/>
                  <a:pt x="73733" y="700695"/>
                  <a:pt x="62724" y="700685"/>
                </a:cubicBezTo>
                <a:cubicBezTo>
                  <a:pt x="28082" y="700685"/>
                  <a:pt x="0" y="672604"/>
                  <a:pt x="0" y="63796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04" name="Freeform: Shape 282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4800" y="-701"/>
            <a:ext cx="842502" cy="329392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человек, одежда, в помещении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D9654C8D-85FE-C0CD-D9A7-AD783EB4B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38" r="-2" b="43811"/>
          <a:stretch/>
        </p:blipFill>
        <p:spPr>
          <a:xfrm>
            <a:off x="544335" y="641947"/>
            <a:ext cx="2533421" cy="2533423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одежда, человек, Человеческое лицо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7403ADCD-9666-5DFE-612D-9E514B550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35251"/>
          <a:stretch/>
        </p:blipFill>
        <p:spPr>
          <a:xfrm>
            <a:off x="3383549" y="162950"/>
            <a:ext cx="2548715" cy="2548728"/>
          </a:xfrm>
          <a:custGeom>
            <a:avLst/>
            <a:gdLst/>
            <a:ahLst/>
            <a:cxnLst/>
            <a:rect l="l" t="t" r="r" b="b"/>
            <a:pathLst>
              <a:path w="2548728" h="2548728">
                <a:moveTo>
                  <a:pt x="107301" y="0"/>
                </a:moveTo>
                <a:lnTo>
                  <a:pt x="2441427" y="0"/>
                </a:lnTo>
                <a:cubicBezTo>
                  <a:pt x="2500688" y="0"/>
                  <a:pt x="2548728" y="48040"/>
                  <a:pt x="2548728" y="107301"/>
                </a:cubicBezTo>
                <a:lnTo>
                  <a:pt x="2548728" y="2441427"/>
                </a:lnTo>
                <a:cubicBezTo>
                  <a:pt x="2548728" y="2500688"/>
                  <a:pt x="2500688" y="2548728"/>
                  <a:pt x="2441427" y="2548728"/>
                </a:cubicBezTo>
                <a:lnTo>
                  <a:pt x="107301" y="2548728"/>
                </a:lnTo>
                <a:cubicBezTo>
                  <a:pt x="48040" y="2548728"/>
                  <a:pt x="0" y="2500688"/>
                  <a:pt x="0" y="2441427"/>
                </a:cubicBezTo>
                <a:lnTo>
                  <a:pt x="0" y="107301"/>
                </a:lnTo>
                <a:cubicBezTo>
                  <a:pt x="0" y="48040"/>
                  <a:pt x="48040" y="0"/>
                  <a:pt x="107301" y="0"/>
                </a:cubicBezTo>
                <a:close/>
              </a:path>
            </a:pathLst>
          </a:custGeom>
        </p:spPr>
      </p:pic>
      <p:pic>
        <p:nvPicPr>
          <p:cNvPr id="6" name="Рисунок 5" descr="Изображение выглядит как человек, Человеческое лицо, одежда, Длинные волосы&#10;&#10;Автоматически созданное описание">
            <a:extLst>
              <a:ext uri="{FF2B5EF4-FFF2-40B4-BE49-F238E27FC236}">
                <a16:creationId xmlns:a16="http://schemas.microsoft.com/office/drawing/2014/main" id="{7BA9A4ED-F291-D2E9-2DE8-BFF433C6B9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000"/>
          <a:stretch/>
        </p:blipFill>
        <p:spPr>
          <a:xfrm>
            <a:off x="582435" y="3624263"/>
            <a:ext cx="2552700" cy="2552700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4" name="Объект 3" descr="Изображение выглядит как человек, на открытом воздухе, дерево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AACD579-C906-4784-7E44-E65E9099E5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" b="36752"/>
          <a:stretch/>
        </p:blipFill>
        <p:spPr>
          <a:xfrm>
            <a:off x="3340008" y="3174588"/>
            <a:ext cx="2533403" cy="253342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387DFB6-B6BD-F870-150B-24FDB5C21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019" y="2711450"/>
            <a:ext cx="2754936" cy="6080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b="1" err="1">
                <a:ea typeface="+mn-lt"/>
                <a:cs typeface="+mn-lt"/>
              </a:rPr>
              <a:t>Соня</a:t>
            </a:r>
            <a:endParaRPr lang="en-US" sz="2000" err="1">
              <a:ea typeface="Calibri"/>
              <a:cs typeface="Calibri"/>
            </a:endParaRPr>
          </a:p>
        </p:txBody>
      </p:sp>
      <p:sp>
        <p:nvSpPr>
          <p:cNvPr id="305" name="Freeform: Shape 284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8993" y="6356350"/>
            <a:ext cx="1211855" cy="501650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6" name="Freeform: Shape 286">
            <a:extLst>
              <a:ext uri="{FF2B5EF4-FFF2-40B4-BE49-F238E27FC236}">
                <a16:creationId xmlns:a16="http://schemas.microsoft.com/office/drawing/2014/main" id="{F1FF25AD-D64E-45A0-B2D0-F4A6AB09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95502">
            <a:off x="3940987" y="6009537"/>
            <a:ext cx="1702506" cy="951685"/>
          </a:xfrm>
          <a:custGeom>
            <a:avLst/>
            <a:gdLst>
              <a:gd name="connsiteX0" fmla="*/ 1585229 w 1702506"/>
              <a:gd name="connsiteY0" fmla="*/ 764759 h 951685"/>
              <a:gd name="connsiteX1" fmla="*/ 1623024 w 1702506"/>
              <a:gd name="connsiteY1" fmla="*/ 792810 h 951685"/>
              <a:gd name="connsiteX2" fmla="*/ 1702506 w 1702506"/>
              <a:gd name="connsiteY2" fmla="*/ 951685 h 951685"/>
              <a:gd name="connsiteX3" fmla="*/ 1551862 w 1702506"/>
              <a:gd name="connsiteY3" fmla="*/ 933877 h 951685"/>
              <a:gd name="connsiteX4" fmla="*/ 1513200 w 1702506"/>
              <a:gd name="connsiteY4" fmla="*/ 856627 h 951685"/>
              <a:gd name="connsiteX5" fmla="*/ 1538499 w 1702506"/>
              <a:gd name="connsiteY5" fmla="*/ 770415 h 951685"/>
              <a:gd name="connsiteX6" fmla="*/ 1585229 w 1702506"/>
              <a:gd name="connsiteY6" fmla="*/ 764759 h 951685"/>
              <a:gd name="connsiteX7" fmla="*/ 933455 w 1702506"/>
              <a:gd name="connsiteY7" fmla="*/ 161308 h 951685"/>
              <a:gd name="connsiteX8" fmla="*/ 957797 w 1702506"/>
              <a:gd name="connsiteY8" fmla="*/ 167970 h 951685"/>
              <a:gd name="connsiteX9" fmla="*/ 1286982 w 1702506"/>
              <a:gd name="connsiteY9" fmla="*/ 387616 h 951685"/>
              <a:gd name="connsiteX10" fmla="*/ 1293725 w 1702506"/>
              <a:gd name="connsiteY10" fmla="*/ 477075 h 951685"/>
              <a:gd name="connsiteX11" fmla="*/ 1245453 w 1702506"/>
              <a:gd name="connsiteY11" fmla="*/ 499154 h 951685"/>
              <a:gd name="connsiteX12" fmla="*/ 1245167 w 1702506"/>
              <a:gd name="connsiteY12" fmla="*/ 499154 h 951685"/>
              <a:gd name="connsiteX13" fmla="*/ 1203638 w 1702506"/>
              <a:gd name="connsiteY13" fmla="*/ 484104 h 951685"/>
              <a:gd name="connsiteX14" fmla="*/ 900647 w 1702506"/>
              <a:gd name="connsiteY14" fmla="*/ 281508 h 951685"/>
              <a:gd name="connsiteX15" fmla="*/ 872454 w 1702506"/>
              <a:gd name="connsiteY15" fmla="*/ 196164 h 951685"/>
              <a:gd name="connsiteX16" fmla="*/ 933455 w 1702506"/>
              <a:gd name="connsiteY16" fmla="*/ 161308 h 951685"/>
              <a:gd name="connsiteX17" fmla="*/ 454020 w 1702506"/>
              <a:gd name="connsiteY17" fmla="*/ 13474 h 951685"/>
              <a:gd name="connsiteX18" fmla="*/ 477919 w 1702506"/>
              <a:gd name="connsiteY18" fmla="*/ 21437 h 951685"/>
              <a:gd name="connsiteX19" fmla="*/ 509236 w 1702506"/>
              <a:gd name="connsiteY19" fmla="*/ 84182 h 951685"/>
              <a:gd name="connsiteX20" fmla="*/ 445829 w 1702506"/>
              <a:gd name="connsiteY20" fmla="*/ 139871 h 951685"/>
              <a:gd name="connsiteX21" fmla="*/ 437447 w 1702506"/>
              <a:gd name="connsiteY21" fmla="*/ 139395 h 951685"/>
              <a:gd name="connsiteX22" fmla="*/ 73211 w 1702506"/>
              <a:gd name="connsiteY22" fmla="*/ 137204 h 951685"/>
              <a:gd name="connsiteX23" fmla="*/ 749 w 1702506"/>
              <a:gd name="connsiteY23" fmla="*/ 84082 h 951685"/>
              <a:gd name="connsiteX24" fmla="*/ 53871 w 1702506"/>
              <a:gd name="connsiteY24" fmla="*/ 11621 h 951685"/>
              <a:gd name="connsiteX25" fmla="*/ 58352 w 1702506"/>
              <a:gd name="connsiteY25" fmla="*/ 11093 h 951685"/>
              <a:gd name="connsiteX26" fmla="*/ 454020 w 1702506"/>
              <a:gd name="connsiteY26" fmla="*/ 13474 h 95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02506" h="951685"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lnTo>
                  <a:pt x="1702506" y="951685"/>
                </a:lnTo>
                <a:lnTo>
                  <a:pt x="1551862" y="933877"/>
                </a:lnTo>
                <a:lnTo>
                  <a:pt x="1513200" y="856627"/>
                </a:ln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933455" y="161308"/>
                </a:moveTo>
                <a:cubicBezTo>
                  <a:pt x="941692" y="161855"/>
                  <a:pt x="949960" y="164024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5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89" y="172649"/>
                  <a:pt x="908742" y="159670"/>
                  <a:pt x="933455" y="161308"/>
                </a:cubicBezTo>
                <a:close/>
                <a:moveTo>
                  <a:pt x="454020" y="13474"/>
                </a:moveTo>
                <a:cubicBezTo>
                  <a:pt x="462713" y="14543"/>
                  <a:pt x="470778" y="17324"/>
                  <a:pt x="477919" y="21437"/>
                </a:cubicBez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6007B8C-3A8F-4E5D-6C85-96D5D3139D34}"/>
              </a:ext>
            </a:extLst>
          </p:cNvPr>
          <p:cNvSpPr txBox="1">
            <a:spLocks/>
          </p:cNvSpPr>
          <p:nvPr/>
        </p:nvSpPr>
        <p:spPr>
          <a:xfrm>
            <a:off x="295219" y="6178550"/>
            <a:ext cx="2754936" cy="6080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err="1">
                <a:ea typeface="+mn-lt"/>
                <a:cs typeface="+mn-lt"/>
              </a:rPr>
              <a:t>Елизавета</a:t>
            </a:r>
            <a:endParaRPr lang="en-US" sz="2000" b="1" dirty="0" err="1">
              <a:ea typeface="Calibri"/>
              <a:cs typeface="Calibri"/>
            </a:endParaRP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906B1FC-A5FF-2C7E-53A5-E34ACED9D049}"/>
              </a:ext>
            </a:extLst>
          </p:cNvPr>
          <p:cNvSpPr txBox="1">
            <a:spLocks/>
          </p:cNvSpPr>
          <p:nvPr/>
        </p:nvSpPr>
        <p:spPr>
          <a:xfrm>
            <a:off x="3076519" y="5711825"/>
            <a:ext cx="2754936" cy="6080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err="1">
                <a:ea typeface="+mn-lt"/>
                <a:cs typeface="+mn-lt"/>
              </a:rPr>
              <a:t>Мусаиб</a:t>
            </a:r>
            <a:endParaRPr lang="en-US" sz="2000" b="1" dirty="0" err="1">
              <a:ea typeface="Calibri"/>
              <a:cs typeface="Calibri"/>
            </a:endParaRP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1DF0CC32-BD91-23E2-7543-87EE6AC09DBF}"/>
              </a:ext>
            </a:extLst>
          </p:cNvPr>
          <p:cNvSpPr txBox="1">
            <a:spLocks/>
          </p:cNvSpPr>
          <p:nvPr/>
        </p:nvSpPr>
        <p:spPr>
          <a:xfrm>
            <a:off x="295219" y="3121025"/>
            <a:ext cx="2754936" cy="6080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err="1">
                <a:ea typeface="+mn-lt"/>
                <a:cs typeface="+mn-lt"/>
              </a:rPr>
              <a:t>Филипп</a:t>
            </a:r>
            <a:endParaRPr lang="en-US" sz="2000" dirty="0" err="1">
              <a:ea typeface="Calibri"/>
              <a:cs typeface="Calibri"/>
            </a:endParaRPr>
          </a:p>
        </p:txBody>
      </p:sp>
      <p:pic>
        <p:nvPicPr>
          <p:cNvPr id="17" name="Рисунок 16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0E316427-14C4-12D4-8CC3-0A453A7F1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1475" y="3124200"/>
            <a:ext cx="21907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04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37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 descr="Изображение выглядит как на открытом воздухе, транспорт, транспортное средство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9CD062CB-6343-13F8-F33B-69C030056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8505" r="20659" b="1"/>
          <a:stretch/>
        </p:blipFill>
        <p:spPr>
          <a:xfrm>
            <a:off x="5833976" y="10"/>
            <a:ext cx="6394152" cy="6857990"/>
          </a:xfrm>
          <a:prstGeom prst="rect">
            <a:avLst/>
          </a:prstGeom>
        </p:spPr>
      </p:pic>
      <p:grpSp>
        <p:nvGrpSpPr>
          <p:cNvPr id="65" name="Group 39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9564" y="0"/>
            <a:ext cx="6648564" cy="6858000"/>
            <a:chOff x="5705128" y="0"/>
            <a:chExt cx="6648564" cy="685800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41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4" name="Freeform: Shape 43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5" name="Freeform: Shape 44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BDB27-8373-B6D7-D9CA-395D67F4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98445"/>
            <a:ext cx="4803636" cy="13116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err="1"/>
              <a:t>Актуальность</a:t>
            </a:r>
            <a:endParaRPr lang="en-US" sz="3600" b="1" err="1">
              <a:ea typeface="Calibri Light"/>
              <a:cs typeface="Calibri Light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CEA6FABC-DB9D-2B35-89D2-B10350D79E3A}"/>
              </a:ext>
            </a:extLst>
          </p:cNvPr>
          <p:cNvSpPr txBox="1">
            <a:spLocks/>
          </p:cNvSpPr>
          <p:nvPr/>
        </p:nvSpPr>
        <p:spPr>
          <a:xfrm>
            <a:off x="804672" y="2272143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US" sz="1800" err="1"/>
              <a:t>Система</a:t>
            </a:r>
            <a:r>
              <a:rPr lang="en-US" sz="1800" dirty="0"/>
              <a:t> </a:t>
            </a:r>
            <a:r>
              <a:rPr lang="en-US" sz="1800" err="1"/>
              <a:t>беспилотной</a:t>
            </a:r>
            <a:r>
              <a:rPr lang="en-US" sz="1800" dirty="0"/>
              <a:t> </a:t>
            </a:r>
            <a:r>
              <a:rPr lang="en-US" sz="1800" err="1"/>
              <a:t>летающей</a:t>
            </a:r>
            <a:r>
              <a:rPr lang="en-US" sz="1800" dirty="0"/>
              <a:t> </a:t>
            </a:r>
            <a:r>
              <a:rPr lang="en-US" sz="1800" err="1"/>
              <a:t>доставки</a:t>
            </a:r>
            <a:r>
              <a:rPr lang="en-US" sz="1800" dirty="0"/>
              <a:t> </a:t>
            </a:r>
            <a:r>
              <a:rPr lang="en-US" sz="1800" err="1"/>
              <a:t>еды</a:t>
            </a:r>
            <a:r>
              <a:rPr lang="en-US" sz="1800" dirty="0"/>
              <a:t> </a:t>
            </a:r>
            <a:r>
              <a:rPr lang="en-US" sz="1800" err="1"/>
              <a:t>позволит</a:t>
            </a:r>
            <a:r>
              <a:rPr lang="en-US" sz="1800" dirty="0"/>
              <a:t> </a:t>
            </a:r>
            <a:r>
              <a:rPr lang="en-US" sz="1800" err="1"/>
              <a:t>обеспечить</a:t>
            </a:r>
            <a:r>
              <a:rPr lang="en-US" sz="1800" dirty="0"/>
              <a:t> </a:t>
            </a:r>
            <a:r>
              <a:rPr lang="en-US" sz="1800" err="1"/>
              <a:t>сокращение</a:t>
            </a:r>
            <a:r>
              <a:rPr lang="en-US" sz="1800" dirty="0"/>
              <a:t> </a:t>
            </a:r>
            <a:r>
              <a:rPr lang="en-US" sz="1800" err="1"/>
              <a:t>времени</a:t>
            </a:r>
            <a:r>
              <a:rPr lang="en-US" sz="1800" dirty="0"/>
              <a:t> </a:t>
            </a:r>
            <a:r>
              <a:rPr lang="en-US" sz="1800" err="1"/>
              <a:t>на</a:t>
            </a:r>
            <a:r>
              <a:rPr lang="en-US" sz="1800" dirty="0"/>
              <a:t> </a:t>
            </a:r>
            <a:r>
              <a:rPr lang="en-US" sz="1800" err="1"/>
              <a:t>доставку</a:t>
            </a:r>
            <a:r>
              <a:rPr lang="en-US" sz="1800" dirty="0"/>
              <a:t> </a:t>
            </a:r>
            <a:r>
              <a:rPr lang="en-US" sz="1800" err="1"/>
              <a:t>еды</a:t>
            </a:r>
            <a:r>
              <a:rPr lang="en-US" sz="1800" dirty="0"/>
              <a:t>, </a:t>
            </a:r>
            <a:r>
              <a:rPr lang="en-US" sz="1800" err="1"/>
              <a:t>особенно</a:t>
            </a:r>
            <a:r>
              <a:rPr lang="en-US" sz="1800" dirty="0"/>
              <a:t> в </a:t>
            </a:r>
            <a:r>
              <a:rPr lang="en-US" sz="1800" err="1"/>
              <a:t>условиях</a:t>
            </a:r>
            <a:r>
              <a:rPr lang="en-US" sz="1800" dirty="0"/>
              <a:t> </a:t>
            </a:r>
            <a:r>
              <a:rPr lang="en-US" sz="1800" err="1"/>
              <a:t>частых</a:t>
            </a:r>
            <a:r>
              <a:rPr lang="en-US" sz="1800" dirty="0"/>
              <a:t> </a:t>
            </a:r>
            <a:r>
              <a:rPr lang="en-US" sz="1800" err="1"/>
              <a:t>пробок</a:t>
            </a:r>
            <a:r>
              <a:rPr lang="en-US" sz="1800" dirty="0"/>
              <a:t> в </a:t>
            </a:r>
            <a:r>
              <a:rPr lang="en-US" sz="1800" err="1"/>
              <a:t>городе</a:t>
            </a:r>
            <a:r>
              <a:rPr lang="en-US" sz="1800" dirty="0"/>
              <a:t>. </a:t>
            </a:r>
            <a:r>
              <a:rPr lang="en-US" sz="1800" err="1"/>
              <a:t>Благодаря</a:t>
            </a:r>
            <a:r>
              <a:rPr lang="en-US" sz="1800" dirty="0"/>
              <a:t> </a:t>
            </a:r>
            <a:r>
              <a:rPr lang="en-US" sz="1800" err="1"/>
              <a:t>перемещению</a:t>
            </a:r>
            <a:r>
              <a:rPr lang="en-US" sz="1800" dirty="0"/>
              <a:t> </a:t>
            </a:r>
            <a:r>
              <a:rPr lang="en-US" sz="1800" err="1"/>
              <a:t>дронов</a:t>
            </a:r>
            <a:r>
              <a:rPr lang="en-US" sz="1800" dirty="0"/>
              <a:t> </a:t>
            </a:r>
            <a:r>
              <a:rPr lang="en-US" sz="1800" err="1"/>
              <a:t>по</a:t>
            </a:r>
            <a:r>
              <a:rPr lang="en-US" sz="1800" dirty="0"/>
              <a:t> </a:t>
            </a:r>
            <a:r>
              <a:rPr lang="en-US" sz="1800" err="1"/>
              <a:t>воздуху</a:t>
            </a:r>
            <a:r>
              <a:rPr lang="en-US" sz="1800" dirty="0"/>
              <a:t>, а </a:t>
            </a:r>
            <a:r>
              <a:rPr lang="en-US" sz="1800" err="1"/>
              <a:t>не</a:t>
            </a:r>
            <a:r>
              <a:rPr lang="en-US" sz="1800" dirty="0"/>
              <a:t> </a:t>
            </a:r>
            <a:r>
              <a:rPr lang="en-US" sz="1800" err="1"/>
              <a:t>по</a:t>
            </a:r>
            <a:r>
              <a:rPr lang="en-US" sz="1800" dirty="0"/>
              <a:t> </a:t>
            </a:r>
            <a:r>
              <a:rPr lang="en-US" sz="1800" err="1"/>
              <a:t>земле</a:t>
            </a:r>
            <a:r>
              <a:rPr lang="en-US" sz="1800" dirty="0"/>
              <a:t> </a:t>
            </a:r>
            <a:r>
              <a:rPr lang="en-US" sz="1800" err="1"/>
              <a:t>как</a:t>
            </a:r>
            <a:r>
              <a:rPr lang="en-US" sz="1800" dirty="0"/>
              <a:t> </a:t>
            </a:r>
            <a:r>
              <a:rPr lang="en-US" sz="1800" err="1"/>
              <a:t>традиционные</a:t>
            </a:r>
            <a:r>
              <a:rPr lang="en-US" sz="1800" dirty="0"/>
              <a:t> </a:t>
            </a:r>
            <a:r>
              <a:rPr lang="en-US" sz="1800" err="1"/>
              <a:t>курьеры</a:t>
            </a:r>
            <a:r>
              <a:rPr lang="en-US" sz="1800" dirty="0"/>
              <a:t>, </a:t>
            </a:r>
            <a:r>
              <a:rPr lang="en-US" sz="1800" err="1"/>
              <a:t>ездящие</a:t>
            </a:r>
            <a:r>
              <a:rPr lang="en-US" sz="1800" dirty="0"/>
              <a:t> </a:t>
            </a:r>
            <a:r>
              <a:rPr lang="en-US" sz="1800" err="1"/>
              <a:t>на</a:t>
            </a:r>
            <a:r>
              <a:rPr lang="en-US" sz="1800" dirty="0"/>
              <a:t> </a:t>
            </a:r>
            <a:r>
              <a:rPr lang="en-US" sz="1800" err="1"/>
              <a:t>велосипедах</a:t>
            </a:r>
            <a:r>
              <a:rPr lang="en-US" sz="1800" dirty="0"/>
              <a:t> </a:t>
            </a:r>
            <a:r>
              <a:rPr lang="en-US" sz="1800" err="1"/>
              <a:t>или</a:t>
            </a:r>
            <a:r>
              <a:rPr lang="en-US" sz="1800" dirty="0"/>
              <a:t> </a:t>
            </a:r>
            <a:r>
              <a:rPr lang="en-US" sz="1800" err="1"/>
              <a:t>автомобилях</a:t>
            </a:r>
            <a:r>
              <a:rPr lang="en-US" sz="1800" dirty="0"/>
              <a:t>, </a:t>
            </a:r>
            <a:r>
              <a:rPr lang="en-US" sz="1800" err="1"/>
              <a:t>доставка</a:t>
            </a:r>
            <a:r>
              <a:rPr lang="en-US" sz="1800" dirty="0"/>
              <a:t> </a:t>
            </a:r>
            <a:r>
              <a:rPr lang="en-US" sz="1800" err="1"/>
              <a:t>еды</a:t>
            </a:r>
            <a:r>
              <a:rPr lang="en-US" sz="1800" dirty="0"/>
              <a:t> </a:t>
            </a:r>
            <a:r>
              <a:rPr lang="en-US" sz="1800" err="1"/>
              <a:t>осуществляется</a:t>
            </a:r>
            <a:r>
              <a:rPr lang="en-US" sz="1800" dirty="0"/>
              <a:t> в </a:t>
            </a:r>
            <a:r>
              <a:rPr lang="en-US" sz="1800" err="1"/>
              <a:t>предельное</a:t>
            </a:r>
            <a:r>
              <a:rPr lang="en-US" sz="1800" dirty="0"/>
              <a:t> </a:t>
            </a:r>
            <a:r>
              <a:rPr lang="en-US" sz="1800" err="1"/>
              <a:t>короткие</a:t>
            </a:r>
            <a:r>
              <a:rPr lang="en-US" sz="1800" dirty="0"/>
              <a:t> </a:t>
            </a:r>
            <a:r>
              <a:rPr lang="en-US" sz="1800" err="1"/>
              <a:t>сроки</a:t>
            </a:r>
            <a:endParaRPr lang="en-US" sz="1800">
              <a:ea typeface="Calibri"/>
              <a:cs typeface="Calibri"/>
            </a:endParaRPr>
          </a:p>
          <a:p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E839467-0853-3B1E-7FB8-DBFE2312A6A4}"/>
              </a:ext>
            </a:extLst>
          </p:cNvPr>
          <p:cNvSpPr txBox="1">
            <a:spLocks/>
          </p:cNvSpPr>
          <p:nvPr/>
        </p:nvSpPr>
        <p:spPr>
          <a:xfrm>
            <a:off x="897080" y="1910647"/>
            <a:ext cx="8442959" cy="3398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ea typeface="Calibri"/>
              <a:cs typeface="Calibri"/>
            </a:endParaRPr>
          </a:p>
          <a:p>
            <a:endParaRPr lang="ru-RU" sz="2000">
              <a:ea typeface="Calibri"/>
              <a:cs typeface="Calibri"/>
            </a:endParaRPr>
          </a:p>
        </p:txBody>
      </p:sp>
      <p:pic>
        <p:nvPicPr>
          <p:cNvPr id="15" name="Рисунок 14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41A32AC-47A3-A541-D7E9-4E1504DC7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825" y="1066800"/>
            <a:ext cx="10287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22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45730-C29C-FD89-D4DF-06B2DB2E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ru-RU" b="1">
                <a:ea typeface="Calibri Light"/>
                <a:cs typeface="Calibri Light"/>
              </a:rPr>
              <a:t>Идея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0119ED-EAB3-2A26-C3DD-9F809E311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ru-RU">
                <a:ea typeface="+mn-lt"/>
                <a:cs typeface="+mn-lt"/>
              </a:rPr>
              <a:t>Сущность бизнес-идеи беспилотного летающего дрона-доставщика еды заключается в создании автоматизированной системы доставки еды, используя беспилотные летающие дроны.</a:t>
            </a:r>
            <a:endParaRPr lang="ru-RU"/>
          </a:p>
        </p:txBody>
      </p:sp>
      <p:pic>
        <p:nvPicPr>
          <p:cNvPr id="4" name="Рисунок 3" descr="Изображение выглядит как небо, на открытом воздухе, самолет, Винт вертолета&#10;&#10;Автоматически созданное описание">
            <a:extLst>
              <a:ext uri="{FF2B5EF4-FFF2-40B4-BE49-F238E27FC236}">
                <a16:creationId xmlns:a16="http://schemas.microsoft.com/office/drawing/2014/main" id="{0F48AD75-9413-027E-0F02-7BCBD49EC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10" r="1489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5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043A2E32-A1A9-87BE-F423-334F37367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57200"/>
            <a:ext cx="8477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67539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Объект 5" descr="Изображение выглядит как небо, на открытом воздухе, самолет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90E5D621-D5AC-88E7-C7C1-11F71AE0C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38" r="-1" b="11512"/>
          <a:stretch/>
        </p:blipFill>
        <p:spPr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74204-7AC9-B9A9-6CE4-9C9B8C0A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017" y="1012015"/>
            <a:ext cx="4001034" cy="2757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b="1" kern="1200" dirty="0" err="1">
                <a:latin typeface="+mj-lt"/>
                <a:ea typeface="+mj-ea"/>
                <a:cs typeface="+mj-cs"/>
              </a:rPr>
              <a:t>Коммерческие</a:t>
            </a:r>
            <a:r>
              <a:rPr lang="en-US" sz="4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dirty="0" err="1">
                <a:latin typeface="+mj-lt"/>
                <a:ea typeface="+mj-ea"/>
                <a:cs typeface="+mj-cs"/>
              </a:rPr>
              <a:t>цели</a:t>
            </a:r>
            <a:endParaRPr lang="ru-RU" dirty="0" err="1">
              <a:ea typeface="+mj-ea"/>
              <a:cs typeface="+mj-cs"/>
            </a:endParaRPr>
          </a:p>
        </p:txBody>
      </p:sp>
      <p:pic>
        <p:nvPicPr>
          <p:cNvPr id="4" name="Объект 3" descr="Изображение выглядит как небо, на открытом воздухе, Винт вертолет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1A8285B2-8EAB-DEB9-F0C8-312364829B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40" r="6515" b="-5"/>
          <a:stretch/>
        </p:blipFill>
        <p:spPr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</p:spPr>
      </p:pic>
      <p:pic>
        <p:nvPicPr>
          <p:cNvPr id="7" name="Рисунок 6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18E7A42C-0A99-8429-7B55-446BC2664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550" y="386715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15221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43FCDA63-538C-4FB3-911D-7DF75B599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0F36B17-8009-453B-9C49-36A9D6F9D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765387 w 12192000"/>
              <a:gd name="connsiteY0" fmla="*/ 552984 h 6858000"/>
              <a:gd name="connsiteX1" fmla="*/ 5743549 w 12192000"/>
              <a:gd name="connsiteY1" fmla="*/ 567982 h 6858000"/>
              <a:gd name="connsiteX2" fmla="*/ 5865186 w 12192000"/>
              <a:gd name="connsiteY2" fmla="*/ 624212 h 6858000"/>
              <a:gd name="connsiteX3" fmla="*/ 5674970 w 12192000"/>
              <a:gd name="connsiteY3" fmla="*/ 594618 h 6858000"/>
              <a:gd name="connsiteX4" fmla="*/ 5671722 w 12192000"/>
              <a:gd name="connsiteY4" fmla="*/ 613739 h 6858000"/>
              <a:gd name="connsiteX5" fmla="*/ 5887746 w 12192000"/>
              <a:gd name="connsiteY5" fmla="*/ 686133 h 6858000"/>
              <a:gd name="connsiteX6" fmla="*/ 5868434 w 12192000"/>
              <a:gd name="connsiteY6" fmla="*/ 697289 h 6858000"/>
              <a:gd name="connsiteX7" fmla="*/ 5753657 w 12192000"/>
              <a:gd name="connsiteY7" fmla="*/ 669287 h 6858000"/>
              <a:gd name="connsiteX8" fmla="*/ 5730555 w 12192000"/>
              <a:gd name="connsiteY8" fmla="*/ 676572 h 6858000"/>
              <a:gd name="connsiteX9" fmla="*/ 5741924 w 12192000"/>
              <a:gd name="connsiteY9" fmla="*/ 710491 h 6858000"/>
              <a:gd name="connsiteX10" fmla="*/ 5791735 w 12192000"/>
              <a:gd name="connsiteY10" fmla="*/ 723695 h 6858000"/>
              <a:gd name="connsiteX11" fmla="*/ 5869339 w 12192000"/>
              <a:gd name="connsiteY11" fmla="*/ 803376 h 6858000"/>
              <a:gd name="connsiteX12" fmla="*/ 5751851 w 12192000"/>
              <a:gd name="connsiteY12" fmla="*/ 793813 h 6858000"/>
              <a:gd name="connsiteX13" fmla="*/ 5731096 w 12192000"/>
              <a:gd name="connsiteY13" fmla="*/ 813164 h 6858000"/>
              <a:gd name="connsiteX14" fmla="*/ 5723155 w 12192000"/>
              <a:gd name="connsiteY14" fmla="*/ 838206 h 6858000"/>
              <a:gd name="connsiteX15" fmla="*/ 5677677 w 12192000"/>
              <a:gd name="connsiteY15" fmla="*/ 858922 h 6858000"/>
              <a:gd name="connsiteX16" fmla="*/ 5749146 w 12192000"/>
              <a:gd name="connsiteY16" fmla="*/ 882143 h 6858000"/>
              <a:gd name="connsiteX17" fmla="*/ 5672804 w 12192000"/>
              <a:gd name="connsiteY17" fmla="*/ 882143 h 6858000"/>
              <a:gd name="connsiteX18" fmla="*/ 5626987 w 12192000"/>
              <a:gd name="connsiteY18" fmla="*/ 862565 h 6858000"/>
              <a:gd name="connsiteX19" fmla="*/ 5611575 w 12192000"/>
              <a:gd name="connsiteY19" fmla="*/ 860624 h 6858000"/>
              <a:gd name="connsiteX20" fmla="*/ 5629275 w 12192000"/>
              <a:gd name="connsiteY20" fmla="*/ 904875 h 6858000"/>
              <a:gd name="connsiteX21" fmla="*/ 5648325 w 12192000"/>
              <a:gd name="connsiteY21" fmla="*/ 981075 h 6858000"/>
              <a:gd name="connsiteX22" fmla="*/ 5646577 w 12192000"/>
              <a:gd name="connsiteY22" fmla="*/ 1001285 h 6858000"/>
              <a:gd name="connsiteX23" fmla="*/ 5653179 w 12192000"/>
              <a:gd name="connsiteY23" fmla="*/ 1004447 h 6858000"/>
              <a:gd name="connsiteX24" fmla="*/ 5710342 w 12192000"/>
              <a:gd name="connsiteY24" fmla="*/ 1041501 h 6858000"/>
              <a:gd name="connsiteX25" fmla="*/ 5685076 w 12192000"/>
              <a:gd name="connsiteY25" fmla="*/ 1084982 h 6858000"/>
              <a:gd name="connsiteX26" fmla="*/ 5788666 w 12192000"/>
              <a:gd name="connsiteY26" fmla="*/ 1132334 h 6858000"/>
              <a:gd name="connsiteX27" fmla="*/ 5814113 w 12192000"/>
              <a:gd name="connsiteY27" fmla="*/ 1179230 h 6858000"/>
              <a:gd name="connsiteX28" fmla="*/ 5782171 w 12192000"/>
              <a:gd name="connsiteY28" fmla="*/ 1175133 h 6858000"/>
              <a:gd name="connsiteX29" fmla="*/ 5754739 w 12192000"/>
              <a:gd name="connsiteY29" fmla="*/ 1184011 h 6858000"/>
              <a:gd name="connsiteX30" fmla="*/ 5766109 w 12192000"/>
              <a:gd name="connsiteY30" fmla="*/ 1243656 h 6858000"/>
              <a:gd name="connsiteX31" fmla="*/ 5912470 w 12192000"/>
              <a:gd name="connsiteY31" fmla="*/ 1320604 h 6858000"/>
              <a:gd name="connsiteX32" fmla="*/ 5925644 w 12192000"/>
              <a:gd name="connsiteY32" fmla="*/ 1345645 h 6858000"/>
              <a:gd name="connsiteX33" fmla="*/ 5908138 w 12192000"/>
              <a:gd name="connsiteY33" fmla="*/ 1363402 h 6858000"/>
              <a:gd name="connsiteX34" fmla="*/ 5860855 w 12192000"/>
              <a:gd name="connsiteY34" fmla="*/ 1372508 h 6858000"/>
              <a:gd name="connsiteX35" fmla="*/ 5927087 w 12192000"/>
              <a:gd name="connsiteY35" fmla="*/ 1457878 h 6858000"/>
              <a:gd name="connsiteX36" fmla="*/ 5951271 w 12192000"/>
              <a:gd name="connsiteY36" fmla="*/ 1481553 h 6858000"/>
              <a:gd name="connsiteX37" fmla="*/ 5992599 w 12192000"/>
              <a:gd name="connsiteY37" fmla="*/ 1518207 h 6858000"/>
              <a:gd name="connsiteX38" fmla="*/ 5993321 w 12192000"/>
              <a:gd name="connsiteY38" fmla="*/ 1529362 h 6858000"/>
              <a:gd name="connsiteX39" fmla="*/ 5937015 w 12192000"/>
              <a:gd name="connsiteY39" fmla="*/ 1568746 h 6858000"/>
              <a:gd name="connsiteX40" fmla="*/ 5835410 w 12192000"/>
              <a:gd name="connsiteY40" fmla="*/ 1558045 h 6858000"/>
              <a:gd name="connsiteX41" fmla="*/ 5985561 w 12192000"/>
              <a:gd name="connsiteY41" fmla="*/ 1616780 h 6858000"/>
              <a:gd name="connsiteX42" fmla="*/ 5499552 w 12192000"/>
              <a:gd name="connsiteY42" fmla="*/ 1476774 h 6858000"/>
              <a:gd name="connsiteX43" fmla="*/ 5530593 w 12192000"/>
              <a:gd name="connsiteY43" fmla="*/ 1513425 h 6858000"/>
              <a:gd name="connsiteX44" fmla="*/ 5700597 w 12192000"/>
              <a:gd name="connsiteY44" fmla="*/ 1609949 h 6858000"/>
              <a:gd name="connsiteX45" fmla="*/ 5748782 w 12192000"/>
              <a:gd name="connsiteY45" fmla="*/ 1670507 h 6858000"/>
              <a:gd name="connsiteX46" fmla="*/ 5799315 w 12192000"/>
              <a:gd name="connsiteY46" fmla="*/ 1703970 h 6858000"/>
              <a:gd name="connsiteX47" fmla="*/ 5870240 w 12192000"/>
              <a:gd name="connsiteY47" fmla="*/ 1703289 h 6858000"/>
              <a:gd name="connsiteX48" fmla="*/ 5920591 w 12192000"/>
              <a:gd name="connsiteY48" fmla="*/ 1754738 h 6858000"/>
              <a:gd name="connsiteX49" fmla="*/ 5868074 w 12192000"/>
              <a:gd name="connsiteY49" fmla="*/ 1765665 h 6858000"/>
              <a:gd name="connsiteX50" fmla="*/ 5806533 w 12192000"/>
              <a:gd name="connsiteY50" fmla="*/ 1757242 h 6858000"/>
              <a:gd name="connsiteX51" fmla="*/ 5673706 w 12192000"/>
              <a:gd name="connsiteY51" fmla="*/ 1759972 h 6858000"/>
              <a:gd name="connsiteX52" fmla="*/ 5597548 w 12192000"/>
              <a:gd name="connsiteY52" fmla="*/ 1769990 h 6858000"/>
              <a:gd name="connsiteX53" fmla="*/ 5422491 w 12192000"/>
              <a:gd name="connsiteY53" fmla="*/ 1752916 h 6858000"/>
              <a:gd name="connsiteX54" fmla="*/ 5432778 w 12192000"/>
              <a:gd name="connsiteY54" fmla="*/ 1796626 h 6858000"/>
              <a:gd name="connsiteX55" fmla="*/ 5426281 w 12192000"/>
              <a:gd name="connsiteY55" fmla="*/ 1834644 h 6858000"/>
              <a:gd name="connsiteX56" fmla="*/ 5423754 w 12192000"/>
              <a:gd name="connsiteY56" fmla="*/ 1917282 h 6858000"/>
              <a:gd name="connsiteX57" fmla="*/ 5425378 w 12192000"/>
              <a:gd name="connsiteY57" fmla="*/ 1930714 h 6858000"/>
              <a:gd name="connsiteX58" fmla="*/ 5386217 w 12192000"/>
              <a:gd name="connsiteY58" fmla="*/ 1939365 h 6858000"/>
              <a:gd name="connsiteX59" fmla="*/ 5619566 w 12192000"/>
              <a:gd name="connsiteY59" fmla="*/ 2111243 h 6858000"/>
              <a:gd name="connsiteX60" fmla="*/ 5463640 w 12192000"/>
              <a:gd name="connsiteY60" fmla="*/ 2067533 h 6858000"/>
              <a:gd name="connsiteX61" fmla="*/ 5442523 w 12192000"/>
              <a:gd name="connsiteY61" fmla="*/ 2139700 h 6858000"/>
              <a:gd name="connsiteX62" fmla="*/ 5515794 w 12192000"/>
              <a:gd name="connsiteY62" fmla="*/ 2203898 h 6858000"/>
              <a:gd name="connsiteX63" fmla="*/ 5542865 w 12192000"/>
              <a:gd name="connsiteY63" fmla="*/ 2330929 h 6858000"/>
              <a:gd name="connsiteX64" fmla="*/ 5529691 w 12192000"/>
              <a:gd name="connsiteY64" fmla="*/ 2447031 h 6858000"/>
              <a:gd name="connsiteX65" fmla="*/ 5498289 w 12192000"/>
              <a:gd name="connsiteY65" fmla="*/ 2483910 h 6858000"/>
              <a:gd name="connsiteX66" fmla="*/ 5452810 w 12192000"/>
              <a:gd name="connsiteY66" fmla="*/ 2550157 h 6858000"/>
              <a:gd name="connsiteX67" fmla="*/ 5424658 w 12192000"/>
              <a:gd name="connsiteY67" fmla="*/ 2591135 h 6858000"/>
              <a:gd name="connsiteX68" fmla="*/ 5326841 w 12192000"/>
              <a:gd name="connsiteY68" fmla="*/ 2575200 h 6858000"/>
              <a:gd name="connsiteX69" fmla="*/ 5457322 w 12192000"/>
              <a:gd name="connsiteY69" fmla="*/ 2679238 h 6858000"/>
              <a:gd name="connsiteX70" fmla="*/ 5351566 w 12192000"/>
              <a:gd name="connsiteY70" fmla="*/ 2666261 h 6858000"/>
              <a:gd name="connsiteX71" fmla="*/ 5317096 w 12192000"/>
              <a:gd name="connsiteY71" fmla="*/ 2673546 h 6858000"/>
              <a:gd name="connsiteX72" fmla="*/ 5336768 w 12192000"/>
              <a:gd name="connsiteY72" fmla="*/ 2707238 h 6858000"/>
              <a:gd name="connsiteX73" fmla="*/ 5414369 w 12192000"/>
              <a:gd name="connsiteY73" fmla="*/ 2764378 h 6858000"/>
              <a:gd name="connsiteX74" fmla="*/ 5574268 w 12192000"/>
              <a:gd name="connsiteY74" fmla="*/ 2919184 h 6858000"/>
              <a:gd name="connsiteX75" fmla="*/ 5419422 w 12192000"/>
              <a:gd name="connsiteY75" fmla="*/ 2848157 h 6858000"/>
              <a:gd name="connsiteX76" fmla="*/ 5582568 w 12192000"/>
              <a:gd name="connsiteY76" fmla="*/ 3007285 h 6858000"/>
              <a:gd name="connsiteX77" fmla="*/ 5618844 w 12192000"/>
              <a:gd name="connsiteY77" fmla="*/ 3060100 h 6858000"/>
              <a:gd name="connsiteX78" fmla="*/ 5692115 w 12192000"/>
              <a:gd name="connsiteY78" fmla="*/ 3191228 h 6858000"/>
              <a:gd name="connsiteX79" fmla="*/ 5688506 w 12192000"/>
              <a:gd name="connsiteY79" fmla="*/ 3206025 h 6858000"/>
              <a:gd name="connsiteX80" fmla="*/ 5603864 w 12192000"/>
              <a:gd name="connsiteY80" fmla="*/ 3184854 h 6858000"/>
              <a:gd name="connsiteX81" fmla="*/ 5713591 w 12192000"/>
              <a:gd name="connsiteY81" fmla="*/ 3295040 h 6858000"/>
              <a:gd name="connsiteX82" fmla="*/ 5826927 w 12192000"/>
              <a:gd name="connsiteY82" fmla="*/ 3379724 h 6858000"/>
              <a:gd name="connsiteX83" fmla="*/ 5746436 w 12192000"/>
              <a:gd name="connsiteY83" fmla="*/ 3366750 h 6858000"/>
              <a:gd name="connsiteX84" fmla="*/ 5635807 w 12192000"/>
              <a:gd name="connsiteY84" fmla="*/ 3318259 h 6858000"/>
              <a:gd name="connsiteX85" fmla="*/ 5597367 w 12192000"/>
              <a:gd name="connsiteY85" fmla="*/ 3336472 h 6858000"/>
              <a:gd name="connsiteX86" fmla="*/ 5702221 w 12192000"/>
              <a:gd name="connsiteY86" fmla="*/ 3416605 h 6858000"/>
              <a:gd name="connsiteX87" fmla="*/ 5762317 w 12192000"/>
              <a:gd name="connsiteY87" fmla="*/ 3453714 h 6858000"/>
              <a:gd name="connsiteX88" fmla="*/ 5786319 w 12192000"/>
              <a:gd name="connsiteY88" fmla="*/ 3482169 h 6858000"/>
              <a:gd name="connsiteX89" fmla="*/ 5854901 w 12192000"/>
              <a:gd name="connsiteY89" fmla="*/ 3583703 h 6858000"/>
              <a:gd name="connsiteX90" fmla="*/ 6056305 w 12192000"/>
              <a:gd name="connsiteY90" fmla="*/ 3694570 h 6858000"/>
              <a:gd name="connsiteX91" fmla="*/ 6244716 w 12192000"/>
              <a:gd name="connsiteY91" fmla="*/ 3832301 h 6858000"/>
              <a:gd name="connsiteX92" fmla="*/ 6391802 w 12192000"/>
              <a:gd name="connsiteY92" fmla="*/ 3918125 h 6858000"/>
              <a:gd name="connsiteX93" fmla="*/ 6763572 w 12192000"/>
              <a:gd name="connsiteY93" fmla="*/ 4028537 h 6858000"/>
              <a:gd name="connsiteX94" fmla="*/ 8173592 w 12192000"/>
              <a:gd name="connsiteY94" fmla="*/ 3279560 h 6858000"/>
              <a:gd name="connsiteX95" fmla="*/ 8191458 w 12192000"/>
              <a:gd name="connsiteY95" fmla="*/ 3257248 h 6858000"/>
              <a:gd name="connsiteX96" fmla="*/ 8259856 w 12192000"/>
              <a:gd name="connsiteY96" fmla="*/ 3173245 h 6858000"/>
              <a:gd name="connsiteX97" fmla="*/ 8317969 w 12192000"/>
              <a:gd name="connsiteY97" fmla="*/ 3097663 h 6858000"/>
              <a:gd name="connsiteX98" fmla="*/ 8287650 w 12192000"/>
              <a:gd name="connsiteY98" fmla="*/ 3072166 h 6858000"/>
              <a:gd name="connsiteX99" fmla="*/ 8328617 w 12192000"/>
              <a:gd name="connsiteY99" fmla="*/ 3000000 h 6858000"/>
              <a:gd name="connsiteX100" fmla="*/ 8458917 w 12192000"/>
              <a:gd name="connsiteY100" fmla="*/ 2777583 h 6858000"/>
              <a:gd name="connsiteX101" fmla="*/ 8516125 w 12192000"/>
              <a:gd name="connsiteY101" fmla="*/ 2728639 h 6858000"/>
              <a:gd name="connsiteX102" fmla="*/ 8585788 w 12192000"/>
              <a:gd name="connsiteY102" fmla="*/ 2605478 h 6858000"/>
              <a:gd name="connsiteX103" fmla="*/ 8595714 w 12192000"/>
              <a:gd name="connsiteY103" fmla="*/ 2577023 h 6858000"/>
              <a:gd name="connsiteX104" fmla="*/ 8581457 w 12192000"/>
              <a:gd name="connsiteY104" fmla="*/ 2540823 h 6858000"/>
              <a:gd name="connsiteX105" fmla="*/ 8570809 w 12192000"/>
              <a:gd name="connsiteY105" fmla="*/ 2504399 h 6858000"/>
              <a:gd name="connsiteX106" fmla="*/ 8584705 w 12192000"/>
              <a:gd name="connsiteY106" fmla="*/ 2493699 h 6858000"/>
              <a:gd name="connsiteX107" fmla="*/ 8674038 w 12192000"/>
              <a:gd name="connsiteY107" fmla="*/ 2475260 h 6858000"/>
              <a:gd name="connsiteX108" fmla="*/ 8622243 w 12192000"/>
              <a:gd name="connsiteY108" fmla="*/ 2406054 h 6858000"/>
              <a:gd name="connsiteX109" fmla="*/ 8530925 w 12192000"/>
              <a:gd name="connsiteY109" fmla="*/ 2302926 h 6858000"/>
              <a:gd name="connsiteX110" fmla="*/ 8489417 w 12192000"/>
              <a:gd name="connsiteY110" fmla="*/ 2229622 h 6858000"/>
              <a:gd name="connsiteX111" fmla="*/ 8484543 w 12192000"/>
              <a:gd name="connsiteY111" fmla="*/ 2164058 h 6858000"/>
              <a:gd name="connsiteX112" fmla="*/ 8402970 w 12192000"/>
              <a:gd name="connsiteY112" fmla="*/ 2125358 h 6858000"/>
              <a:gd name="connsiteX113" fmla="*/ 8479670 w 12192000"/>
              <a:gd name="connsiteY113" fmla="*/ 1986716 h 6858000"/>
              <a:gd name="connsiteX114" fmla="*/ 8487432 w 12192000"/>
              <a:gd name="connsiteY114" fmla="*/ 1958032 h 6858000"/>
              <a:gd name="connsiteX115" fmla="*/ 8441412 w 12192000"/>
              <a:gd name="connsiteY115" fmla="*/ 1855361 h 6858000"/>
              <a:gd name="connsiteX116" fmla="*/ 8433831 w 12192000"/>
              <a:gd name="connsiteY116" fmla="*/ 1838969 h 6858000"/>
              <a:gd name="connsiteX117" fmla="*/ 8416868 w 12192000"/>
              <a:gd name="connsiteY117" fmla="*/ 1806187 h 6858000"/>
              <a:gd name="connsiteX118" fmla="*/ 8368140 w 12192000"/>
              <a:gd name="connsiteY118" fmla="*/ 1798219 h 6858000"/>
              <a:gd name="connsiteX119" fmla="*/ 8393405 w 12192000"/>
              <a:gd name="connsiteY119" fmla="*/ 1774999 h 6858000"/>
              <a:gd name="connsiteX120" fmla="*/ 8442495 w 12192000"/>
              <a:gd name="connsiteY120" fmla="*/ 1696458 h 6858000"/>
              <a:gd name="connsiteX121" fmla="*/ 8409828 w 12192000"/>
              <a:gd name="connsiteY121" fmla="*/ 1621332 h 6858000"/>
              <a:gd name="connsiteX122" fmla="*/ 8407664 w 12192000"/>
              <a:gd name="connsiteY122" fmla="*/ 1579899 h 6858000"/>
              <a:gd name="connsiteX123" fmla="*/ 8462707 w 12192000"/>
              <a:gd name="connsiteY123" fmla="*/ 1526857 h 6858000"/>
              <a:gd name="connsiteX124" fmla="*/ 8504215 w 12192000"/>
              <a:gd name="connsiteY124" fmla="*/ 1505913 h 6858000"/>
              <a:gd name="connsiteX125" fmla="*/ 8523345 w 12192000"/>
              <a:gd name="connsiteY125" fmla="*/ 1475863 h 6858000"/>
              <a:gd name="connsiteX126" fmla="*/ 8500786 w 12192000"/>
              <a:gd name="connsiteY126" fmla="*/ 1450820 h 6858000"/>
              <a:gd name="connsiteX127" fmla="*/ 8400624 w 12192000"/>
              <a:gd name="connsiteY127" fmla="*/ 1391176 h 6858000"/>
              <a:gd name="connsiteX128" fmla="*/ 8454585 w 12192000"/>
              <a:gd name="connsiteY128" fmla="*/ 1341319 h 6858000"/>
              <a:gd name="connsiteX129" fmla="*/ 8172509 w 12192000"/>
              <a:gd name="connsiteY129" fmla="*/ 1106153 h 6858000"/>
              <a:gd name="connsiteX130" fmla="*/ 8138399 w 12192000"/>
              <a:gd name="connsiteY130" fmla="*/ 1070184 h 6858000"/>
              <a:gd name="connsiteX131" fmla="*/ 7957388 w 12192000"/>
              <a:gd name="connsiteY131" fmla="*/ 982992 h 6858000"/>
              <a:gd name="connsiteX132" fmla="*/ 7771142 w 12192000"/>
              <a:gd name="connsiteY132" fmla="*/ 921300 h 6858000"/>
              <a:gd name="connsiteX133" fmla="*/ 7900539 w 12192000"/>
              <a:gd name="connsiteY133" fmla="*/ 791082 h 6858000"/>
              <a:gd name="connsiteX134" fmla="*/ 7702923 w 12192000"/>
              <a:gd name="connsiteY134" fmla="*/ 760803 h 6858000"/>
              <a:gd name="connsiteX135" fmla="*/ 7683614 w 12192000"/>
              <a:gd name="connsiteY135" fmla="*/ 761714 h 6858000"/>
              <a:gd name="connsiteX136" fmla="*/ 7295600 w 12192000"/>
              <a:gd name="connsiteY136" fmla="*/ 741680 h 6858000"/>
              <a:gd name="connsiteX137" fmla="*/ 6739388 w 12192000"/>
              <a:gd name="connsiteY137" fmla="*/ 675206 h 6858000"/>
              <a:gd name="connsiteX138" fmla="*/ 6279006 w 12192000"/>
              <a:gd name="connsiteY138" fmla="*/ 635367 h 6858000"/>
              <a:gd name="connsiteX139" fmla="*/ 5788847 w 12192000"/>
              <a:gd name="connsiteY139" fmla="*/ 557964 h 6858000"/>
              <a:gd name="connsiteX140" fmla="*/ 5765387 w 12192000"/>
              <a:gd name="connsiteY140" fmla="*/ 552984 h 6858000"/>
              <a:gd name="connsiteX141" fmla="*/ 0 w 12192000"/>
              <a:gd name="connsiteY141" fmla="*/ 0 h 6858000"/>
              <a:gd name="connsiteX142" fmla="*/ 768106 w 12192000"/>
              <a:gd name="connsiteY142" fmla="*/ 0 h 6858000"/>
              <a:gd name="connsiteX143" fmla="*/ 767098 w 12192000"/>
              <a:gd name="connsiteY143" fmla="*/ 10118 h 6858000"/>
              <a:gd name="connsiteX144" fmla="*/ 756850 w 12192000"/>
              <a:gd name="connsiteY144" fmla="*/ 43654 h 6858000"/>
              <a:gd name="connsiteX145" fmla="*/ 768357 w 12192000"/>
              <a:gd name="connsiteY145" fmla="*/ 76852 h 6858000"/>
              <a:gd name="connsiteX146" fmla="*/ 882077 w 12192000"/>
              <a:gd name="connsiteY146" fmla="*/ 237315 h 6858000"/>
              <a:gd name="connsiteX147" fmla="*/ 761133 w 12192000"/>
              <a:gd name="connsiteY147" fmla="*/ 282106 h 6858000"/>
              <a:gd name="connsiteX148" fmla="*/ 753907 w 12192000"/>
              <a:gd name="connsiteY148" fmla="*/ 357988 h 6858000"/>
              <a:gd name="connsiteX149" fmla="*/ 692364 w 12192000"/>
              <a:gd name="connsiteY149" fmla="*/ 442830 h 6858000"/>
              <a:gd name="connsiteX150" fmla="*/ 556972 w 12192000"/>
              <a:gd name="connsiteY150" fmla="*/ 562188 h 6858000"/>
              <a:gd name="connsiteX151" fmla="*/ 480177 w 12192000"/>
              <a:gd name="connsiteY151" fmla="*/ 642286 h 6858000"/>
              <a:gd name="connsiteX152" fmla="*/ 612627 w 12192000"/>
              <a:gd name="connsiteY152" fmla="*/ 663627 h 6858000"/>
              <a:gd name="connsiteX153" fmla="*/ 633230 w 12192000"/>
              <a:gd name="connsiteY153" fmla="*/ 676011 h 6858000"/>
              <a:gd name="connsiteX154" fmla="*/ 617443 w 12192000"/>
              <a:gd name="connsiteY154" fmla="*/ 718168 h 6858000"/>
              <a:gd name="connsiteX155" fmla="*/ 596304 w 12192000"/>
              <a:gd name="connsiteY155" fmla="*/ 760064 h 6858000"/>
              <a:gd name="connsiteX156" fmla="*/ 611021 w 12192000"/>
              <a:gd name="connsiteY156" fmla="*/ 792998 h 6858000"/>
              <a:gd name="connsiteX157" fmla="*/ 714308 w 12192000"/>
              <a:gd name="connsiteY157" fmla="*/ 935543 h 6858000"/>
              <a:gd name="connsiteX158" fmla="*/ 799128 w 12192000"/>
              <a:gd name="connsiteY158" fmla="*/ 992190 h 6858000"/>
              <a:gd name="connsiteX159" fmla="*/ 992317 w 12192000"/>
              <a:gd name="connsiteY159" fmla="*/ 1249612 h 6858000"/>
              <a:gd name="connsiteX160" fmla="*/ 1053058 w 12192000"/>
              <a:gd name="connsiteY160" fmla="*/ 1333136 h 6858000"/>
              <a:gd name="connsiteX161" fmla="*/ 1008104 w 12192000"/>
              <a:gd name="connsiteY161" fmla="*/ 1362645 h 6858000"/>
              <a:gd name="connsiteX162" fmla="*/ 1094265 w 12192000"/>
              <a:gd name="connsiteY162" fmla="*/ 1450123 h 6858000"/>
              <a:gd name="connsiteX163" fmla="*/ 1195677 w 12192000"/>
              <a:gd name="connsiteY163" fmla="*/ 1547347 h 6858000"/>
              <a:gd name="connsiteX164" fmla="*/ 1222166 w 12192000"/>
              <a:gd name="connsiteY164" fmla="*/ 1573170 h 6858000"/>
              <a:gd name="connsiteX165" fmla="*/ 3312738 w 12192000"/>
              <a:gd name="connsiteY165" fmla="*/ 2440024 h 6858000"/>
              <a:gd name="connsiteX166" fmla="*/ 3863944 w 12192000"/>
              <a:gd name="connsiteY166" fmla="*/ 2312235 h 6858000"/>
              <a:gd name="connsiteX167" fmla="*/ 4082022 w 12192000"/>
              <a:gd name="connsiteY167" fmla="*/ 2212904 h 6858000"/>
              <a:gd name="connsiteX168" fmla="*/ 4361371 w 12192000"/>
              <a:gd name="connsiteY168" fmla="*/ 2053496 h 6858000"/>
              <a:gd name="connsiteX169" fmla="*/ 4659987 w 12192000"/>
              <a:gd name="connsiteY169" fmla="*/ 1925180 h 6858000"/>
              <a:gd name="connsiteX170" fmla="*/ 4761667 w 12192000"/>
              <a:gd name="connsiteY170" fmla="*/ 1807667 h 6858000"/>
              <a:gd name="connsiteX171" fmla="*/ 4797253 w 12192000"/>
              <a:gd name="connsiteY171" fmla="*/ 1774733 h 6858000"/>
              <a:gd name="connsiteX172" fmla="*/ 4886356 w 12192000"/>
              <a:gd name="connsiteY172" fmla="*/ 1731784 h 6858000"/>
              <a:gd name="connsiteX173" fmla="*/ 5041818 w 12192000"/>
              <a:gd name="connsiteY173" fmla="*/ 1639039 h 6858000"/>
              <a:gd name="connsiteX174" fmla="*/ 4984824 w 12192000"/>
              <a:gd name="connsiteY174" fmla="*/ 1617960 h 6858000"/>
              <a:gd name="connsiteX175" fmla="*/ 4820800 w 12192000"/>
              <a:gd name="connsiteY175" fmla="*/ 1674082 h 6858000"/>
              <a:gd name="connsiteX176" fmla="*/ 4701459 w 12192000"/>
              <a:gd name="connsiteY176" fmla="*/ 1689099 h 6858000"/>
              <a:gd name="connsiteX177" fmla="*/ 4869498 w 12192000"/>
              <a:gd name="connsiteY177" fmla="*/ 1591086 h 6858000"/>
              <a:gd name="connsiteX178" fmla="*/ 5032185 w 12192000"/>
              <a:gd name="connsiteY178" fmla="*/ 1463559 h 6858000"/>
              <a:gd name="connsiteX179" fmla="*/ 4906692 w 12192000"/>
              <a:gd name="connsiteY179" fmla="*/ 1488062 h 6858000"/>
              <a:gd name="connsiteX180" fmla="*/ 4901340 w 12192000"/>
              <a:gd name="connsiteY180" fmla="*/ 1470936 h 6858000"/>
              <a:gd name="connsiteX181" fmla="*/ 5009976 w 12192000"/>
              <a:gd name="connsiteY181" fmla="*/ 1319171 h 6858000"/>
              <a:gd name="connsiteX182" fmla="*/ 5063760 w 12192000"/>
              <a:gd name="connsiteY182" fmla="*/ 1258044 h 6858000"/>
              <a:gd name="connsiteX183" fmla="*/ 5305648 w 12192000"/>
              <a:gd name="connsiteY183" fmla="*/ 1073871 h 6858000"/>
              <a:gd name="connsiteX184" fmla="*/ 5076067 w 12192000"/>
              <a:gd name="connsiteY184" fmla="*/ 1156077 h 6858000"/>
              <a:gd name="connsiteX185" fmla="*/ 5313141 w 12192000"/>
              <a:gd name="connsiteY185" fmla="*/ 976907 h 6858000"/>
              <a:gd name="connsiteX186" fmla="*/ 5428196 w 12192000"/>
              <a:gd name="connsiteY186" fmla="*/ 910774 h 6858000"/>
              <a:gd name="connsiteX187" fmla="*/ 5457363 w 12192000"/>
              <a:gd name="connsiteY187" fmla="*/ 871779 h 6858000"/>
              <a:gd name="connsiteX188" fmla="*/ 5406256 w 12192000"/>
              <a:gd name="connsiteY188" fmla="*/ 863347 h 6858000"/>
              <a:gd name="connsiteX189" fmla="*/ 5249456 w 12192000"/>
              <a:gd name="connsiteY189" fmla="*/ 878367 h 6858000"/>
              <a:gd name="connsiteX190" fmla="*/ 5442914 w 12192000"/>
              <a:gd name="connsiteY190" fmla="*/ 757955 h 6858000"/>
              <a:gd name="connsiteX191" fmla="*/ 5297887 w 12192000"/>
              <a:gd name="connsiteY191" fmla="*/ 776398 h 6858000"/>
              <a:gd name="connsiteX192" fmla="*/ 5256146 w 12192000"/>
              <a:gd name="connsiteY192" fmla="*/ 728971 h 6858000"/>
              <a:gd name="connsiteX193" fmla="*/ 5188716 w 12192000"/>
              <a:gd name="connsiteY193" fmla="*/ 652298 h 6858000"/>
              <a:gd name="connsiteX194" fmla="*/ 5142160 w 12192000"/>
              <a:gd name="connsiteY194" fmla="*/ 609614 h 6858000"/>
              <a:gd name="connsiteX195" fmla="*/ 5122626 w 12192000"/>
              <a:gd name="connsiteY195" fmla="*/ 475239 h 6858000"/>
              <a:gd name="connsiteX196" fmla="*/ 5162763 w 12192000"/>
              <a:gd name="connsiteY196" fmla="*/ 328215 h 6858000"/>
              <a:gd name="connsiteX197" fmla="*/ 5271399 w 12192000"/>
              <a:gd name="connsiteY197" fmla="*/ 253914 h 6858000"/>
              <a:gd name="connsiteX198" fmla="*/ 5240091 w 12192000"/>
              <a:gd name="connsiteY198" fmla="*/ 170389 h 6858000"/>
              <a:gd name="connsiteX199" fmla="*/ 5008904 w 12192000"/>
              <a:gd name="connsiteY199" fmla="*/ 220979 h 6858000"/>
              <a:gd name="connsiteX200" fmla="*/ 5354881 w 12192000"/>
              <a:gd name="connsiteY200" fmla="*/ 22050 h 6858000"/>
              <a:gd name="connsiteX201" fmla="*/ 5296818 w 12192000"/>
              <a:gd name="connsiteY201" fmla="*/ 12038 h 6858000"/>
              <a:gd name="connsiteX202" fmla="*/ 5297018 w 12192000"/>
              <a:gd name="connsiteY202" fmla="*/ 3177 h 6858000"/>
              <a:gd name="connsiteX203" fmla="*/ 5298067 w 12192000"/>
              <a:gd name="connsiteY203" fmla="*/ 0 h 6858000"/>
              <a:gd name="connsiteX204" fmla="*/ 8958468 w 12192000"/>
              <a:gd name="connsiteY204" fmla="*/ 0 h 6858000"/>
              <a:gd name="connsiteX205" fmla="*/ 8936439 w 12192000"/>
              <a:gd name="connsiteY205" fmla="*/ 18562 h 6858000"/>
              <a:gd name="connsiteX206" fmla="*/ 8934304 w 12192000"/>
              <a:gd name="connsiteY206" fmla="*/ 46608 h 6858000"/>
              <a:gd name="connsiteX207" fmla="*/ 9027240 w 12192000"/>
              <a:gd name="connsiteY207" fmla="*/ 113638 h 6858000"/>
              <a:gd name="connsiteX208" fmla="*/ 8854734 w 12192000"/>
              <a:gd name="connsiteY208" fmla="*/ 193826 h 6858000"/>
              <a:gd name="connsiteX209" fmla="*/ 8815880 w 12192000"/>
              <a:gd name="connsiteY209" fmla="*/ 227493 h 6858000"/>
              <a:gd name="connsiteX210" fmla="*/ 8848828 w 12192000"/>
              <a:gd name="connsiteY210" fmla="*/ 267894 h 6858000"/>
              <a:gd name="connsiteX211" fmla="*/ 8920315 w 12192000"/>
              <a:gd name="connsiteY211" fmla="*/ 296052 h 6858000"/>
              <a:gd name="connsiteX212" fmla="*/ 9015115 w 12192000"/>
              <a:gd name="connsiteY212" fmla="*/ 367363 h 6858000"/>
              <a:gd name="connsiteX213" fmla="*/ 9011388 w 12192000"/>
              <a:gd name="connsiteY213" fmla="*/ 423067 h 6858000"/>
              <a:gd name="connsiteX214" fmla="*/ 8955127 w 12192000"/>
              <a:gd name="connsiteY214" fmla="*/ 524068 h 6858000"/>
              <a:gd name="connsiteX215" fmla="*/ 9039672 w 12192000"/>
              <a:gd name="connsiteY215" fmla="*/ 629661 h 6858000"/>
              <a:gd name="connsiteX216" fmla="*/ 9083187 w 12192000"/>
              <a:gd name="connsiteY216" fmla="*/ 660880 h 6858000"/>
              <a:gd name="connsiteX217" fmla="*/ 8999263 w 12192000"/>
              <a:gd name="connsiteY217" fmla="*/ 671592 h 6858000"/>
              <a:gd name="connsiteX218" fmla="*/ 8970048 w 12192000"/>
              <a:gd name="connsiteY218" fmla="*/ 715664 h 6858000"/>
              <a:gd name="connsiteX219" fmla="*/ 8956992 w 12192000"/>
              <a:gd name="connsiteY219" fmla="*/ 737702 h 6858000"/>
              <a:gd name="connsiteX220" fmla="*/ 8877733 w 12192000"/>
              <a:gd name="connsiteY220" fmla="*/ 875737 h 6858000"/>
              <a:gd name="connsiteX221" fmla="*/ 8891100 w 12192000"/>
              <a:gd name="connsiteY221" fmla="*/ 914300 h 6858000"/>
              <a:gd name="connsiteX222" fmla="*/ 9023199 w 12192000"/>
              <a:gd name="connsiteY222" fmla="*/ 1100695 h 6858000"/>
              <a:gd name="connsiteX223" fmla="*/ 8882708 w 12192000"/>
              <a:gd name="connsiteY223" fmla="*/ 1152725 h 6858000"/>
              <a:gd name="connsiteX224" fmla="*/ 8874315 w 12192000"/>
              <a:gd name="connsiteY224" fmla="*/ 1240870 h 6858000"/>
              <a:gd name="connsiteX225" fmla="*/ 8802826 w 12192000"/>
              <a:gd name="connsiteY225" fmla="*/ 1339424 h 6858000"/>
              <a:gd name="connsiteX226" fmla="*/ 8645552 w 12192000"/>
              <a:gd name="connsiteY226" fmla="*/ 1478072 h 6858000"/>
              <a:gd name="connsiteX227" fmla="*/ 8556347 w 12192000"/>
              <a:gd name="connsiteY227" fmla="*/ 1571114 h 6858000"/>
              <a:gd name="connsiteX228" fmla="*/ 8710202 w 12192000"/>
              <a:gd name="connsiteY228" fmla="*/ 1595904 h 6858000"/>
              <a:gd name="connsiteX229" fmla="*/ 8734135 w 12192000"/>
              <a:gd name="connsiteY229" fmla="*/ 1610290 h 6858000"/>
              <a:gd name="connsiteX230" fmla="*/ 8715797 w 12192000"/>
              <a:gd name="connsiteY230" fmla="*/ 1659260 h 6858000"/>
              <a:gd name="connsiteX231" fmla="*/ 8691242 w 12192000"/>
              <a:gd name="connsiteY231" fmla="*/ 1707927 h 6858000"/>
              <a:gd name="connsiteX232" fmla="*/ 8708337 w 12192000"/>
              <a:gd name="connsiteY232" fmla="*/ 1746183 h 6858000"/>
              <a:gd name="connsiteX233" fmla="*/ 8828316 w 12192000"/>
              <a:gd name="connsiteY233" fmla="*/ 1911765 h 6858000"/>
              <a:gd name="connsiteX234" fmla="*/ 8926844 w 12192000"/>
              <a:gd name="connsiteY234" fmla="*/ 1977567 h 6858000"/>
              <a:gd name="connsiteX235" fmla="*/ 9151255 w 12192000"/>
              <a:gd name="connsiteY235" fmla="*/ 2276592 h 6858000"/>
              <a:gd name="connsiteX236" fmla="*/ 9221812 w 12192000"/>
              <a:gd name="connsiteY236" fmla="*/ 2373614 h 6858000"/>
              <a:gd name="connsiteX237" fmla="*/ 9169593 w 12192000"/>
              <a:gd name="connsiteY237" fmla="*/ 2407892 h 6858000"/>
              <a:gd name="connsiteX238" fmla="*/ 9269679 w 12192000"/>
              <a:gd name="connsiteY238" fmla="*/ 2509507 h 6858000"/>
              <a:gd name="connsiteX239" fmla="*/ 9387480 w 12192000"/>
              <a:gd name="connsiteY239" fmla="*/ 2622444 h 6858000"/>
              <a:gd name="connsiteX240" fmla="*/ 9418250 w 12192000"/>
              <a:gd name="connsiteY240" fmla="*/ 2652440 h 6858000"/>
              <a:gd name="connsiteX241" fmla="*/ 11846684 w 12192000"/>
              <a:gd name="connsiteY241" fmla="*/ 3659389 h 6858000"/>
              <a:gd name="connsiteX242" fmla="*/ 12172890 w 12192000"/>
              <a:gd name="connsiteY242" fmla="*/ 3610878 h 6858000"/>
              <a:gd name="connsiteX243" fmla="*/ 12192000 w 12192000"/>
              <a:gd name="connsiteY243" fmla="*/ 3605403 h 6858000"/>
              <a:gd name="connsiteX244" fmla="*/ 12192000 w 12192000"/>
              <a:gd name="connsiteY244" fmla="*/ 6858000 h 6858000"/>
              <a:gd name="connsiteX245" fmla="*/ 2667892 w 12192000"/>
              <a:gd name="connsiteY245" fmla="*/ 6858000 h 6858000"/>
              <a:gd name="connsiteX246" fmla="*/ 2654380 w 12192000"/>
              <a:gd name="connsiteY246" fmla="*/ 6849405 h 6858000"/>
              <a:gd name="connsiteX247" fmla="*/ 2517472 w 12192000"/>
              <a:gd name="connsiteY247" fmla="*/ 6768410 h 6858000"/>
              <a:gd name="connsiteX248" fmla="*/ 2863768 w 12192000"/>
              <a:gd name="connsiteY248" fmla="*/ 6678867 h 6858000"/>
              <a:gd name="connsiteX249" fmla="*/ 3200332 w 12192000"/>
              <a:gd name="connsiteY249" fmla="*/ 6552312 h 6858000"/>
              <a:gd name="connsiteX250" fmla="*/ 3263755 w 12192000"/>
              <a:gd name="connsiteY250" fmla="*/ 6500106 h 6858000"/>
              <a:gd name="connsiteX251" fmla="*/ 3788234 w 12192000"/>
              <a:gd name="connsiteY251" fmla="*/ 6158777 h 6858000"/>
              <a:gd name="connsiteX252" fmla="*/ 3687901 w 12192000"/>
              <a:gd name="connsiteY252" fmla="*/ 6086412 h 6858000"/>
              <a:gd name="connsiteX253" fmla="*/ 3874137 w 12192000"/>
              <a:gd name="connsiteY253" fmla="*/ 5999841 h 6858000"/>
              <a:gd name="connsiteX254" fmla="*/ 3916083 w 12192000"/>
              <a:gd name="connsiteY254" fmla="*/ 5963494 h 6858000"/>
              <a:gd name="connsiteX255" fmla="*/ 3880513 w 12192000"/>
              <a:gd name="connsiteY255" fmla="*/ 5919878 h 6858000"/>
              <a:gd name="connsiteX256" fmla="*/ 3803335 w 12192000"/>
              <a:gd name="connsiteY256" fmla="*/ 5889479 h 6858000"/>
              <a:gd name="connsiteX257" fmla="*/ 3700990 w 12192000"/>
              <a:gd name="connsiteY257" fmla="*/ 5812491 h 6858000"/>
              <a:gd name="connsiteX258" fmla="*/ 3705014 w 12192000"/>
              <a:gd name="connsiteY258" fmla="*/ 5752353 h 6858000"/>
              <a:gd name="connsiteX259" fmla="*/ 3765753 w 12192000"/>
              <a:gd name="connsiteY259" fmla="*/ 5643313 h 6858000"/>
              <a:gd name="connsiteX260" fmla="*/ 3674479 w 12192000"/>
              <a:gd name="connsiteY260" fmla="*/ 5529315 h 6858000"/>
              <a:gd name="connsiteX261" fmla="*/ 3627501 w 12192000"/>
              <a:gd name="connsiteY261" fmla="*/ 5495612 h 6858000"/>
              <a:gd name="connsiteX262" fmla="*/ 3718104 w 12192000"/>
              <a:gd name="connsiteY262" fmla="*/ 5484048 h 6858000"/>
              <a:gd name="connsiteX263" fmla="*/ 3749644 w 12192000"/>
              <a:gd name="connsiteY263" fmla="*/ 5436467 h 6858000"/>
              <a:gd name="connsiteX264" fmla="*/ 3763740 w 12192000"/>
              <a:gd name="connsiteY264" fmla="*/ 5412675 h 6858000"/>
              <a:gd name="connsiteX265" fmla="*/ 3849307 w 12192000"/>
              <a:gd name="connsiteY265" fmla="*/ 5263654 h 6858000"/>
              <a:gd name="connsiteX266" fmla="*/ 3834876 w 12192000"/>
              <a:gd name="connsiteY266" fmla="*/ 5222021 h 6858000"/>
              <a:gd name="connsiteX267" fmla="*/ 3692263 w 12192000"/>
              <a:gd name="connsiteY267" fmla="*/ 5020790 h 6858000"/>
              <a:gd name="connsiteX268" fmla="*/ 3843936 w 12192000"/>
              <a:gd name="connsiteY268" fmla="*/ 4964619 h 6858000"/>
              <a:gd name="connsiteX269" fmla="*/ 3852997 w 12192000"/>
              <a:gd name="connsiteY269" fmla="*/ 4869458 h 6858000"/>
              <a:gd name="connsiteX270" fmla="*/ 3930177 w 12192000"/>
              <a:gd name="connsiteY270" fmla="*/ 4763060 h 6858000"/>
              <a:gd name="connsiteX271" fmla="*/ 4099968 w 12192000"/>
              <a:gd name="connsiteY271" fmla="*/ 4613376 h 6858000"/>
              <a:gd name="connsiteX272" fmla="*/ 4196274 w 12192000"/>
              <a:gd name="connsiteY272" fmla="*/ 4512928 h 6858000"/>
              <a:gd name="connsiteX273" fmla="*/ 4030173 w 12192000"/>
              <a:gd name="connsiteY273" fmla="*/ 4486165 h 6858000"/>
              <a:gd name="connsiteX274" fmla="*/ 4004335 w 12192000"/>
              <a:gd name="connsiteY274" fmla="*/ 4470634 h 6858000"/>
              <a:gd name="connsiteX275" fmla="*/ 4024133 w 12192000"/>
              <a:gd name="connsiteY275" fmla="*/ 4417767 h 6858000"/>
              <a:gd name="connsiteX276" fmla="*/ 4050642 w 12192000"/>
              <a:gd name="connsiteY276" fmla="*/ 4365226 h 6858000"/>
              <a:gd name="connsiteX277" fmla="*/ 4032186 w 12192000"/>
              <a:gd name="connsiteY277" fmla="*/ 4323924 h 6858000"/>
              <a:gd name="connsiteX278" fmla="*/ 3902658 w 12192000"/>
              <a:gd name="connsiteY278" fmla="*/ 4145163 h 6858000"/>
              <a:gd name="connsiteX279" fmla="*/ 3796288 w 12192000"/>
              <a:gd name="connsiteY279" fmla="*/ 4074123 h 6858000"/>
              <a:gd name="connsiteX280" fmla="*/ 3554015 w 12192000"/>
              <a:gd name="connsiteY280" fmla="*/ 3751298 h 6858000"/>
              <a:gd name="connsiteX281" fmla="*/ 3477841 w 12192000"/>
              <a:gd name="connsiteY281" fmla="*/ 3646554 h 6858000"/>
              <a:gd name="connsiteX282" fmla="*/ 3534217 w 12192000"/>
              <a:gd name="connsiteY282" fmla="*/ 3609547 h 6858000"/>
              <a:gd name="connsiteX283" fmla="*/ 3426164 w 12192000"/>
              <a:gd name="connsiteY283" fmla="*/ 3499844 h 6858000"/>
              <a:gd name="connsiteX284" fmla="*/ 3298987 w 12192000"/>
              <a:gd name="connsiteY284" fmla="*/ 3377918 h 6858000"/>
              <a:gd name="connsiteX285" fmla="*/ 3265768 w 12192000"/>
              <a:gd name="connsiteY285" fmla="*/ 3345534 h 6858000"/>
              <a:gd name="connsiteX286" fmla="*/ 698533 w 12192000"/>
              <a:gd name="connsiteY286" fmla="*/ 2257448 h 6858000"/>
              <a:gd name="connsiteX287" fmla="*/ 644044 w 12192000"/>
              <a:gd name="connsiteY287" fmla="*/ 2258439 h 6858000"/>
              <a:gd name="connsiteX288" fmla="*/ 121106 w 12192000"/>
              <a:gd name="connsiteY288" fmla="*/ 2359734 h 6858000"/>
              <a:gd name="connsiteX289" fmla="*/ 0 w 12192000"/>
              <a:gd name="connsiteY289" fmla="*/ 2402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92000" h="6858000">
                <a:moveTo>
                  <a:pt x="5765387" y="552984"/>
                </a:moveTo>
                <a:cubicBezTo>
                  <a:pt x="5757491" y="552728"/>
                  <a:pt x="5749866" y="555802"/>
                  <a:pt x="5743549" y="567982"/>
                </a:cubicBezTo>
                <a:cubicBezTo>
                  <a:pt x="5777117" y="600080"/>
                  <a:pt x="5819889" y="588014"/>
                  <a:pt x="5865186" y="624212"/>
                </a:cubicBezTo>
                <a:cubicBezTo>
                  <a:pt x="5791555" y="612828"/>
                  <a:pt x="5733261" y="603722"/>
                  <a:pt x="5674970" y="594618"/>
                </a:cubicBezTo>
                <a:cubicBezTo>
                  <a:pt x="5673886" y="600991"/>
                  <a:pt x="5672804" y="607366"/>
                  <a:pt x="5671722" y="613739"/>
                </a:cubicBezTo>
                <a:cubicBezTo>
                  <a:pt x="5746257" y="627171"/>
                  <a:pt x="5815197" y="661774"/>
                  <a:pt x="5887746" y="686133"/>
                </a:cubicBezTo>
                <a:cubicBezTo>
                  <a:pt x="5881068" y="701160"/>
                  <a:pt x="5874392" y="698199"/>
                  <a:pt x="5868434" y="697289"/>
                </a:cubicBezTo>
                <a:cubicBezTo>
                  <a:pt x="5829634" y="691369"/>
                  <a:pt x="5790832" y="685452"/>
                  <a:pt x="5753657" y="669287"/>
                </a:cubicBezTo>
                <a:cubicBezTo>
                  <a:pt x="5745355" y="665643"/>
                  <a:pt x="5735248" y="665643"/>
                  <a:pt x="5730555" y="676572"/>
                </a:cubicBezTo>
                <a:cubicBezTo>
                  <a:pt x="5723878" y="692053"/>
                  <a:pt x="5733442" y="702070"/>
                  <a:pt x="5741924" y="710491"/>
                </a:cubicBezTo>
                <a:cubicBezTo>
                  <a:pt x="5756724" y="725062"/>
                  <a:pt x="5774589" y="720965"/>
                  <a:pt x="5791735" y="723695"/>
                </a:cubicBezTo>
                <a:cubicBezTo>
                  <a:pt x="5837394" y="730753"/>
                  <a:pt x="5859232" y="752836"/>
                  <a:pt x="5869339" y="803376"/>
                </a:cubicBezTo>
                <a:cubicBezTo>
                  <a:pt x="5829273" y="782886"/>
                  <a:pt x="5790652" y="808156"/>
                  <a:pt x="5751851" y="793813"/>
                </a:cubicBezTo>
                <a:cubicBezTo>
                  <a:pt x="5741745" y="790172"/>
                  <a:pt x="5725683" y="795634"/>
                  <a:pt x="5731096" y="813164"/>
                </a:cubicBezTo>
                <a:cubicBezTo>
                  <a:pt x="5736150" y="829555"/>
                  <a:pt x="5752933" y="841392"/>
                  <a:pt x="5723155" y="838206"/>
                </a:cubicBezTo>
                <a:cubicBezTo>
                  <a:pt x="5701860" y="835929"/>
                  <a:pt x="5660171" y="854369"/>
                  <a:pt x="5677677" y="858922"/>
                </a:cubicBezTo>
                <a:cubicBezTo>
                  <a:pt x="5699694" y="864614"/>
                  <a:pt x="5721172" y="872810"/>
                  <a:pt x="5749146" y="882143"/>
                </a:cubicBezTo>
                <a:cubicBezTo>
                  <a:pt x="5718283" y="897394"/>
                  <a:pt x="5696085" y="894207"/>
                  <a:pt x="5672804" y="882143"/>
                </a:cubicBezTo>
                <a:cubicBezTo>
                  <a:pt x="5658728" y="874858"/>
                  <a:pt x="5642530" y="866776"/>
                  <a:pt x="5626987" y="862565"/>
                </a:cubicBezTo>
                <a:lnTo>
                  <a:pt x="5611575" y="860624"/>
                </a:lnTo>
                <a:lnTo>
                  <a:pt x="5629275" y="904875"/>
                </a:lnTo>
                <a:cubicBezTo>
                  <a:pt x="5636975" y="929899"/>
                  <a:pt x="5648325" y="981075"/>
                  <a:pt x="5648325" y="981075"/>
                </a:cubicBezTo>
                <a:lnTo>
                  <a:pt x="5646577" y="1001285"/>
                </a:lnTo>
                <a:lnTo>
                  <a:pt x="5653179" y="1004447"/>
                </a:lnTo>
                <a:cubicBezTo>
                  <a:pt x="5672649" y="1015232"/>
                  <a:pt x="5691732" y="1027443"/>
                  <a:pt x="5710342" y="1041501"/>
                </a:cubicBezTo>
                <a:cubicBezTo>
                  <a:pt x="5704025" y="1052200"/>
                  <a:pt x="5671903" y="1082706"/>
                  <a:pt x="5685076" y="1084982"/>
                </a:cubicBezTo>
                <a:cubicBezTo>
                  <a:pt x="5722072" y="1091584"/>
                  <a:pt x="5754918" y="1113894"/>
                  <a:pt x="5788666" y="1132334"/>
                </a:cubicBezTo>
                <a:cubicBezTo>
                  <a:pt x="5803286" y="1140301"/>
                  <a:pt x="5820971" y="1150775"/>
                  <a:pt x="5814113" y="1179230"/>
                </a:cubicBezTo>
                <a:cubicBezTo>
                  <a:pt x="5801661" y="1187198"/>
                  <a:pt x="5792457" y="1176043"/>
                  <a:pt x="5782171" y="1175133"/>
                </a:cubicBezTo>
                <a:cubicBezTo>
                  <a:pt x="5771703" y="1174223"/>
                  <a:pt x="5748241" y="1180140"/>
                  <a:pt x="5754739" y="1184011"/>
                </a:cubicBezTo>
                <a:cubicBezTo>
                  <a:pt x="5784336" y="1201540"/>
                  <a:pt x="5731096" y="1243656"/>
                  <a:pt x="5766109" y="1243656"/>
                </a:cubicBezTo>
                <a:cubicBezTo>
                  <a:pt x="5824761" y="1243883"/>
                  <a:pt x="5855983" y="1318554"/>
                  <a:pt x="5912470" y="1320604"/>
                </a:cubicBezTo>
                <a:cubicBezTo>
                  <a:pt x="5921493" y="1320830"/>
                  <a:pt x="5925825" y="1334034"/>
                  <a:pt x="5925644" y="1345645"/>
                </a:cubicBezTo>
                <a:cubicBezTo>
                  <a:pt x="5925644" y="1359532"/>
                  <a:pt x="5917343" y="1362036"/>
                  <a:pt x="5908138" y="1363402"/>
                </a:cubicBezTo>
                <a:cubicBezTo>
                  <a:pt x="5894061" y="1365450"/>
                  <a:pt x="5879444" y="1345645"/>
                  <a:pt x="5860855" y="1372508"/>
                </a:cubicBezTo>
                <a:cubicBezTo>
                  <a:pt x="5894242" y="1388215"/>
                  <a:pt x="5927629" y="1403924"/>
                  <a:pt x="5927087" y="1457878"/>
                </a:cubicBezTo>
                <a:cubicBezTo>
                  <a:pt x="5926908" y="1472447"/>
                  <a:pt x="5940804" y="1477911"/>
                  <a:pt x="5951271" y="1481553"/>
                </a:cubicBezTo>
                <a:cubicBezTo>
                  <a:pt x="5968597" y="1487473"/>
                  <a:pt x="5983213" y="1497945"/>
                  <a:pt x="5992599" y="1518207"/>
                </a:cubicBezTo>
                <a:cubicBezTo>
                  <a:pt x="5992418" y="1522076"/>
                  <a:pt x="5992238" y="1526174"/>
                  <a:pt x="5993321" y="1529362"/>
                </a:cubicBezTo>
                <a:cubicBezTo>
                  <a:pt x="5990253" y="1578306"/>
                  <a:pt x="5964988" y="1576939"/>
                  <a:pt x="5937015" y="1568746"/>
                </a:cubicBezTo>
                <a:cubicBezTo>
                  <a:pt x="5903627" y="1558728"/>
                  <a:pt x="5870601" y="1540515"/>
                  <a:pt x="5835410" y="1558045"/>
                </a:cubicBezTo>
                <a:cubicBezTo>
                  <a:pt x="5885040" y="1581493"/>
                  <a:pt x="5938999" y="1583315"/>
                  <a:pt x="5985561" y="1616780"/>
                </a:cubicBezTo>
                <a:cubicBezTo>
                  <a:pt x="5815197" y="1622927"/>
                  <a:pt x="5664684" y="1517295"/>
                  <a:pt x="5499552" y="1476774"/>
                </a:cubicBezTo>
                <a:cubicBezTo>
                  <a:pt x="5505146" y="1503863"/>
                  <a:pt x="5518501" y="1509327"/>
                  <a:pt x="5530593" y="1513425"/>
                </a:cubicBezTo>
                <a:cubicBezTo>
                  <a:pt x="5591592" y="1533915"/>
                  <a:pt x="5645011" y="1574665"/>
                  <a:pt x="5700597" y="1609949"/>
                </a:cubicBezTo>
                <a:cubicBezTo>
                  <a:pt x="5723516" y="1624519"/>
                  <a:pt x="5740121" y="1639091"/>
                  <a:pt x="5748782" y="1670507"/>
                </a:cubicBezTo>
                <a:cubicBezTo>
                  <a:pt x="5756544" y="1698963"/>
                  <a:pt x="5771522" y="1712167"/>
                  <a:pt x="5799315" y="1703970"/>
                </a:cubicBezTo>
                <a:cubicBezTo>
                  <a:pt x="5821873" y="1697141"/>
                  <a:pt x="5846597" y="1700783"/>
                  <a:pt x="5870240" y="1703289"/>
                </a:cubicBezTo>
                <a:cubicBezTo>
                  <a:pt x="5897491" y="1706020"/>
                  <a:pt x="5927991" y="1738119"/>
                  <a:pt x="5920591" y="1754738"/>
                </a:cubicBezTo>
                <a:cubicBezTo>
                  <a:pt x="5907958" y="1782967"/>
                  <a:pt x="5886844" y="1768852"/>
                  <a:pt x="5868074" y="1765665"/>
                </a:cubicBezTo>
                <a:cubicBezTo>
                  <a:pt x="5846778" y="1761795"/>
                  <a:pt x="5807256" y="1753826"/>
                  <a:pt x="5806533" y="1757242"/>
                </a:cubicBezTo>
                <a:cubicBezTo>
                  <a:pt x="5792636" y="1828042"/>
                  <a:pt x="5694821" y="1766350"/>
                  <a:pt x="5673706" y="1759972"/>
                </a:cubicBezTo>
                <a:cubicBezTo>
                  <a:pt x="5647358" y="1752006"/>
                  <a:pt x="5622635" y="1766576"/>
                  <a:pt x="5597548" y="1769990"/>
                </a:cubicBezTo>
                <a:cubicBezTo>
                  <a:pt x="5575169" y="1773177"/>
                  <a:pt x="5448658" y="1782967"/>
                  <a:pt x="5422491" y="1752916"/>
                </a:cubicBezTo>
                <a:cubicBezTo>
                  <a:pt x="5418882" y="1776364"/>
                  <a:pt x="5426460" y="1785926"/>
                  <a:pt x="5432778" y="1796626"/>
                </a:cubicBezTo>
                <a:cubicBezTo>
                  <a:pt x="5441620" y="1811878"/>
                  <a:pt x="5443065" y="1822578"/>
                  <a:pt x="5426281" y="1834644"/>
                </a:cubicBezTo>
                <a:cubicBezTo>
                  <a:pt x="5378455" y="1869248"/>
                  <a:pt x="5379178" y="1870385"/>
                  <a:pt x="5423754" y="1917282"/>
                </a:cubicBezTo>
                <a:cubicBezTo>
                  <a:pt x="5425921" y="1919330"/>
                  <a:pt x="5425017" y="1926161"/>
                  <a:pt x="5425378" y="1930714"/>
                </a:cubicBezTo>
                <a:cubicBezTo>
                  <a:pt x="5413647" y="1937998"/>
                  <a:pt x="5399932" y="1919786"/>
                  <a:pt x="5386217" y="1939365"/>
                </a:cubicBezTo>
                <a:cubicBezTo>
                  <a:pt x="5445952" y="2025417"/>
                  <a:pt x="5537091" y="2046587"/>
                  <a:pt x="5619566" y="2111243"/>
                </a:cubicBezTo>
                <a:cubicBezTo>
                  <a:pt x="5552792" y="2132642"/>
                  <a:pt x="5512726" y="2057972"/>
                  <a:pt x="5463640" y="2067533"/>
                </a:cubicBezTo>
                <a:cubicBezTo>
                  <a:pt x="5439094" y="2090982"/>
                  <a:pt x="5512005" y="2128545"/>
                  <a:pt x="5442523" y="2139700"/>
                </a:cubicBezTo>
                <a:cubicBezTo>
                  <a:pt x="5472663" y="2160188"/>
                  <a:pt x="5495041" y="2180220"/>
                  <a:pt x="5515794" y="2203898"/>
                </a:cubicBezTo>
                <a:cubicBezTo>
                  <a:pt x="5552792" y="2246241"/>
                  <a:pt x="5560010" y="2274014"/>
                  <a:pt x="5542865" y="2330929"/>
                </a:cubicBezTo>
                <a:cubicBezTo>
                  <a:pt x="5531676" y="2368264"/>
                  <a:pt x="5515253" y="2402640"/>
                  <a:pt x="5529691" y="2447031"/>
                </a:cubicBezTo>
                <a:cubicBezTo>
                  <a:pt x="5539796" y="2477537"/>
                  <a:pt x="5535826" y="2497570"/>
                  <a:pt x="5498289" y="2483910"/>
                </a:cubicBezTo>
                <a:cubicBezTo>
                  <a:pt x="5457864" y="2469340"/>
                  <a:pt x="5442704" y="2496659"/>
                  <a:pt x="5452810" y="2550157"/>
                </a:cubicBezTo>
                <a:cubicBezTo>
                  <a:pt x="5459307" y="2584534"/>
                  <a:pt x="5452449" y="2595005"/>
                  <a:pt x="5424658" y="2591135"/>
                </a:cubicBezTo>
                <a:cubicBezTo>
                  <a:pt x="5393976" y="2586810"/>
                  <a:pt x="5364740" y="2564271"/>
                  <a:pt x="5326841" y="2575200"/>
                </a:cubicBezTo>
                <a:cubicBezTo>
                  <a:pt x="5357159" y="2637577"/>
                  <a:pt x="5421950" y="2619820"/>
                  <a:pt x="5457322" y="2679238"/>
                </a:cubicBezTo>
                <a:cubicBezTo>
                  <a:pt x="5415093" y="2679464"/>
                  <a:pt x="5382787" y="2679238"/>
                  <a:pt x="5351566" y="2666261"/>
                </a:cubicBezTo>
                <a:cubicBezTo>
                  <a:pt x="5338571" y="2661024"/>
                  <a:pt x="5324314" y="2655562"/>
                  <a:pt x="5317096" y="2673546"/>
                </a:cubicBezTo>
                <a:cubicBezTo>
                  <a:pt x="5308613" y="2695173"/>
                  <a:pt x="5326119" y="2703369"/>
                  <a:pt x="5336768" y="2707238"/>
                </a:cubicBezTo>
                <a:cubicBezTo>
                  <a:pt x="5366726" y="2718166"/>
                  <a:pt x="5389645" y="2744118"/>
                  <a:pt x="5414369" y="2764378"/>
                </a:cubicBezTo>
                <a:cubicBezTo>
                  <a:pt x="5468692" y="2808772"/>
                  <a:pt x="5528248" y="2845879"/>
                  <a:pt x="5574268" y="2919184"/>
                </a:cubicBezTo>
                <a:cubicBezTo>
                  <a:pt x="5516335" y="2900516"/>
                  <a:pt x="5473203" y="2857035"/>
                  <a:pt x="5419422" y="2848157"/>
                </a:cubicBezTo>
                <a:cubicBezTo>
                  <a:pt x="5465985" y="2914859"/>
                  <a:pt x="5525902" y="2958795"/>
                  <a:pt x="5582568" y="3007285"/>
                </a:cubicBezTo>
                <a:cubicBezTo>
                  <a:pt x="5598811" y="3020945"/>
                  <a:pt x="5615234" y="3030279"/>
                  <a:pt x="5618844" y="3060100"/>
                </a:cubicBezTo>
                <a:cubicBezTo>
                  <a:pt x="5625883" y="3117925"/>
                  <a:pt x="5646997" y="3165732"/>
                  <a:pt x="5692115" y="3191228"/>
                </a:cubicBezTo>
                <a:cubicBezTo>
                  <a:pt x="5692475" y="3191457"/>
                  <a:pt x="5689949" y="3200109"/>
                  <a:pt x="5688506" y="3206025"/>
                </a:cubicBezTo>
                <a:cubicBezTo>
                  <a:pt x="5660893" y="3207848"/>
                  <a:pt x="5639057" y="3173699"/>
                  <a:pt x="5603864" y="3184854"/>
                </a:cubicBezTo>
                <a:cubicBezTo>
                  <a:pt x="5637613" y="3231295"/>
                  <a:pt x="5665767" y="3272957"/>
                  <a:pt x="5713591" y="3295040"/>
                </a:cubicBezTo>
                <a:cubicBezTo>
                  <a:pt x="5751851" y="3312567"/>
                  <a:pt x="5799134" y="3322812"/>
                  <a:pt x="5826927" y="3379724"/>
                </a:cubicBezTo>
                <a:cubicBezTo>
                  <a:pt x="5794623" y="3390881"/>
                  <a:pt x="5770619" y="3376768"/>
                  <a:pt x="5746436" y="3366750"/>
                </a:cubicBezTo>
                <a:cubicBezTo>
                  <a:pt x="5709440" y="3351269"/>
                  <a:pt x="5672804" y="3333741"/>
                  <a:pt x="5635807" y="3318259"/>
                </a:cubicBezTo>
                <a:cubicBezTo>
                  <a:pt x="5621731" y="3312340"/>
                  <a:pt x="5606392" y="3308241"/>
                  <a:pt x="5597367" y="3336472"/>
                </a:cubicBezTo>
                <a:cubicBezTo>
                  <a:pt x="5644471" y="3342391"/>
                  <a:pt x="5672624" y="3380636"/>
                  <a:pt x="5702221" y="3416605"/>
                </a:cubicBezTo>
                <a:cubicBezTo>
                  <a:pt x="5718825" y="3436867"/>
                  <a:pt x="5732361" y="3463958"/>
                  <a:pt x="5762317" y="3453714"/>
                </a:cubicBezTo>
                <a:cubicBezTo>
                  <a:pt x="5778019" y="3448251"/>
                  <a:pt x="5787944" y="3463501"/>
                  <a:pt x="5786319" y="3482169"/>
                </a:cubicBezTo>
                <a:cubicBezTo>
                  <a:pt x="5780365" y="3547962"/>
                  <a:pt x="5817001" y="3570954"/>
                  <a:pt x="5854901" y="3583703"/>
                </a:cubicBezTo>
                <a:cubicBezTo>
                  <a:pt x="5926728" y="3607607"/>
                  <a:pt x="5986464" y="3663836"/>
                  <a:pt x="6056305" y="3694570"/>
                </a:cubicBezTo>
                <a:cubicBezTo>
                  <a:pt x="6124163" y="3724393"/>
                  <a:pt x="6176680" y="3795192"/>
                  <a:pt x="6244716" y="3832301"/>
                </a:cubicBezTo>
                <a:cubicBezTo>
                  <a:pt x="6293986" y="3859164"/>
                  <a:pt x="6341089" y="3893766"/>
                  <a:pt x="6391802" y="3918125"/>
                </a:cubicBezTo>
                <a:cubicBezTo>
                  <a:pt x="6511814" y="3975722"/>
                  <a:pt x="6634174" y="4021935"/>
                  <a:pt x="6763572" y="4028537"/>
                </a:cubicBezTo>
                <a:cubicBezTo>
                  <a:pt x="6870411" y="4033774"/>
                  <a:pt x="7797129" y="4028766"/>
                  <a:pt x="8173592" y="3279560"/>
                </a:cubicBezTo>
                <a:cubicBezTo>
                  <a:pt x="8180811" y="3275916"/>
                  <a:pt x="8188931" y="3266355"/>
                  <a:pt x="8191458" y="3257248"/>
                </a:cubicBezTo>
                <a:cubicBezTo>
                  <a:pt x="8203550" y="3214677"/>
                  <a:pt x="8233147" y="3196237"/>
                  <a:pt x="8259856" y="3173245"/>
                </a:cubicBezTo>
                <a:cubicBezTo>
                  <a:pt x="8283318" y="3152983"/>
                  <a:pt x="8308224" y="3131812"/>
                  <a:pt x="8317969" y="3097663"/>
                </a:cubicBezTo>
                <a:cubicBezTo>
                  <a:pt x="8330783" y="3052133"/>
                  <a:pt x="8294328" y="3089468"/>
                  <a:pt x="8287650" y="3072166"/>
                </a:cubicBezTo>
                <a:cubicBezTo>
                  <a:pt x="8301546" y="3048491"/>
                  <a:pt x="8323023" y="3026863"/>
                  <a:pt x="8328617" y="3000000"/>
                </a:cubicBezTo>
                <a:cubicBezTo>
                  <a:pt x="8349009" y="2903020"/>
                  <a:pt x="8393045" y="2832447"/>
                  <a:pt x="8458917" y="2777583"/>
                </a:cubicBezTo>
                <a:cubicBezTo>
                  <a:pt x="8477866" y="2761875"/>
                  <a:pt x="8490318" y="2733190"/>
                  <a:pt x="8516125" y="2728639"/>
                </a:cubicBezTo>
                <a:cubicBezTo>
                  <a:pt x="8573515" y="2718621"/>
                  <a:pt x="8555468" y="2640309"/>
                  <a:pt x="8585788" y="2605478"/>
                </a:cubicBezTo>
                <a:cubicBezTo>
                  <a:pt x="8591563" y="2598874"/>
                  <a:pt x="8596796" y="2585900"/>
                  <a:pt x="8595714" y="2577023"/>
                </a:cubicBezTo>
                <a:cubicBezTo>
                  <a:pt x="8594091" y="2564271"/>
                  <a:pt x="8587232" y="2552206"/>
                  <a:pt x="8581457" y="2540823"/>
                </a:cubicBezTo>
                <a:cubicBezTo>
                  <a:pt x="8575501" y="2529441"/>
                  <a:pt x="8566478" y="2519424"/>
                  <a:pt x="8570809" y="2504399"/>
                </a:cubicBezTo>
                <a:cubicBezTo>
                  <a:pt x="8572612" y="2498253"/>
                  <a:pt x="8571351" y="2476854"/>
                  <a:pt x="8584705" y="2493699"/>
                </a:cubicBezTo>
                <a:cubicBezTo>
                  <a:pt x="8621340" y="2539914"/>
                  <a:pt x="8642637" y="2496205"/>
                  <a:pt x="8674038" y="2475260"/>
                </a:cubicBezTo>
                <a:cubicBezTo>
                  <a:pt x="8648772" y="2453632"/>
                  <a:pt x="8626033" y="2438380"/>
                  <a:pt x="8622243" y="2406054"/>
                </a:cubicBezTo>
                <a:cubicBezTo>
                  <a:pt x="8614483" y="2339351"/>
                  <a:pt x="8581278" y="2308846"/>
                  <a:pt x="8530925" y="2302926"/>
                </a:cubicBezTo>
                <a:cubicBezTo>
                  <a:pt x="8549513" y="2238501"/>
                  <a:pt x="8549513" y="2238501"/>
                  <a:pt x="8489417" y="2229622"/>
                </a:cubicBezTo>
                <a:cubicBezTo>
                  <a:pt x="8512517" y="2188645"/>
                  <a:pt x="8512517" y="2178173"/>
                  <a:pt x="8484543" y="2164058"/>
                </a:cubicBezTo>
                <a:cubicBezTo>
                  <a:pt x="8457653" y="2150626"/>
                  <a:pt x="8427876" y="2146073"/>
                  <a:pt x="8402970" y="2125358"/>
                </a:cubicBezTo>
                <a:cubicBezTo>
                  <a:pt x="8425891" y="2072997"/>
                  <a:pt x="8432387" y="2012214"/>
                  <a:pt x="8479670" y="1986716"/>
                </a:cubicBezTo>
                <a:cubicBezTo>
                  <a:pt x="8487070" y="1982846"/>
                  <a:pt x="8492123" y="1967138"/>
                  <a:pt x="8487432" y="1958032"/>
                </a:cubicBezTo>
                <a:cubicBezTo>
                  <a:pt x="8470286" y="1925023"/>
                  <a:pt x="8494830" y="1862417"/>
                  <a:pt x="8441412" y="1855361"/>
                </a:cubicBezTo>
                <a:cubicBezTo>
                  <a:pt x="8434733" y="1854678"/>
                  <a:pt x="8428597" y="1847847"/>
                  <a:pt x="8433831" y="1838969"/>
                </a:cubicBezTo>
                <a:cubicBezTo>
                  <a:pt x="8451879" y="1808009"/>
                  <a:pt x="8430041" y="1810057"/>
                  <a:pt x="8416868" y="1806187"/>
                </a:cubicBezTo>
                <a:cubicBezTo>
                  <a:pt x="8400985" y="1801408"/>
                  <a:pt x="8382938" y="1815066"/>
                  <a:pt x="8368140" y="1798219"/>
                </a:cubicBezTo>
                <a:cubicBezTo>
                  <a:pt x="8371569" y="1780462"/>
                  <a:pt x="8384382" y="1780689"/>
                  <a:pt x="8393405" y="1774999"/>
                </a:cubicBezTo>
                <a:cubicBezTo>
                  <a:pt x="8419754" y="1758607"/>
                  <a:pt x="8441231" y="1739030"/>
                  <a:pt x="8442495" y="1696458"/>
                </a:cubicBezTo>
                <a:cubicBezTo>
                  <a:pt x="8443396" y="1662083"/>
                  <a:pt x="8446284" y="1631805"/>
                  <a:pt x="8409828" y="1621332"/>
                </a:cubicBezTo>
                <a:cubicBezTo>
                  <a:pt x="8394669" y="1617006"/>
                  <a:pt x="8399001" y="1592193"/>
                  <a:pt x="8407664" y="1579899"/>
                </a:cubicBezTo>
                <a:cubicBezTo>
                  <a:pt x="8423184" y="1558045"/>
                  <a:pt x="8435996" y="1528906"/>
                  <a:pt x="8462707" y="1526857"/>
                </a:cubicBezTo>
                <a:cubicBezTo>
                  <a:pt x="8478949" y="1525492"/>
                  <a:pt x="8491402" y="1516384"/>
                  <a:pt x="8504215" y="1505913"/>
                </a:cubicBezTo>
                <a:cubicBezTo>
                  <a:pt x="8513419" y="1498398"/>
                  <a:pt x="8524428" y="1492025"/>
                  <a:pt x="8523345" y="1475863"/>
                </a:cubicBezTo>
                <a:cubicBezTo>
                  <a:pt x="8522262" y="1460382"/>
                  <a:pt x="8511615" y="1454008"/>
                  <a:pt x="8500786" y="1450820"/>
                </a:cubicBezTo>
                <a:cubicBezTo>
                  <a:pt x="8464691" y="1440577"/>
                  <a:pt x="8430764" y="1425551"/>
                  <a:pt x="8400624" y="1391176"/>
                </a:cubicBezTo>
                <a:cubicBezTo>
                  <a:pt x="8420657" y="1372963"/>
                  <a:pt x="8439787" y="1359759"/>
                  <a:pt x="8454585" y="1341319"/>
                </a:cubicBezTo>
                <a:cubicBezTo>
                  <a:pt x="8490318" y="1296701"/>
                  <a:pt x="8187668" y="1156238"/>
                  <a:pt x="8172509" y="1106153"/>
                </a:cubicBezTo>
                <a:cubicBezTo>
                  <a:pt x="8167817" y="1090673"/>
                  <a:pt x="8151755" y="1074738"/>
                  <a:pt x="8138399" y="1070184"/>
                </a:cubicBezTo>
                <a:cubicBezTo>
                  <a:pt x="8075777" y="1048785"/>
                  <a:pt x="8021456" y="1000749"/>
                  <a:pt x="7957388" y="982992"/>
                </a:cubicBezTo>
                <a:cubicBezTo>
                  <a:pt x="7896929" y="966147"/>
                  <a:pt x="7837375" y="943608"/>
                  <a:pt x="7771142" y="921300"/>
                </a:cubicBezTo>
                <a:cubicBezTo>
                  <a:pt x="7811747" y="865296"/>
                  <a:pt x="7883756" y="871899"/>
                  <a:pt x="7900539" y="791082"/>
                </a:cubicBezTo>
                <a:cubicBezTo>
                  <a:pt x="7835028" y="770137"/>
                  <a:pt x="7766090" y="794042"/>
                  <a:pt x="7702923" y="760803"/>
                </a:cubicBezTo>
                <a:cubicBezTo>
                  <a:pt x="7697509" y="757845"/>
                  <a:pt x="7690109" y="760803"/>
                  <a:pt x="7683614" y="761714"/>
                </a:cubicBezTo>
                <a:cubicBezTo>
                  <a:pt x="7553493" y="779471"/>
                  <a:pt x="7423915" y="763991"/>
                  <a:pt x="7295600" y="741680"/>
                </a:cubicBezTo>
                <a:cubicBezTo>
                  <a:pt x="7110798" y="709810"/>
                  <a:pt x="6925273" y="689548"/>
                  <a:pt x="6739388" y="675206"/>
                </a:cubicBezTo>
                <a:cubicBezTo>
                  <a:pt x="6585807" y="663367"/>
                  <a:pt x="6431866" y="658132"/>
                  <a:pt x="6279006" y="635367"/>
                </a:cubicBezTo>
                <a:cubicBezTo>
                  <a:pt x="6115501" y="611009"/>
                  <a:pt x="5952175" y="583462"/>
                  <a:pt x="5788847" y="557964"/>
                </a:cubicBezTo>
                <a:cubicBezTo>
                  <a:pt x="5781448" y="556825"/>
                  <a:pt x="5773282" y="553240"/>
                  <a:pt x="5765387" y="552984"/>
                </a:cubicBezTo>
                <a:close/>
                <a:moveTo>
                  <a:pt x="0" y="0"/>
                </a:moveTo>
                <a:lnTo>
                  <a:pt x="768106" y="0"/>
                </a:lnTo>
                <a:lnTo>
                  <a:pt x="767098" y="10118"/>
                </a:lnTo>
                <a:cubicBezTo>
                  <a:pt x="765697" y="22412"/>
                  <a:pt x="763205" y="34103"/>
                  <a:pt x="756850" y="43654"/>
                </a:cubicBezTo>
                <a:cubicBezTo>
                  <a:pt x="749894" y="54193"/>
                  <a:pt x="757386" y="72374"/>
                  <a:pt x="768357" y="76852"/>
                </a:cubicBezTo>
                <a:cubicBezTo>
                  <a:pt x="838462" y="106364"/>
                  <a:pt x="848094" y="176713"/>
                  <a:pt x="882077" y="237315"/>
                </a:cubicBezTo>
                <a:cubicBezTo>
                  <a:pt x="845150" y="261290"/>
                  <a:pt x="801001" y="266560"/>
                  <a:pt x="761133" y="282106"/>
                </a:cubicBezTo>
                <a:cubicBezTo>
                  <a:pt x="719657" y="298442"/>
                  <a:pt x="719657" y="310562"/>
                  <a:pt x="753907" y="357988"/>
                </a:cubicBezTo>
                <a:cubicBezTo>
                  <a:pt x="664804" y="368265"/>
                  <a:pt x="664804" y="368265"/>
                  <a:pt x="692364" y="442830"/>
                </a:cubicBezTo>
                <a:cubicBezTo>
                  <a:pt x="617709" y="449681"/>
                  <a:pt x="568477" y="484987"/>
                  <a:pt x="556972" y="562188"/>
                </a:cubicBezTo>
                <a:cubicBezTo>
                  <a:pt x="551352" y="599602"/>
                  <a:pt x="517637" y="617254"/>
                  <a:pt x="480177" y="642286"/>
                </a:cubicBezTo>
                <a:cubicBezTo>
                  <a:pt x="526734" y="666528"/>
                  <a:pt x="558310" y="717115"/>
                  <a:pt x="612627" y="663627"/>
                </a:cubicBezTo>
                <a:cubicBezTo>
                  <a:pt x="632427" y="644130"/>
                  <a:pt x="630557" y="668898"/>
                  <a:pt x="633230" y="676011"/>
                </a:cubicBezTo>
                <a:cubicBezTo>
                  <a:pt x="639651" y="693400"/>
                  <a:pt x="626274" y="704995"/>
                  <a:pt x="617443" y="718168"/>
                </a:cubicBezTo>
                <a:cubicBezTo>
                  <a:pt x="608881" y="731343"/>
                  <a:pt x="598711" y="745306"/>
                  <a:pt x="596304" y="760064"/>
                </a:cubicBezTo>
                <a:cubicBezTo>
                  <a:pt x="594700" y="770339"/>
                  <a:pt x="602459" y="785355"/>
                  <a:pt x="611021" y="792998"/>
                </a:cubicBezTo>
                <a:cubicBezTo>
                  <a:pt x="655975" y="833311"/>
                  <a:pt x="629217" y="923949"/>
                  <a:pt x="714308" y="935543"/>
                </a:cubicBezTo>
                <a:cubicBezTo>
                  <a:pt x="752570" y="940811"/>
                  <a:pt x="771032" y="974010"/>
                  <a:pt x="799128" y="992190"/>
                </a:cubicBezTo>
                <a:cubicBezTo>
                  <a:pt x="896793" y="1055689"/>
                  <a:pt x="962082" y="1137368"/>
                  <a:pt x="992317" y="1249612"/>
                </a:cubicBezTo>
                <a:cubicBezTo>
                  <a:pt x="1000611" y="1280703"/>
                  <a:pt x="1032454" y="1305735"/>
                  <a:pt x="1053058" y="1333136"/>
                </a:cubicBezTo>
                <a:cubicBezTo>
                  <a:pt x="1043156" y="1353160"/>
                  <a:pt x="989106" y="1309949"/>
                  <a:pt x="1008104" y="1362645"/>
                </a:cubicBezTo>
                <a:cubicBezTo>
                  <a:pt x="1022553" y="1402169"/>
                  <a:pt x="1059480" y="1426672"/>
                  <a:pt x="1094265" y="1450123"/>
                </a:cubicBezTo>
                <a:cubicBezTo>
                  <a:pt x="1133866" y="1476733"/>
                  <a:pt x="1177749" y="1498075"/>
                  <a:pt x="1195677" y="1547347"/>
                </a:cubicBezTo>
                <a:cubicBezTo>
                  <a:pt x="1199423" y="1557887"/>
                  <a:pt x="1211463" y="1568953"/>
                  <a:pt x="1222166" y="1573170"/>
                </a:cubicBezTo>
                <a:cubicBezTo>
                  <a:pt x="1780331" y="2440289"/>
                  <a:pt x="3154333" y="2446085"/>
                  <a:pt x="3312738" y="2440024"/>
                </a:cubicBezTo>
                <a:cubicBezTo>
                  <a:pt x="3504591" y="2432384"/>
                  <a:pt x="3686008" y="2378897"/>
                  <a:pt x="3863944" y="2312235"/>
                </a:cubicBezTo>
                <a:cubicBezTo>
                  <a:pt x="3939135" y="2284043"/>
                  <a:pt x="4008972" y="2243995"/>
                  <a:pt x="4082022" y="2212904"/>
                </a:cubicBezTo>
                <a:cubicBezTo>
                  <a:pt x="4182897" y="2169955"/>
                  <a:pt x="4260761" y="2088012"/>
                  <a:pt x="4361371" y="2053496"/>
                </a:cubicBezTo>
                <a:cubicBezTo>
                  <a:pt x="4464921" y="2017925"/>
                  <a:pt x="4553490" y="1952846"/>
                  <a:pt x="4659987" y="1925180"/>
                </a:cubicBezTo>
                <a:cubicBezTo>
                  <a:pt x="4716177" y="1910425"/>
                  <a:pt x="4770494" y="1883815"/>
                  <a:pt x="4761667" y="1807667"/>
                </a:cubicBezTo>
                <a:cubicBezTo>
                  <a:pt x="4759257" y="1786061"/>
                  <a:pt x="4773973" y="1768410"/>
                  <a:pt x="4797253" y="1774733"/>
                </a:cubicBezTo>
                <a:cubicBezTo>
                  <a:pt x="4841669" y="1786589"/>
                  <a:pt x="4861738" y="1755234"/>
                  <a:pt x="4886356" y="1731784"/>
                </a:cubicBezTo>
                <a:cubicBezTo>
                  <a:pt x="4930237" y="1690154"/>
                  <a:pt x="4971978" y="1645890"/>
                  <a:pt x="5041818" y="1639039"/>
                </a:cubicBezTo>
                <a:cubicBezTo>
                  <a:pt x="5028440" y="1606365"/>
                  <a:pt x="5005695" y="1611110"/>
                  <a:pt x="4984824" y="1617960"/>
                </a:cubicBezTo>
                <a:cubicBezTo>
                  <a:pt x="4929971" y="1635878"/>
                  <a:pt x="4875653" y="1656165"/>
                  <a:pt x="4820800" y="1674082"/>
                </a:cubicBezTo>
                <a:cubicBezTo>
                  <a:pt x="4784945" y="1685677"/>
                  <a:pt x="4749356" y="1702012"/>
                  <a:pt x="4701459" y="1689099"/>
                </a:cubicBezTo>
                <a:cubicBezTo>
                  <a:pt x="4742668" y="1623230"/>
                  <a:pt x="4812771" y="1611373"/>
                  <a:pt x="4869498" y="1591086"/>
                </a:cubicBezTo>
                <a:cubicBezTo>
                  <a:pt x="4940404" y="1565528"/>
                  <a:pt x="4982147" y="1517309"/>
                  <a:pt x="5032185" y="1463559"/>
                </a:cubicBezTo>
                <a:cubicBezTo>
                  <a:pt x="4980006" y="1450649"/>
                  <a:pt x="4947630" y="1490172"/>
                  <a:pt x="4906692" y="1488062"/>
                </a:cubicBezTo>
                <a:cubicBezTo>
                  <a:pt x="4904550" y="1481215"/>
                  <a:pt x="4900805" y="1471202"/>
                  <a:pt x="4901340" y="1470936"/>
                </a:cubicBezTo>
                <a:cubicBezTo>
                  <a:pt x="4968234" y="1441427"/>
                  <a:pt x="4999539" y="1386097"/>
                  <a:pt x="5009976" y="1319171"/>
                </a:cubicBezTo>
                <a:cubicBezTo>
                  <a:pt x="5015328" y="1284656"/>
                  <a:pt x="5039677" y="1273853"/>
                  <a:pt x="5063760" y="1258044"/>
                </a:cubicBezTo>
                <a:cubicBezTo>
                  <a:pt x="5147777" y="1201922"/>
                  <a:pt x="5236613" y="1151071"/>
                  <a:pt x="5305648" y="1073871"/>
                </a:cubicBezTo>
                <a:cubicBezTo>
                  <a:pt x="5225910" y="1084147"/>
                  <a:pt x="5161960" y="1134471"/>
                  <a:pt x="5076067" y="1156077"/>
                </a:cubicBezTo>
                <a:cubicBezTo>
                  <a:pt x="5144298" y="1071235"/>
                  <a:pt x="5232600" y="1028288"/>
                  <a:pt x="5313141" y="976907"/>
                </a:cubicBezTo>
                <a:cubicBezTo>
                  <a:pt x="5349798" y="953458"/>
                  <a:pt x="5383779" y="923421"/>
                  <a:pt x="5428196" y="910774"/>
                </a:cubicBezTo>
                <a:cubicBezTo>
                  <a:pt x="5443985" y="906295"/>
                  <a:pt x="5469939" y="896809"/>
                  <a:pt x="5457363" y="871779"/>
                </a:cubicBezTo>
                <a:cubicBezTo>
                  <a:pt x="5446661" y="850965"/>
                  <a:pt x="5425523" y="857286"/>
                  <a:pt x="5406256" y="863347"/>
                </a:cubicBezTo>
                <a:cubicBezTo>
                  <a:pt x="5359965" y="878367"/>
                  <a:pt x="5312069" y="878629"/>
                  <a:pt x="5249456" y="878367"/>
                </a:cubicBezTo>
                <a:cubicBezTo>
                  <a:pt x="5301901" y="809597"/>
                  <a:pt x="5397963" y="830149"/>
                  <a:pt x="5442914" y="757955"/>
                </a:cubicBezTo>
                <a:cubicBezTo>
                  <a:pt x="5386723" y="745306"/>
                  <a:pt x="5343376" y="771392"/>
                  <a:pt x="5297887" y="776398"/>
                </a:cubicBezTo>
                <a:cubicBezTo>
                  <a:pt x="5256683" y="780877"/>
                  <a:pt x="5246513" y="768758"/>
                  <a:pt x="5256146" y="728971"/>
                </a:cubicBezTo>
                <a:cubicBezTo>
                  <a:pt x="5271129" y="667053"/>
                  <a:pt x="5248653" y="635435"/>
                  <a:pt x="5188716" y="652298"/>
                </a:cubicBezTo>
                <a:cubicBezTo>
                  <a:pt x="5133062" y="668107"/>
                  <a:pt x="5127175" y="644922"/>
                  <a:pt x="5142160" y="609614"/>
                </a:cubicBezTo>
                <a:cubicBezTo>
                  <a:pt x="5163564" y="558237"/>
                  <a:pt x="5139216" y="518450"/>
                  <a:pt x="5122626" y="475239"/>
                </a:cubicBezTo>
                <a:cubicBezTo>
                  <a:pt x="5097205" y="409367"/>
                  <a:pt x="5107908" y="377223"/>
                  <a:pt x="5162763" y="328215"/>
                </a:cubicBezTo>
                <a:cubicBezTo>
                  <a:pt x="5193532" y="300811"/>
                  <a:pt x="5226711" y="277627"/>
                  <a:pt x="5271399" y="253914"/>
                </a:cubicBezTo>
                <a:cubicBezTo>
                  <a:pt x="5168381" y="241003"/>
                  <a:pt x="5276483" y="197528"/>
                  <a:pt x="5240091" y="170389"/>
                </a:cubicBezTo>
                <a:cubicBezTo>
                  <a:pt x="5167310" y="159323"/>
                  <a:pt x="5107908" y="245745"/>
                  <a:pt x="5008904" y="220979"/>
                </a:cubicBezTo>
                <a:cubicBezTo>
                  <a:pt x="5131187" y="146147"/>
                  <a:pt x="5266315" y="121645"/>
                  <a:pt x="5354881" y="22050"/>
                </a:cubicBezTo>
                <a:cubicBezTo>
                  <a:pt x="5334546" y="-611"/>
                  <a:pt x="5314210" y="20468"/>
                  <a:pt x="5296818" y="12038"/>
                </a:cubicBezTo>
                <a:cubicBezTo>
                  <a:pt x="5297085" y="9403"/>
                  <a:pt x="5296884" y="6109"/>
                  <a:pt x="5297018" y="3177"/>
                </a:cubicBezTo>
                <a:lnTo>
                  <a:pt x="5298067" y="0"/>
                </a:lnTo>
                <a:lnTo>
                  <a:pt x="8958468" y="0"/>
                </a:lnTo>
                <a:lnTo>
                  <a:pt x="8936439" y="18562"/>
                </a:lnTo>
                <a:cubicBezTo>
                  <a:pt x="8928025" y="29598"/>
                  <a:pt x="8926611" y="39110"/>
                  <a:pt x="8934304" y="46608"/>
                </a:cubicBezTo>
                <a:cubicBezTo>
                  <a:pt x="8959791" y="71400"/>
                  <a:pt x="8992737" y="89152"/>
                  <a:pt x="9027240" y="113638"/>
                </a:cubicBezTo>
                <a:cubicBezTo>
                  <a:pt x="8975330" y="159853"/>
                  <a:pt x="8916899" y="180054"/>
                  <a:pt x="8854734" y="193826"/>
                </a:cubicBezTo>
                <a:cubicBezTo>
                  <a:pt x="8836083" y="198111"/>
                  <a:pt x="8817746" y="206680"/>
                  <a:pt x="8815880" y="227493"/>
                </a:cubicBezTo>
                <a:cubicBezTo>
                  <a:pt x="8814017" y="249223"/>
                  <a:pt x="8832977" y="257791"/>
                  <a:pt x="8848828" y="267894"/>
                </a:cubicBezTo>
                <a:cubicBezTo>
                  <a:pt x="8870895" y="281971"/>
                  <a:pt x="8892342" y="294216"/>
                  <a:pt x="8920315" y="296052"/>
                </a:cubicBezTo>
                <a:cubicBezTo>
                  <a:pt x="8966319" y="298806"/>
                  <a:pt x="8988385" y="337982"/>
                  <a:pt x="9015115" y="367363"/>
                </a:cubicBezTo>
                <a:cubicBezTo>
                  <a:pt x="9030034" y="383892"/>
                  <a:pt x="9037496" y="417251"/>
                  <a:pt x="9011388" y="423067"/>
                </a:cubicBezTo>
                <a:cubicBezTo>
                  <a:pt x="8948601" y="437148"/>
                  <a:pt x="8953575" y="477853"/>
                  <a:pt x="8955127" y="524068"/>
                </a:cubicBezTo>
                <a:cubicBezTo>
                  <a:pt x="8957303" y="581304"/>
                  <a:pt x="8994292" y="607624"/>
                  <a:pt x="9039672" y="629661"/>
                </a:cubicBezTo>
                <a:cubicBezTo>
                  <a:pt x="9055213" y="637312"/>
                  <a:pt x="9077279" y="637006"/>
                  <a:pt x="9083187" y="660880"/>
                </a:cubicBezTo>
                <a:cubicBezTo>
                  <a:pt x="9057699" y="683528"/>
                  <a:pt x="9026617" y="665166"/>
                  <a:pt x="8999263" y="671592"/>
                </a:cubicBezTo>
                <a:cubicBezTo>
                  <a:pt x="8976575" y="676794"/>
                  <a:pt x="8938965" y="674041"/>
                  <a:pt x="8970048" y="715664"/>
                </a:cubicBezTo>
                <a:cubicBezTo>
                  <a:pt x="8979063" y="727601"/>
                  <a:pt x="8968494" y="736784"/>
                  <a:pt x="8956992" y="737702"/>
                </a:cubicBezTo>
                <a:cubicBezTo>
                  <a:pt x="8864991" y="747189"/>
                  <a:pt x="8907262" y="831359"/>
                  <a:pt x="8877733" y="875737"/>
                </a:cubicBezTo>
                <a:cubicBezTo>
                  <a:pt x="8869654" y="887979"/>
                  <a:pt x="8878357" y="909097"/>
                  <a:pt x="8891100" y="914300"/>
                </a:cubicBezTo>
                <a:cubicBezTo>
                  <a:pt x="8972534" y="948581"/>
                  <a:pt x="8983724" y="1030299"/>
                  <a:pt x="9023199" y="1100695"/>
                </a:cubicBezTo>
                <a:cubicBezTo>
                  <a:pt x="8980304" y="1128545"/>
                  <a:pt x="8929020" y="1134666"/>
                  <a:pt x="8882708" y="1152725"/>
                </a:cubicBezTo>
                <a:cubicBezTo>
                  <a:pt x="8834530" y="1171701"/>
                  <a:pt x="8834530" y="1185780"/>
                  <a:pt x="8874315" y="1240870"/>
                </a:cubicBezTo>
                <a:cubicBezTo>
                  <a:pt x="8770812" y="1252808"/>
                  <a:pt x="8770812" y="1252808"/>
                  <a:pt x="8802826" y="1339424"/>
                </a:cubicBezTo>
                <a:cubicBezTo>
                  <a:pt x="8716105" y="1347382"/>
                  <a:pt x="8658917" y="1388394"/>
                  <a:pt x="8645552" y="1478072"/>
                </a:cubicBezTo>
                <a:cubicBezTo>
                  <a:pt x="8639024" y="1521532"/>
                  <a:pt x="8599861" y="1542037"/>
                  <a:pt x="8556347" y="1571114"/>
                </a:cubicBezTo>
                <a:cubicBezTo>
                  <a:pt x="8610428" y="1599274"/>
                  <a:pt x="8647106" y="1658037"/>
                  <a:pt x="8710202" y="1595904"/>
                </a:cubicBezTo>
                <a:cubicBezTo>
                  <a:pt x="8733202" y="1573257"/>
                  <a:pt x="8731030" y="1602027"/>
                  <a:pt x="8734135" y="1610290"/>
                </a:cubicBezTo>
                <a:cubicBezTo>
                  <a:pt x="8741594" y="1630489"/>
                  <a:pt x="8726054" y="1643958"/>
                  <a:pt x="8715797" y="1659260"/>
                </a:cubicBezTo>
                <a:cubicBezTo>
                  <a:pt x="8705851" y="1674564"/>
                  <a:pt x="8694038" y="1690784"/>
                  <a:pt x="8691242" y="1707927"/>
                </a:cubicBezTo>
                <a:cubicBezTo>
                  <a:pt x="8689378" y="1719862"/>
                  <a:pt x="8698391" y="1737306"/>
                  <a:pt x="8708337" y="1746183"/>
                </a:cubicBezTo>
                <a:cubicBezTo>
                  <a:pt x="8760556" y="1793011"/>
                  <a:pt x="8729474" y="1898297"/>
                  <a:pt x="8828316" y="1911765"/>
                </a:cubicBezTo>
                <a:cubicBezTo>
                  <a:pt x="8872762" y="1917884"/>
                  <a:pt x="8894207" y="1956449"/>
                  <a:pt x="8926844" y="1977567"/>
                </a:cubicBezTo>
                <a:cubicBezTo>
                  <a:pt x="9040293" y="2051328"/>
                  <a:pt x="9116134" y="2146208"/>
                  <a:pt x="9151255" y="2276592"/>
                </a:cubicBezTo>
                <a:cubicBezTo>
                  <a:pt x="9160890" y="2312707"/>
                  <a:pt x="9197879" y="2341785"/>
                  <a:pt x="9221812" y="2373614"/>
                </a:cubicBezTo>
                <a:cubicBezTo>
                  <a:pt x="9210310" y="2396875"/>
                  <a:pt x="9147525" y="2346680"/>
                  <a:pt x="9169593" y="2407892"/>
                </a:cubicBezTo>
                <a:cubicBezTo>
                  <a:pt x="9186377" y="2453803"/>
                  <a:pt x="9229272" y="2482267"/>
                  <a:pt x="9269679" y="2509507"/>
                </a:cubicBezTo>
                <a:cubicBezTo>
                  <a:pt x="9315680" y="2540419"/>
                  <a:pt x="9366654" y="2565210"/>
                  <a:pt x="9387480" y="2622444"/>
                </a:cubicBezTo>
                <a:cubicBezTo>
                  <a:pt x="9391832" y="2634687"/>
                  <a:pt x="9405817" y="2647542"/>
                  <a:pt x="9418250" y="2652440"/>
                </a:cubicBezTo>
                <a:cubicBezTo>
                  <a:pt x="10066621" y="3659697"/>
                  <a:pt x="11662679" y="3666430"/>
                  <a:pt x="11846684" y="3659389"/>
                </a:cubicBezTo>
                <a:cubicBezTo>
                  <a:pt x="11958113" y="3654952"/>
                  <a:pt x="12066512" y="3637200"/>
                  <a:pt x="12172890" y="3610878"/>
                </a:cubicBezTo>
                <a:lnTo>
                  <a:pt x="12192000" y="3605403"/>
                </a:lnTo>
                <a:lnTo>
                  <a:pt x="12192000" y="6858000"/>
                </a:lnTo>
                <a:lnTo>
                  <a:pt x="2667892" y="6858000"/>
                </a:lnTo>
                <a:lnTo>
                  <a:pt x="2654380" y="6849405"/>
                </a:lnTo>
                <a:cubicBezTo>
                  <a:pt x="2607569" y="6826978"/>
                  <a:pt x="2555222" y="6809052"/>
                  <a:pt x="2517472" y="6768410"/>
                </a:cubicBezTo>
                <a:cubicBezTo>
                  <a:pt x="2640621" y="6736030"/>
                  <a:pt x="2751355" y="6703317"/>
                  <a:pt x="2863768" y="6678867"/>
                </a:cubicBezTo>
                <a:cubicBezTo>
                  <a:pt x="2982893" y="6653093"/>
                  <a:pt x="3083895" y="6583373"/>
                  <a:pt x="3200332" y="6552312"/>
                </a:cubicBezTo>
                <a:cubicBezTo>
                  <a:pt x="3225166" y="6545703"/>
                  <a:pt x="3255030" y="6522574"/>
                  <a:pt x="3263755" y="6500106"/>
                </a:cubicBezTo>
                <a:cubicBezTo>
                  <a:pt x="3291941" y="6427411"/>
                  <a:pt x="3854674" y="6223537"/>
                  <a:pt x="3788234" y="6158777"/>
                </a:cubicBezTo>
                <a:cubicBezTo>
                  <a:pt x="3760718" y="6132011"/>
                  <a:pt x="3725150" y="6112847"/>
                  <a:pt x="3687901" y="6086412"/>
                </a:cubicBezTo>
                <a:cubicBezTo>
                  <a:pt x="3743942" y="6036518"/>
                  <a:pt x="3807024" y="6014710"/>
                  <a:pt x="3874137" y="5999841"/>
                </a:cubicBezTo>
                <a:cubicBezTo>
                  <a:pt x="3894273" y="5995216"/>
                  <a:pt x="3914069" y="5985964"/>
                  <a:pt x="3916083" y="5963494"/>
                </a:cubicBezTo>
                <a:cubicBezTo>
                  <a:pt x="3918095" y="5940035"/>
                  <a:pt x="3897626" y="5930785"/>
                  <a:pt x="3880513" y="5919878"/>
                </a:cubicBezTo>
                <a:cubicBezTo>
                  <a:pt x="3856689" y="5904680"/>
                  <a:pt x="3833535" y="5891460"/>
                  <a:pt x="3803335" y="5889479"/>
                </a:cubicBezTo>
                <a:cubicBezTo>
                  <a:pt x="3753670" y="5886505"/>
                  <a:pt x="3729848" y="5844211"/>
                  <a:pt x="3700990" y="5812491"/>
                </a:cubicBezTo>
                <a:cubicBezTo>
                  <a:pt x="3684884" y="5794647"/>
                  <a:pt x="3676828" y="5758633"/>
                  <a:pt x="3705014" y="5752353"/>
                </a:cubicBezTo>
                <a:cubicBezTo>
                  <a:pt x="3772798" y="5737152"/>
                  <a:pt x="3767428" y="5693207"/>
                  <a:pt x="3765753" y="5643313"/>
                </a:cubicBezTo>
                <a:cubicBezTo>
                  <a:pt x="3763404" y="5581522"/>
                  <a:pt x="3723470" y="5553107"/>
                  <a:pt x="3674479" y="5529315"/>
                </a:cubicBezTo>
                <a:cubicBezTo>
                  <a:pt x="3657701" y="5521056"/>
                  <a:pt x="3633878" y="5521386"/>
                  <a:pt x="3627501" y="5495612"/>
                </a:cubicBezTo>
                <a:cubicBezTo>
                  <a:pt x="3655017" y="5471161"/>
                  <a:pt x="3688572" y="5490985"/>
                  <a:pt x="3718104" y="5484048"/>
                </a:cubicBezTo>
                <a:cubicBezTo>
                  <a:pt x="3742598" y="5478431"/>
                  <a:pt x="3783202" y="5481403"/>
                  <a:pt x="3749644" y="5436467"/>
                </a:cubicBezTo>
                <a:cubicBezTo>
                  <a:pt x="3739912" y="5423580"/>
                  <a:pt x="3751322" y="5413666"/>
                  <a:pt x="3763740" y="5412675"/>
                </a:cubicBezTo>
                <a:cubicBezTo>
                  <a:pt x="3863064" y="5402433"/>
                  <a:pt x="3817428" y="5311564"/>
                  <a:pt x="3849307" y="5263654"/>
                </a:cubicBezTo>
                <a:cubicBezTo>
                  <a:pt x="3858030" y="5250437"/>
                  <a:pt x="3848634" y="5227638"/>
                  <a:pt x="3834876" y="5222021"/>
                </a:cubicBezTo>
                <a:cubicBezTo>
                  <a:pt x="3746960" y="5185011"/>
                  <a:pt x="3734880" y="5096789"/>
                  <a:pt x="3692263" y="5020790"/>
                </a:cubicBezTo>
                <a:cubicBezTo>
                  <a:pt x="3738572" y="4990724"/>
                  <a:pt x="3793938" y="4984115"/>
                  <a:pt x="3843936" y="4964619"/>
                </a:cubicBezTo>
                <a:cubicBezTo>
                  <a:pt x="3895949" y="4944132"/>
                  <a:pt x="3895949" y="4928933"/>
                  <a:pt x="3852997" y="4869458"/>
                </a:cubicBezTo>
                <a:cubicBezTo>
                  <a:pt x="3964739" y="4856569"/>
                  <a:pt x="3964739" y="4856569"/>
                  <a:pt x="3930177" y="4763060"/>
                </a:cubicBezTo>
                <a:cubicBezTo>
                  <a:pt x="4023800" y="4754468"/>
                  <a:pt x="4085540" y="4710192"/>
                  <a:pt x="4099968" y="4613376"/>
                </a:cubicBezTo>
                <a:cubicBezTo>
                  <a:pt x="4107016" y="4566456"/>
                  <a:pt x="4149296" y="4544320"/>
                  <a:pt x="4196274" y="4512928"/>
                </a:cubicBezTo>
                <a:cubicBezTo>
                  <a:pt x="4137888" y="4482527"/>
                  <a:pt x="4098290" y="4419087"/>
                  <a:pt x="4030173" y="4486165"/>
                </a:cubicBezTo>
                <a:cubicBezTo>
                  <a:pt x="4005342" y="4510615"/>
                  <a:pt x="4007687" y="4479555"/>
                  <a:pt x="4004335" y="4470634"/>
                </a:cubicBezTo>
                <a:cubicBezTo>
                  <a:pt x="3996282" y="4448827"/>
                  <a:pt x="4013059" y="4434287"/>
                  <a:pt x="4024133" y="4417767"/>
                </a:cubicBezTo>
                <a:cubicBezTo>
                  <a:pt x="4034870" y="4401245"/>
                  <a:pt x="4047624" y="4383734"/>
                  <a:pt x="4050642" y="4365226"/>
                </a:cubicBezTo>
                <a:cubicBezTo>
                  <a:pt x="4052655" y="4352340"/>
                  <a:pt x="4042924" y="4333509"/>
                  <a:pt x="4032186" y="4323924"/>
                </a:cubicBezTo>
                <a:cubicBezTo>
                  <a:pt x="3975811" y="4273370"/>
                  <a:pt x="4009367" y="4159704"/>
                  <a:pt x="3902658" y="4145163"/>
                </a:cubicBezTo>
                <a:cubicBezTo>
                  <a:pt x="3854674" y="4138557"/>
                  <a:pt x="3831522" y="4096923"/>
                  <a:pt x="3796288" y="4074123"/>
                </a:cubicBezTo>
                <a:cubicBezTo>
                  <a:pt x="3673808" y="3994492"/>
                  <a:pt x="3591931" y="3892060"/>
                  <a:pt x="3554015" y="3751298"/>
                </a:cubicBezTo>
                <a:cubicBezTo>
                  <a:pt x="3543613" y="3712308"/>
                  <a:pt x="3503679" y="3680917"/>
                  <a:pt x="3477841" y="3646554"/>
                </a:cubicBezTo>
                <a:cubicBezTo>
                  <a:pt x="3490259" y="3621441"/>
                  <a:pt x="3558041" y="3675631"/>
                  <a:pt x="3534217" y="3609547"/>
                </a:cubicBezTo>
                <a:cubicBezTo>
                  <a:pt x="3516097" y="3559982"/>
                  <a:pt x="3469788" y="3529253"/>
                  <a:pt x="3426164" y="3499844"/>
                </a:cubicBezTo>
                <a:cubicBezTo>
                  <a:pt x="3376502" y="3466472"/>
                  <a:pt x="3321470" y="3439708"/>
                  <a:pt x="3298987" y="3377918"/>
                </a:cubicBezTo>
                <a:cubicBezTo>
                  <a:pt x="3294289" y="3364700"/>
                  <a:pt x="3279190" y="3350823"/>
                  <a:pt x="3265768" y="3345534"/>
                </a:cubicBezTo>
                <a:cubicBezTo>
                  <a:pt x="2609539" y="2326070"/>
                  <a:pt x="1054085" y="2255965"/>
                  <a:pt x="698533" y="2257448"/>
                </a:cubicBezTo>
                <a:cubicBezTo>
                  <a:pt x="674830" y="2257546"/>
                  <a:pt x="656459" y="2257963"/>
                  <a:pt x="644044" y="2258439"/>
                </a:cubicBezTo>
                <a:cubicBezTo>
                  <a:pt x="463596" y="2265625"/>
                  <a:pt x="290510" y="2305151"/>
                  <a:pt x="121106" y="2359734"/>
                </a:cubicBezTo>
                <a:lnTo>
                  <a:pt x="0" y="240215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4415A-EED8-5D72-9CE9-06352DA4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620" y="4457859"/>
            <a:ext cx="6864412" cy="8458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 err="1"/>
              <a:t>Факторы</a:t>
            </a:r>
            <a:r>
              <a:rPr lang="en-US" b="1" dirty="0"/>
              <a:t> </a:t>
            </a:r>
            <a:r>
              <a:rPr lang="en-US" b="1" dirty="0" err="1"/>
              <a:t>успеха</a:t>
            </a:r>
            <a:r>
              <a:rPr lang="en-US" b="1" dirty="0"/>
              <a:t> </a:t>
            </a:r>
            <a:r>
              <a:rPr lang="en-US" b="1" dirty="0" err="1"/>
              <a:t>проекта</a:t>
            </a:r>
            <a:r>
              <a:rPr lang="en-US" b="1" dirty="0"/>
              <a:t> </a:t>
            </a:r>
            <a:endParaRPr lang="en-US" dirty="0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Рисунок 4" descr="Изображение выглядит как вертолет, дрон&#10;&#10;Автоматически созданное описание">
            <a:extLst>
              <a:ext uri="{FF2B5EF4-FFF2-40B4-BE49-F238E27FC236}">
                <a16:creationId xmlns:a16="http://schemas.microsoft.com/office/drawing/2014/main" id="{CAE5310E-0BD5-8920-66A1-C363D25F0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0" r="16856" b="-6"/>
          <a:stretch/>
        </p:blipFill>
        <p:spPr>
          <a:xfrm>
            <a:off x="2166898" y="312256"/>
            <a:ext cx="1625726" cy="1625726"/>
          </a:xfrm>
          <a:prstGeom prst="rect">
            <a:avLst/>
          </a:prstGeom>
        </p:spPr>
      </p:pic>
      <p:pic>
        <p:nvPicPr>
          <p:cNvPr id="6" name="Рисунок 5" descr="Изображение выглядит как игрушка, Радиоуправляемая игрушка, дрон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2F2C3DAF-86EC-07A3-B90F-4F5C6E590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56" r="9580" b="-4"/>
          <a:stretch/>
        </p:blipFill>
        <p:spPr>
          <a:xfrm>
            <a:off x="452374" y="3675580"/>
            <a:ext cx="2563781" cy="2307902"/>
          </a:xfrm>
          <a:prstGeom prst="rect">
            <a:avLst/>
          </a:prstGeom>
        </p:spPr>
      </p:pic>
      <p:pic>
        <p:nvPicPr>
          <p:cNvPr id="7" name="Объект 6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067925C4-CE0C-7020-05D6-1A8630175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316" y="1468988"/>
            <a:ext cx="1746914" cy="1746914"/>
          </a:xfrm>
          <a:prstGeom prst="rect">
            <a:avLst/>
          </a:prstGeom>
        </p:spPr>
      </p:pic>
      <p:pic>
        <p:nvPicPr>
          <p:cNvPr id="4" name="Объект 3" descr="Изображение выглядит как небо, на открытом воздухе, облако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F441E07-93C6-DAA6-050D-02AD6DC9C8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4" r="12013" b="-1"/>
          <a:stretch/>
        </p:blipFill>
        <p:spPr>
          <a:xfrm>
            <a:off x="9594376" y="634417"/>
            <a:ext cx="2183642" cy="184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55424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C2B4C0C7-2745-46BE-B15F-E50582545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E77BB-AF52-6274-7D3B-307F29C0A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anchor="b">
            <a:norm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</a:rPr>
              <a:t>Развитие рынка доставки еды и продуктов питания</a:t>
            </a:r>
            <a:endParaRPr lang="ru-RU" sz="3600" b="1" dirty="0">
              <a:solidFill>
                <a:schemeClr val="tx2"/>
              </a:solidFill>
              <a:ea typeface="Calibri Light"/>
              <a:cs typeface="Calibri Light"/>
            </a:endParaRPr>
          </a:p>
        </p:txBody>
      </p:sp>
      <p:pic>
        <p:nvPicPr>
          <p:cNvPr id="105" name="Рисунок 104" descr="Изображение выглядит как небо, на открытом воздухе, самолет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20C6D46-E701-50F1-70B9-2CBD41072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918" r="14767" b="-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9D8939B-D984-4564-B942-51C44F623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796695"/>
            <a:ext cx="4850918" cy="5212025"/>
            <a:chOff x="0" y="796695"/>
            <a:chExt cx="4850918" cy="5212025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3EAFB53-01AA-467C-BE85-D555D06E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26917"/>
              <a:ext cx="4828239" cy="4951702"/>
            </a:xfrm>
            <a:custGeom>
              <a:avLst/>
              <a:gdLst>
                <a:gd name="connsiteX0" fmla="*/ 2407249 w 4828239"/>
                <a:gd name="connsiteY0" fmla="*/ 1168 h 4951702"/>
                <a:gd name="connsiteX1" fmla="*/ 2651971 w 4828239"/>
                <a:gd name="connsiteY1" fmla="*/ 4800 h 4951702"/>
                <a:gd name="connsiteX2" fmla="*/ 3136762 w 4828239"/>
                <a:gd name="connsiteY2" fmla="*/ 80075 h 4951702"/>
                <a:gd name="connsiteX3" fmla="*/ 3598035 w 4828239"/>
                <a:gd name="connsiteY3" fmla="*/ 254778 h 4951702"/>
                <a:gd name="connsiteX4" fmla="*/ 4006734 w 4828239"/>
                <a:gd name="connsiteY4" fmla="*/ 532540 h 4951702"/>
                <a:gd name="connsiteX5" fmla="*/ 4333530 w 4828239"/>
                <a:gd name="connsiteY5" fmla="*/ 900560 h 4951702"/>
                <a:gd name="connsiteX6" fmla="*/ 4368761 w 4828239"/>
                <a:gd name="connsiteY6" fmla="*/ 950864 h 4951702"/>
                <a:gd name="connsiteX7" fmla="*/ 4402539 w 4828239"/>
                <a:gd name="connsiteY7" fmla="*/ 1002077 h 4951702"/>
                <a:gd name="connsiteX8" fmla="*/ 4435319 w 4828239"/>
                <a:gd name="connsiteY8" fmla="*/ 1053834 h 4951702"/>
                <a:gd name="connsiteX9" fmla="*/ 4466918 w 4828239"/>
                <a:gd name="connsiteY9" fmla="*/ 1106317 h 4951702"/>
                <a:gd name="connsiteX10" fmla="*/ 4582327 w 4828239"/>
                <a:gd name="connsiteY10" fmla="*/ 1322244 h 4951702"/>
                <a:gd name="connsiteX11" fmla="*/ 4740322 w 4828239"/>
                <a:gd name="connsiteY11" fmla="*/ 1783517 h 4951702"/>
                <a:gd name="connsiteX12" fmla="*/ 4777370 w 4828239"/>
                <a:gd name="connsiteY12" fmla="*/ 2023507 h 4951702"/>
                <a:gd name="connsiteX13" fmla="*/ 4801432 w 4828239"/>
                <a:gd name="connsiteY13" fmla="*/ 2263678 h 4951702"/>
                <a:gd name="connsiteX14" fmla="*/ 4820591 w 4828239"/>
                <a:gd name="connsiteY14" fmla="*/ 2503848 h 4951702"/>
                <a:gd name="connsiteX15" fmla="*/ 4824496 w 4828239"/>
                <a:gd name="connsiteY15" fmla="*/ 2564050 h 4951702"/>
                <a:gd name="connsiteX16" fmla="*/ 4826221 w 4828239"/>
                <a:gd name="connsiteY16" fmla="*/ 2595013 h 4951702"/>
                <a:gd name="connsiteX17" fmla="*/ 4827492 w 4828239"/>
                <a:gd name="connsiteY17" fmla="*/ 2626522 h 4951702"/>
                <a:gd name="connsiteX18" fmla="*/ 4825767 w 4828239"/>
                <a:gd name="connsiteY18" fmla="*/ 2753462 h 4951702"/>
                <a:gd name="connsiteX19" fmla="*/ 4696465 w 4828239"/>
                <a:gd name="connsiteY19" fmla="*/ 3252055 h 4951702"/>
                <a:gd name="connsiteX20" fmla="*/ 4409077 w 4828239"/>
                <a:gd name="connsiteY20" fmla="*/ 3675464 h 4951702"/>
                <a:gd name="connsiteX21" fmla="*/ 4233920 w 4828239"/>
                <a:gd name="connsiteY21" fmla="*/ 3851983 h 4951702"/>
                <a:gd name="connsiteX22" fmla="*/ 4051318 w 4828239"/>
                <a:gd name="connsiteY22" fmla="*/ 4012430 h 4951702"/>
                <a:gd name="connsiteX23" fmla="*/ 3680392 w 4828239"/>
                <a:gd name="connsiteY23" fmla="*/ 4301543 h 4951702"/>
                <a:gd name="connsiteX24" fmla="*/ 3587048 w 4828239"/>
                <a:gd name="connsiteY24" fmla="*/ 4372096 h 4951702"/>
                <a:gd name="connsiteX25" fmla="*/ 3491161 w 4828239"/>
                <a:gd name="connsiteY25" fmla="*/ 4443103 h 4951702"/>
                <a:gd name="connsiteX26" fmla="*/ 3392914 w 4828239"/>
                <a:gd name="connsiteY26" fmla="*/ 4513202 h 4951702"/>
                <a:gd name="connsiteX27" fmla="*/ 3291579 w 4828239"/>
                <a:gd name="connsiteY27" fmla="*/ 4581303 h 4951702"/>
                <a:gd name="connsiteX28" fmla="*/ 3078830 w 4828239"/>
                <a:gd name="connsiteY28" fmla="*/ 4709153 h 4951702"/>
                <a:gd name="connsiteX29" fmla="*/ 2850010 w 4828239"/>
                <a:gd name="connsiteY29" fmla="*/ 4817842 h 4951702"/>
                <a:gd name="connsiteX30" fmla="*/ 2352052 w 4828239"/>
                <a:gd name="connsiteY30" fmla="*/ 4942876 h 4951702"/>
                <a:gd name="connsiteX31" fmla="*/ 2223840 w 4828239"/>
                <a:gd name="connsiteY31" fmla="*/ 4950958 h 4951702"/>
                <a:gd name="connsiteX32" fmla="*/ 2191787 w 4828239"/>
                <a:gd name="connsiteY32" fmla="*/ 4951684 h 4951702"/>
                <a:gd name="connsiteX33" fmla="*/ 2159825 w 4828239"/>
                <a:gd name="connsiteY33" fmla="*/ 4951503 h 4951702"/>
                <a:gd name="connsiteX34" fmla="*/ 2127953 w 4828239"/>
                <a:gd name="connsiteY34" fmla="*/ 4951139 h 4951702"/>
                <a:gd name="connsiteX35" fmla="*/ 2096990 w 4828239"/>
                <a:gd name="connsiteY35" fmla="*/ 4949959 h 4951702"/>
                <a:gd name="connsiteX36" fmla="*/ 1849646 w 4828239"/>
                <a:gd name="connsiteY36" fmla="*/ 4930255 h 4951702"/>
                <a:gd name="connsiteX37" fmla="*/ 1603845 w 4828239"/>
                <a:gd name="connsiteY37" fmla="*/ 4886852 h 4951702"/>
                <a:gd name="connsiteX38" fmla="*/ 1362403 w 4828239"/>
                <a:gd name="connsiteY38" fmla="*/ 4818841 h 4951702"/>
                <a:gd name="connsiteX39" fmla="*/ 900222 w 4828239"/>
                <a:gd name="connsiteY39" fmla="*/ 4614355 h 4951702"/>
                <a:gd name="connsiteX40" fmla="*/ 510682 w 4828239"/>
                <a:gd name="connsiteY40" fmla="*/ 4296004 h 4951702"/>
                <a:gd name="connsiteX41" fmla="*/ 352778 w 4828239"/>
                <a:gd name="connsiteY41" fmla="*/ 4104412 h 4951702"/>
                <a:gd name="connsiteX42" fmla="*/ 214850 w 4828239"/>
                <a:gd name="connsiteY42" fmla="*/ 3901561 h 4951702"/>
                <a:gd name="connsiteX43" fmla="*/ 182615 w 4828239"/>
                <a:gd name="connsiteY43" fmla="*/ 3849894 h 4951702"/>
                <a:gd name="connsiteX44" fmla="*/ 151833 w 4828239"/>
                <a:gd name="connsiteY44" fmla="*/ 3799772 h 4951702"/>
                <a:gd name="connsiteX45" fmla="*/ 91087 w 4828239"/>
                <a:gd name="connsiteY45" fmla="*/ 3702614 h 4951702"/>
                <a:gd name="connsiteX46" fmla="*/ 0 w 4828239"/>
                <a:gd name="connsiteY46" fmla="*/ 3558952 h 4951702"/>
                <a:gd name="connsiteX47" fmla="*/ 0 w 4828239"/>
                <a:gd name="connsiteY47" fmla="*/ 3152786 h 4951702"/>
                <a:gd name="connsiteX48" fmla="*/ 21078 w 4828239"/>
                <a:gd name="connsiteY48" fmla="*/ 3185589 h 4951702"/>
                <a:gd name="connsiteX49" fmla="*/ 159097 w 4828239"/>
                <a:gd name="connsiteY49" fmla="*/ 3365285 h 4951702"/>
                <a:gd name="connsiteX50" fmla="*/ 308466 w 4828239"/>
                <a:gd name="connsiteY50" fmla="*/ 3546344 h 4951702"/>
                <a:gd name="connsiteX51" fmla="*/ 382742 w 4828239"/>
                <a:gd name="connsiteY51" fmla="*/ 3640869 h 4951702"/>
                <a:gd name="connsiteX52" fmla="*/ 418427 w 4828239"/>
                <a:gd name="connsiteY52" fmla="*/ 3687269 h 4951702"/>
                <a:gd name="connsiteX53" fmla="*/ 453386 w 4828239"/>
                <a:gd name="connsiteY53" fmla="*/ 3731671 h 4951702"/>
                <a:gd name="connsiteX54" fmla="*/ 753758 w 4828239"/>
                <a:gd name="connsiteY54" fmla="*/ 4059829 h 4951702"/>
                <a:gd name="connsiteX55" fmla="*/ 913479 w 4828239"/>
                <a:gd name="connsiteY55" fmla="*/ 4207472 h 4951702"/>
                <a:gd name="connsiteX56" fmla="*/ 1080736 w 4828239"/>
                <a:gd name="connsiteY56" fmla="*/ 4343584 h 4951702"/>
                <a:gd name="connsiteX57" fmla="*/ 1454385 w 4828239"/>
                <a:gd name="connsiteY57" fmla="*/ 4558875 h 4951702"/>
                <a:gd name="connsiteX58" fmla="*/ 1663411 w 4828239"/>
                <a:gd name="connsiteY58" fmla="*/ 4619712 h 4951702"/>
                <a:gd name="connsiteX59" fmla="*/ 1716984 w 4828239"/>
                <a:gd name="connsiteY59" fmla="*/ 4630427 h 4951702"/>
                <a:gd name="connsiteX60" fmla="*/ 1771011 w 4828239"/>
                <a:gd name="connsiteY60" fmla="*/ 4639417 h 4951702"/>
                <a:gd name="connsiteX61" fmla="*/ 1880064 w 4828239"/>
                <a:gd name="connsiteY61" fmla="*/ 4652311 h 4951702"/>
                <a:gd name="connsiteX62" fmla="*/ 1934909 w 4828239"/>
                <a:gd name="connsiteY62" fmla="*/ 4656487 h 4951702"/>
                <a:gd name="connsiteX63" fmla="*/ 1989935 w 4828239"/>
                <a:gd name="connsiteY63" fmla="*/ 4659393 h 4951702"/>
                <a:gd name="connsiteX64" fmla="*/ 2045142 w 4828239"/>
                <a:gd name="connsiteY64" fmla="*/ 4660664 h 4951702"/>
                <a:gd name="connsiteX65" fmla="*/ 2100440 w 4828239"/>
                <a:gd name="connsiteY65" fmla="*/ 4660392 h 4951702"/>
                <a:gd name="connsiteX66" fmla="*/ 2128135 w 4828239"/>
                <a:gd name="connsiteY66" fmla="*/ 4660119 h 4951702"/>
                <a:gd name="connsiteX67" fmla="*/ 2154831 w 4828239"/>
                <a:gd name="connsiteY67" fmla="*/ 4658939 h 4951702"/>
                <a:gd name="connsiteX68" fmla="*/ 2181436 w 4828239"/>
                <a:gd name="connsiteY68" fmla="*/ 4657577 h 4951702"/>
                <a:gd name="connsiteX69" fmla="*/ 2207950 w 4828239"/>
                <a:gd name="connsiteY69" fmla="*/ 4655398 h 4951702"/>
                <a:gd name="connsiteX70" fmla="*/ 2313098 w 4828239"/>
                <a:gd name="connsiteY70" fmla="*/ 4642413 h 4951702"/>
                <a:gd name="connsiteX71" fmla="*/ 2713625 w 4828239"/>
                <a:gd name="connsiteY71" fmla="*/ 4510932 h 4951702"/>
                <a:gd name="connsiteX72" fmla="*/ 3083643 w 4828239"/>
                <a:gd name="connsiteY72" fmla="*/ 4280386 h 4951702"/>
                <a:gd name="connsiteX73" fmla="*/ 3173355 w 4828239"/>
                <a:gd name="connsiteY73" fmla="*/ 4212648 h 4951702"/>
                <a:gd name="connsiteX74" fmla="*/ 3263067 w 4828239"/>
                <a:gd name="connsiteY74" fmla="*/ 4142640 h 4951702"/>
                <a:gd name="connsiteX75" fmla="*/ 3444762 w 4828239"/>
                <a:gd name="connsiteY75" fmla="*/ 3997357 h 4951702"/>
                <a:gd name="connsiteX76" fmla="*/ 3818229 w 4828239"/>
                <a:gd name="connsiteY76" fmla="*/ 3716144 h 4951702"/>
                <a:gd name="connsiteX77" fmla="*/ 4166182 w 4828239"/>
                <a:gd name="connsiteY77" fmla="*/ 3436474 h 4951702"/>
                <a:gd name="connsiteX78" fmla="*/ 4444399 w 4828239"/>
                <a:gd name="connsiteY78" fmla="*/ 3115943 h 4951702"/>
                <a:gd name="connsiteX79" fmla="*/ 4539196 w 4828239"/>
                <a:gd name="connsiteY79" fmla="*/ 2929618 h 4951702"/>
                <a:gd name="connsiteX80" fmla="*/ 4596946 w 4828239"/>
                <a:gd name="connsiteY80" fmla="*/ 2726040 h 4951702"/>
                <a:gd name="connsiteX81" fmla="*/ 4612927 w 4828239"/>
                <a:gd name="connsiteY81" fmla="*/ 2619257 h 4951702"/>
                <a:gd name="connsiteX82" fmla="*/ 4615561 w 4828239"/>
                <a:gd name="connsiteY82" fmla="*/ 2592198 h 4951702"/>
                <a:gd name="connsiteX83" fmla="*/ 4617558 w 4828239"/>
                <a:gd name="connsiteY83" fmla="*/ 2564595 h 4951702"/>
                <a:gd name="connsiteX84" fmla="*/ 4620464 w 4828239"/>
                <a:gd name="connsiteY84" fmla="*/ 2507571 h 4951702"/>
                <a:gd name="connsiteX85" fmla="*/ 4615470 w 4828239"/>
                <a:gd name="connsiteY85" fmla="*/ 2279568 h 4951702"/>
                <a:gd name="connsiteX86" fmla="*/ 4583416 w 4828239"/>
                <a:gd name="connsiteY86" fmla="*/ 2054379 h 4951702"/>
                <a:gd name="connsiteX87" fmla="*/ 4529026 w 4828239"/>
                <a:gd name="connsiteY87" fmla="*/ 1834639 h 4951702"/>
                <a:gd name="connsiteX88" fmla="*/ 4388556 w 4828239"/>
                <a:gd name="connsiteY88" fmla="*/ 1408324 h 4951702"/>
                <a:gd name="connsiteX89" fmla="*/ 4292851 w 4828239"/>
                <a:gd name="connsiteY89" fmla="*/ 1205927 h 4951702"/>
                <a:gd name="connsiteX90" fmla="*/ 4264975 w 4828239"/>
                <a:gd name="connsiteY90" fmla="*/ 1157439 h 4951702"/>
                <a:gd name="connsiteX91" fmla="*/ 4235646 w 4828239"/>
                <a:gd name="connsiteY91" fmla="*/ 1109859 h 4951702"/>
                <a:gd name="connsiteX92" fmla="*/ 4204591 w 4828239"/>
                <a:gd name="connsiteY92" fmla="*/ 1063368 h 4951702"/>
                <a:gd name="connsiteX93" fmla="*/ 4172175 w 4828239"/>
                <a:gd name="connsiteY93" fmla="*/ 1017876 h 4951702"/>
                <a:gd name="connsiteX94" fmla="*/ 3865265 w 4828239"/>
                <a:gd name="connsiteY94" fmla="*/ 697618 h 4951702"/>
                <a:gd name="connsiteX95" fmla="*/ 3495792 w 4828239"/>
                <a:gd name="connsiteY95" fmla="*/ 456267 h 4951702"/>
                <a:gd name="connsiteX96" fmla="*/ 3080011 w 4828239"/>
                <a:gd name="connsiteY96" fmla="*/ 304719 h 4951702"/>
                <a:gd name="connsiteX97" fmla="*/ 2638805 w 4828239"/>
                <a:gd name="connsiteY97" fmla="*/ 241884 h 4951702"/>
                <a:gd name="connsiteX98" fmla="*/ 2191696 w 4828239"/>
                <a:gd name="connsiteY98" fmla="*/ 257865 h 4951702"/>
                <a:gd name="connsiteX99" fmla="*/ 1752851 w 4828239"/>
                <a:gd name="connsiteY99" fmla="*/ 350120 h 4951702"/>
                <a:gd name="connsiteX100" fmla="*/ 1333074 w 4828239"/>
                <a:gd name="connsiteY100" fmla="*/ 510657 h 4951702"/>
                <a:gd name="connsiteX101" fmla="*/ 582960 w 4828239"/>
                <a:gd name="connsiteY101" fmla="*/ 1003893 h 4951702"/>
                <a:gd name="connsiteX102" fmla="*/ 276322 w 4828239"/>
                <a:gd name="connsiteY102" fmla="*/ 1333049 h 4951702"/>
                <a:gd name="connsiteX103" fmla="*/ 33882 w 4828239"/>
                <a:gd name="connsiteY103" fmla="*/ 1711057 h 4951702"/>
                <a:gd name="connsiteX104" fmla="*/ 0 w 4828239"/>
                <a:gd name="connsiteY104" fmla="*/ 1785501 h 4951702"/>
                <a:gd name="connsiteX105" fmla="*/ 0 w 4828239"/>
                <a:gd name="connsiteY105" fmla="*/ 1377082 h 4951702"/>
                <a:gd name="connsiteX106" fmla="*/ 111188 w 4828239"/>
                <a:gd name="connsiteY106" fmla="*/ 1208333 h 4951702"/>
                <a:gd name="connsiteX107" fmla="*/ 431321 w 4828239"/>
                <a:gd name="connsiteY107" fmla="*/ 841539 h 4951702"/>
                <a:gd name="connsiteX108" fmla="*/ 807876 w 4828239"/>
                <a:gd name="connsiteY108" fmla="*/ 533448 h 4951702"/>
                <a:gd name="connsiteX109" fmla="*/ 1228743 w 4828239"/>
                <a:gd name="connsiteY109" fmla="*/ 288828 h 4951702"/>
                <a:gd name="connsiteX110" fmla="*/ 2163003 w 4828239"/>
                <a:gd name="connsiteY110" fmla="*/ 19056 h 4951702"/>
                <a:gd name="connsiteX111" fmla="*/ 2407249 w 4828239"/>
                <a:gd name="connsiteY111" fmla="*/ 1168 h 495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4828239" h="4951702">
                  <a:moveTo>
                    <a:pt x="2407249" y="1168"/>
                  </a:moveTo>
                  <a:cubicBezTo>
                    <a:pt x="2488914" y="-1193"/>
                    <a:pt x="2570658" y="33"/>
                    <a:pt x="2651971" y="4800"/>
                  </a:cubicBezTo>
                  <a:cubicBezTo>
                    <a:pt x="2814869" y="14698"/>
                    <a:pt x="2977677" y="38942"/>
                    <a:pt x="3136762" y="80075"/>
                  </a:cubicBezTo>
                  <a:cubicBezTo>
                    <a:pt x="3295846" y="121117"/>
                    <a:pt x="3451209" y="179231"/>
                    <a:pt x="3598035" y="254778"/>
                  </a:cubicBezTo>
                  <a:cubicBezTo>
                    <a:pt x="3744680" y="330325"/>
                    <a:pt x="3883516" y="422670"/>
                    <a:pt x="4006734" y="532540"/>
                  </a:cubicBezTo>
                  <a:cubicBezTo>
                    <a:pt x="4130043" y="642320"/>
                    <a:pt x="4238460" y="767354"/>
                    <a:pt x="4333530" y="900560"/>
                  </a:cubicBezTo>
                  <a:lnTo>
                    <a:pt x="4368761" y="950864"/>
                  </a:lnTo>
                  <a:lnTo>
                    <a:pt x="4402539" y="1002077"/>
                  </a:lnTo>
                  <a:cubicBezTo>
                    <a:pt x="4413436" y="1019329"/>
                    <a:pt x="4424604" y="1036491"/>
                    <a:pt x="4435319" y="1053834"/>
                  </a:cubicBezTo>
                  <a:lnTo>
                    <a:pt x="4466918" y="1106317"/>
                  </a:lnTo>
                  <a:cubicBezTo>
                    <a:pt x="4508233" y="1176779"/>
                    <a:pt x="4547187" y="1248604"/>
                    <a:pt x="4582327" y="1322244"/>
                  </a:cubicBezTo>
                  <a:cubicBezTo>
                    <a:pt x="4652789" y="1469524"/>
                    <a:pt x="4707088" y="1624523"/>
                    <a:pt x="4740322" y="1783517"/>
                  </a:cubicBezTo>
                  <a:cubicBezTo>
                    <a:pt x="4756848" y="1863060"/>
                    <a:pt x="4768380" y="1943238"/>
                    <a:pt x="4777370" y="2023507"/>
                  </a:cubicBezTo>
                  <a:cubicBezTo>
                    <a:pt x="4786540" y="2103685"/>
                    <a:pt x="4793895" y="2183772"/>
                    <a:pt x="4801432" y="2263678"/>
                  </a:cubicBezTo>
                  <a:cubicBezTo>
                    <a:pt x="4808605" y="2343674"/>
                    <a:pt x="4814961" y="2423670"/>
                    <a:pt x="4820591" y="2503848"/>
                  </a:cubicBezTo>
                  <a:lnTo>
                    <a:pt x="4824496" y="2564050"/>
                  </a:lnTo>
                  <a:cubicBezTo>
                    <a:pt x="4825222" y="2573947"/>
                    <a:pt x="4825676" y="2584571"/>
                    <a:pt x="4826221" y="2595013"/>
                  </a:cubicBezTo>
                  <a:cubicBezTo>
                    <a:pt x="4826766" y="2605455"/>
                    <a:pt x="4827311" y="2615989"/>
                    <a:pt x="4827492" y="2626522"/>
                  </a:cubicBezTo>
                  <a:cubicBezTo>
                    <a:pt x="4828854" y="2668563"/>
                    <a:pt x="4828400" y="2710967"/>
                    <a:pt x="4825767" y="2753462"/>
                  </a:cubicBezTo>
                  <a:cubicBezTo>
                    <a:pt x="4815960" y="2923534"/>
                    <a:pt x="4770287" y="3094877"/>
                    <a:pt x="4696465" y="3252055"/>
                  </a:cubicBezTo>
                  <a:cubicBezTo>
                    <a:pt x="4622825" y="3409687"/>
                    <a:pt x="4521308" y="3551156"/>
                    <a:pt x="4409077" y="3675464"/>
                  </a:cubicBezTo>
                  <a:cubicBezTo>
                    <a:pt x="4352961" y="3737845"/>
                    <a:pt x="4294031" y="3796321"/>
                    <a:pt x="4233920" y="3851983"/>
                  </a:cubicBezTo>
                  <a:cubicBezTo>
                    <a:pt x="4173809" y="3907645"/>
                    <a:pt x="4112882" y="3961218"/>
                    <a:pt x="4051318" y="4012430"/>
                  </a:cubicBezTo>
                  <a:cubicBezTo>
                    <a:pt x="3928463" y="4115308"/>
                    <a:pt x="3802884" y="4209107"/>
                    <a:pt x="3680392" y="4301543"/>
                  </a:cubicBezTo>
                  <a:lnTo>
                    <a:pt x="3587048" y="4372096"/>
                  </a:lnTo>
                  <a:cubicBezTo>
                    <a:pt x="3555449" y="4395795"/>
                    <a:pt x="3523578" y="4419676"/>
                    <a:pt x="3491161" y="4443103"/>
                  </a:cubicBezTo>
                  <a:cubicBezTo>
                    <a:pt x="3458836" y="4466621"/>
                    <a:pt x="3426147" y="4490047"/>
                    <a:pt x="3392914" y="4513202"/>
                  </a:cubicBezTo>
                  <a:cubicBezTo>
                    <a:pt x="3359590" y="4536175"/>
                    <a:pt x="3325993" y="4558966"/>
                    <a:pt x="3291579" y="4581303"/>
                  </a:cubicBezTo>
                  <a:cubicBezTo>
                    <a:pt x="3223114" y="4626069"/>
                    <a:pt x="3152471" y="4669472"/>
                    <a:pt x="3078830" y="4709153"/>
                  </a:cubicBezTo>
                  <a:cubicBezTo>
                    <a:pt x="3005281" y="4749014"/>
                    <a:pt x="2929189" y="4786061"/>
                    <a:pt x="2850010" y="4817842"/>
                  </a:cubicBezTo>
                  <a:cubicBezTo>
                    <a:pt x="2692378" y="4882312"/>
                    <a:pt x="2523032" y="4925806"/>
                    <a:pt x="2352052" y="4942876"/>
                  </a:cubicBezTo>
                  <a:cubicBezTo>
                    <a:pt x="2309285" y="4946963"/>
                    <a:pt x="2266517" y="4950050"/>
                    <a:pt x="2223840" y="4950958"/>
                  </a:cubicBezTo>
                  <a:lnTo>
                    <a:pt x="2191787" y="4951684"/>
                  </a:lnTo>
                  <a:cubicBezTo>
                    <a:pt x="2181163" y="4951775"/>
                    <a:pt x="2170449" y="4951503"/>
                    <a:pt x="2159825" y="4951503"/>
                  </a:cubicBezTo>
                  <a:lnTo>
                    <a:pt x="2127953" y="4951139"/>
                  </a:lnTo>
                  <a:lnTo>
                    <a:pt x="2096990" y="4949959"/>
                  </a:lnTo>
                  <a:cubicBezTo>
                    <a:pt x="2014542" y="4947326"/>
                    <a:pt x="1931912" y="4940788"/>
                    <a:pt x="1849646" y="4930255"/>
                  </a:cubicBezTo>
                  <a:cubicBezTo>
                    <a:pt x="1767288" y="4920267"/>
                    <a:pt x="1685113" y="4905920"/>
                    <a:pt x="1603845" y="4886852"/>
                  </a:cubicBezTo>
                  <a:cubicBezTo>
                    <a:pt x="1522668" y="4867601"/>
                    <a:pt x="1442127" y="4844811"/>
                    <a:pt x="1362403" y="4818841"/>
                  </a:cubicBezTo>
                  <a:cubicBezTo>
                    <a:pt x="1203228" y="4766449"/>
                    <a:pt x="1045868" y="4701253"/>
                    <a:pt x="900222" y="4614355"/>
                  </a:cubicBezTo>
                  <a:cubicBezTo>
                    <a:pt x="754485" y="4527639"/>
                    <a:pt x="624366" y="4417678"/>
                    <a:pt x="510682" y="4296004"/>
                  </a:cubicBezTo>
                  <a:cubicBezTo>
                    <a:pt x="453568" y="4235258"/>
                    <a:pt x="401629" y="4170607"/>
                    <a:pt x="352778" y="4104412"/>
                  </a:cubicBezTo>
                  <a:cubicBezTo>
                    <a:pt x="304199" y="4037945"/>
                    <a:pt x="257980" y="3970479"/>
                    <a:pt x="214850" y="3901561"/>
                  </a:cubicBezTo>
                  <a:cubicBezTo>
                    <a:pt x="203772" y="3884490"/>
                    <a:pt x="193330" y="3867147"/>
                    <a:pt x="182615" y="3849894"/>
                  </a:cubicBezTo>
                  <a:lnTo>
                    <a:pt x="151833" y="3799772"/>
                  </a:lnTo>
                  <a:cubicBezTo>
                    <a:pt x="132129" y="3767356"/>
                    <a:pt x="111699" y="3735212"/>
                    <a:pt x="91087" y="3702614"/>
                  </a:cubicBezTo>
                  <a:lnTo>
                    <a:pt x="0" y="3558952"/>
                  </a:lnTo>
                  <a:lnTo>
                    <a:pt x="0" y="3152786"/>
                  </a:lnTo>
                  <a:lnTo>
                    <a:pt x="21078" y="3185589"/>
                  </a:lnTo>
                  <a:cubicBezTo>
                    <a:pt x="63392" y="3246607"/>
                    <a:pt x="110427" y="3305810"/>
                    <a:pt x="159097" y="3365285"/>
                  </a:cubicBezTo>
                  <a:cubicBezTo>
                    <a:pt x="207767" y="3424851"/>
                    <a:pt x="258616" y="3484417"/>
                    <a:pt x="308466" y="3546344"/>
                  </a:cubicBezTo>
                  <a:cubicBezTo>
                    <a:pt x="333437" y="3577217"/>
                    <a:pt x="358135" y="3608816"/>
                    <a:pt x="382742" y="3640869"/>
                  </a:cubicBezTo>
                  <a:lnTo>
                    <a:pt x="418427" y="3687269"/>
                  </a:lnTo>
                  <a:cubicBezTo>
                    <a:pt x="430141" y="3702069"/>
                    <a:pt x="441309" y="3717233"/>
                    <a:pt x="453386" y="3731671"/>
                  </a:cubicBezTo>
                  <a:cubicBezTo>
                    <a:pt x="547638" y="3849168"/>
                    <a:pt x="649881" y="3957313"/>
                    <a:pt x="753758" y="4059829"/>
                  </a:cubicBezTo>
                  <a:cubicBezTo>
                    <a:pt x="805970" y="4110859"/>
                    <a:pt x="859089" y="4160164"/>
                    <a:pt x="913479" y="4207472"/>
                  </a:cubicBezTo>
                  <a:cubicBezTo>
                    <a:pt x="967869" y="4254780"/>
                    <a:pt x="1023258" y="4300544"/>
                    <a:pt x="1080736" y="4343584"/>
                  </a:cubicBezTo>
                  <a:cubicBezTo>
                    <a:pt x="1195237" y="4429846"/>
                    <a:pt x="1318727" y="4506937"/>
                    <a:pt x="1454385" y="4558875"/>
                  </a:cubicBezTo>
                  <a:cubicBezTo>
                    <a:pt x="1522033" y="4584845"/>
                    <a:pt x="1592132" y="4604730"/>
                    <a:pt x="1663411" y="4619712"/>
                  </a:cubicBezTo>
                  <a:cubicBezTo>
                    <a:pt x="1681299" y="4623254"/>
                    <a:pt x="1699006" y="4627340"/>
                    <a:pt x="1716984" y="4630427"/>
                  </a:cubicBezTo>
                  <a:lnTo>
                    <a:pt x="1771011" y="4639417"/>
                  </a:lnTo>
                  <a:cubicBezTo>
                    <a:pt x="1807241" y="4644229"/>
                    <a:pt x="1843471" y="4649314"/>
                    <a:pt x="1880064" y="4652311"/>
                  </a:cubicBezTo>
                  <a:cubicBezTo>
                    <a:pt x="1898316" y="4654036"/>
                    <a:pt x="1916567" y="4655670"/>
                    <a:pt x="1934909" y="4656487"/>
                  </a:cubicBezTo>
                  <a:cubicBezTo>
                    <a:pt x="1953251" y="4657395"/>
                    <a:pt x="1971502" y="4658848"/>
                    <a:pt x="1989935" y="4659393"/>
                  </a:cubicBezTo>
                  <a:lnTo>
                    <a:pt x="2045142" y="4660664"/>
                  </a:lnTo>
                  <a:cubicBezTo>
                    <a:pt x="2063484" y="4661118"/>
                    <a:pt x="2082008" y="4660482"/>
                    <a:pt x="2100440" y="4660392"/>
                  </a:cubicBezTo>
                  <a:lnTo>
                    <a:pt x="2128135" y="4660119"/>
                  </a:lnTo>
                  <a:cubicBezTo>
                    <a:pt x="2137124" y="4659847"/>
                    <a:pt x="2145932" y="4659302"/>
                    <a:pt x="2154831" y="4658939"/>
                  </a:cubicBezTo>
                  <a:cubicBezTo>
                    <a:pt x="2163729" y="4658485"/>
                    <a:pt x="2172628" y="4658212"/>
                    <a:pt x="2181436" y="4657577"/>
                  </a:cubicBezTo>
                  <a:lnTo>
                    <a:pt x="2207950" y="4655398"/>
                  </a:lnTo>
                  <a:cubicBezTo>
                    <a:pt x="2243272" y="4652583"/>
                    <a:pt x="2278321" y="4647861"/>
                    <a:pt x="2313098" y="4642413"/>
                  </a:cubicBezTo>
                  <a:cubicBezTo>
                    <a:pt x="2452298" y="4619349"/>
                    <a:pt x="2586139" y="4574221"/>
                    <a:pt x="2713625" y="4510932"/>
                  </a:cubicBezTo>
                  <a:cubicBezTo>
                    <a:pt x="2841565" y="4448369"/>
                    <a:pt x="2963330" y="4368282"/>
                    <a:pt x="3083643" y="4280386"/>
                  </a:cubicBezTo>
                  <a:cubicBezTo>
                    <a:pt x="3113698" y="4258503"/>
                    <a:pt x="3143572" y="4235712"/>
                    <a:pt x="3173355" y="4212648"/>
                  </a:cubicBezTo>
                  <a:cubicBezTo>
                    <a:pt x="3203319" y="4189675"/>
                    <a:pt x="3233193" y="4166339"/>
                    <a:pt x="3263067" y="4142640"/>
                  </a:cubicBezTo>
                  <a:lnTo>
                    <a:pt x="3444762" y="3997357"/>
                  </a:lnTo>
                  <a:cubicBezTo>
                    <a:pt x="3569432" y="3898473"/>
                    <a:pt x="3695284" y="3806401"/>
                    <a:pt x="3818229" y="3716144"/>
                  </a:cubicBezTo>
                  <a:cubicBezTo>
                    <a:pt x="3941084" y="3625886"/>
                    <a:pt x="4059309" y="3534721"/>
                    <a:pt x="4166182" y="3436474"/>
                  </a:cubicBezTo>
                  <a:cubicBezTo>
                    <a:pt x="4273056" y="3338408"/>
                    <a:pt x="4369578" y="3233895"/>
                    <a:pt x="4444399" y="3115943"/>
                  </a:cubicBezTo>
                  <a:cubicBezTo>
                    <a:pt x="4481809" y="3057013"/>
                    <a:pt x="4513772" y="2994905"/>
                    <a:pt x="4539196" y="2929618"/>
                  </a:cubicBezTo>
                  <a:cubicBezTo>
                    <a:pt x="4564802" y="2864422"/>
                    <a:pt x="4583235" y="2796139"/>
                    <a:pt x="4596946" y="2726040"/>
                  </a:cubicBezTo>
                  <a:cubicBezTo>
                    <a:pt x="4603756" y="2690991"/>
                    <a:pt x="4609204" y="2655306"/>
                    <a:pt x="4612927" y="2619257"/>
                  </a:cubicBezTo>
                  <a:cubicBezTo>
                    <a:pt x="4614017" y="2610268"/>
                    <a:pt x="4614743" y="2601188"/>
                    <a:pt x="4615561" y="2592198"/>
                  </a:cubicBezTo>
                  <a:cubicBezTo>
                    <a:pt x="4616287" y="2583118"/>
                    <a:pt x="4617195" y="2574220"/>
                    <a:pt x="4617558" y="2564595"/>
                  </a:cubicBezTo>
                  <a:lnTo>
                    <a:pt x="4620464" y="2507571"/>
                  </a:lnTo>
                  <a:cubicBezTo>
                    <a:pt x="4623097" y="2431479"/>
                    <a:pt x="4621462" y="2355297"/>
                    <a:pt x="4615470" y="2279568"/>
                  </a:cubicBezTo>
                  <a:cubicBezTo>
                    <a:pt x="4609658" y="2203748"/>
                    <a:pt x="4598490" y="2128564"/>
                    <a:pt x="4583416" y="2054379"/>
                  </a:cubicBezTo>
                  <a:cubicBezTo>
                    <a:pt x="4568162" y="1980194"/>
                    <a:pt x="4549094" y="1907008"/>
                    <a:pt x="4529026" y="1834639"/>
                  </a:cubicBezTo>
                  <a:cubicBezTo>
                    <a:pt x="4488983" y="1689810"/>
                    <a:pt x="4444762" y="1546888"/>
                    <a:pt x="4388556" y="1408324"/>
                  </a:cubicBezTo>
                  <a:cubicBezTo>
                    <a:pt x="4360407" y="1339133"/>
                    <a:pt x="4328990" y="1271213"/>
                    <a:pt x="4292851" y="1205927"/>
                  </a:cubicBezTo>
                  <a:cubicBezTo>
                    <a:pt x="4284043" y="1189492"/>
                    <a:pt x="4274327" y="1173511"/>
                    <a:pt x="4264975" y="1157439"/>
                  </a:cubicBezTo>
                  <a:cubicBezTo>
                    <a:pt x="4255350" y="1141458"/>
                    <a:pt x="4245361" y="1125749"/>
                    <a:pt x="4235646" y="1109859"/>
                  </a:cubicBezTo>
                  <a:lnTo>
                    <a:pt x="4204591" y="1063368"/>
                  </a:lnTo>
                  <a:lnTo>
                    <a:pt x="4172175" y="1017876"/>
                  </a:lnTo>
                  <a:cubicBezTo>
                    <a:pt x="4083462" y="898290"/>
                    <a:pt x="3979312" y="791326"/>
                    <a:pt x="3865265" y="697618"/>
                  </a:cubicBezTo>
                  <a:cubicBezTo>
                    <a:pt x="3751490" y="603638"/>
                    <a:pt x="3627909" y="521917"/>
                    <a:pt x="3495792" y="456267"/>
                  </a:cubicBezTo>
                  <a:cubicBezTo>
                    <a:pt x="3363766" y="390436"/>
                    <a:pt x="3224022" y="339950"/>
                    <a:pt x="3080011" y="304719"/>
                  </a:cubicBezTo>
                  <a:cubicBezTo>
                    <a:pt x="2935999" y="269397"/>
                    <a:pt x="2787992" y="249057"/>
                    <a:pt x="2638805" y="241884"/>
                  </a:cubicBezTo>
                  <a:cubicBezTo>
                    <a:pt x="2489345" y="234347"/>
                    <a:pt x="2340067" y="239341"/>
                    <a:pt x="2191696" y="257865"/>
                  </a:cubicBezTo>
                  <a:cubicBezTo>
                    <a:pt x="2043417" y="276479"/>
                    <a:pt x="1896500" y="307624"/>
                    <a:pt x="1752851" y="350120"/>
                  </a:cubicBezTo>
                  <a:cubicBezTo>
                    <a:pt x="1609112" y="392433"/>
                    <a:pt x="1468914" y="447187"/>
                    <a:pt x="1333074" y="510657"/>
                  </a:cubicBezTo>
                  <a:cubicBezTo>
                    <a:pt x="1060578" y="636236"/>
                    <a:pt x="806151" y="802767"/>
                    <a:pt x="582960" y="1003893"/>
                  </a:cubicBezTo>
                  <a:cubicBezTo>
                    <a:pt x="471728" y="1104774"/>
                    <a:pt x="368668" y="1214825"/>
                    <a:pt x="276322" y="1333049"/>
                  </a:cubicBezTo>
                  <a:cubicBezTo>
                    <a:pt x="183795" y="1451092"/>
                    <a:pt x="102164" y="1577669"/>
                    <a:pt x="33882" y="1711057"/>
                  </a:cubicBezTo>
                  <a:lnTo>
                    <a:pt x="0" y="1785501"/>
                  </a:lnTo>
                  <a:lnTo>
                    <a:pt x="0" y="1377082"/>
                  </a:lnTo>
                  <a:lnTo>
                    <a:pt x="111188" y="1208333"/>
                  </a:lnTo>
                  <a:cubicBezTo>
                    <a:pt x="206927" y="1076920"/>
                    <a:pt x="314732" y="954315"/>
                    <a:pt x="431321" y="841539"/>
                  </a:cubicBezTo>
                  <a:cubicBezTo>
                    <a:pt x="548183" y="728763"/>
                    <a:pt x="674488" y="625885"/>
                    <a:pt x="807876" y="533448"/>
                  </a:cubicBezTo>
                  <a:cubicBezTo>
                    <a:pt x="941446" y="441103"/>
                    <a:pt x="1082007" y="358837"/>
                    <a:pt x="1228743" y="288828"/>
                  </a:cubicBezTo>
                  <a:cubicBezTo>
                    <a:pt x="1522578" y="149811"/>
                    <a:pt x="1838931" y="57919"/>
                    <a:pt x="2163003" y="19056"/>
                  </a:cubicBezTo>
                  <a:cubicBezTo>
                    <a:pt x="2243998" y="9477"/>
                    <a:pt x="2325584" y="3529"/>
                    <a:pt x="2407249" y="116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2935CA6-94DE-46EF-8BB1-9DB074B6C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960593"/>
              <a:ext cx="4814598" cy="4884231"/>
            </a:xfrm>
            <a:custGeom>
              <a:avLst/>
              <a:gdLst>
                <a:gd name="connsiteX0" fmla="*/ 2550817 w 4814598"/>
                <a:gd name="connsiteY0" fmla="*/ 544811 h 4884231"/>
                <a:gd name="connsiteX1" fmla="*/ 1694919 w 4814598"/>
                <a:gd name="connsiteY1" fmla="*/ 709526 h 4884231"/>
                <a:gd name="connsiteX2" fmla="*/ 932184 w 4814598"/>
                <a:gd name="connsiteY2" fmla="*/ 1163171 h 4884231"/>
                <a:gd name="connsiteX3" fmla="*/ 407894 w 4814598"/>
                <a:gd name="connsiteY3" fmla="*/ 1812768 h 4884231"/>
                <a:gd name="connsiteX4" fmla="*/ 220025 w 4814598"/>
                <a:gd name="connsiteY4" fmla="*/ 2558977 h 4884231"/>
                <a:gd name="connsiteX5" fmla="*/ 530204 w 4814598"/>
                <a:gd name="connsiteY5" fmla="*/ 3236995 h 4884231"/>
                <a:gd name="connsiteX6" fmla="*/ 697098 w 4814598"/>
                <a:gd name="connsiteY6" fmla="*/ 3471717 h 4884231"/>
                <a:gd name="connsiteX7" fmla="*/ 1333800 w 4814598"/>
                <a:gd name="connsiteY7" fmla="*/ 4121677 h 4884231"/>
                <a:gd name="connsiteX8" fmla="*/ 2170902 w 4814598"/>
                <a:gd name="connsiteY8" fmla="*/ 4339420 h 4884231"/>
                <a:gd name="connsiteX9" fmla="*/ 2709357 w 4814598"/>
                <a:gd name="connsiteY9" fmla="*/ 4200765 h 4884231"/>
                <a:gd name="connsiteX10" fmla="*/ 3290852 w 4814598"/>
                <a:gd name="connsiteY10" fmla="*/ 3800420 h 4884231"/>
                <a:gd name="connsiteX11" fmla="*/ 3434410 w 4814598"/>
                <a:gd name="connsiteY11" fmla="*/ 3689188 h 4884231"/>
                <a:gd name="connsiteX12" fmla="*/ 4069660 w 4814598"/>
                <a:gd name="connsiteY12" fmla="*/ 3124945 h 4884231"/>
                <a:gd name="connsiteX13" fmla="*/ 4269787 w 4814598"/>
                <a:gd name="connsiteY13" fmla="*/ 2558977 h 4884231"/>
                <a:gd name="connsiteX14" fmla="*/ 3797526 w 4814598"/>
                <a:gd name="connsiteY14" fmla="*/ 1099701 h 4884231"/>
                <a:gd name="connsiteX15" fmla="*/ 3273691 w 4814598"/>
                <a:gd name="connsiteY15" fmla="*/ 695179 h 4884231"/>
                <a:gd name="connsiteX16" fmla="*/ 2550817 w 4814598"/>
                <a:gd name="connsiteY16" fmla="*/ 544811 h 4884231"/>
                <a:gd name="connsiteX17" fmla="*/ 2550817 w 4814598"/>
                <a:gd name="connsiteY17" fmla="*/ 0 h 4884231"/>
                <a:gd name="connsiteX18" fmla="*/ 4814598 w 4814598"/>
                <a:gd name="connsiteY18" fmla="*/ 2558977 h 4884231"/>
                <a:gd name="connsiteX19" fmla="*/ 3626365 w 4814598"/>
                <a:gd name="connsiteY19" fmla="*/ 4229640 h 4884231"/>
                <a:gd name="connsiteX20" fmla="*/ 2170902 w 4814598"/>
                <a:gd name="connsiteY20" fmla="*/ 4884231 h 4884231"/>
                <a:gd name="connsiteX21" fmla="*/ 246267 w 4814598"/>
                <a:gd name="connsiteY21" fmla="*/ 3777538 h 4884231"/>
                <a:gd name="connsiteX22" fmla="*/ 40127 w 4814598"/>
                <a:gd name="connsiteY22" fmla="*/ 3489366 h 4884231"/>
                <a:gd name="connsiteX23" fmla="*/ 0 w 4814598"/>
                <a:gd name="connsiteY23" fmla="*/ 3432245 h 4884231"/>
                <a:gd name="connsiteX24" fmla="*/ 0 w 4814598"/>
                <a:gd name="connsiteY24" fmla="*/ 1432577 h 4884231"/>
                <a:gd name="connsiteX25" fmla="*/ 54624 w 4814598"/>
                <a:gd name="connsiteY25" fmla="*/ 1339196 h 4884231"/>
                <a:gd name="connsiteX26" fmla="*/ 2550817 w 4814598"/>
                <a:gd name="connsiteY26" fmla="*/ 0 h 48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14598" h="4884231">
                  <a:moveTo>
                    <a:pt x="2550817" y="544811"/>
                  </a:moveTo>
                  <a:cubicBezTo>
                    <a:pt x="2270966" y="544811"/>
                    <a:pt x="1974952" y="601744"/>
                    <a:pt x="1694919" y="709526"/>
                  </a:cubicBezTo>
                  <a:cubicBezTo>
                    <a:pt x="1417883" y="816127"/>
                    <a:pt x="1154103" y="973032"/>
                    <a:pt x="932184" y="1163171"/>
                  </a:cubicBezTo>
                  <a:cubicBezTo>
                    <a:pt x="710536" y="1353038"/>
                    <a:pt x="529296" y="1577682"/>
                    <a:pt x="407894" y="1812768"/>
                  </a:cubicBezTo>
                  <a:cubicBezTo>
                    <a:pt x="283223" y="2054210"/>
                    <a:pt x="220025" y="2305277"/>
                    <a:pt x="220025" y="2558977"/>
                  </a:cubicBezTo>
                  <a:cubicBezTo>
                    <a:pt x="220025" y="2801418"/>
                    <a:pt x="315095" y="2942070"/>
                    <a:pt x="530204" y="3236995"/>
                  </a:cubicBezTo>
                  <a:cubicBezTo>
                    <a:pt x="584050" y="3310817"/>
                    <a:pt x="639711" y="3387181"/>
                    <a:pt x="697098" y="3471717"/>
                  </a:cubicBezTo>
                  <a:cubicBezTo>
                    <a:pt x="900040" y="3770818"/>
                    <a:pt x="1108249" y="3983476"/>
                    <a:pt x="1333800" y="4121677"/>
                  </a:cubicBezTo>
                  <a:cubicBezTo>
                    <a:pt x="1572882" y="4268231"/>
                    <a:pt x="1846740" y="4339420"/>
                    <a:pt x="2170902" y="4339420"/>
                  </a:cubicBezTo>
                  <a:cubicBezTo>
                    <a:pt x="2354867" y="4339420"/>
                    <a:pt x="2525938" y="4295381"/>
                    <a:pt x="2709357" y="4200765"/>
                  </a:cubicBezTo>
                  <a:cubicBezTo>
                    <a:pt x="2897680" y="4103607"/>
                    <a:pt x="3084097" y="3961956"/>
                    <a:pt x="3290852" y="3800420"/>
                  </a:cubicBezTo>
                  <a:cubicBezTo>
                    <a:pt x="3339340" y="3762556"/>
                    <a:pt x="3387647" y="3725236"/>
                    <a:pt x="3434410" y="3689188"/>
                  </a:cubicBezTo>
                  <a:cubicBezTo>
                    <a:pt x="3682844" y="3497505"/>
                    <a:pt x="3917476" y="3316446"/>
                    <a:pt x="4069660" y="3124945"/>
                  </a:cubicBezTo>
                  <a:cubicBezTo>
                    <a:pt x="4209948" y="2948426"/>
                    <a:pt x="4269787" y="2779172"/>
                    <a:pt x="4269787" y="2558977"/>
                  </a:cubicBezTo>
                  <a:cubicBezTo>
                    <a:pt x="4269787" y="1980933"/>
                    <a:pt x="4102076" y="1462636"/>
                    <a:pt x="3797526" y="1099701"/>
                  </a:cubicBezTo>
                  <a:cubicBezTo>
                    <a:pt x="3650427" y="924453"/>
                    <a:pt x="3474272" y="788342"/>
                    <a:pt x="3273691" y="695179"/>
                  </a:cubicBezTo>
                  <a:cubicBezTo>
                    <a:pt x="3058944" y="595388"/>
                    <a:pt x="2815686" y="544811"/>
                    <a:pt x="2550817" y="544811"/>
                  </a:cubicBezTo>
                  <a:close/>
                  <a:moveTo>
                    <a:pt x="2550817" y="0"/>
                  </a:moveTo>
                  <a:cubicBezTo>
                    <a:pt x="3970050" y="0"/>
                    <a:pt x="4814598" y="1145647"/>
                    <a:pt x="4814598" y="2558977"/>
                  </a:cubicBezTo>
                  <a:cubicBezTo>
                    <a:pt x="4814598" y="3376738"/>
                    <a:pt x="4225839" y="3761193"/>
                    <a:pt x="3626365" y="4229640"/>
                  </a:cubicBezTo>
                  <a:cubicBezTo>
                    <a:pt x="3189699" y="4570874"/>
                    <a:pt x="2769014" y="4884231"/>
                    <a:pt x="2170902" y="4884231"/>
                  </a:cubicBezTo>
                  <a:cubicBezTo>
                    <a:pt x="1283950" y="4884231"/>
                    <a:pt x="708085" y="4458279"/>
                    <a:pt x="246267" y="3777538"/>
                  </a:cubicBezTo>
                  <a:cubicBezTo>
                    <a:pt x="176985" y="3675432"/>
                    <a:pt x="106654" y="3581344"/>
                    <a:pt x="40127" y="3489366"/>
                  </a:cubicBezTo>
                  <a:lnTo>
                    <a:pt x="0" y="3432245"/>
                  </a:lnTo>
                  <a:lnTo>
                    <a:pt x="0" y="1432577"/>
                  </a:lnTo>
                  <a:lnTo>
                    <a:pt x="54624" y="1339196"/>
                  </a:lnTo>
                  <a:cubicBezTo>
                    <a:pt x="578230" y="541497"/>
                    <a:pt x="1569352" y="0"/>
                    <a:pt x="255081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352A8D1-612B-42BB-A925-A3EF53F72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960593"/>
              <a:ext cx="4814598" cy="4884231"/>
            </a:xfrm>
            <a:custGeom>
              <a:avLst/>
              <a:gdLst>
                <a:gd name="connsiteX0" fmla="*/ 2550817 w 4814598"/>
                <a:gd name="connsiteY0" fmla="*/ 454009 h 4884231"/>
                <a:gd name="connsiteX1" fmla="*/ 1662321 w 4814598"/>
                <a:gd name="connsiteY1" fmla="*/ 624807 h 4884231"/>
                <a:gd name="connsiteX2" fmla="*/ 873072 w 4814598"/>
                <a:gd name="connsiteY2" fmla="*/ 1094253 h 4884231"/>
                <a:gd name="connsiteX3" fmla="*/ 327171 w 4814598"/>
                <a:gd name="connsiteY3" fmla="*/ 1771181 h 4884231"/>
                <a:gd name="connsiteX4" fmla="*/ 129223 w 4814598"/>
                <a:gd name="connsiteY4" fmla="*/ 2558977 h 4884231"/>
                <a:gd name="connsiteX5" fmla="*/ 456836 w 4814598"/>
                <a:gd name="connsiteY5" fmla="*/ 3290477 h 4884231"/>
                <a:gd name="connsiteX6" fmla="*/ 621914 w 4814598"/>
                <a:gd name="connsiteY6" fmla="*/ 3522657 h 4884231"/>
                <a:gd name="connsiteX7" fmla="*/ 2170902 w 4814598"/>
                <a:gd name="connsiteY7" fmla="*/ 4430222 h 4884231"/>
                <a:gd name="connsiteX8" fmla="*/ 3346786 w 4814598"/>
                <a:gd name="connsiteY8" fmla="*/ 3871881 h 4884231"/>
                <a:gd name="connsiteX9" fmla="*/ 3489890 w 4814598"/>
                <a:gd name="connsiteY9" fmla="*/ 3761012 h 4884231"/>
                <a:gd name="connsiteX10" fmla="*/ 4140757 w 4814598"/>
                <a:gd name="connsiteY10" fmla="*/ 3181424 h 4884231"/>
                <a:gd name="connsiteX11" fmla="*/ 4360589 w 4814598"/>
                <a:gd name="connsiteY11" fmla="*/ 2558977 h 4884231"/>
                <a:gd name="connsiteX12" fmla="*/ 3867171 w 4814598"/>
                <a:gd name="connsiteY12" fmla="*/ 1041315 h 4884231"/>
                <a:gd name="connsiteX13" fmla="*/ 3312009 w 4814598"/>
                <a:gd name="connsiteY13" fmla="*/ 612822 h 4884231"/>
                <a:gd name="connsiteX14" fmla="*/ 2550817 w 4814598"/>
                <a:gd name="connsiteY14" fmla="*/ 454009 h 4884231"/>
                <a:gd name="connsiteX15" fmla="*/ 2550817 w 4814598"/>
                <a:gd name="connsiteY15" fmla="*/ 0 h 4884231"/>
                <a:gd name="connsiteX16" fmla="*/ 4814598 w 4814598"/>
                <a:gd name="connsiteY16" fmla="*/ 2558977 h 4884231"/>
                <a:gd name="connsiteX17" fmla="*/ 3626365 w 4814598"/>
                <a:gd name="connsiteY17" fmla="*/ 4229640 h 4884231"/>
                <a:gd name="connsiteX18" fmla="*/ 2170902 w 4814598"/>
                <a:gd name="connsiteY18" fmla="*/ 4884231 h 4884231"/>
                <a:gd name="connsiteX19" fmla="*/ 246267 w 4814598"/>
                <a:gd name="connsiteY19" fmla="*/ 3777538 h 4884231"/>
                <a:gd name="connsiteX20" fmla="*/ 40127 w 4814598"/>
                <a:gd name="connsiteY20" fmla="*/ 3489366 h 4884231"/>
                <a:gd name="connsiteX21" fmla="*/ 0 w 4814598"/>
                <a:gd name="connsiteY21" fmla="*/ 3432245 h 4884231"/>
                <a:gd name="connsiteX22" fmla="*/ 0 w 4814598"/>
                <a:gd name="connsiteY22" fmla="*/ 1432577 h 4884231"/>
                <a:gd name="connsiteX23" fmla="*/ 54624 w 4814598"/>
                <a:gd name="connsiteY23" fmla="*/ 1339196 h 4884231"/>
                <a:gd name="connsiteX24" fmla="*/ 2550817 w 4814598"/>
                <a:gd name="connsiteY24" fmla="*/ 0 h 48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4598" h="4884231">
                  <a:moveTo>
                    <a:pt x="2550817" y="454009"/>
                  </a:moveTo>
                  <a:cubicBezTo>
                    <a:pt x="2255802" y="454009"/>
                    <a:pt x="1956792" y="511396"/>
                    <a:pt x="1662321" y="624807"/>
                  </a:cubicBezTo>
                  <a:cubicBezTo>
                    <a:pt x="1375660" y="735041"/>
                    <a:pt x="1102800" y="897394"/>
                    <a:pt x="873072" y="1094253"/>
                  </a:cubicBezTo>
                  <a:cubicBezTo>
                    <a:pt x="639348" y="1294471"/>
                    <a:pt x="455656" y="1522293"/>
                    <a:pt x="327171" y="1771181"/>
                  </a:cubicBezTo>
                  <a:cubicBezTo>
                    <a:pt x="195872" y="2025607"/>
                    <a:pt x="129223" y="2290658"/>
                    <a:pt x="129223" y="2558977"/>
                  </a:cubicBezTo>
                  <a:cubicBezTo>
                    <a:pt x="129223" y="2829294"/>
                    <a:pt x="235552" y="2987108"/>
                    <a:pt x="456836" y="3290477"/>
                  </a:cubicBezTo>
                  <a:cubicBezTo>
                    <a:pt x="510228" y="3363663"/>
                    <a:pt x="565435" y="3439392"/>
                    <a:pt x="621914" y="3522657"/>
                  </a:cubicBezTo>
                  <a:cubicBezTo>
                    <a:pt x="1053495" y="4158815"/>
                    <a:pt x="1516766" y="4430222"/>
                    <a:pt x="2170902" y="4430222"/>
                  </a:cubicBezTo>
                  <a:cubicBezTo>
                    <a:pt x="2600213" y="4430222"/>
                    <a:pt x="2915205" y="4209119"/>
                    <a:pt x="3346786" y="3871881"/>
                  </a:cubicBezTo>
                  <a:cubicBezTo>
                    <a:pt x="3395002" y="3834198"/>
                    <a:pt x="3443218" y="3796969"/>
                    <a:pt x="3489890" y="3761012"/>
                  </a:cubicBezTo>
                  <a:cubicBezTo>
                    <a:pt x="3742864" y="3565879"/>
                    <a:pt x="3981763" y="3381551"/>
                    <a:pt x="4140757" y="3181424"/>
                  </a:cubicBezTo>
                  <a:cubicBezTo>
                    <a:pt x="4292760" y="2990104"/>
                    <a:pt x="4360589" y="2798149"/>
                    <a:pt x="4360589" y="2558977"/>
                  </a:cubicBezTo>
                  <a:cubicBezTo>
                    <a:pt x="4360589" y="1959594"/>
                    <a:pt x="4185341" y="1420595"/>
                    <a:pt x="3867171" y="1041315"/>
                  </a:cubicBezTo>
                  <a:cubicBezTo>
                    <a:pt x="3711446" y="855807"/>
                    <a:pt x="3524667" y="711614"/>
                    <a:pt x="3312009" y="612822"/>
                  </a:cubicBezTo>
                  <a:cubicBezTo>
                    <a:pt x="3085095" y="507491"/>
                    <a:pt x="2829034" y="454009"/>
                    <a:pt x="2550817" y="454009"/>
                  </a:cubicBezTo>
                  <a:close/>
                  <a:moveTo>
                    <a:pt x="2550817" y="0"/>
                  </a:moveTo>
                  <a:cubicBezTo>
                    <a:pt x="3970050" y="0"/>
                    <a:pt x="4814598" y="1145647"/>
                    <a:pt x="4814598" y="2558977"/>
                  </a:cubicBezTo>
                  <a:cubicBezTo>
                    <a:pt x="4814598" y="3376738"/>
                    <a:pt x="4225839" y="3761193"/>
                    <a:pt x="3626365" y="4229640"/>
                  </a:cubicBezTo>
                  <a:cubicBezTo>
                    <a:pt x="3189699" y="4570874"/>
                    <a:pt x="2769014" y="4884231"/>
                    <a:pt x="2170902" y="4884231"/>
                  </a:cubicBezTo>
                  <a:cubicBezTo>
                    <a:pt x="1283950" y="4884231"/>
                    <a:pt x="708085" y="4458279"/>
                    <a:pt x="246267" y="3777538"/>
                  </a:cubicBezTo>
                  <a:cubicBezTo>
                    <a:pt x="176985" y="3675432"/>
                    <a:pt x="106654" y="3581344"/>
                    <a:pt x="40127" y="3489366"/>
                  </a:cubicBezTo>
                  <a:lnTo>
                    <a:pt x="0" y="3432245"/>
                  </a:lnTo>
                  <a:lnTo>
                    <a:pt x="0" y="1432577"/>
                  </a:lnTo>
                  <a:lnTo>
                    <a:pt x="54624" y="1339196"/>
                  </a:lnTo>
                  <a:cubicBezTo>
                    <a:pt x="578230" y="541497"/>
                    <a:pt x="1569352" y="0"/>
                    <a:pt x="255081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858A699-36FD-4E40-A79C-7B11883C9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96695"/>
              <a:ext cx="4850918" cy="5212025"/>
            </a:xfrm>
            <a:custGeom>
              <a:avLst/>
              <a:gdLst>
                <a:gd name="connsiteX0" fmla="*/ 2244906 w 4850918"/>
                <a:gd name="connsiteY0" fmla="*/ 0 h 5212025"/>
                <a:gd name="connsiteX1" fmla="*/ 4850918 w 4850918"/>
                <a:gd name="connsiteY1" fmla="*/ 2606013 h 5212025"/>
                <a:gd name="connsiteX2" fmla="*/ 2244906 w 4850918"/>
                <a:gd name="connsiteY2" fmla="*/ 5212025 h 5212025"/>
                <a:gd name="connsiteX3" fmla="*/ 83949 w 4850918"/>
                <a:gd name="connsiteY3" fmla="*/ 4063077 h 5212025"/>
                <a:gd name="connsiteX4" fmla="*/ 0 w 4850918"/>
                <a:gd name="connsiteY4" fmla="*/ 3924890 h 5212025"/>
                <a:gd name="connsiteX5" fmla="*/ 0 w 4850918"/>
                <a:gd name="connsiteY5" fmla="*/ 3598606 h 5212025"/>
                <a:gd name="connsiteX6" fmla="*/ 15357 w 4850918"/>
                <a:gd name="connsiteY6" fmla="*/ 3619452 h 5212025"/>
                <a:gd name="connsiteX7" fmla="*/ 107340 w 4850918"/>
                <a:gd name="connsiteY7" fmla="*/ 3738402 h 5212025"/>
                <a:gd name="connsiteX8" fmla="*/ 168177 w 4850918"/>
                <a:gd name="connsiteY8" fmla="*/ 3816401 h 5212025"/>
                <a:gd name="connsiteX9" fmla="*/ 245086 w 4850918"/>
                <a:gd name="connsiteY9" fmla="*/ 3916919 h 5212025"/>
                <a:gd name="connsiteX10" fmla="*/ 284403 w 4850918"/>
                <a:gd name="connsiteY10" fmla="*/ 3970310 h 5212025"/>
                <a:gd name="connsiteX11" fmla="*/ 319634 w 4850918"/>
                <a:gd name="connsiteY11" fmla="*/ 4018253 h 5212025"/>
                <a:gd name="connsiteX12" fmla="*/ 319816 w 4850918"/>
                <a:gd name="connsiteY12" fmla="*/ 4018435 h 5212025"/>
                <a:gd name="connsiteX13" fmla="*/ 319998 w 4850918"/>
                <a:gd name="connsiteY13" fmla="*/ 4018617 h 5212025"/>
                <a:gd name="connsiteX14" fmla="*/ 381652 w 4850918"/>
                <a:gd name="connsiteY14" fmla="*/ 4099884 h 5212025"/>
                <a:gd name="connsiteX15" fmla="*/ 393547 w 4850918"/>
                <a:gd name="connsiteY15" fmla="*/ 4115230 h 5212025"/>
                <a:gd name="connsiteX16" fmla="*/ 399540 w 4850918"/>
                <a:gd name="connsiteY16" fmla="*/ 4122676 h 5212025"/>
                <a:gd name="connsiteX17" fmla="*/ 470547 w 4850918"/>
                <a:gd name="connsiteY17" fmla="*/ 4208756 h 5212025"/>
                <a:gd name="connsiteX18" fmla="*/ 633445 w 4850918"/>
                <a:gd name="connsiteY18" fmla="*/ 4384730 h 5212025"/>
                <a:gd name="connsiteX19" fmla="*/ 997833 w 4850918"/>
                <a:gd name="connsiteY19" fmla="*/ 4677384 h 5212025"/>
                <a:gd name="connsiteX20" fmla="*/ 1198505 w 4850918"/>
                <a:gd name="connsiteY20" fmla="*/ 4786982 h 5212025"/>
                <a:gd name="connsiteX21" fmla="*/ 1198687 w 4850918"/>
                <a:gd name="connsiteY21" fmla="*/ 4787073 h 5212025"/>
                <a:gd name="connsiteX22" fmla="*/ 1198869 w 4850918"/>
                <a:gd name="connsiteY22" fmla="*/ 4787164 h 5212025"/>
                <a:gd name="connsiteX23" fmla="*/ 1410709 w 4850918"/>
                <a:gd name="connsiteY23" fmla="*/ 4869975 h 5212025"/>
                <a:gd name="connsiteX24" fmla="*/ 1631902 w 4850918"/>
                <a:gd name="connsiteY24" fmla="*/ 4927271 h 5212025"/>
                <a:gd name="connsiteX25" fmla="*/ 1744134 w 4850918"/>
                <a:gd name="connsiteY25" fmla="*/ 4946157 h 5212025"/>
                <a:gd name="connsiteX26" fmla="*/ 1856819 w 4850918"/>
                <a:gd name="connsiteY26" fmla="*/ 4958961 h 5212025"/>
                <a:gd name="connsiteX27" fmla="*/ 2090089 w 4850918"/>
                <a:gd name="connsiteY27" fmla="*/ 4969130 h 5212025"/>
                <a:gd name="connsiteX28" fmla="*/ 2101802 w 4850918"/>
                <a:gd name="connsiteY28" fmla="*/ 4969130 h 5212025"/>
                <a:gd name="connsiteX29" fmla="*/ 2117238 w 4850918"/>
                <a:gd name="connsiteY29" fmla="*/ 4969221 h 5212025"/>
                <a:gd name="connsiteX30" fmla="*/ 2147294 w 4850918"/>
                <a:gd name="connsiteY30" fmla="*/ 4968767 h 5212025"/>
                <a:gd name="connsiteX31" fmla="*/ 2147566 w 4850918"/>
                <a:gd name="connsiteY31" fmla="*/ 4968767 h 5212025"/>
                <a:gd name="connsiteX32" fmla="*/ 2147838 w 4850918"/>
                <a:gd name="connsiteY32" fmla="*/ 4968767 h 5212025"/>
                <a:gd name="connsiteX33" fmla="*/ 2176078 w 4850918"/>
                <a:gd name="connsiteY33" fmla="*/ 4968041 h 5212025"/>
                <a:gd name="connsiteX34" fmla="*/ 2204499 w 4850918"/>
                <a:gd name="connsiteY34" fmla="*/ 4966588 h 5212025"/>
                <a:gd name="connsiteX35" fmla="*/ 2315822 w 4850918"/>
                <a:gd name="connsiteY35" fmla="*/ 4956872 h 5212025"/>
                <a:gd name="connsiteX36" fmla="*/ 2746222 w 4850918"/>
                <a:gd name="connsiteY36" fmla="*/ 4840555 h 5212025"/>
                <a:gd name="connsiteX37" fmla="*/ 2950617 w 4850918"/>
                <a:gd name="connsiteY37" fmla="*/ 4739220 h 5212025"/>
                <a:gd name="connsiteX38" fmla="*/ 3148929 w 4850918"/>
                <a:gd name="connsiteY38" fmla="*/ 4615367 h 5212025"/>
                <a:gd name="connsiteX39" fmla="*/ 3342791 w 4850918"/>
                <a:gd name="connsiteY39" fmla="*/ 4474533 h 5212025"/>
                <a:gd name="connsiteX40" fmla="*/ 3438496 w 4850918"/>
                <a:gd name="connsiteY40" fmla="*/ 4399894 h 5212025"/>
                <a:gd name="connsiteX41" fmla="*/ 3536108 w 4850918"/>
                <a:gd name="connsiteY41" fmla="*/ 4321804 h 5212025"/>
                <a:gd name="connsiteX42" fmla="*/ 3700641 w 4850918"/>
                <a:gd name="connsiteY42" fmla="*/ 4192956 h 5212025"/>
                <a:gd name="connsiteX43" fmla="*/ 3927282 w 4850918"/>
                <a:gd name="connsiteY43" fmla="*/ 4014258 h 5212025"/>
                <a:gd name="connsiteX44" fmla="*/ 4279230 w 4850918"/>
                <a:gd name="connsiteY44" fmla="*/ 3693909 h 5212025"/>
                <a:gd name="connsiteX45" fmla="*/ 4424785 w 4850918"/>
                <a:gd name="connsiteY45" fmla="*/ 3517209 h 5212025"/>
                <a:gd name="connsiteX46" fmla="*/ 4539922 w 4850918"/>
                <a:gd name="connsiteY46" fmla="*/ 3324800 h 5212025"/>
                <a:gd name="connsiteX47" fmla="*/ 4660234 w 4850918"/>
                <a:gd name="connsiteY47" fmla="*/ 2893945 h 5212025"/>
                <a:gd name="connsiteX48" fmla="*/ 4667045 w 4850918"/>
                <a:gd name="connsiteY48" fmla="*/ 2779081 h 5212025"/>
                <a:gd name="connsiteX49" fmla="*/ 4667135 w 4850918"/>
                <a:gd name="connsiteY49" fmla="*/ 2774632 h 5212025"/>
                <a:gd name="connsiteX50" fmla="*/ 4667408 w 4850918"/>
                <a:gd name="connsiteY50" fmla="*/ 2719787 h 5212025"/>
                <a:gd name="connsiteX51" fmla="*/ 4667317 w 4850918"/>
                <a:gd name="connsiteY51" fmla="*/ 2702444 h 5212025"/>
                <a:gd name="connsiteX52" fmla="*/ 4666772 w 4850918"/>
                <a:gd name="connsiteY52" fmla="*/ 2658950 h 5212025"/>
                <a:gd name="connsiteX53" fmla="*/ 4654787 w 4850918"/>
                <a:gd name="connsiteY53" fmla="*/ 2416691 h 5212025"/>
                <a:gd name="connsiteX54" fmla="*/ 4581781 w 4850918"/>
                <a:gd name="connsiteY54" fmla="*/ 1936985 h 5212025"/>
                <a:gd name="connsiteX55" fmla="*/ 4435046 w 4850918"/>
                <a:gd name="connsiteY55" fmla="*/ 1474894 h 5212025"/>
                <a:gd name="connsiteX56" fmla="*/ 4386104 w 4850918"/>
                <a:gd name="connsiteY56" fmla="*/ 1364116 h 5212025"/>
                <a:gd name="connsiteX57" fmla="*/ 4331623 w 4850918"/>
                <a:gd name="connsiteY57" fmla="*/ 1255698 h 5212025"/>
                <a:gd name="connsiteX58" fmla="*/ 4206861 w 4850918"/>
                <a:gd name="connsiteY58" fmla="*/ 1048216 h 5212025"/>
                <a:gd name="connsiteX59" fmla="*/ 3895592 w 4850918"/>
                <a:gd name="connsiteY59" fmla="*/ 681922 h 5212025"/>
                <a:gd name="connsiteX60" fmla="*/ 3710356 w 4850918"/>
                <a:gd name="connsiteY60" fmla="*/ 530192 h 5212025"/>
                <a:gd name="connsiteX61" fmla="*/ 3507777 w 4850918"/>
                <a:gd name="connsiteY61" fmla="*/ 403705 h 5212025"/>
                <a:gd name="connsiteX62" fmla="*/ 3065936 w 4850918"/>
                <a:gd name="connsiteY62" fmla="*/ 232543 h 5212025"/>
                <a:gd name="connsiteX63" fmla="*/ 2834573 w 4850918"/>
                <a:gd name="connsiteY63" fmla="*/ 187233 h 5212025"/>
                <a:gd name="connsiteX64" fmla="*/ 2601212 w 4850918"/>
                <a:gd name="connsiteY64" fmla="*/ 166894 h 5212025"/>
                <a:gd name="connsiteX65" fmla="*/ 2499332 w 4850918"/>
                <a:gd name="connsiteY65" fmla="*/ 164715 h 5212025"/>
                <a:gd name="connsiteX66" fmla="*/ 2131857 w 4850918"/>
                <a:gd name="connsiteY66" fmla="*/ 192046 h 5212025"/>
                <a:gd name="connsiteX67" fmla="*/ 1901130 w 4850918"/>
                <a:gd name="connsiteY67" fmla="*/ 237084 h 5212025"/>
                <a:gd name="connsiteX68" fmla="*/ 1674579 w 4850918"/>
                <a:gd name="connsiteY68" fmla="*/ 301553 h 5212025"/>
                <a:gd name="connsiteX69" fmla="*/ 1453477 w 4850918"/>
                <a:gd name="connsiteY69" fmla="*/ 383819 h 5212025"/>
                <a:gd name="connsiteX70" fmla="*/ 1238821 w 4850918"/>
                <a:gd name="connsiteY70" fmla="*/ 483338 h 5212025"/>
                <a:gd name="connsiteX71" fmla="*/ 831666 w 4850918"/>
                <a:gd name="connsiteY71" fmla="*/ 727777 h 5212025"/>
                <a:gd name="connsiteX72" fmla="*/ 735416 w 4850918"/>
                <a:gd name="connsiteY72" fmla="*/ 798148 h 5212025"/>
                <a:gd name="connsiteX73" fmla="*/ 735234 w 4850918"/>
                <a:gd name="connsiteY73" fmla="*/ 798330 h 5212025"/>
                <a:gd name="connsiteX74" fmla="*/ 735053 w 4850918"/>
                <a:gd name="connsiteY74" fmla="*/ 798511 h 5212025"/>
                <a:gd name="connsiteX75" fmla="*/ 695554 w 4850918"/>
                <a:gd name="connsiteY75" fmla="*/ 828748 h 5212025"/>
                <a:gd name="connsiteX76" fmla="*/ 687563 w 4850918"/>
                <a:gd name="connsiteY76" fmla="*/ 835014 h 5212025"/>
                <a:gd name="connsiteX77" fmla="*/ 641254 w 4850918"/>
                <a:gd name="connsiteY77" fmla="*/ 871970 h 5212025"/>
                <a:gd name="connsiteX78" fmla="*/ 461013 w 4850918"/>
                <a:gd name="connsiteY78" fmla="*/ 1030147 h 5212025"/>
                <a:gd name="connsiteX79" fmla="*/ 139938 w 4850918"/>
                <a:gd name="connsiteY79" fmla="*/ 1388360 h 5212025"/>
                <a:gd name="connsiteX80" fmla="*/ 3281 w 4850918"/>
                <a:gd name="connsiteY80" fmla="*/ 1587670 h 5212025"/>
                <a:gd name="connsiteX81" fmla="*/ 0 w 4850918"/>
                <a:gd name="connsiteY81" fmla="*/ 1593348 h 5212025"/>
                <a:gd name="connsiteX82" fmla="*/ 0 w 4850918"/>
                <a:gd name="connsiteY82" fmla="*/ 1287136 h 5212025"/>
                <a:gd name="connsiteX83" fmla="*/ 83949 w 4850918"/>
                <a:gd name="connsiteY83" fmla="*/ 1148949 h 5212025"/>
                <a:gd name="connsiteX84" fmla="*/ 2244906 w 4850918"/>
                <a:gd name="connsiteY84" fmla="*/ 0 h 521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850918" h="5212025">
                  <a:moveTo>
                    <a:pt x="2244906" y="0"/>
                  </a:moveTo>
                  <a:cubicBezTo>
                    <a:pt x="3684206" y="0"/>
                    <a:pt x="4850918" y="1166713"/>
                    <a:pt x="4850918" y="2606013"/>
                  </a:cubicBezTo>
                  <a:cubicBezTo>
                    <a:pt x="4850918" y="4045313"/>
                    <a:pt x="3684206" y="5212025"/>
                    <a:pt x="2244906" y="5212025"/>
                  </a:cubicBezTo>
                  <a:cubicBezTo>
                    <a:pt x="1345344" y="5212025"/>
                    <a:pt x="552260" y="4756278"/>
                    <a:pt x="83949" y="4063077"/>
                  </a:cubicBezTo>
                  <a:lnTo>
                    <a:pt x="0" y="3924890"/>
                  </a:lnTo>
                  <a:lnTo>
                    <a:pt x="0" y="3598606"/>
                  </a:lnTo>
                  <a:lnTo>
                    <a:pt x="15357" y="3619452"/>
                  </a:lnTo>
                  <a:cubicBezTo>
                    <a:pt x="45413" y="3659314"/>
                    <a:pt x="76921" y="3699539"/>
                    <a:pt x="107340" y="3738402"/>
                  </a:cubicBezTo>
                  <a:cubicBezTo>
                    <a:pt x="127316" y="3763917"/>
                    <a:pt x="148019" y="3790250"/>
                    <a:pt x="168177" y="3816401"/>
                  </a:cubicBezTo>
                  <a:cubicBezTo>
                    <a:pt x="189334" y="3843732"/>
                    <a:pt x="217210" y="3879781"/>
                    <a:pt x="245086" y="3916919"/>
                  </a:cubicBezTo>
                  <a:cubicBezTo>
                    <a:pt x="258343" y="3934443"/>
                    <a:pt x="271600" y="3952695"/>
                    <a:pt x="284403" y="3970310"/>
                  </a:cubicBezTo>
                  <a:cubicBezTo>
                    <a:pt x="296571" y="3987018"/>
                    <a:pt x="308102" y="4002908"/>
                    <a:pt x="319634" y="4018253"/>
                  </a:cubicBezTo>
                  <a:lnTo>
                    <a:pt x="319816" y="4018435"/>
                  </a:lnTo>
                  <a:lnTo>
                    <a:pt x="319998" y="4018617"/>
                  </a:lnTo>
                  <a:cubicBezTo>
                    <a:pt x="339883" y="4045948"/>
                    <a:pt x="361131" y="4073370"/>
                    <a:pt x="381652" y="4099884"/>
                  </a:cubicBezTo>
                  <a:lnTo>
                    <a:pt x="393547" y="4115230"/>
                  </a:lnTo>
                  <a:lnTo>
                    <a:pt x="399540" y="4122676"/>
                  </a:lnTo>
                  <a:cubicBezTo>
                    <a:pt x="422604" y="4151187"/>
                    <a:pt x="446303" y="4180698"/>
                    <a:pt x="470547" y="4208756"/>
                  </a:cubicBezTo>
                  <a:cubicBezTo>
                    <a:pt x="523848" y="4271228"/>
                    <a:pt x="578692" y="4330430"/>
                    <a:pt x="633445" y="4384730"/>
                  </a:cubicBezTo>
                  <a:cubicBezTo>
                    <a:pt x="750035" y="4499776"/>
                    <a:pt x="872708" y="4598296"/>
                    <a:pt x="997833" y="4677384"/>
                  </a:cubicBezTo>
                  <a:cubicBezTo>
                    <a:pt x="1068659" y="4721786"/>
                    <a:pt x="1134218" y="4757653"/>
                    <a:pt x="1198505" y="4786982"/>
                  </a:cubicBezTo>
                  <a:lnTo>
                    <a:pt x="1198687" y="4787073"/>
                  </a:lnTo>
                  <a:lnTo>
                    <a:pt x="1198869" y="4787164"/>
                  </a:lnTo>
                  <a:cubicBezTo>
                    <a:pt x="1264246" y="4817945"/>
                    <a:pt x="1335525" y="4845821"/>
                    <a:pt x="1410709" y="4869975"/>
                  </a:cubicBezTo>
                  <a:cubicBezTo>
                    <a:pt x="1479900" y="4892221"/>
                    <a:pt x="1554358" y="4911562"/>
                    <a:pt x="1631902" y="4927271"/>
                  </a:cubicBezTo>
                  <a:cubicBezTo>
                    <a:pt x="1667588" y="4934353"/>
                    <a:pt x="1705452" y="4940709"/>
                    <a:pt x="1744134" y="4946157"/>
                  </a:cubicBezTo>
                  <a:cubicBezTo>
                    <a:pt x="1780454" y="4951243"/>
                    <a:pt x="1818409" y="4955510"/>
                    <a:pt x="1856819" y="4958961"/>
                  </a:cubicBezTo>
                  <a:cubicBezTo>
                    <a:pt x="1930277" y="4965680"/>
                    <a:pt x="2006551" y="4968949"/>
                    <a:pt x="2090089" y="4969130"/>
                  </a:cubicBezTo>
                  <a:lnTo>
                    <a:pt x="2101802" y="4969130"/>
                  </a:lnTo>
                  <a:cubicBezTo>
                    <a:pt x="2106978" y="4969221"/>
                    <a:pt x="2112063" y="4969221"/>
                    <a:pt x="2117238" y="4969221"/>
                  </a:cubicBezTo>
                  <a:cubicBezTo>
                    <a:pt x="2129678" y="4969221"/>
                    <a:pt x="2138940" y="4969130"/>
                    <a:pt x="2147294" y="4968767"/>
                  </a:cubicBezTo>
                  <a:lnTo>
                    <a:pt x="2147566" y="4968767"/>
                  </a:lnTo>
                  <a:lnTo>
                    <a:pt x="2147838" y="4968767"/>
                  </a:lnTo>
                  <a:lnTo>
                    <a:pt x="2176078" y="4968041"/>
                  </a:lnTo>
                  <a:lnTo>
                    <a:pt x="2204499" y="4966588"/>
                  </a:lnTo>
                  <a:cubicBezTo>
                    <a:pt x="2236824" y="4965135"/>
                    <a:pt x="2271238" y="4962138"/>
                    <a:pt x="2315822" y="4956872"/>
                  </a:cubicBezTo>
                  <a:cubicBezTo>
                    <a:pt x="2460651" y="4939166"/>
                    <a:pt x="2605480" y="4900030"/>
                    <a:pt x="2746222" y="4840555"/>
                  </a:cubicBezTo>
                  <a:cubicBezTo>
                    <a:pt x="2810783" y="4813587"/>
                    <a:pt x="2877613" y="4780444"/>
                    <a:pt x="2950617" y="4739220"/>
                  </a:cubicBezTo>
                  <a:cubicBezTo>
                    <a:pt x="3013452" y="4703989"/>
                    <a:pt x="3078285" y="4663492"/>
                    <a:pt x="3148929" y="4615367"/>
                  </a:cubicBezTo>
                  <a:cubicBezTo>
                    <a:pt x="3207042" y="4575777"/>
                    <a:pt x="3268696" y="4531012"/>
                    <a:pt x="3342791" y="4474533"/>
                  </a:cubicBezTo>
                  <a:cubicBezTo>
                    <a:pt x="3375298" y="4449835"/>
                    <a:pt x="3408077" y="4423956"/>
                    <a:pt x="3438496" y="4399894"/>
                  </a:cubicBezTo>
                  <a:lnTo>
                    <a:pt x="3536108" y="4321804"/>
                  </a:lnTo>
                  <a:cubicBezTo>
                    <a:pt x="3591043" y="4278219"/>
                    <a:pt x="3646795" y="4234907"/>
                    <a:pt x="3700641" y="4192956"/>
                  </a:cubicBezTo>
                  <a:cubicBezTo>
                    <a:pt x="3775643" y="4134571"/>
                    <a:pt x="3853279" y="4074187"/>
                    <a:pt x="3927282" y="4014258"/>
                  </a:cubicBezTo>
                  <a:cubicBezTo>
                    <a:pt x="4077741" y="3892493"/>
                    <a:pt x="4186340" y="3793610"/>
                    <a:pt x="4279230" y="3693909"/>
                  </a:cubicBezTo>
                  <a:cubicBezTo>
                    <a:pt x="4335800" y="3632800"/>
                    <a:pt x="4383471" y="3574959"/>
                    <a:pt x="4424785" y="3517209"/>
                  </a:cubicBezTo>
                  <a:cubicBezTo>
                    <a:pt x="4471367" y="3451559"/>
                    <a:pt x="4508959" y="3388725"/>
                    <a:pt x="4539922" y="3324800"/>
                  </a:cubicBezTo>
                  <a:cubicBezTo>
                    <a:pt x="4604664" y="3192774"/>
                    <a:pt x="4645162" y="3047763"/>
                    <a:pt x="4660234" y="2893945"/>
                  </a:cubicBezTo>
                  <a:cubicBezTo>
                    <a:pt x="4663776" y="2857443"/>
                    <a:pt x="4666046" y="2818671"/>
                    <a:pt x="4667045" y="2779081"/>
                  </a:cubicBezTo>
                  <a:lnTo>
                    <a:pt x="4667135" y="2774632"/>
                  </a:lnTo>
                  <a:cubicBezTo>
                    <a:pt x="4667408" y="2756834"/>
                    <a:pt x="4667680" y="2738583"/>
                    <a:pt x="4667408" y="2719787"/>
                  </a:cubicBezTo>
                  <a:cubicBezTo>
                    <a:pt x="4667408" y="2713976"/>
                    <a:pt x="4667317" y="2708256"/>
                    <a:pt x="4667317" y="2702444"/>
                  </a:cubicBezTo>
                  <a:cubicBezTo>
                    <a:pt x="4667317" y="2688188"/>
                    <a:pt x="4667226" y="2673569"/>
                    <a:pt x="4666772" y="2658950"/>
                  </a:cubicBezTo>
                  <a:cubicBezTo>
                    <a:pt x="4665228" y="2576139"/>
                    <a:pt x="4661142" y="2494599"/>
                    <a:pt x="4654787" y="2416691"/>
                  </a:cubicBezTo>
                  <a:cubicBezTo>
                    <a:pt x="4640531" y="2247618"/>
                    <a:pt x="4616014" y="2086263"/>
                    <a:pt x="4581781" y="1936985"/>
                  </a:cubicBezTo>
                  <a:cubicBezTo>
                    <a:pt x="4544280" y="1773814"/>
                    <a:pt x="4494884" y="1618361"/>
                    <a:pt x="4435046" y="1474894"/>
                  </a:cubicBezTo>
                  <a:cubicBezTo>
                    <a:pt x="4419519" y="1437484"/>
                    <a:pt x="4402993" y="1400164"/>
                    <a:pt x="4386104" y="1364116"/>
                  </a:cubicBezTo>
                  <a:cubicBezTo>
                    <a:pt x="4369578" y="1329248"/>
                    <a:pt x="4351236" y="1292837"/>
                    <a:pt x="4331623" y="1255698"/>
                  </a:cubicBezTo>
                  <a:cubicBezTo>
                    <a:pt x="4294757" y="1186054"/>
                    <a:pt x="4252988" y="1116318"/>
                    <a:pt x="4206861" y="1048216"/>
                  </a:cubicBezTo>
                  <a:cubicBezTo>
                    <a:pt x="4117058" y="913920"/>
                    <a:pt x="4012273" y="790612"/>
                    <a:pt x="3895592" y="681922"/>
                  </a:cubicBezTo>
                  <a:cubicBezTo>
                    <a:pt x="3836662" y="627441"/>
                    <a:pt x="3774281" y="576319"/>
                    <a:pt x="3710356" y="530192"/>
                  </a:cubicBezTo>
                  <a:cubicBezTo>
                    <a:pt x="3642437" y="481795"/>
                    <a:pt x="3574335" y="439299"/>
                    <a:pt x="3507777" y="403705"/>
                  </a:cubicBezTo>
                  <a:cubicBezTo>
                    <a:pt x="3371575" y="329974"/>
                    <a:pt x="3222932" y="272406"/>
                    <a:pt x="3065936" y="232543"/>
                  </a:cubicBezTo>
                  <a:cubicBezTo>
                    <a:pt x="2990933" y="213475"/>
                    <a:pt x="2913116" y="198220"/>
                    <a:pt x="2834573" y="187233"/>
                  </a:cubicBezTo>
                  <a:cubicBezTo>
                    <a:pt x="2758208" y="176610"/>
                    <a:pt x="2679756" y="169799"/>
                    <a:pt x="2601212" y="166894"/>
                  </a:cubicBezTo>
                  <a:cubicBezTo>
                    <a:pt x="2567434" y="165441"/>
                    <a:pt x="2533201" y="164715"/>
                    <a:pt x="2499332" y="164715"/>
                  </a:cubicBezTo>
                  <a:cubicBezTo>
                    <a:pt x="2378294" y="164715"/>
                    <a:pt x="2254531" y="173886"/>
                    <a:pt x="2131857" y="192046"/>
                  </a:cubicBezTo>
                  <a:cubicBezTo>
                    <a:pt x="2052043" y="204304"/>
                    <a:pt x="1974407" y="219468"/>
                    <a:pt x="1901130" y="237084"/>
                  </a:cubicBezTo>
                  <a:cubicBezTo>
                    <a:pt x="1822314" y="256334"/>
                    <a:pt x="1746040" y="278035"/>
                    <a:pt x="1674579" y="301553"/>
                  </a:cubicBezTo>
                  <a:cubicBezTo>
                    <a:pt x="1599849" y="326069"/>
                    <a:pt x="1525483" y="353764"/>
                    <a:pt x="1453477" y="383819"/>
                  </a:cubicBezTo>
                  <a:cubicBezTo>
                    <a:pt x="1381199" y="414147"/>
                    <a:pt x="1309011" y="447653"/>
                    <a:pt x="1238821" y="483338"/>
                  </a:cubicBezTo>
                  <a:cubicBezTo>
                    <a:pt x="1097715" y="555162"/>
                    <a:pt x="960695" y="637338"/>
                    <a:pt x="831666" y="727777"/>
                  </a:cubicBezTo>
                  <a:cubicBezTo>
                    <a:pt x="805061" y="746573"/>
                    <a:pt x="770102" y="771543"/>
                    <a:pt x="735416" y="798148"/>
                  </a:cubicBezTo>
                  <a:lnTo>
                    <a:pt x="735234" y="798330"/>
                  </a:lnTo>
                  <a:lnTo>
                    <a:pt x="735053" y="798511"/>
                  </a:lnTo>
                  <a:cubicBezTo>
                    <a:pt x="721796" y="808318"/>
                    <a:pt x="708448" y="818669"/>
                    <a:pt x="695554" y="828748"/>
                  </a:cubicBezTo>
                  <a:lnTo>
                    <a:pt x="687563" y="835014"/>
                  </a:lnTo>
                  <a:cubicBezTo>
                    <a:pt x="670765" y="847817"/>
                    <a:pt x="654784" y="860892"/>
                    <a:pt x="641254" y="871970"/>
                  </a:cubicBezTo>
                  <a:cubicBezTo>
                    <a:pt x="574061" y="926996"/>
                    <a:pt x="515131" y="978753"/>
                    <a:pt x="461013" y="1030147"/>
                  </a:cubicBezTo>
                  <a:cubicBezTo>
                    <a:pt x="343152" y="1141288"/>
                    <a:pt x="235189" y="1261782"/>
                    <a:pt x="139938" y="1388360"/>
                  </a:cubicBezTo>
                  <a:cubicBezTo>
                    <a:pt x="90632" y="1453919"/>
                    <a:pt x="44596" y="1521021"/>
                    <a:pt x="3281" y="1587670"/>
                  </a:cubicBezTo>
                  <a:lnTo>
                    <a:pt x="0" y="1593348"/>
                  </a:lnTo>
                  <a:lnTo>
                    <a:pt x="0" y="1287136"/>
                  </a:lnTo>
                  <a:lnTo>
                    <a:pt x="83949" y="1148949"/>
                  </a:lnTo>
                  <a:cubicBezTo>
                    <a:pt x="552260" y="455747"/>
                    <a:pt x="1345344" y="0"/>
                    <a:pt x="2244906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37ABF0C-AB9C-DEE4-F7CF-FD3AB72271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9305221"/>
              </p:ext>
            </p:extLst>
          </p:nvPr>
        </p:nvGraphicFramePr>
        <p:xfrm>
          <a:off x="6090574" y="2421682"/>
          <a:ext cx="4977578" cy="363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4" name="Рисунок 123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6F10AE38-E82A-D505-D200-E16CB81925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1225" y="3028950"/>
            <a:ext cx="1638300" cy="1638300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1A5B0E19-6B35-19F8-DA83-E1A804621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0700" y="3028950"/>
            <a:ext cx="16478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5799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AE24FAA-8BBA-4C18-9EAB-EA3B12A85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3B9BD-0F73-B986-A0EC-9D133E607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447" y="2191508"/>
            <a:ext cx="3538694" cy="1669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b="1" err="1">
                <a:solidFill>
                  <a:schemeClr val="tx2"/>
                </a:solidFill>
              </a:rPr>
              <a:t>Основные</a:t>
            </a:r>
            <a:r>
              <a:rPr lang="en-US" sz="4000" b="1">
                <a:solidFill>
                  <a:schemeClr val="tx2"/>
                </a:solidFill>
              </a:rPr>
              <a:t> </a:t>
            </a:r>
            <a:r>
              <a:rPr lang="en-US" sz="4000" b="1" err="1">
                <a:solidFill>
                  <a:schemeClr val="tx2"/>
                </a:solidFill>
              </a:rPr>
              <a:t>конкуренты</a:t>
            </a:r>
            <a:endParaRPr lang="en-US" sz="4000" err="1">
              <a:solidFill>
                <a:schemeClr val="tx2"/>
              </a:solidFill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Объект 3" descr="Изображение выглядит как небо, на открытом воздухе, транспорт, вертолет&#10;&#10;Автоматически созданное описание">
            <a:extLst>
              <a:ext uri="{FF2B5EF4-FFF2-40B4-BE49-F238E27FC236}">
                <a16:creationId xmlns:a16="http://schemas.microsoft.com/office/drawing/2014/main" id="{BD00C99C-9A19-D801-E7E8-99C417857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8" r="6470"/>
          <a:stretch/>
        </p:blipFill>
        <p:spPr>
          <a:xfrm>
            <a:off x="4913906" y="8957"/>
            <a:ext cx="7278094" cy="624490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9A3AB48-7A22-45E3-AD22-4EF24AA9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13906" y="0"/>
            <a:ext cx="7277789" cy="6589025"/>
            <a:chOff x="4913906" y="0"/>
            <a:chExt cx="7277789" cy="658902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BC0DE2-0322-4A96-831C-A0DCEA5AC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16112" y="279215"/>
              <a:ext cx="6016465" cy="6072010"/>
            </a:xfrm>
            <a:custGeom>
              <a:avLst/>
              <a:gdLst>
                <a:gd name="connsiteX0" fmla="*/ 2766964 w 5580682"/>
                <a:gd name="connsiteY0" fmla="*/ 592033 h 5632204"/>
                <a:gd name="connsiteX1" fmla="*/ 3690929 w 5580682"/>
                <a:gd name="connsiteY1" fmla="*/ 857757 h 5632204"/>
                <a:gd name="connsiteX2" fmla="*/ 4522439 w 5580682"/>
                <a:gd name="connsiteY2" fmla="*/ 1584674 h 5632204"/>
                <a:gd name="connsiteX3" fmla="*/ 4934790 w 5580682"/>
                <a:gd name="connsiteY3" fmla="*/ 2423782 h 5632204"/>
                <a:gd name="connsiteX4" fmla="*/ 4928376 w 5580682"/>
                <a:gd name="connsiteY4" fmla="*/ 3297129 h 5632204"/>
                <a:gd name="connsiteX5" fmla="*/ 4828915 w 5580682"/>
                <a:gd name="connsiteY5" fmla="*/ 3521411 h 5632204"/>
                <a:gd name="connsiteX6" fmla="*/ 4648740 w 5580682"/>
                <a:gd name="connsiteY6" fmla="*/ 3633305 h 5632204"/>
                <a:gd name="connsiteX7" fmla="*/ 3989314 w 5580682"/>
                <a:gd name="connsiteY7" fmla="*/ 4108905 h 5632204"/>
                <a:gd name="connsiteX8" fmla="*/ 3714512 w 5580682"/>
                <a:gd name="connsiteY8" fmla="*/ 4402651 h 5632204"/>
                <a:gd name="connsiteX9" fmla="*/ 2767062 w 5580682"/>
                <a:gd name="connsiteY9" fmla="*/ 5040172 h 5632204"/>
                <a:gd name="connsiteX10" fmla="*/ 1853457 w 5580682"/>
                <a:gd name="connsiteY10" fmla="*/ 4835131 h 5632204"/>
                <a:gd name="connsiteX11" fmla="*/ 1127921 w 5580682"/>
                <a:gd name="connsiteY11" fmla="*/ 4277930 h 5632204"/>
                <a:gd name="connsiteX12" fmla="*/ 735009 w 5580682"/>
                <a:gd name="connsiteY12" fmla="*/ 3611104 h 5632204"/>
                <a:gd name="connsiteX13" fmla="*/ 592131 w 5580682"/>
                <a:gd name="connsiteY13" fmla="*/ 2816102 h 5632204"/>
                <a:gd name="connsiteX14" fmla="*/ 764216 w 5580682"/>
                <a:gd name="connsiteY14" fmla="*/ 1947196 h 5632204"/>
                <a:gd name="connsiteX15" fmla="*/ 1232809 w 5580682"/>
                <a:gd name="connsiteY15" fmla="*/ 1239815 h 5632204"/>
                <a:gd name="connsiteX16" fmla="*/ 2766964 w 5580682"/>
                <a:gd name="connsiteY16" fmla="*/ 592033 h 5632204"/>
                <a:gd name="connsiteX17" fmla="*/ 2766964 w 5580682"/>
                <a:gd name="connsiteY17" fmla="*/ 0 h 5632204"/>
                <a:gd name="connsiteX18" fmla="*/ 0 w 5580682"/>
                <a:gd name="connsiteY18" fmla="*/ 2816102 h 5632204"/>
                <a:gd name="connsiteX19" fmla="*/ 677581 w 5580682"/>
                <a:gd name="connsiteY19" fmla="*/ 4662357 h 5632204"/>
                <a:gd name="connsiteX20" fmla="*/ 2766964 w 5580682"/>
                <a:gd name="connsiteY20" fmla="*/ 5632205 h 5632204"/>
                <a:gd name="connsiteX21" fmla="*/ 4411532 w 5580682"/>
                <a:gd name="connsiteY21" fmla="*/ 4523821 h 5632204"/>
                <a:gd name="connsiteX22" fmla="*/ 5498504 w 5580682"/>
                <a:gd name="connsiteY22" fmla="*/ 3456484 h 5632204"/>
                <a:gd name="connsiteX23" fmla="*/ 2766964 w 5580682"/>
                <a:gd name="connsiteY23" fmla="*/ 0 h 5632204"/>
                <a:gd name="connsiteX24" fmla="*/ 2766964 w 5580682"/>
                <a:gd name="connsiteY24" fmla="*/ 0 h 563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0682" h="5632204">
                  <a:moveTo>
                    <a:pt x="2766964" y="592033"/>
                  </a:moveTo>
                  <a:cubicBezTo>
                    <a:pt x="3060809" y="592033"/>
                    <a:pt x="3380310" y="683897"/>
                    <a:pt x="3690929" y="857757"/>
                  </a:cubicBezTo>
                  <a:cubicBezTo>
                    <a:pt x="4009147" y="1035860"/>
                    <a:pt x="4296678" y="1287277"/>
                    <a:pt x="4522439" y="1584674"/>
                  </a:cubicBezTo>
                  <a:cubicBezTo>
                    <a:pt x="4721165" y="1846550"/>
                    <a:pt x="4863746" y="2136745"/>
                    <a:pt x="4934790" y="2423782"/>
                  </a:cubicBezTo>
                  <a:cubicBezTo>
                    <a:pt x="5008794" y="2723153"/>
                    <a:pt x="5006722" y="3016999"/>
                    <a:pt x="4928376" y="3297129"/>
                  </a:cubicBezTo>
                  <a:cubicBezTo>
                    <a:pt x="4897788" y="3406556"/>
                    <a:pt x="4862463" y="3486185"/>
                    <a:pt x="4828915" y="3521411"/>
                  </a:cubicBezTo>
                  <a:cubicBezTo>
                    <a:pt x="4798919" y="3552887"/>
                    <a:pt x="4732611" y="3588310"/>
                    <a:pt x="4648740" y="3633305"/>
                  </a:cubicBezTo>
                  <a:cubicBezTo>
                    <a:pt x="4477741" y="3724774"/>
                    <a:pt x="4243493" y="3850186"/>
                    <a:pt x="3989314" y="4108905"/>
                  </a:cubicBezTo>
                  <a:cubicBezTo>
                    <a:pt x="3892122" y="4207774"/>
                    <a:pt x="3801837" y="4306841"/>
                    <a:pt x="3714512" y="4402651"/>
                  </a:cubicBezTo>
                  <a:cubicBezTo>
                    <a:pt x="3332651" y="4821613"/>
                    <a:pt x="3117052" y="5040172"/>
                    <a:pt x="2767062" y="5040172"/>
                  </a:cubicBezTo>
                  <a:cubicBezTo>
                    <a:pt x="2447661" y="5040172"/>
                    <a:pt x="2140297" y="4971200"/>
                    <a:pt x="1853457" y="4835131"/>
                  </a:cubicBezTo>
                  <a:cubicBezTo>
                    <a:pt x="1578853" y="4704884"/>
                    <a:pt x="1327929" y="4512276"/>
                    <a:pt x="1127921" y="4277930"/>
                  </a:cubicBezTo>
                  <a:cubicBezTo>
                    <a:pt x="958698" y="4079697"/>
                    <a:pt x="826478" y="3855416"/>
                    <a:pt x="735009" y="3611104"/>
                  </a:cubicBezTo>
                  <a:cubicBezTo>
                    <a:pt x="640185" y="3357812"/>
                    <a:pt x="592131" y="3090411"/>
                    <a:pt x="592131" y="2816102"/>
                  </a:cubicBezTo>
                  <a:cubicBezTo>
                    <a:pt x="592131" y="2514363"/>
                    <a:pt x="650052" y="2221998"/>
                    <a:pt x="764216" y="1947196"/>
                  </a:cubicBezTo>
                  <a:cubicBezTo>
                    <a:pt x="874334" y="1682162"/>
                    <a:pt x="1032012" y="1444165"/>
                    <a:pt x="1232809" y="1239815"/>
                  </a:cubicBezTo>
                  <a:cubicBezTo>
                    <a:pt x="1643088" y="822037"/>
                    <a:pt x="2188054" y="592033"/>
                    <a:pt x="2766964" y="592033"/>
                  </a:cubicBezTo>
                  <a:moveTo>
                    <a:pt x="2766964" y="0"/>
                  </a:moveTo>
                  <a:cubicBezTo>
                    <a:pt x="1238828" y="0"/>
                    <a:pt x="0" y="1260832"/>
                    <a:pt x="0" y="2816102"/>
                  </a:cubicBezTo>
                  <a:cubicBezTo>
                    <a:pt x="0" y="3522397"/>
                    <a:pt x="255561" y="4168009"/>
                    <a:pt x="677581" y="4662357"/>
                  </a:cubicBezTo>
                  <a:cubicBezTo>
                    <a:pt x="1184855" y="5256560"/>
                    <a:pt x="1932789" y="5632205"/>
                    <a:pt x="2766964" y="5632205"/>
                  </a:cubicBezTo>
                  <a:cubicBezTo>
                    <a:pt x="3531081" y="5632205"/>
                    <a:pt x="3910771" y="5033462"/>
                    <a:pt x="4411532" y="4523821"/>
                  </a:cubicBezTo>
                  <a:cubicBezTo>
                    <a:pt x="4912194" y="4014179"/>
                    <a:pt x="5289517" y="4204419"/>
                    <a:pt x="5498504" y="3456484"/>
                  </a:cubicBezTo>
                  <a:cubicBezTo>
                    <a:pt x="5974202" y="1754094"/>
                    <a:pt x="4295198" y="0"/>
                    <a:pt x="2766964" y="0"/>
                  </a:cubicBezTo>
                  <a:lnTo>
                    <a:pt x="2766964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F3C9-9CB4-4FB9-A9BC-AE79EA554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16112" y="279215"/>
              <a:ext cx="6016465" cy="6072010"/>
            </a:xfrm>
            <a:custGeom>
              <a:avLst/>
              <a:gdLst>
                <a:gd name="connsiteX0" fmla="*/ 2766964 w 5580682"/>
                <a:gd name="connsiteY0" fmla="*/ 493361 h 5632204"/>
                <a:gd name="connsiteX1" fmla="*/ 3739081 w 5580682"/>
                <a:gd name="connsiteY1" fmla="*/ 771616 h 5632204"/>
                <a:gd name="connsiteX2" fmla="*/ 4600982 w 5580682"/>
                <a:gd name="connsiteY2" fmla="*/ 1524978 h 5632204"/>
                <a:gd name="connsiteX3" fmla="*/ 5030502 w 5580682"/>
                <a:gd name="connsiteY3" fmla="*/ 2400002 h 5632204"/>
                <a:gd name="connsiteX4" fmla="*/ 5023398 w 5580682"/>
                <a:gd name="connsiteY4" fmla="*/ 3323573 h 5632204"/>
                <a:gd name="connsiteX5" fmla="*/ 4900354 w 5580682"/>
                <a:gd name="connsiteY5" fmla="*/ 3589396 h 5632204"/>
                <a:gd name="connsiteX6" fmla="*/ 4695313 w 5580682"/>
                <a:gd name="connsiteY6" fmla="*/ 3720235 h 5632204"/>
                <a:gd name="connsiteX7" fmla="*/ 4059667 w 5580682"/>
                <a:gd name="connsiteY7" fmla="*/ 4177975 h 5632204"/>
                <a:gd name="connsiteX8" fmla="*/ 3787431 w 5580682"/>
                <a:gd name="connsiteY8" fmla="*/ 4469058 h 5632204"/>
                <a:gd name="connsiteX9" fmla="*/ 3264962 w 5580682"/>
                <a:gd name="connsiteY9" fmla="*/ 4973469 h 5632204"/>
                <a:gd name="connsiteX10" fmla="*/ 2767062 w 5580682"/>
                <a:gd name="connsiteY10" fmla="*/ 5138844 h 5632204"/>
                <a:gd name="connsiteX11" fmla="*/ 1811225 w 5580682"/>
                <a:gd name="connsiteY11" fmla="*/ 4924331 h 5632204"/>
                <a:gd name="connsiteX12" fmla="*/ 1052930 w 5580682"/>
                <a:gd name="connsiteY12" fmla="*/ 4342067 h 5632204"/>
                <a:gd name="connsiteX13" fmla="*/ 642651 w 5580682"/>
                <a:gd name="connsiteY13" fmla="*/ 3645738 h 5632204"/>
                <a:gd name="connsiteX14" fmla="*/ 493459 w 5580682"/>
                <a:gd name="connsiteY14" fmla="*/ 2816102 h 5632204"/>
                <a:gd name="connsiteX15" fmla="*/ 673141 w 5580682"/>
                <a:gd name="connsiteY15" fmla="*/ 1909306 h 5632204"/>
                <a:gd name="connsiteX16" fmla="*/ 1162456 w 5580682"/>
                <a:gd name="connsiteY16" fmla="*/ 1170646 h 5632204"/>
                <a:gd name="connsiteX17" fmla="*/ 2766964 w 5580682"/>
                <a:gd name="connsiteY17" fmla="*/ 493361 h 5632204"/>
                <a:gd name="connsiteX18" fmla="*/ 2766964 w 5580682"/>
                <a:gd name="connsiteY18" fmla="*/ 0 h 5632204"/>
                <a:gd name="connsiteX19" fmla="*/ 0 w 5580682"/>
                <a:gd name="connsiteY19" fmla="*/ 2816102 h 5632204"/>
                <a:gd name="connsiteX20" fmla="*/ 677581 w 5580682"/>
                <a:gd name="connsiteY20" fmla="*/ 4662357 h 5632204"/>
                <a:gd name="connsiteX21" fmla="*/ 2766964 w 5580682"/>
                <a:gd name="connsiteY21" fmla="*/ 5632205 h 5632204"/>
                <a:gd name="connsiteX22" fmla="*/ 4411532 w 5580682"/>
                <a:gd name="connsiteY22" fmla="*/ 4523821 h 5632204"/>
                <a:gd name="connsiteX23" fmla="*/ 5498504 w 5580682"/>
                <a:gd name="connsiteY23" fmla="*/ 3456484 h 5632204"/>
                <a:gd name="connsiteX24" fmla="*/ 2766964 w 5580682"/>
                <a:gd name="connsiteY24" fmla="*/ 0 h 5632204"/>
                <a:gd name="connsiteX25" fmla="*/ 2766964 w 5580682"/>
                <a:gd name="connsiteY25" fmla="*/ 0 h 563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80682" h="5632204">
                  <a:moveTo>
                    <a:pt x="2766964" y="493361"/>
                  </a:moveTo>
                  <a:cubicBezTo>
                    <a:pt x="3077682" y="493361"/>
                    <a:pt x="3413858" y="589566"/>
                    <a:pt x="3739081" y="771616"/>
                  </a:cubicBezTo>
                  <a:cubicBezTo>
                    <a:pt x="4069041" y="956330"/>
                    <a:pt x="4367129" y="1216825"/>
                    <a:pt x="4600982" y="1524978"/>
                  </a:cubicBezTo>
                  <a:cubicBezTo>
                    <a:pt x="4807799" y="1797510"/>
                    <a:pt x="4956301" y="2100039"/>
                    <a:pt x="5030502" y="2400002"/>
                  </a:cubicBezTo>
                  <a:cubicBezTo>
                    <a:pt x="5108651" y="2716147"/>
                    <a:pt x="5106282" y="3026866"/>
                    <a:pt x="5023398" y="3323573"/>
                  </a:cubicBezTo>
                  <a:cubicBezTo>
                    <a:pt x="4987580" y="3451847"/>
                    <a:pt x="4946137" y="3541342"/>
                    <a:pt x="4900354" y="3589396"/>
                  </a:cubicBezTo>
                  <a:cubicBezTo>
                    <a:pt x="4861378" y="3630345"/>
                    <a:pt x="4800103" y="3664090"/>
                    <a:pt x="4695313" y="3720235"/>
                  </a:cubicBezTo>
                  <a:cubicBezTo>
                    <a:pt x="4529938" y="3808744"/>
                    <a:pt x="4303387" y="3929913"/>
                    <a:pt x="4059667" y="4177975"/>
                  </a:cubicBezTo>
                  <a:cubicBezTo>
                    <a:pt x="3963758" y="4275562"/>
                    <a:pt x="3874163" y="4373938"/>
                    <a:pt x="3787431" y="4469058"/>
                  </a:cubicBezTo>
                  <a:cubicBezTo>
                    <a:pt x="3608735" y="4665021"/>
                    <a:pt x="3440006" y="4850228"/>
                    <a:pt x="3264962" y="4973469"/>
                  </a:cubicBezTo>
                  <a:cubicBezTo>
                    <a:pt x="3102548" y="5087831"/>
                    <a:pt x="2949014" y="5138844"/>
                    <a:pt x="2767062" y="5138844"/>
                  </a:cubicBezTo>
                  <a:cubicBezTo>
                    <a:pt x="2432958" y="5138844"/>
                    <a:pt x="2111386" y="5066715"/>
                    <a:pt x="1811225" y="4924331"/>
                  </a:cubicBezTo>
                  <a:cubicBezTo>
                    <a:pt x="1524188" y="4788164"/>
                    <a:pt x="1261918" y="4586872"/>
                    <a:pt x="1052930" y="4342067"/>
                  </a:cubicBezTo>
                  <a:cubicBezTo>
                    <a:pt x="876208" y="4135151"/>
                    <a:pt x="738166" y="3900805"/>
                    <a:pt x="642651" y="3645738"/>
                  </a:cubicBezTo>
                  <a:cubicBezTo>
                    <a:pt x="543683" y="3381395"/>
                    <a:pt x="493459" y="3102251"/>
                    <a:pt x="493459" y="2816102"/>
                  </a:cubicBezTo>
                  <a:cubicBezTo>
                    <a:pt x="493459" y="2501240"/>
                    <a:pt x="553945" y="2196146"/>
                    <a:pt x="673141" y="1909306"/>
                  </a:cubicBezTo>
                  <a:cubicBezTo>
                    <a:pt x="788193" y="1632530"/>
                    <a:pt x="952778" y="1383975"/>
                    <a:pt x="1162456" y="1170646"/>
                  </a:cubicBezTo>
                  <a:cubicBezTo>
                    <a:pt x="1591483" y="733923"/>
                    <a:pt x="2161314" y="493361"/>
                    <a:pt x="2766964" y="493361"/>
                  </a:cubicBezTo>
                  <a:moveTo>
                    <a:pt x="2766964" y="0"/>
                  </a:moveTo>
                  <a:cubicBezTo>
                    <a:pt x="1238828" y="0"/>
                    <a:pt x="0" y="1260832"/>
                    <a:pt x="0" y="2816102"/>
                  </a:cubicBezTo>
                  <a:cubicBezTo>
                    <a:pt x="0" y="3522397"/>
                    <a:pt x="255561" y="4168009"/>
                    <a:pt x="677581" y="4662357"/>
                  </a:cubicBezTo>
                  <a:cubicBezTo>
                    <a:pt x="1184855" y="5256560"/>
                    <a:pt x="1932789" y="5632205"/>
                    <a:pt x="2766964" y="5632205"/>
                  </a:cubicBezTo>
                  <a:cubicBezTo>
                    <a:pt x="3531081" y="5632205"/>
                    <a:pt x="3910771" y="5033462"/>
                    <a:pt x="4411532" y="4523821"/>
                  </a:cubicBezTo>
                  <a:cubicBezTo>
                    <a:pt x="4912194" y="4014179"/>
                    <a:pt x="5289517" y="4204419"/>
                    <a:pt x="5498504" y="3456484"/>
                  </a:cubicBezTo>
                  <a:cubicBezTo>
                    <a:pt x="5974202" y="1754094"/>
                    <a:pt x="4295198" y="0"/>
                    <a:pt x="2766964" y="0"/>
                  </a:cubicBezTo>
                  <a:lnTo>
                    <a:pt x="2766964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6010A5-876D-4722-A982-D83B5BD95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34114" y="329188"/>
              <a:ext cx="5977556" cy="5978917"/>
            </a:xfrm>
            <a:custGeom>
              <a:avLst/>
              <a:gdLst>
                <a:gd name="connsiteX0" fmla="*/ 2754587 w 5544591"/>
                <a:gd name="connsiteY0" fmla="*/ 86 h 5545853"/>
                <a:gd name="connsiteX1" fmla="*/ 3022580 w 5544591"/>
                <a:gd name="connsiteY1" fmla="*/ 16663 h 5545853"/>
                <a:gd name="connsiteX2" fmla="*/ 3285344 w 5544591"/>
                <a:gd name="connsiteY2" fmla="*/ 66295 h 5545853"/>
                <a:gd name="connsiteX3" fmla="*/ 3786105 w 5544591"/>
                <a:gd name="connsiteY3" fmla="*/ 246668 h 5545853"/>
                <a:gd name="connsiteX4" fmla="*/ 4021636 w 5544591"/>
                <a:gd name="connsiteY4" fmla="*/ 370600 h 5545853"/>
                <a:gd name="connsiteX5" fmla="*/ 4246411 w 5544591"/>
                <a:gd name="connsiteY5" fmla="*/ 513477 h 5545853"/>
                <a:gd name="connsiteX6" fmla="*/ 4659058 w 5544591"/>
                <a:gd name="connsiteY6" fmla="*/ 851824 h 5545853"/>
                <a:gd name="connsiteX7" fmla="*/ 5014573 w 5544591"/>
                <a:gd name="connsiteY7" fmla="*/ 1254209 h 5545853"/>
                <a:gd name="connsiteX8" fmla="*/ 5299243 w 5544591"/>
                <a:gd name="connsiteY8" fmla="*/ 1715205 h 5545853"/>
                <a:gd name="connsiteX9" fmla="*/ 5409360 w 5544591"/>
                <a:gd name="connsiteY9" fmla="*/ 1965635 h 5545853"/>
                <a:gd name="connsiteX10" fmla="*/ 5433140 w 5544591"/>
                <a:gd name="connsiteY10" fmla="*/ 2030068 h 5545853"/>
                <a:gd name="connsiteX11" fmla="*/ 5454947 w 5544591"/>
                <a:gd name="connsiteY11" fmla="*/ 2095389 h 5545853"/>
                <a:gd name="connsiteX12" fmla="*/ 5474287 w 5544591"/>
                <a:gd name="connsiteY12" fmla="*/ 2161598 h 5545853"/>
                <a:gd name="connsiteX13" fmla="*/ 5491258 w 5544591"/>
                <a:gd name="connsiteY13" fmla="*/ 2228497 h 5545853"/>
                <a:gd name="connsiteX14" fmla="*/ 5543752 w 5544591"/>
                <a:gd name="connsiteY14" fmla="*/ 2778298 h 5545853"/>
                <a:gd name="connsiteX15" fmla="*/ 5514446 w 5544591"/>
                <a:gd name="connsiteY15" fmla="*/ 3053100 h 5545853"/>
                <a:gd name="connsiteX16" fmla="*/ 5446165 w 5544591"/>
                <a:gd name="connsiteY16" fmla="*/ 3319219 h 5545853"/>
                <a:gd name="connsiteX17" fmla="*/ 5355190 w 5544591"/>
                <a:gd name="connsiteY17" fmla="*/ 3576457 h 5545853"/>
                <a:gd name="connsiteX18" fmla="*/ 5297960 w 5544591"/>
                <a:gd name="connsiteY18" fmla="*/ 3704336 h 5545853"/>
                <a:gd name="connsiteX19" fmla="*/ 5224350 w 5544591"/>
                <a:gd name="connsiteY19" fmla="*/ 3828860 h 5545853"/>
                <a:gd name="connsiteX20" fmla="*/ 5130118 w 5544591"/>
                <a:gd name="connsiteY20" fmla="*/ 3943813 h 5545853"/>
                <a:gd name="connsiteX21" fmla="*/ 5075849 w 5544591"/>
                <a:gd name="connsiteY21" fmla="*/ 3994827 h 5545853"/>
                <a:gd name="connsiteX22" fmla="*/ 5018619 w 5544591"/>
                <a:gd name="connsiteY22" fmla="*/ 4040512 h 5545853"/>
                <a:gd name="connsiteX23" fmla="*/ 4790390 w 5544591"/>
                <a:gd name="connsiteY23" fmla="*/ 4184475 h 5545853"/>
                <a:gd name="connsiteX24" fmla="*/ 4589790 w 5544591"/>
                <a:gd name="connsiteY24" fmla="*/ 4315511 h 5545853"/>
                <a:gd name="connsiteX25" fmla="*/ 4499899 w 5544591"/>
                <a:gd name="connsiteY25" fmla="*/ 4388233 h 5545853"/>
                <a:gd name="connsiteX26" fmla="*/ 4415436 w 5544591"/>
                <a:gd name="connsiteY26" fmla="*/ 4467072 h 5545853"/>
                <a:gd name="connsiteX27" fmla="*/ 4374685 w 5544591"/>
                <a:gd name="connsiteY27" fmla="*/ 4509205 h 5545853"/>
                <a:gd name="connsiteX28" fmla="*/ 4332749 w 5544591"/>
                <a:gd name="connsiteY28" fmla="*/ 4554101 h 5545853"/>
                <a:gd name="connsiteX29" fmla="*/ 4248680 w 5544591"/>
                <a:gd name="connsiteY29" fmla="*/ 4645274 h 5545853"/>
                <a:gd name="connsiteX30" fmla="*/ 4074820 w 5544591"/>
                <a:gd name="connsiteY30" fmla="*/ 4828902 h 5545853"/>
                <a:gd name="connsiteX31" fmla="*/ 3984930 w 5544591"/>
                <a:gd name="connsiteY31" fmla="*/ 4921161 h 5545853"/>
                <a:gd name="connsiteX32" fmla="*/ 3891981 w 5544591"/>
                <a:gd name="connsiteY32" fmla="*/ 5012432 h 5545853"/>
                <a:gd name="connsiteX33" fmla="*/ 3693649 w 5544591"/>
                <a:gd name="connsiteY33" fmla="*/ 5187970 h 5545853"/>
                <a:gd name="connsiteX34" fmla="*/ 3473019 w 5544591"/>
                <a:gd name="connsiteY34" fmla="*/ 5343774 h 5545853"/>
                <a:gd name="connsiteX35" fmla="*/ 3226931 w 5544591"/>
                <a:gd name="connsiteY35" fmla="*/ 5463562 h 5545853"/>
                <a:gd name="connsiteX36" fmla="*/ 2961404 w 5544591"/>
                <a:gd name="connsiteY36" fmla="*/ 5531941 h 5545853"/>
                <a:gd name="connsiteX37" fmla="*/ 2825532 w 5544591"/>
                <a:gd name="connsiteY37" fmla="*/ 5544571 h 5545853"/>
                <a:gd name="connsiteX38" fmla="*/ 2791589 w 5544591"/>
                <a:gd name="connsiteY38" fmla="*/ 5545656 h 5545853"/>
                <a:gd name="connsiteX39" fmla="*/ 2757646 w 5544591"/>
                <a:gd name="connsiteY39" fmla="*/ 5545854 h 5545853"/>
                <a:gd name="connsiteX40" fmla="*/ 2691733 w 5544591"/>
                <a:gd name="connsiteY40" fmla="*/ 5544374 h 5545853"/>
                <a:gd name="connsiteX41" fmla="*/ 1666332 w 5544591"/>
                <a:gd name="connsiteY41" fmla="*/ 5316738 h 5545853"/>
                <a:gd name="connsiteX42" fmla="*/ 1427940 w 5544591"/>
                <a:gd name="connsiteY42" fmla="*/ 5199515 h 5545853"/>
                <a:gd name="connsiteX43" fmla="*/ 1202178 w 5544591"/>
                <a:gd name="connsiteY43" fmla="*/ 5058315 h 5545853"/>
                <a:gd name="connsiteX44" fmla="*/ 795847 w 5544591"/>
                <a:gd name="connsiteY44" fmla="*/ 4713061 h 5545853"/>
                <a:gd name="connsiteX45" fmla="*/ 456809 w 5544591"/>
                <a:gd name="connsiteY45" fmla="*/ 4295678 h 5545853"/>
                <a:gd name="connsiteX46" fmla="*/ 204209 w 5544591"/>
                <a:gd name="connsiteY46" fmla="*/ 3817316 h 5545853"/>
                <a:gd name="connsiteX47" fmla="*/ 48307 w 5544591"/>
                <a:gd name="connsiteY47" fmla="*/ 3296623 h 5545853"/>
                <a:gd name="connsiteX48" fmla="*/ 9726 w 5544591"/>
                <a:gd name="connsiteY48" fmla="*/ 3026557 h 5545853"/>
                <a:gd name="connsiteX49" fmla="*/ 549 w 5544591"/>
                <a:gd name="connsiteY49" fmla="*/ 2753828 h 5545853"/>
                <a:gd name="connsiteX50" fmla="*/ 19791 w 5544591"/>
                <a:gd name="connsiteY50" fmla="*/ 2481789 h 5545853"/>
                <a:gd name="connsiteX51" fmla="*/ 66068 w 5544591"/>
                <a:gd name="connsiteY51" fmla="*/ 2213302 h 5545853"/>
                <a:gd name="connsiteX52" fmla="*/ 230258 w 5544591"/>
                <a:gd name="connsiteY52" fmla="*/ 1695668 h 5545853"/>
                <a:gd name="connsiteX53" fmla="*/ 818048 w 5544591"/>
                <a:gd name="connsiteY53" fmla="*/ 790746 h 5545853"/>
                <a:gd name="connsiteX54" fmla="*/ 1011741 w 5544591"/>
                <a:gd name="connsiteY54" fmla="*/ 600703 h 5545853"/>
                <a:gd name="connsiteX55" fmla="*/ 1227833 w 5544591"/>
                <a:gd name="connsiteY55" fmla="*/ 436315 h 5545853"/>
                <a:gd name="connsiteX56" fmla="*/ 1708958 w 5544591"/>
                <a:gd name="connsiteY56" fmla="*/ 189537 h 5545853"/>
                <a:gd name="connsiteX57" fmla="*/ 2225803 w 5544591"/>
                <a:gd name="connsiteY57" fmla="*/ 48731 h 5545853"/>
                <a:gd name="connsiteX58" fmla="*/ 2754587 w 5544591"/>
                <a:gd name="connsiteY58" fmla="*/ 86 h 5545853"/>
                <a:gd name="connsiteX59" fmla="*/ 2754587 w 5544591"/>
                <a:gd name="connsiteY59" fmla="*/ 200588 h 5545853"/>
                <a:gd name="connsiteX60" fmla="*/ 2273462 w 5544591"/>
                <a:gd name="connsiteY60" fmla="*/ 263146 h 5545853"/>
                <a:gd name="connsiteX61" fmla="*/ 1827858 w 5544591"/>
                <a:gd name="connsiteY61" fmla="*/ 447663 h 5545853"/>
                <a:gd name="connsiteX62" fmla="*/ 1433663 w 5544591"/>
                <a:gd name="connsiteY62" fmla="*/ 717136 h 5545853"/>
                <a:gd name="connsiteX63" fmla="*/ 1254179 w 5544591"/>
                <a:gd name="connsiteY63" fmla="*/ 872742 h 5545853"/>
                <a:gd name="connsiteX64" fmla="*/ 1084265 w 5544591"/>
                <a:gd name="connsiteY64" fmla="*/ 1038610 h 5545853"/>
                <a:gd name="connsiteX65" fmla="*/ 581334 w 5544591"/>
                <a:gd name="connsiteY65" fmla="*/ 1839729 h 5545853"/>
                <a:gd name="connsiteX66" fmla="*/ 446153 w 5544591"/>
                <a:gd name="connsiteY66" fmla="*/ 2293522 h 5545853"/>
                <a:gd name="connsiteX67" fmla="*/ 410335 w 5544591"/>
                <a:gd name="connsiteY67" fmla="*/ 2527178 h 5545853"/>
                <a:gd name="connsiteX68" fmla="*/ 394350 w 5544591"/>
                <a:gd name="connsiteY68" fmla="*/ 2762610 h 5545853"/>
                <a:gd name="connsiteX69" fmla="*/ 397902 w 5544591"/>
                <a:gd name="connsiteY69" fmla="*/ 2998534 h 5545853"/>
                <a:gd name="connsiteX70" fmla="*/ 420498 w 5544591"/>
                <a:gd name="connsiteY70" fmla="*/ 3233473 h 5545853"/>
                <a:gd name="connsiteX71" fmla="*/ 530912 w 5544591"/>
                <a:gd name="connsiteY71" fmla="*/ 3693581 h 5545853"/>
                <a:gd name="connsiteX72" fmla="*/ 729342 w 5544591"/>
                <a:gd name="connsiteY72" fmla="*/ 4125962 h 5545853"/>
                <a:gd name="connsiteX73" fmla="*/ 859490 w 5544591"/>
                <a:gd name="connsiteY73" fmla="*/ 4326661 h 5545853"/>
                <a:gd name="connsiteX74" fmla="*/ 931718 w 5544591"/>
                <a:gd name="connsiteY74" fmla="*/ 4422373 h 5545853"/>
                <a:gd name="connsiteX75" fmla="*/ 1009077 w 5544591"/>
                <a:gd name="connsiteY75" fmla="*/ 4515125 h 5545853"/>
                <a:gd name="connsiteX76" fmla="*/ 1358080 w 5544591"/>
                <a:gd name="connsiteY76" fmla="*/ 4850215 h 5545853"/>
                <a:gd name="connsiteX77" fmla="*/ 1405640 w 5544591"/>
                <a:gd name="connsiteY77" fmla="*/ 4887908 h 5545853"/>
                <a:gd name="connsiteX78" fmla="*/ 1454088 w 5544591"/>
                <a:gd name="connsiteY78" fmla="*/ 4924615 h 5545853"/>
                <a:gd name="connsiteX79" fmla="*/ 1503227 w 5544591"/>
                <a:gd name="connsiteY79" fmla="*/ 4960432 h 5545853"/>
                <a:gd name="connsiteX80" fmla="*/ 1553254 w 5544591"/>
                <a:gd name="connsiteY80" fmla="*/ 4995066 h 5545853"/>
                <a:gd name="connsiteX81" fmla="*/ 1761156 w 5544591"/>
                <a:gd name="connsiteY81" fmla="*/ 5122057 h 5545853"/>
                <a:gd name="connsiteX82" fmla="*/ 2212186 w 5544591"/>
                <a:gd name="connsiteY82" fmla="*/ 5309534 h 5545853"/>
                <a:gd name="connsiteX83" fmla="*/ 2696272 w 5544591"/>
                <a:gd name="connsiteY83" fmla="*/ 5382354 h 5545853"/>
                <a:gd name="connsiteX84" fmla="*/ 2757547 w 5544591"/>
                <a:gd name="connsiteY84" fmla="*/ 5382749 h 5545853"/>
                <a:gd name="connsiteX85" fmla="*/ 2816849 w 5544591"/>
                <a:gd name="connsiteY85" fmla="*/ 5380479 h 5545853"/>
                <a:gd name="connsiteX86" fmla="*/ 2933874 w 5544591"/>
                <a:gd name="connsiteY86" fmla="*/ 5365383 h 5545853"/>
                <a:gd name="connsiteX87" fmla="*/ 3156281 w 5544591"/>
                <a:gd name="connsiteY87" fmla="*/ 5293155 h 5545853"/>
                <a:gd name="connsiteX88" fmla="*/ 3356684 w 5544591"/>
                <a:gd name="connsiteY88" fmla="*/ 5170407 h 5545853"/>
                <a:gd name="connsiteX89" fmla="*/ 3535577 w 5544591"/>
                <a:gd name="connsiteY89" fmla="*/ 5011545 h 5545853"/>
                <a:gd name="connsiteX90" fmla="*/ 3700261 w 5544591"/>
                <a:gd name="connsiteY90" fmla="*/ 4830481 h 5545853"/>
                <a:gd name="connsiteX91" fmla="*/ 3780086 w 5544591"/>
                <a:gd name="connsiteY91" fmla="*/ 4734967 h 5545853"/>
                <a:gd name="connsiteX92" fmla="*/ 3860109 w 5544591"/>
                <a:gd name="connsiteY92" fmla="*/ 4637774 h 5545853"/>
                <a:gd name="connsiteX93" fmla="*/ 4025385 w 5544591"/>
                <a:gd name="connsiteY93" fmla="*/ 4441910 h 5545853"/>
                <a:gd name="connsiteX94" fmla="*/ 4114388 w 5544591"/>
                <a:gd name="connsiteY94" fmla="*/ 4346593 h 5545853"/>
                <a:gd name="connsiteX95" fmla="*/ 4160665 w 5544591"/>
                <a:gd name="connsiteY95" fmla="*/ 4299822 h 5545853"/>
                <a:gd name="connsiteX96" fmla="*/ 4210297 w 5544591"/>
                <a:gd name="connsiteY96" fmla="*/ 4252361 h 5545853"/>
                <a:gd name="connsiteX97" fmla="*/ 4430138 w 5544591"/>
                <a:gd name="connsiteY97" fmla="*/ 4082941 h 5545853"/>
                <a:gd name="connsiteX98" fmla="*/ 4666754 w 5544591"/>
                <a:gd name="connsiteY98" fmla="*/ 3953878 h 5545853"/>
                <a:gd name="connsiteX99" fmla="*/ 4778550 w 5544591"/>
                <a:gd name="connsiteY99" fmla="*/ 3898720 h 5545853"/>
                <a:gd name="connsiteX100" fmla="*/ 4877913 w 5544591"/>
                <a:gd name="connsiteY100" fmla="*/ 3841589 h 5545853"/>
                <a:gd name="connsiteX101" fmla="*/ 5029176 w 5544591"/>
                <a:gd name="connsiteY101" fmla="*/ 3694370 h 5545853"/>
                <a:gd name="connsiteX102" fmla="*/ 5124987 w 5544591"/>
                <a:gd name="connsiteY102" fmla="*/ 3492586 h 5545853"/>
                <a:gd name="connsiteX103" fmla="*/ 5172153 w 5544591"/>
                <a:gd name="connsiteY103" fmla="*/ 3260410 h 5545853"/>
                <a:gd name="connsiteX104" fmla="*/ 5180441 w 5544591"/>
                <a:gd name="connsiteY104" fmla="*/ 3023696 h 5545853"/>
                <a:gd name="connsiteX105" fmla="*/ 5165048 w 5544591"/>
                <a:gd name="connsiteY105" fmla="*/ 2790040 h 5545853"/>
                <a:gd name="connsiteX106" fmla="*/ 5129723 w 5544591"/>
                <a:gd name="connsiteY106" fmla="*/ 2560036 h 5545853"/>
                <a:gd name="connsiteX107" fmla="*/ 5074467 w 5544591"/>
                <a:gd name="connsiteY107" fmla="*/ 2334076 h 5545853"/>
                <a:gd name="connsiteX108" fmla="*/ 4924091 w 5544591"/>
                <a:gd name="connsiteY108" fmla="*/ 1890348 h 5545853"/>
                <a:gd name="connsiteX109" fmla="*/ 4702572 w 5544591"/>
                <a:gd name="connsiteY109" fmla="*/ 1469610 h 5545853"/>
                <a:gd name="connsiteX110" fmla="*/ 4567490 w 5544591"/>
                <a:gd name="connsiteY110" fmla="*/ 1271082 h 5545853"/>
                <a:gd name="connsiteX111" fmla="*/ 4416818 w 5544591"/>
                <a:gd name="connsiteY111" fmla="*/ 1082717 h 5545853"/>
                <a:gd name="connsiteX112" fmla="*/ 4072846 w 5544591"/>
                <a:gd name="connsiteY112" fmla="*/ 741903 h 5545853"/>
                <a:gd name="connsiteX113" fmla="*/ 3674606 w 5544591"/>
                <a:gd name="connsiteY113" fmla="*/ 464240 h 5545853"/>
                <a:gd name="connsiteX114" fmla="*/ 3621323 w 5544591"/>
                <a:gd name="connsiteY114" fmla="*/ 435033 h 5545853"/>
                <a:gd name="connsiteX115" fmla="*/ 3567349 w 5544591"/>
                <a:gd name="connsiteY115" fmla="*/ 407207 h 5545853"/>
                <a:gd name="connsiteX116" fmla="*/ 3512488 w 5544591"/>
                <a:gd name="connsiteY116" fmla="*/ 381158 h 5545853"/>
                <a:gd name="connsiteX117" fmla="*/ 3457034 w 5544591"/>
                <a:gd name="connsiteY117" fmla="*/ 356490 h 5545853"/>
                <a:gd name="connsiteX118" fmla="*/ 3229299 w 5544591"/>
                <a:gd name="connsiteY118" fmla="*/ 274099 h 5545853"/>
                <a:gd name="connsiteX119" fmla="*/ 2993965 w 5544591"/>
                <a:gd name="connsiteY119" fmla="*/ 220816 h 5545853"/>
                <a:gd name="connsiteX120" fmla="*/ 2754587 w 5544591"/>
                <a:gd name="connsiteY120" fmla="*/ 200588 h 554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5544591" h="5545853">
                  <a:moveTo>
                    <a:pt x="2754587" y="86"/>
                  </a:moveTo>
                  <a:cubicBezTo>
                    <a:pt x="2844379" y="-802"/>
                    <a:pt x="2933973" y="5217"/>
                    <a:pt x="3022580" y="16663"/>
                  </a:cubicBezTo>
                  <a:cubicBezTo>
                    <a:pt x="3111287" y="27616"/>
                    <a:pt x="3198908" y="44883"/>
                    <a:pt x="3285344" y="66295"/>
                  </a:cubicBezTo>
                  <a:cubicBezTo>
                    <a:pt x="3458218" y="109316"/>
                    <a:pt x="3625665" y="170887"/>
                    <a:pt x="3786105" y="246668"/>
                  </a:cubicBezTo>
                  <a:cubicBezTo>
                    <a:pt x="3866227" y="284854"/>
                    <a:pt x="3944967" y="325901"/>
                    <a:pt x="4021636" y="370600"/>
                  </a:cubicBezTo>
                  <a:cubicBezTo>
                    <a:pt x="4098501" y="415002"/>
                    <a:pt x="4173591" y="462464"/>
                    <a:pt x="4246411" y="513477"/>
                  </a:cubicBezTo>
                  <a:cubicBezTo>
                    <a:pt x="4392051" y="615307"/>
                    <a:pt x="4530587" y="727892"/>
                    <a:pt x="4659058" y="851824"/>
                  </a:cubicBezTo>
                  <a:cubicBezTo>
                    <a:pt x="4787529" y="975756"/>
                    <a:pt x="4907119" y="1109851"/>
                    <a:pt x="5014573" y="1254209"/>
                  </a:cubicBezTo>
                  <a:cubicBezTo>
                    <a:pt x="5122422" y="1398270"/>
                    <a:pt x="5217641" y="1552692"/>
                    <a:pt x="5299243" y="1715205"/>
                  </a:cubicBezTo>
                  <a:cubicBezTo>
                    <a:pt x="5339698" y="1796609"/>
                    <a:pt x="5376306" y="1880283"/>
                    <a:pt x="5409360" y="1965635"/>
                  </a:cubicBezTo>
                  <a:cubicBezTo>
                    <a:pt x="5417452" y="1987047"/>
                    <a:pt x="5425838" y="2008360"/>
                    <a:pt x="5433140" y="2030068"/>
                  </a:cubicBezTo>
                  <a:lnTo>
                    <a:pt x="5454947" y="2095389"/>
                  </a:lnTo>
                  <a:lnTo>
                    <a:pt x="5474287" y="2161598"/>
                  </a:lnTo>
                  <a:cubicBezTo>
                    <a:pt x="5480601" y="2183700"/>
                    <a:pt x="5485733" y="2206197"/>
                    <a:pt x="5491258" y="2228497"/>
                  </a:cubicBezTo>
                  <a:cubicBezTo>
                    <a:pt x="5533490" y="2407883"/>
                    <a:pt x="5548488" y="2593880"/>
                    <a:pt x="5543752" y="2778298"/>
                  </a:cubicBezTo>
                  <a:cubicBezTo>
                    <a:pt x="5541285" y="2870557"/>
                    <a:pt x="5531517" y="2962618"/>
                    <a:pt x="5514446" y="3053100"/>
                  </a:cubicBezTo>
                  <a:cubicBezTo>
                    <a:pt x="5497277" y="3143582"/>
                    <a:pt x="5473497" y="3232387"/>
                    <a:pt x="5446165" y="3319219"/>
                  </a:cubicBezTo>
                  <a:cubicBezTo>
                    <a:pt x="5418931" y="3406248"/>
                    <a:pt x="5389725" y="3490908"/>
                    <a:pt x="5355190" y="3576457"/>
                  </a:cubicBezTo>
                  <a:cubicBezTo>
                    <a:pt x="5337922" y="3619182"/>
                    <a:pt x="5319174" y="3661907"/>
                    <a:pt x="5297960" y="3704336"/>
                  </a:cubicBezTo>
                  <a:cubicBezTo>
                    <a:pt x="5276351" y="3746568"/>
                    <a:pt x="5252472" y="3788602"/>
                    <a:pt x="5224350" y="3828860"/>
                  </a:cubicBezTo>
                  <a:cubicBezTo>
                    <a:pt x="5196623" y="3869316"/>
                    <a:pt x="5164949" y="3908094"/>
                    <a:pt x="5130118" y="3943813"/>
                  </a:cubicBezTo>
                  <a:cubicBezTo>
                    <a:pt x="5112653" y="3961574"/>
                    <a:pt x="5094498" y="3978645"/>
                    <a:pt x="5075849" y="3994827"/>
                  </a:cubicBezTo>
                  <a:cubicBezTo>
                    <a:pt x="5057200" y="4010910"/>
                    <a:pt x="5037958" y="4026007"/>
                    <a:pt x="5018619" y="4040512"/>
                  </a:cubicBezTo>
                  <a:cubicBezTo>
                    <a:pt x="4940865" y="4098334"/>
                    <a:pt x="4862125" y="4141651"/>
                    <a:pt x="4790390" y="4184475"/>
                  </a:cubicBezTo>
                  <a:cubicBezTo>
                    <a:pt x="4718261" y="4226904"/>
                    <a:pt x="4651756" y="4269037"/>
                    <a:pt x="4589790" y="4315511"/>
                  </a:cubicBezTo>
                  <a:cubicBezTo>
                    <a:pt x="4558609" y="4338502"/>
                    <a:pt x="4528811" y="4362874"/>
                    <a:pt x="4499899" y="4388233"/>
                  </a:cubicBezTo>
                  <a:cubicBezTo>
                    <a:pt x="4470791" y="4413295"/>
                    <a:pt x="4442768" y="4439838"/>
                    <a:pt x="4415436" y="4467072"/>
                  </a:cubicBezTo>
                  <a:cubicBezTo>
                    <a:pt x="4401622" y="4480886"/>
                    <a:pt x="4388696" y="4494404"/>
                    <a:pt x="4374685" y="4509205"/>
                  </a:cubicBezTo>
                  <a:lnTo>
                    <a:pt x="4332749" y="4554101"/>
                  </a:lnTo>
                  <a:lnTo>
                    <a:pt x="4248680" y="4645274"/>
                  </a:lnTo>
                  <a:cubicBezTo>
                    <a:pt x="4192141" y="4706352"/>
                    <a:pt x="4133826" y="4767232"/>
                    <a:pt x="4074820" y="4828902"/>
                  </a:cubicBezTo>
                  <a:cubicBezTo>
                    <a:pt x="4045317" y="4859688"/>
                    <a:pt x="4015222" y="4890375"/>
                    <a:pt x="3984930" y="4921161"/>
                  </a:cubicBezTo>
                  <a:cubicBezTo>
                    <a:pt x="3954440" y="4951749"/>
                    <a:pt x="3923457" y="4982140"/>
                    <a:pt x="3891981" y="5012432"/>
                  </a:cubicBezTo>
                  <a:cubicBezTo>
                    <a:pt x="3829126" y="5073017"/>
                    <a:pt x="3763115" y="5131924"/>
                    <a:pt x="3693649" y="5187970"/>
                  </a:cubicBezTo>
                  <a:cubicBezTo>
                    <a:pt x="3624283" y="5244016"/>
                    <a:pt x="3550772" y="5296707"/>
                    <a:pt x="3473019" y="5343774"/>
                  </a:cubicBezTo>
                  <a:cubicBezTo>
                    <a:pt x="3395265" y="5390742"/>
                    <a:pt x="3312874" y="5431591"/>
                    <a:pt x="3226931" y="5463562"/>
                  </a:cubicBezTo>
                  <a:cubicBezTo>
                    <a:pt x="3140987" y="5495630"/>
                    <a:pt x="3051689" y="5518719"/>
                    <a:pt x="2961404" y="5531941"/>
                  </a:cubicBezTo>
                  <a:cubicBezTo>
                    <a:pt x="2916212" y="5538355"/>
                    <a:pt x="2870921" y="5542894"/>
                    <a:pt x="2825532" y="5544571"/>
                  </a:cubicBezTo>
                  <a:lnTo>
                    <a:pt x="2791589" y="5545656"/>
                  </a:lnTo>
                  <a:lnTo>
                    <a:pt x="2757646" y="5545854"/>
                  </a:lnTo>
                  <a:lnTo>
                    <a:pt x="2691733" y="5544374"/>
                  </a:lnTo>
                  <a:cubicBezTo>
                    <a:pt x="2340756" y="5532829"/>
                    <a:pt x="1991654" y="5456556"/>
                    <a:pt x="1666332" y="5316738"/>
                  </a:cubicBezTo>
                  <a:cubicBezTo>
                    <a:pt x="1585125" y="5281610"/>
                    <a:pt x="1505299" y="5242733"/>
                    <a:pt x="1427940" y="5199515"/>
                  </a:cubicBezTo>
                  <a:cubicBezTo>
                    <a:pt x="1350285" y="5156592"/>
                    <a:pt x="1274999" y="5109329"/>
                    <a:pt x="1202178" y="5058315"/>
                  </a:cubicBezTo>
                  <a:cubicBezTo>
                    <a:pt x="1056736" y="4956288"/>
                    <a:pt x="920963" y="4840052"/>
                    <a:pt x="795847" y="4713061"/>
                  </a:cubicBezTo>
                  <a:cubicBezTo>
                    <a:pt x="670829" y="4586169"/>
                    <a:pt x="555975" y="4445759"/>
                    <a:pt x="456809" y="4295678"/>
                  </a:cubicBezTo>
                  <a:cubicBezTo>
                    <a:pt x="357545" y="4145302"/>
                    <a:pt x="272983" y="3984861"/>
                    <a:pt x="204209" y="3817316"/>
                  </a:cubicBezTo>
                  <a:cubicBezTo>
                    <a:pt x="135336" y="3649869"/>
                    <a:pt x="83434" y="3475022"/>
                    <a:pt x="48307" y="3296623"/>
                  </a:cubicBezTo>
                  <a:cubicBezTo>
                    <a:pt x="30546" y="3207423"/>
                    <a:pt x="18113" y="3117138"/>
                    <a:pt x="9726" y="3026557"/>
                  </a:cubicBezTo>
                  <a:cubicBezTo>
                    <a:pt x="2424" y="2935878"/>
                    <a:pt x="-1523" y="2844803"/>
                    <a:pt x="549" y="2753828"/>
                  </a:cubicBezTo>
                  <a:cubicBezTo>
                    <a:pt x="2128" y="2662852"/>
                    <a:pt x="8641" y="2571975"/>
                    <a:pt x="19791" y="2481789"/>
                  </a:cubicBezTo>
                  <a:cubicBezTo>
                    <a:pt x="30743" y="2391504"/>
                    <a:pt x="46333" y="2301909"/>
                    <a:pt x="66068" y="2213302"/>
                  </a:cubicBezTo>
                  <a:cubicBezTo>
                    <a:pt x="105339" y="2036087"/>
                    <a:pt x="160398" y="1862621"/>
                    <a:pt x="230258" y="1695668"/>
                  </a:cubicBezTo>
                  <a:cubicBezTo>
                    <a:pt x="370077" y="1361761"/>
                    <a:pt x="569690" y="1053608"/>
                    <a:pt x="818048" y="790746"/>
                  </a:cubicBezTo>
                  <a:cubicBezTo>
                    <a:pt x="880409" y="725326"/>
                    <a:pt x="944151" y="661091"/>
                    <a:pt x="1011741" y="600703"/>
                  </a:cubicBezTo>
                  <a:cubicBezTo>
                    <a:pt x="1079332" y="540415"/>
                    <a:pt x="1152645" y="486638"/>
                    <a:pt x="1227833" y="436315"/>
                  </a:cubicBezTo>
                  <a:cubicBezTo>
                    <a:pt x="1378506" y="335867"/>
                    <a:pt x="1540821" y="253476"/>
                    <a:pt x="1708958" y="189537"/>
                  </a:cubicBezTo>
                  <a:cubicBezTo>
                    <a:pt x="1877096" y="125400"/>
                    <a:pt x="2050956" y="80109"/>
                    <a:pt x="2225803" y="48731"/>
                  </a:cubicBezTo>
                  <a:cubicBezTo>
                    <a:pt x="2400848" y="17650"/>
                    <a:pt x="2577668" y="1369"/>
                    <a:pt x="2754587" y="86"/>
                  </a:cubicBezTo>
                  <a:close/>
                  <a:moveTo>
                    <a:pt x="2754587" y="200588"/>
                  </a:moveTo>
                  <a:cubicBezTo>
                    <a:pt x="2592173" y="199404"/>
                    <a:pt x="2429660" y="220520"/>
                    <a:pt x="2273462" y="263146"/>
                  </a:cubicBezTo>
                  <a:cubicBezTo>
                    <a:pt x="2117066" y="305378"/>
                    <a:pt x="1967874" y="369909"/>
                    <a:pt x="1827858" y="447663"/>
                  </a:cubicBezTo>
                  <a:cubicBezTo>
                    <a:pt x="1687744" y="525614"/>
                    <a:pt x="1556609" y="617181"/>
                    <a:pt x="1433663" y="717136"/>
                  </a:cubicBezTo>
                  <a:cubicBezTo>
                    <a:pt x="1371993" y="767064"/>
                    <a:pt x="1313283" y="820150"/>
                    <a:pt x="1254179" y="872742"/>
                  </a:cubicBezTo>
                  <a:cubicBezTo>
                    <a:pt x="1195074" y="925236"/>
                    <a:pt x="1137450" y="979801"/>
                    <a:pt x="1084265" y="1038610"/>
                  </a:cubicBezTo>
                  <a:cubicBezTo>
                    <a:pt x="870048" y="1272364"/>
                    <a:pt x="699049" y="1545785"/>
                    <a:pt x="581334" y="1839729"/>
                  </a:cubicBezTo>
                  <a:cubicBezTo>
                    <a:pt x="522426" y="1986652"/>
                    <a:pt x="476938" y="2138804"/>
                    <a:pt x="446153" y="2293522"/>
                  </a:cubicBezTo>
                  <a:cubicBezTo>
                    <a:pt x="430859" y="2370881"/>
                    <a:pt x="419018" y="2448931"/>
                    <a:pt x="410335" y="2527178"/>
                  </a:cubicBezTo>
                  <a:cubicBezTo>
                    <a:pt x="401948" y="2605425"/>
                    <a:pt x="396619" y="2684066"/>
                    <a:pt x="394350" y="2762610"/>
                  </a:cubicBezTo>
                  <a:cubicBezTo>
                    <a:pt x="392376" y="2841251"/>
                    <a:pt x="392968" y="2919991"/>
                    <a:pt x="397902" y="2998534"/>
                  </a:cubicBezTo>
                  <a:cubicBezTo>
                    <a:pt x="401849" y="3077078"/>
                    <a:pt x="409841" y="3155423"/>
                    <a:pt x="420498" y="3233473"/>
                  </a:cubicBezTo>
                  <a:cubicBezTo>
                    <a:pt x="442403" y="3389474"/>
                    <a:pt x="478912" y="3543895"/>
                    <a:pt x="530912" y="3693581"/>
                  </a:cubicBezTo>
                  <a:cubicBezTo>
                    <a:pt x="582814" y="3843168"/>
                    <a:pt x="649121" y="3988413"/>
                    <a:pt x="729342" y="4125962"/>
                  </a:cubicBezTo>
                  <a:cubicBezTo>
                    <a:pt x="769600" y="4194638"/>
                    <a:pt x="812917" y="4261834"/>
                    <a:pt x="859490" y="4326661"/>
                  </a:cubicBezTo>
                  <a:cubicBezTo>
                    <a:pt x="882678" y="4359223"/>
                    <a:pt x="906952" y="4390996"/>
                    <a:pt x="931718" y="4422373"/>
                  </a:cubicBezTo>
                  <a:cubicBezTo>
                    <a:pt x="956880" y="4453652"/>
                    <a:pt x="982534" y="4484734"/>
                    <a:pt x="1009077" y="4515125"/>
                  </a:cubicBezTo>
                  <a:cubicBezTo>
                    <a:pt x="1114952" y="4636689"/>
                    <a:pt x="1232076" y="4748781"/>
                    <a:pt x="1358080" y="4850215"/>
                  </a:cubicBezTo>
                  <a:cubicBezTo>
                    <a:pt x="1374065" y="4862648"/>
                    <a:pt x="1389557" y="4875673"/>
                    <a:pt x="1405640" y="4887908"/>
                  </a:cubicBezTo>
                  <a:lnTo>
                    <a:pt x="1454088" y="4924615"/>
                  </a:lnTo>
                  <a:lnTo>
                    <a:pt x="1503227" y="4960432"/>
                  </a:lnTo>
                  <a:lnTo>
                    <a:pt x="1553254" y="4995066"/>
                  </a:lnTo>
                  <a:cubicBezTo>
                    <a:pt x="1620548" y="5040258"/>
                    <a:pt x="1689717" y="5082983"/>
                    <a:pt x="1761156" y="5122057"/>
                  </a:cubicBezTo>
                  <a:cubicBezTo>
                    <a:pt x="1903836" y="5200107"/>
                    <a:pt x="2054706" y="5265033"/>
                    <a:pt x="2212186" y="5309534"/>
                  </a:cubicBezTo>
                  <a:cubicBezTo>
                    <a:pt x="2369568" y="5353937"/>
                    <a:pt x="2532673" y="5378605"/>
                    <a:pt x="2696272" y="5382354"/>
                  </a:cubicBezTo>
                  <a:lnTo>
                    <a:pt x="2757547" y="5382749"/>
                  </a:lnTo>
                  <a:cubicBezTo>
                    <a:pt x="2777380" y="5382453"/>
                    <a:pt x="2797115" y="5381861"/>
                    <a:pt x="2816849" y="5380479"/>
                  </a:cubicBezTo>
                  <a:cubicBezTo>
                    <a:pt x="2856219" y="5377618"/>
                    <a:pt x="2895392" y="5372882"/>
                    <a:pt x="2933874" y="5365383"/>
                  </a:cubicBezTo>
                  <a:cubicBezTo>
                    <a:pt x="3010937" y="5350681"/>
                    <a:pt x="3085632" y="5326308"/>
                    <a:pt x="3156281" y="5293155"/>
                  </a:cubicBezTo>
                  <a:cubicBezTo>
                    <a:pt x="3227128" y="5260297"/>
                    <a:pt x="3293731" y="5218164"/>
                    <a:pt x="3356684" y="5170407"/>
                  </a:cubicBezTo>
                  <a:cubicBezTo>
                    <a:pt x="3419736" y="5122847"/>
                    <a:pt x="3478840" y="5068873"/>
                    <a:pt x="3535577" y="5011545"/>
                  </a:cubicBezTo>
                  <a:cubicBezTo>
                    <a:pt x="3592412" y="4954216"/>
                    <a:pt x="3646484" y="4893039"/>
                    <a:pt x="3700261" y="4830481"/>
                  </a:cubicBezTo>
                  <a:cubicBezTo>
                    <a:pt x="3727099" y="4799103"/>
                    <a:pt x="3753544" y="4767232"/>
                    <a:pt x="3780086" y="4734967"/>
                  </a:cubicBezTo>
                  <a:lnTo>
                    <a:pt x="3860109" y="4637774"/>
                  </a:lnTo>
                  <a:cubicBezTo>
                    <a:pt x="3913886" y="4572651"/>
                    <a:pt x="3967662" y="4506245"/>
                    <a:pt x="4025385" y="4441910"/>
                  </a:cubicBezTo>
                  <a:cubicBezTo>
                    <a:pt x="4054296" y="4409743"/>
                    <a:pt x="4083898" y="4377971"/>
                    <a:pt x="4114388" y="4346593"/>
                  </a:cubicBezTo>
                  <a:lnTo>
                    <a:pt x="4160665" y="4299822"/>
                  </a:lnTo>
                  <a:cubicBezTo>
                    <a:pt x="4176255" y="4284331"/>
                    <a:pt x="4193424" y="4267853"/>
                    <a:pt x="4210297" y="4252361"/>
                  </a:cubicBezTo>
                  <a:cubicBezTo>
                    <a:pt x="4277986" y="4189507"/>
                    <a:pt x="4352385" y="4132672"/>
                    <a:pt x="4430138" y="4082941"/>
                  </a:cubicBezTo>
                  <a:cubicBezTo>
                    <a:pt x="4507793" y="4033013"/>
                    <a:pt x="4589297" y="3991472"/>
                    <a:pt x="4666754" y="3953878"/>
                  </a:cubicBezTo>
                  <a:cubicBezTo>
                    <a:pt x="4705434" y="3935130"/>
                    <a:pt x="4743126" y="3917172"/>
                    <a:pt x="4778550" y="3898720"/>
                  </a:cubicBezTo>
                  <a:cubicBezTo>
                    <a:pt x="4814071" y="3880466"/>
                    <a:pt x="4847521" y="3862014"/>
                    <a:pt x="4877913" y="3841589"/>
                  </a:cubicBezTo>
                  <a:cubicBezTo>
                    <a:pt x="4939089" y="3801331"/>
                    <a:pt x="4988622" y="3753475"/>
                    <a:pt x="5029176" y="3694370"/>
                  </a:cubicBezTo>
                  <a:cubicBezTo>
                    <a:pt x="5069435" y="3635364"/>
                    <a:pt x="5101208" y="3566491"/>
                    <a:pt x="5124987" y="3492586"/>
                  </a:cubicBezTo>
                  <a:cubicBezTo>
                    <a:pt x="5148570" y="3418779"/>
                    <a:pt x="5163667" y="3339151"/>
                    <a:pt x="5172153" y="3260410"/>
                  </a:cubicBezTo>
                  <a:cubicBezTo>
                    <a:pt x="5180342" y="3181374"/>
                    <a:pt x="5182118" y="3102140"/>
                    <a:pt x="5180441" y="3023696"/>
                  </a:cubicBezTo>
                  <a:cubicBezTo>
                    <a:pt x="5177974" y="2945153"/>
                    <a:pt x="5172646" y="2867301"/>
                    <a:pt x="5165048" y="2790040"/>
                  </a:cubicBezTo>
                  <a:cubicBezTo>
                    <a:pt x="5157450" y="2712780"/>
                    <a:pt x="5145906" y="2635914"/>
                    <a:pt x="5129723" y="2560036"/>
                  </a:cubicBezTo>
                  <a:cubicBezTo>
                    <a:pt x="5113739" y="2484058"/>
                    <a:pt x="5094695" y="2408968"/>
                    <a:pt x="5074467" y="2334076"/>
                  </a:cubicBezTo>
                  <a:cubicBezTo>
                    <a:pt x="5034012" y="2184391"/>
                    <a:pt x="4986452" y="2035100"/>
                    <a:pt x="4924091" y="1890348"/>
                  </a:cubicBezTo>
                  <a:cubicBezTo>
                    <a:pt x="4861730" y="1745596"/>
                    <a:pt x="4787529" y="1604791"/>
                    <a:pt x="4702572" y="1469610"/>
                  </a:cubicBezTo>
                  <a:cubicBezTo>
                    <a:pt x="4659847" y="1402118"/>
                    <a:pt x="4614951" y="1335811"/>
                    <a:pt x="4567490" y="1271082"/>
                  </a:cubicBezTo>
                  <a:cubicBezTo>
                    <a:pt x="4520029" y="1206353"/>
                    <a:pt x="4469410" y="1143795"/>
                    <a:pt x="4416818" y="1082717"/>
                  </a:cubicBezTo>
                  <a:cubicBezTo>
                    <a:pt x="4311929" y="960363"/>
                    <a:pt x="4196877" y="846002"/>
                    <a:pt x="4072846" y="741903"/>
                  </a:cubicBezTo>
                  <a:cubicBezTo>
                    <a:pt x="3949112" y="637409"/>
                    <a:pt x="3815806" y="543868"/>
                    <a:pt x="3674606" y="464240"/>
                  </a:cubicBezTo>
                  <a:cubicBezTo>
                    <a:pt x="3656845" y="454570"/>
                    <a:pt x="3639183" y="444505"/>
                    <a:pt x="3621323" y="435033"/>
                  </a:cubicBezTo>
                  <a:lnTo>
                    <a:pt x="3567349" y="407207"/>
                  </a:lnTo>
                  <a:lnTo>
                    <a:pt x="3512488" y="381158"/>
                  </a:lnTo>
                  <a:cubicBezTo>
                    <a:pt x="3494134" y="372573"/>
                    <a:pt x="3475486" y="364778"/>
                    <a:pt x="3457034" y="356490"/>
                  </a:cubicBezTo>
                  <a:cubicBezTo>
                    <a:pt x="3382832" y="324323"/>
                    <a:pt x="3306559" y="297188"/>
                    <a:pt x="3229299" y="274099"/>
                  </a:cubicBezTo>
                  <a:cubicBezTo>
                    <a:pt x="3152038" y="251108"/>
                    <a:pt x="3073298" y="233544"/>
                    <a:pt x="2993965" y="220816"/>
                  </a:cubicBezTo>
                  <a:cubicBezTo>
                    <a:pt x="2914535" y="208284"/>
                    <a:pt x="2834511" y="201574"/>
                    <a:pt x="2754587" y="20058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38EF5A-7D48-4F87-80DD-69C1A04EA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52559" y="111079"/>
              <a:ext cx="6584749" cy="6477946"/>
            </a:xfrm>
            <a:custGeom>
              <a:avLst/>
              <a:gdLst>
                <a:gd name="connsiteX0" fmla="*/ 3053902 w 6107804"/>
                <a:gd name="connsiteY0" fmla="*/ 0 h 6008737"/>
                <a:gd name="connsiteX1" fmla="*/ 0 w 6107804"/>
                <a:gd name="connsiteY1" fmla="*/ 3004369 h 6008737"/>
                <a:gd name="connsiteX2" fmla="*/ 3053902 w 6107804"/>
                <a:gd name="connsiteY2" fmla="*/ 6008738 h 6008737"/>
                <a:gd name="connsiteX3" fmla="*/ 6107804 w 6107804"/>
                <a:gd name="connsiteY3" fmla="*/ 3004369 h 6008737"/>
                <a:gd name="connsiteX4" fmla="*/ 3053902 w 6107804"/>
                <a:gd name="connsiteY4" fmla="*/ 0 h 6008737"/>
                <a:gd name="connsiteX5" fmla="*/ 5733442 w 6107804"/>
                <a:gd name="connsiteY5" fmla="*/ 3262890 h 6008737"/>
                <a:gd name="connsiteX6" fmla="*/ 5726634 w 6107804"/>
                <a:gd name="connsiteY6" fmla="*/ 3326040 h 6008737"/>
                <a:gd name="connsiteX7" fmla="*/ 5717556 w 6107804"/>
                <a:gd name="connsiteY7" fmla="*/ 3388993 h 6008737"/>
                <a:gd name="connsiteX8" fmla="*/ 5706801 w 6107804"/>
                <a:gd name="connsiteY8" fmla="*/ 3451847 h 6008737"/>
                <a:gd name="connsiteX9" fmla="*/ 5644342 w 6107804"/>
                <a:gd name="connsiteY9" fmla="*/ 3698034 h 6008737"/>
                <a:gd name="connsiteX10" fmla="*/ 5539453 w 6107804"/>
                <a:gd name="connsiteY10" fmla="*/ 3919651 h 6008737"/>
                <a:gd name="connsiteX11" fmla="*/ 5370625 w 6107804"/>
                <a:gd name="connsiteY11" fmla="*/ 4093906 h 6008737"/>
                <a:gd name="connsiteX12" fmla="*/ 5145949 w 6107804"/>
                <a:gd name="connsiteY12" fmla="*/ 4231751 h 6008737"/>
                <a:gd name="connsiteX13" fmla="*/ 4699161 w 6107804"/>
                <a:gd name="connsiteY13" fmla="*/ 4557961 h 6008737"/>
                <a:gd name="connsiteX14" fmla="*/ 4603646 w 6107804"/>
                <a:gd name="connsiteY14" fmla="*/ 4655745 h 6008737"/>
                <a:gd name="connsiteX15" fmla="*/ 4510994 w 6107804"/>
                <a:gd name="connsiteY15" fmla="*/ 4754615 h 6008737"/>
                <a:gd name="connsiteX16" fmla="*/ 4327463 w 6107804"/>
                <a:gd name="connsiteY16" fmla="*/ 4952058 h 6008737"/>
                <a:gd name="connsiteX17" fmla="*/ 4235008 w 6107804"/>
                <a:gd name="connsiteY17" fmla="*/ 5049250 h 6008737"/>
                <a:gd name="connsiteX18" fmla="*/ 4140479 w 6107804"/>
                <a:gd name="connsiteY18" fmla="*/ 5143778 h 6008737"/>
                <a:gd name="connsiteX19" fmla="*/ 3942444 w 6107804"/>
                <a:gd name="connsiteY19" fmla="*/ 5320795 h 6008737"/>
                <a:gd name="connsiteX20" fmla="*/ 3726550 w 6107804"/>
                <a:gd name="connsiteY20" fmla="*/ 5470383 h 6008737"/>
                <a:gd name="connsiteX21" fmla="*/ 3490921 w 6107804"/>
                <a:gd name="connsiteY21" fmla="*/ 5578330 h 6008737"/>
                <a:gd name="connsiteX22" fmla="*/ 3429349 w 6107804"/>
                <a:gd name="connsiteY22" fmla="*/ 5597374 h 6008737"/>
                <a:gd name="connsiteX23" fmla="*/ 3366989 w 6107804"/>
                <a:gd name="connsiteY23" fmla="*/ 5613062 h 6008737"/>
                <a:gd name="connsiteX24" fmla="*/ 3303838 w 6107804"/>
                <a:gd name="connsiteY24" fmla="*/ 5625002 h 6008737"/>
                <a:gd name="connsiteX25" fmla="*/ 3240195 w 6107804"/>
                <a:gd name="connsiteY25" fmla="*/ 5633487 h 6008737"/>
                <a:gd name="connsiteX26" fmla="*/ 3176157 w 6107804"/>
                <a:gd name="connsiteY26" fmla="*/ 5638717 h 6008737"/>
                <a:gd name="connsiteX27" fmla="*/ 3111921 w 6107804"/>
                <a:gd name="connsiteY27" fmla="*/ 5640789 h 6008737"/>
                <a:gd name="connsiteX28" fmla="*/ 3047488 w 6107804"/>
                <a:gd name="connsiteY28" fmla="*/ 5639803 h 6008737"/>
                <a:gd name="connsiteX29" fmla="*/ 2981576 w 6107804"/>
                <a:gd name="connsiteY29" fmla="*/ 5635560 h 6008737"/>
                <a:gd name="connsiteX30" fmla="*/ 2463547 w 6107804"/>
                <a:gd name="connsiteY30" fmla="*/ 5552280 h 6008737"/>
                <a:gd name="connsiteX31" fmla="*/ 2338135 w 6107804"/>
                <a:gd name="connsiteY31" fmla="*/ 5515673 h 6008737"/>
                <a:gd name="connsiteX32" fmla="*/ 2214992 w 6107804"/>
                <a:gd name="connsiteY32" fmla="*/ 5472948 h 6008737"/>
                <a:gd name="connsiteX33" fmla="*/ 2154407 w 6107804"/>
                <a:gd name="connsiteY33" fmla="*/ 5449464 h 6008737"/>
                <a:gd name="connsiteX34" fmla="*/ 2094217 w 6107804"/>
                <a:gd name="connsiteY34" fmla="*/ 5424894 h 6008737"/>
                <a:gd name="connsiteX35" fmla="*/ 2064122 w 6107804"/>
                <a:gd name="connsiteY35" fmla="*/ 5412659 h 6008737"/>
                <a:gd name="connsiteX36" fmla="*/ 2034718 w 6107804"/>
                <a:gd name="connsiteY36" fmla="*/ 5398845 h 6008737"/>
                <a:gd name="connsiteX37" fmla="*/ 1976008 w 6107804"/>
                <a:gd name="connsiteY37" fmla="*/ 5371316 h 6008737"/>
                <a:gd name="connsiteX38" fmla="*/ 1151208 w 6107804"/>
                <a:gd name="connsiteY38" fmla="*/ 4764384 h 6008737"/>
                <a:gd name="connsiteX39" fmla="*/ 619661 w 6107804"/>
                <a:gd name="connsiteY39" fmla="*/ 3903173 h 6008737"/>
                <a:gd name="connsiteX40" fmla="*/ 485467 w 6107804"/>
                <a:gd name="connsiteY40" fmla="*/ 3416325 h 6008737"/>
                <a:gd name="connsiteX41" fmla="*/ 443531 w 6107804"/>
                <a:gd name="connsiteY41" fmla="*/ 2913393 h 6008737"/>
                <a:gd name="connsiteX42" fmla="*/ 492177 w 6107804"/>
                <a:gd name="connsiteY42" fmla="*/ 2410461 h 6008737"/>
                <a:gd name="connsiteX43" fmla="*/ 633968 w 6107804"/>
                <a:gd name="connsiteY43" fmla="*/ 1923909 h 6008737"/>
                <a:gd name="connsiteX44" fmla="*/ 1169067 w 6107804"/>
                <a:gd name="connsiteY44" fmla="*/ 1051845 h 6008737"/>
                <a:gd name="connsiteX45" fmla="*/ 2008274 w 6107804"/>
                <a:gd name="connsiteY45" fmla="*/ 423007 h 6008737"/>
                <a:gd name="connsiteX46" fmla="*/ 2069352 w 6107804"/>
                <a:gd name="connsiteY46" fmla="*/ 395873 h 6008737"/>
                <a:gd name="connsiteX47" fmla="*/ 2130923 w 6107804"/>
                <a:gd name="connsiteY47" fmla="*/ 369626 h 6008737"/>
                <a:gd name="connsiteX48" fmla="*/ 2193580 w 6107804"/>
                <a:gd name="connsiteY48" fmla="*/ 345846 h 6008737"/>
                <a:gd name="connsiteX49" fmla="*/ 2256730 w 6107804"/>
                <a:gd name="connsiteY49" fmla="*/ 323053 h 6008737"/>
                <a:gd name="connsiteX50" fmla="*/ 2320670 w 6107804"/>
                <a:gd name="connsiteY50" fmla="*/ 302529 h 6008737"/>
                <a:gd name="connsiteX51" fmla="*/ 2385004 w 6107804"/>
                <a:gd name="connsiteY51" fmla="*/ 283090 h 6008737"/>
                <a:gd name="connsiteX52" fmla="*/ 2450127 w 6107804"/>
                <a:gd name="connsiteY52" fmla="*/ 266119 h 6008737"/>
                <a:gd name="connsiteX53" fmla="*/ 2482788 w 6107804"/>
                <a:gd name="connsiteY53" fmla="*/ 257732 h 6008737"/>
                <a:gd name="connsiteX54" fmla="*/ 2499069 w 6107804"/>
                <a:gd name="connsiteY54" fmla="*/ 253587 h 6008737"/>
                <a:gd name="connsiteX55" fmla="*/ 2515547 w 6107804"/>
                <a:gd name="connsiteY55" fmla="*/ 250233 h 6008737"/>
                <a:gd name="connsiteX56" fmla="*/ 3051337 w 6107804"/>
                <a:gd name="connsiteY56" fmla="*/ 190832 h 6008737"/>
                <a:gd name="connsiteX57" fmla="*/ 3584364 w 6107804"/>
                <a:gd name="connsiteY57" fmla="*/ 263257 h 6008737"/>
                <a:gd name="connsiteX58" fmla="*/ 3839431 w 6107804"/>
                <a:gd name="connsiteY58" fmla="*/ 348313 h 6008737"/>
                <a:gd name="connsiteX59" fmla="*/ 4082756 w 6107804"/>
                <a:gd name="connsiteY59" fmla="*/ 460700 h 6008737"/>
                <a:gd name="connsiteX60" fmla="*/ 4312663 w 6107804"/>
                <a:gd name="connsiteY60" fmla="*/ 596374 h 6008737"/>
                <a:gd name="connsiteX61" fmla="*/ 4527768 w 6107804"/>
                <a:gd name="connsiteY61" fmla="*/ 752474 h 6008737"/>
                <a:gd name="connsiteX62" fmla="*/ 4728072 w 6107804"/>
                <a:gd name="connsiteY62" fmla="*/ 924952 h 6008737"/>
                <a:gd name="connsiteX63" fmla="*/ 4912589 w 6107804"/>
                <a:gd name="connsiteY63" fmla="*/ 1112232 h 6008737"/>
                <a:gd name="connsiteX64" fmla="*/ 5081911 w 6107804"/>
                <a:gd name="connsiteY64" fmla="*/ 1311352 h 6008737"/>
                <a:gd name="connsiteX65" fmla="*/ 5234852 w 6107804"/>
                <a:gd name="connsiteY65" fmla="*/ 1521327 h 6008737"/>
                <a:gd name="connsiteX66" fmla="*/ 5371020 w 6107804"/>
                <a:gd name="connsiteY66" fmla="*/ 1740774 h 6008737"/>
                <a:gd name="connsiteX67" fmla="*/ 5489229 w 6107804"/>
                <a:gd name="connsiteY67" fmla="*/ 1968607 h 6008737"/>
                <a:gd name="connsiteX68" fmla="*/ 5663681 w 6107804"/>
                <a:gd name="connsiteY68" fmla="*/ 2446773 h 6008737"/>
                <a:gd name="connsiteX69" fmla="*/ 5715385 w 6107804"/>
                <a:gd name="connsiteY69" fmla="*/ 2694736 h 6008737"/>
                <a:gd name="connsiteX70" fmla="*/ 5724266 w 6107804"/>
                <a:gd name="connsiteY70" fmla="*/ 2757393 h 6008737"/>
                <a:gd name="connsiteX71" fmla="*/ 5731469 w 6107804"/>
                <a:gd name="connsiteY71" fmla="*/ 2820247 h 6008737"/>
                <a:gd name="connsiteX72" fmla="*/ 5737291 w 6107804"/>
                <a:gd name="connsiteY72" fmla="*/ 2883200 h 6008737"/>
                <a:gd name="connsiteX73" fmla="*/ 5741139 w 6107804"/>
                <a:gd name="connsiteY73" fmla="*/ 2946350 h 6008737"/>
                <a:gd name="connsiteX74" fmla="*/ 5738376 w 6107804"/>
                <a:gd name="connsiteY74" fmla="*/ 3199542 h 6008737"/>
                <a:gd name="connsiteX75" fmla="*/ 5733442 w 6107804"/>
                <a:gd name="connsiteY75" fmla="*/ 3262890 h 600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107804" h="6008737">
                  <a:moveTo>
                    <a:pt x="3053902" y="0"/>
                  </a:moveTo>
                  <a:cubicBezTo>
                    <a:pt x="1367300" y="0"/>
                    <a:pt x="0" y="1345098"/>
                    <a:pt x="0" y="3004369"/>
                  </a:cubicBezTo>
                  <a:cubicBezTo>
                    <a:pt x="0" y="4663639"/>
                    <a:pt x="1367300" y="6008738"/>
                    <a:pt x="3053902" y="6008738"/>
                  </a:cubicBezTo>
                  <a:cubicBezTo>
                    <a:pt x="4740505" y="6008738"/>
                    <a:pt x="6107804" y="4663639"/>
                    <a:pt x="6107804" y="3004369"/>
                  </a:cubicBezTo>
                  <a:cubicBezTo>
                    <a:pt x="6107804" y="1345098"/>
                    <a:pt x="4740505" y="0"/>
                    <a:pt x="3053902" y="0"/>
                  </a:cubicBezTo>
                  <a:close/>
                  <a:moveTo>
                    <a:pt x="5733442" y="3262890"/>
                  </a:moveTo>
                  <a:lnTo>
                    <a:pt x="5726634" y="3326040"/>
                  </a:lnTo>
                  <a:lnTo>
                    <a:pt x="5717556" y="3388993"/>
                  </a:lnTo>
                  <a:cubicBezTo>
                    <a:pt x="5714596" y="3410010"/>
                    <a:pt x="5710353" y="3430830"/>
                    <a:pt x="5706801" y="3451847"/>
                  </a:cubicBezTo>
                  <a:cubicBezTo>
                    <a:pt x="5691013" y="3535422"/>
                    <a:pt x="5671081" y="3618800"/>
                    <a:pt x="5644342" y="3698034"/>
                  </a:cubicBezTo>
                  <a:cubicBezTo>
                    <a:pt x="5617601" y="3777267"/>
                    <a:pt x="5584349" y="3852949"/>
                    <a:pt x="5539453" y="3919651"/>
                  </a:cubicBezTo>
                  <a:cubicBezTo>
                    <a:pt x="5495248" y="3987044"/>
                    <a:pt x="5438511" y="4044274"/>
                    <a:pt x="5370625" y="4093906"/>
                  </a:cubicBezTo>
                  <a:cubicBezTo>
                    <a:pt x="5303034" y="4143834"/>
                    <a:pt x="5224788" y="4186362"/>
                    <a:pt x="5145949" y="4231751"/>
                  </a:cubicBezTo>
                  <a:cubicBezTo>
                    <a:pt x="4986692" y="4320655"/>
                    <a:pt x="4829803" y="4427813"/>
                    <a:pt x="4699161" y="4557961"/>
                  </a:cubicBezTo>
                  <a:cubicBezTo>
                    <a:pt x="4665909" y="4590326"/>
                    <a:pt x="4634728" y="4622888"/>
                    <a:pt x="4603646" y="4655745"/>
                  </a:cubicBezTo>
                  <a:lnTo>
                    <a:pt x="4510994" y="4754615"/>
                  </a:lnTo>
                  <a:cubicBezTo>
                    <a:pt x="4449619" y="4820626"/>
                    <a:pt x="4388936" y="4886836"/>
                    <a:pt x="4327463" y="4952058"/>
                  </a:cubicBezTo>
                  <a:cubicBezTo>
                    <a:pt x="4296776" y="4984718"/>
                    <a:pt x="4266089" y="5017181"/>
                    <a:pt x="4235008" y="5049250"/>
                  </a:cubicBezTo>
                  <a:cubicBezTo>
                    <a:pt x="4203926" y="5081318"/>
                    <a:pt x="4172351" y="5112794"/>
                    <a:pt x="4140479" y="5143778"/>
                  </a:cubicBezTo>
                  <a:cubicBezTo>
                    <a:pt x="4076935" y="5205941"/>
                    <a:pt x="4011120" y="5265441"/>
                    <a:pt x="3942444" y="5320795"/>
                  </a:cubicBezTo>
                  <a:cubicBezTo>
                    <a:pt x="3873966" y="5376348"/>
                    <a:pt x="3801738" y="5426375"/>
                    <a:pt x="3726550" y="5470383"/>
                  </a:cubicBezTo>
                  <a:cubicBezTo>
                    <a:pt x="3651164" y="5513897"/>
                    <a:pt x="3572424" y="5550800"/>
                    <a:pt x="3490921" y="5578330"/>
                  </a:cubicBezTo>
                  <a:cubicBezTo>
                    <a:pt x="3470595" y="5585434"/>
                    <a:pt x="3449775" y="5590960"/>
                    <a:pt x="3429349" y="5597374"/>
                  </a:cubicBezTo>
                  <a:cubicBezTo>
                    <a:pt x="3408629" y="5602998"/>
                    <a:pt x="3387710" y="5607833"/>
                    <a:pt x="3366989" y="5613062"/>
                  </a:cubicBezTo>
                  <a:cubicBezTo>
                    <a:pt x="3345873" y="5617108"/>
                    <a:pt x="3324856" y="5621252"/>
                    <a:pt x="3303838" y="5625002"/>
                  </a:cubicBezTo>
                  <a:cubicBezTo>
                    <a:pt x="3282526" y="5627764"/>
                    <a:pt x="3261410" y="5631119"/>
                    <a:pt x="3240195" y="5633487"/>
                  </a:cubicBezTo>
                  <a:cubicBezTo>
                    <a:pt x="3218783" y="5635165"/>
                    <a:pt x="3197569" y="5637533"/>
                    <a:pt x="3176157" y="5638717"/>
                  </a:cubicBezTo>
                  <a:cubicBezTo>
                    <a:pt x="3154745" y="5639309"/>
                    <a:pt x="3133333" y="5640592"/>
                    <a:pt x="3111921" y="5640789"/>
                  </a:cubicBezTo>
                  <a:cubicBezTo>
                    <a:pt x="3090411" y="5640395"/>
                    <a:pt x="3069098" y="5640395"/>
                    <a:pt x="3047488" y="5639803"/>
                  </a:cubicBezTo>
                  <a:lnTo>
                    <a:pt x="2981576" y="5635560"/>
                  </a:lnTo>
                  <a:cubicBezTo>
                    <a:pt x="2805939" y="5624509"/>
                    <a:pt x="2632276" y="5596190"/>
                    <a:pt x="2463547" y="5552280"/>
                  </a:cubicBezTo>
                  <a:lnTo>
                    <a:pt x="2338135" y="5515673"/>
                  </a:lnTo>
                  <a:cubicBezTo>
                    <a:pt x="2296791" y="5502254"/>
                    <a:pt x="2256039" y="5486960"/>
                    <a:pt x="2214992" y="5472948"/>
                  </a:cubicBezTo>
                  <a:cubicBezTo>
                    <a:pt x="2194369" y="5466337"/>
                    <a:pt x="2174438" y="5457555"/>
                    <a:pt x="2154407" y="5449464"/>
                  </a:cubicBezTo>
                  <a:lnTo>
                    <a:pt x="2094217" y="5424894"/>
                  </a:lnTo>
                  <a:lnTo>
                    <a:pt x="2064122" y="5412659"/>
                  </a:lnTo>
                  <a:lnTo>
                    <a:pt x="2034718" y="5398845"/>
                  </a:lnTo>
                  <a:lnTo>
                    <a:pt x="1976008" y="5371316"/>
                  </a:lnTo>
                  <a:cubicBezTo>
                    <a:pt x="1664895" y="5221137"/>
                    <a:pt x="1383087" y="5015208"/>
                    <a:pt x="1151208" y="4764384"/>
                  </a:cubicBezTo>
                  <a:cubicBezTo>
                    <a:pt x="919328" y="4513559"/>
                    <a:pt x="739844" y="4218529"/>
                    <a:pt x="619661" y="3903173"/>
                  </a:cubicBezTo>
                  <a:cubicBezTo>
                    <a:pt x="560063" y="3745298"/>
                    <a:pt x="514180" y="3582291"/>
                    <a:pt x="485467" y="3416325"/>
                  </a:cubicBezTo>
                  <a:cubicBezTo>
                    <a:pt x="456457" y="3250457"/>
                    <a:pt x="442248" y="3082024"/>
                    <a:pt x="443531" y="2913393"/>
                  </a:cubicBezTo>
                  <a:cubicBezTo>
                    <a:pt x="444419" y="2744763"/>
                    <a:pt x="460700" y="2576329"/>
                    <a:pt x="492177" y="2410461"/>
                  </a:cubicBezTo>
                  <a:cubicBezTo>
                    <a:pt x="523752" y="2244593"/>
                    <a:pt x="572200" y="2081784"/>
                    <a:pt x="633968" y="1923909"/>
                  </a:cubicBezTo>
                  <a:cubicBezTo>
                    <a:pt x="757802" y="1607961"/>
                    <a:pt x="937385" y="1310563"/>
                    <a:pt x="1169067" y="1051845"/>
                  </a:cubicBezTo>
                  <a:cubicBezTo>
                    <a:pt x="1400059" y="793225"/>
                    <a:pt x="1684826" y="573482"/>
                    <a:pt x="2008274" y="423007"/>
                  </a:cubicBezTo>
                  <a:lnTo>
                    <a:pt x="2069352" y="395873"/>
                  </a:lnTo>
                  <a:cubicBezTo>
                    <a:pt x="2089777" y="386992"/>
                    <a:pt x="2109906" y="377125"/>
                    <a:pt x="2130923" y="369626"/>
                  </a:cubicBezTo>
                  <a:lnTo>
                    <a:pt x="2193580" y="345846"/>
                  </a:lnTo>
                  <a:cubicBezTo>
                    <a:pt x="2214597" y="338149"/>
                    <a:pt x="2235220" y="329466"/>
                    <a:pt x="2256730" y="323053"/>
                  </a:cubicBezTo>
                  <a:lnTo>
                    <a:pt x="2320670" y="302529"/>
                  </a:lnTo>
                  <a:cubicBezTo>
                    <a:pt x="2342081" y="295918"/>
                    <a:pt x="2363197" y="288221"/>
                    <a:pt x="2385004" y="283090"/>
                  </a:cubicBezTo>
                  <a:lnTo>
                    <a:pt x="2450127" y="266119"/>
                  </a:lnTo>
                  <a:lnTo>
                    <a:pt x="2482788" y="257732"/>
                  </a:lnTo>
                  <a:lnTo>
                    <a:pt x="2499069" y="253587"/>
                  </a:lnTo>
                  <a:lnTo>
                    <a:pt x="2515547" y="250233"/>
                  </a:lnTo>
                  <a:cubicBezTo>
                    <a:pt x="2690986" y="211257"/>
                    <a:pt x="2871063" y="191424"/>
                    <a:pt x="3051337" y="190832"/>
                  </a:cubicBezTo>
                  <a:cubicBezTo>
                    <a:pt x="3231315" y="190635"/>
                    <a:pt x="3410997" y="216585"/>
                    <a:pt x="3584364" y="263257"/>
                  </a:cubicBezTo>
                  <a:cubicBezTo>
                    <a:pt x="3671096" y="286445"/>
                    <a:pt x="3756250" y="315159"/>
                    <a:pt x="3839431" y="348313"/>
                  </a:cubicBezTo>
                  <a:cubicBezTo>
                    <a:pt x="3922809" y="380973"/>
                    <a:pt x="4003818" y="419159"/>
                    <a:pt x="4082756" y="460700"/>
                  </a:cubicBezTo>
                  <a:cubicBezTo>
                    <a:pt x="4161793" y="502044"/>
                    <a:pt x="4238264" y="547926"/>
                    <a:pt x="4312663" y="596374"/>
                  </a:cubicBezTo>
                  <a:cubicBezTo>
                    <a:pt x="4386864" y="645217"/>
                    <a:pt x="4458500" y="697612"/>
                    <a:pt x="4527768" y="752474"/>
                  </a:cubicBezTo>
                  <a:cubicBezTo>
                    <a:pt x="4597036" y="807335"/>
                    <a:pt x="4663837" y="864960"/>
                    <a:pt x="4728072" y="924952"/>
                  </a:cubicBezTo>
                  <a:cubicBezTo>
                    <a:pt x="4792406" y="984846"/>
                    <a:pt x="4853484" y="1047898"/>
                    <a:pt x="4912589" y="1112232"/>
                  </a:cubicBezTo>
                  <a:cubicBezTo>
                    <a:pt x="4971595" y="1176764"/>
                    <a:pt x="5028134" y="1243170"/>
                    <a:pt x="5081911" y="1311352"/>
                  </a:cubicBezTo>
                  <a:cubicBezTo>
                    <a:pt x="5135292" y="1379930"/>
                    <a:pt x="5186700" y="1449691"/>
                    <a:pt x="5234852" y="1521327"/>
                  </a:cubicBezTo>
                  <a:cubicBezTo>
                    <a:pt x="5283103" y="1592963"/>
                    <a:pt x="5328887" y="1665980"/>
                    <a:pt x="5371020" y="1740774"/>
                  </a:cubicBezTo>
                  <a:cubicBezTo>
                    <a:pt x="5413547" y="1815370"/>
                    <a:pt x="5452917" y="1891446"/>
                    <a:pt x="5489229" y="1968607"/>
                  </a:cubicBezTo>
                  <a:cubicBezTo>
                    <a:pt x="5561654" y="2123227"/>
                    <a:pt x="5620266" y="2283273"/>
                    <a:pt x="5663681" y="2446773"/>
                  </a:cubicBezTo>
                  <a:cubicBezTo>
                    <a:pt x="5684896" y="2528670"/>
                    <a:pt x="5702163" y="2611358"/>
                    <a:pt x="5715385" y="2694736"/>
                  </a:cubicBezTo>
                  <a:cubicBezTo>
                    <a:pt x="5718641" y="2715555"/>
                    <a:pt x="5722095" y="2736375"/>
                    <a:pt x="5724266" y="2757393"/>
                  </a:cubicBezTo>
                  <a:cubicBezTo>
                    <a:pt x="5726634" y="2778311"/>
                    <a:pt x="5729791" y="2799229"/>
                    <a:pt x="5731469" y="2820247"/>
                  </a:cubicBezTo>
                  <a:cubicBezTo>
                    <a:pt x="5733343" y="2841264"/>
                    <a:pt x="5735613" y="2862182"/>
                    <a:pt x="5737291" y="2883200"/>
                  </a:cubicBezTo>
                  <a:lnTo>
                    <a:pt x="5741139" y="2946350"/>
                  </a:lnTo>
                  <a:cubicBezTo>
                    <a:pt x="5744493" y="3030616"/>
                    <a:pt x="5744395" y="3115177"/>
                    <a:pt x="5738376" y="3199542"/>
                  </a:cubicBezTo>
                  <a:cubicBezTo>
                    <a:pt x="5736600" y="3220658"/>
                    <a:pt x="5736008" y="3241872"/>
                    <a:pt x="5733442" y="3262890"/>
                  </a:cubicBezTo>
                  <a:close/>
                </a:path>
              </a:pathLst>
            </a:custGeom>
            <a:ln w="9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33" name="Freeform: Shape 32">
              <a:extLst>
                <a:ext uri="{FF2B5EF4-FFF2-40B4-BE49-F238E27FC236}">
                  <a16:creationId xmlns:a16="http://schemas.microsoft.com/office/drawing/2014/main" id="{AE9251B6-D4CB-40D0-8C5B-9D3F6BE03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13906" y="0"/>
              <a:ext cx="7277789" cy="6253859"/>
            </a:xfrm>
            <a:custGeom>
              <a:avLst/>
              <a:gdLst>
                <a:gd name="connsiteX0" fmla="*/ 0 w 7277789"/>
                <a:gd name="connsiteY0" fmla="*/ 0 h 6253859"/>
                <a:gd name="connsiteX1" fmla="*/ 7277789 w 7277789"/>
                <a:gd name="connsiteY1" fmla="*/ 0 h 6253859"/>
                <a:gd name="connsiteX2" fmla="*/ 7277789 w 7277789"/>
                <a:gd name="connsiteY2" fmla="*/ 6253859 h 6253859"/>
                <a:gd name="connsiteX3" fmla="*/ 4878117 w 7277789"/>
                <a:gd name="connsiteY3" fmla="*/ 6253859 h 6253859"/>
                <a:gd name="connsiteX4" fmla="*/ 5143664 w 7277789"/>
                <a:gd name="connsiteY4" fmla="*/ 6125938 h 6253859"/>
                <a:gd name="connsiteX5" fmla="*/ 6795802 w 7277789"/>
                <a:gd name="connsiteY5" fmla="*/ 3350052 h 6253859"/>
                <a:gd name="connsiteX6" fmla="*/ 3638894 w 7277789"/>
                <a:gd name="connsiteY6" fmla="*/ 193144 h 6253859"/>
                <a:gd name="connsiteX7" fmla="*/ 481986 w 7277789"/>
                <a:gd name="connsiteY7" fmla="*/ 3350052 h 6253859"/>
                <a:gd name="connsiteX8" fmla="*/ 2134125 w 7277789"/>
                <a:gd name="connsiteY8" fmla="*/ 6125938 h 6253859"/>
                <a:gd name="connsiteX9" fmla="*/ 2399672 w 7277789"/>
                <a:gd name="connsiteY9" fmla="*/ 6253859 h 6253859"/>
                <a:gd name="connsiteX10" fmla="*/ 0 w 7277789"/>
                <a:gd name="connsiteY10" fmla="*/ 6253859 h 625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77789" h="6253859">
                  <a:moveTo>
                    <a:pt x="0" y="0"/>
                  </a:moveTo>
                  <a:lnTo>
                    <a:pt x="7277789" y="0"/>
                  </a:lnTo>
                  <a:lnTo>
                    <a:pt x="7277789" y="6253859"/>
                  </a:lnTo>
                  <a:lnTo>
                    <a:pt x="4878117" y="6253859"/>
                  </a:lnTo>
                  <a:lnTo>
                    <a:pt x="5143664" y="6125938"/>
                  </a:lnTo>
                  <a:cubicBezTo>
                    <a:pt x="6127752" y="5591350"/>
                    <a:pt x="6795802" y="4548717"/>
                    <a:pt x="6795802" y="3350052"/>
                  </a:cubicBezTo>
                  <a:cubicBezTo>
                    <a:pt x="6795802" y="1606540"/>
                    <a:pt x="5382406" y="193144"/>
                    <a:pt x="3638894" y="193144"/>
                  </a:cubicBezTo>
                  <a:cubicBezTo>
                    <a:pt x="1895382" y="193144"/>
                    <a:pt x="481986" y="1606540"/>
                    <a:pt x="481986" y="3350052"/>
                  </a:cubicBezTo>
                  <a:cubicBezTo>
                    <a:pt x="481986" y="4548717"/>
                    <a:pt x="1150037" y="5591350"/>
                    <a:pt x="2134125" y="6125938"/>
                  </a:cubicBezTo>
                  <a:lnTo>
                    <a:pt x="2399672" y="6253859"/>
                  </a:lnTo>
                  <a:lnTo>
                    <a:pt x="0" y="62538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Рисунок 5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A14BBE97-4C5C-114E-1864-8620BE1D4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43100" y="3676650"/>
            <a:ext cx="14763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26511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B92FAF7-0AD3-4B47-9111-D0E9CD79E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6A77139-BADB-4B2C-BD41-B67A4D37D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526" y="2227167"/>
            <a:ext cx="4336168" cy="4630834"/>
            <a:chOff x="7855526" y="2145638"/>
            <a:chExt cx="4336168" cy="4630834"/>
          </a:xfrm>
          <a:gradFill>
            <a:gsLst>
              <a:gs pos="2000">
                <a:schemeClr val="bg1">
                  <a:alpha val="10000"/>
                </a:schemeClr>
              </a:gs>
              <a:gs pos="16000">
                <a:schemeClr val="accent6">
                  <a:alpha val="10000"/>
                </a:schemeClr>
              </a:gs>
              <a:gs pos="100000">
                <a:schemeClr val="bg1">
                  <a:alpha val="10000"/>
                </a:schemeClr>
              </a:gs>
              <a:gs pos="85000">
                <a:schemeClr val="accent1">
                  <a:alpha val="10000"/>
                </a:schemeClr>
              </a:gs>
            </a:gsLst>
            <a:lin ang="12000000" scaled="0"/>
          </a:gradFill>
        </p:grpSpPr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DAC7B25D-E1A6-459A-B45A-1912B0CD9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208150 h 4312749"/>
                <a:gd name="connsiteX4" fmla="*/ 4145996 w 4315791"/>
                <a:gd name="connsiteY4" fmla="*/ 1085198 h 4312749"/>
                <a:gd name="connsiteX5" fmla="*/ 3631470 w 4315791"/>
                <a:gd name="connsiteY5" fmla="*/ 767158 h 4312749"/>
                <a:gd name="connsiteX6" fmla="*/ 2987009 w 4315791"/>
                <a:gd name="connsiteY6" fmla="*/ 611504 h 4312749"/>
                <a:gd name="connsiteX7" fmla="*/ 1985110 w 4315791"/>
                <a:gd name="connsiteY7" fmla="*/ 855943 h 4312749"/>
                <a:gd name="connsiteX8" fmla="*/ 1223061 w 4315791"/>
                <a:gd name="connsiteY8" fmla="*/ 1585590 h 4312749"/>
                <a:gd name="connsiteX9" fmla="*/ 1023311 w 4315791"/>
                <a:gd name="connsiteY9" fmla="*/ 1849089 h 4312749"/>
                <a:gd name="connsiteX10" fmla="*/ 652067 w 4315791"/>
                <a:gd name="connsiteY10" fmla="*/ 2610233 h 4312749"/>
                <a:gd name="connsiteX11" fmla="*/ 876921 w 4315791"/>
                <a:gd name="connsiteY11" fmla="*/ 3447930 h 4312749"/>
                <a:gd name="connsiteX12" fmla="*/ 1504428 w 4315791"/>
                <a:gd name="connsiteY12" fmla="*/ 4177169 h 4312749"/>
                <a:gd name="connsiteX13" fmla="*/ 1689053 w 4315791"/>
                <a:gd name="connsiteY13" fmla="*/ 4312749 h 4312749"/>
                <a:gd name="connsiteX14" fmla="*/ 729636 w 4315791"/>
                <a:gd name="connsiteY14" fmla="*/ 4312749 h 4312749"/>
                <a:gd name="connsiteX15" fmla="*/ 638463 w 4315791"/>
                <a:gd name="connsiteY15" fmla="*/ 4216521 h 4312749"/>
                <a:gd name="connsiteX16" fmla="*/ 0 w 4315791"/>
                <a:gd name="connsiteY16" fmla="*/ 2610335 h 4312749"/>
                <a:gd name="connsiteX17" fmla="*/ 683474 w 4315791"/>
                <a:gd name="connsiteY17" fmla="*/ 1242376 h 4312749"/>
                <a:gd name="connsiteX18" fmla="*/ 2987009 w 4315791"/>
                <a:gd name="connsiteY18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208150"/>
                  </a:lnTo>
                  <a:lnTo>
                    <a:pt x="4145996" y="1085198"/>
                  </a:lnTo>
                  <a:cubicBezTo>
                    <a:pt x="3968282" y="958859"/>
                    <a:pt x="3800518" y="848961"/>
                    <a:pt x="3631470" y="767158"/>
                  </a:cubicBezTo>
                  <a:cubicBezTo>
                    <a:pt x="3411941" y="660943"/>
                    <a:pt x="3207191" y="611504"/>
                    <a:pt x="2987009" y="611504"/>
                  </a:cubicBezTo>
                  <a:cubicBezTo>
                    <a:pt x="2599030" y="611504"/>
                    <a:pt x="2271258" y="691421"/>
                    <a:pt x="1985110" y="855943"/>
                  </a:cubicBezTo>
                  <a:cubicBezTo>
                    <a:pt x="1715153" y="1011087"/>
                    <a:pt x="1465955" y="1249819"/>
                    <a:pt x="1223061" y="1585590"/>
                  </a:cubicBezTo>
                  <a:cubicBezTo>
                    <a:pt x="1154375" y="1680490"/>
                    <a:pt x="1087756" y="1766217"/>
                    <a:pt x="1023311" y="1849089"/>
                  </a:cubicBezTo>
                  <a:cubicBezTo>
                    <a:pt x="765853" y="2180172"/>
                    <a:pt x="652067" y="2338069"/>
                    <a:pt x="652067" y="2610233"/>
                  </a:cubicBezTo>
                  <a:cubicBezTo>
                    <a:pt x="652067" y="2895038"/>
                    <a:pt x="727707" y="3176887"/>
                    <a:pt x="876921" y="3447930"/>
                  </a:cubicBezTo>
                  <a:cubicBezTo>
                    <a:pt x="1022224" y="3711838"/>
                    <a:pt x="1239145" y="3964023"/>
                    <a:pt x="1504428" y="4177169"/>
                  </a:cubicBezTo>
                  <a:lnTo>
                    <a:pt x="1689053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6" name="Freeform: Shape 25">
              <a:extLst>
                <a:ext uri="{FF2B5EF4-FFF2-40B4-BE49-F238E27FC236}">
                  <a16:creationId xmlns:a16="http://schemas.microsoft.com/office/drawing/2014/main" id="{920A7C7E-00F6-490C-A8E7-5167EA6A4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079495 h 4312749"/>
                <a:gd name="connsiteX4" fmla="*/ 4206793 w 4315791"/>
                <a:gd name="connsiteY4" fmla="*/ 1000737 h 4312749"/>
                <a:gd name="connsiteX5" fmla="*/ 2987119 w 4315791"/>
                <a:gd name="connsiteY5" fmla="*/ 509571 h 4312749"/>
                <a:gd name="connsiteX6" fmla="*/ 1133184 w 4315791"/>
                <a:gd name="connsiteY6" fmla="*/ 1528405 h 4312749"/>
                <a:gd name="connsiteX7" fmla="*/ 935607 w 4315791"/>
                <a:gd name="connsiteY7" fmla="*/ 1789050 h 4312749"/>
                <a:gd name="connsiteX8" fmla="*/ 543498 w 4315791"/>
                <a:gd name="connsiteY8" fmla="*/ 2610233 h 4312749"/>
                <a:gd name="connsiteX9" fmla="*/ 780416 w 4315791"/>
                <a:gd name="connsiteY9" fmla="*/ 3494616 h 4312749"/>
                <a:gd name="connsiteX10" fmla="*/ 1433786 w 4315791"/>
                <a:gd name="connsiteY10" fmla="*/ 4254537 h 4312749"/>
                <a:gd name="connsiteX11" fmla="*/ 1513041 w 4315791"/>
                <a:gd name="connsiteY11" fmla="*/ 4312749 h 4312749"/>
                <a:gd name="connsiteX12" fmla="*/ 729636 w 4315791"/>
                <a:gd name="connsiteY12" fmla="*/ 4312749 h 4312749"/>
                <a:gd name="connsiteX13" fmla="*/ 638463 w 4315791"/>
                <a:gd name="connsiteY13" fmla="*/ 4216521 h 4312749"/>
                <a:gd name="connsiteX14" fmla="*/ 0 w 4315791"/>
                <a:gd name="connsiteY14" fmla="*/ 2610335 h 4312749"/>
                <a:gd name="connsiteX15" fmla="*/ 683474 w 4315791"/>
                <a:gd name="connsiteY15" fmla="*/ 1242376 h 4312749"/>
                <a:gd name="connsiteX16" fmla="*/ 2987009 w 4315791"/>
                <a:gd name="connsiteY16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079495"/>
                  </a:lnTo>
                  <a:lnTo>
                    <a:pt x="4206793" y="1000737"/>
                  </a:lnTo>
                  <a:cubicBezTo>
                    <a:pt x="3781561" y="699607"/>
                    <a:pt x="3436718" y="509571"/>
                    <a:pt x="2987119" y="509571"/>
                  </a:cubicBezTo>
                  <a:cubicBezTo>
                    <a:pt x="2204204" y="509571"/>
                    <a:pt x="1649730" y="814251"/>
                    <a:pt x="1133184" y="1528405"/>
                  </a:cubicBezTo>
                  <a:cubicBezTo>
                    <a:pt x="1065585" y="1621878"/>
                    <a:pt x="999510" y="1706892"/>
                    <a:pt x="935607" y="1789050"/>
                  </a:cubicBezTo>
                  <a:cubicBezTo>
                    <a:pt x="670760" y="2129716"/>
                    <a:pt x="543498" y="2306877"/>
                    <a:pt x="543498" y="2610233"/>
                  </a:cubicBezTo>
                  <a:cubicBezTo>
                    <a:pt x="543498" y="2911449"/>
                    <a:pt x="623267" y="3208997"/>
                    <a:pt x="780416" y="3494616"/>
                  </a:cubicBezTo>
                  <a:cubicBezTo>
                    <a:pt x="934194" y="3774018"/>
                    <a:pt x="1154050" y="4029772"/>
                    <a:pt x="1433786" y="4254537"/>
                  </a:cubicBezTo>
                  <a:lnTo>
                    <a:pt x="1513041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166FC5-8F23-41C3-879A-BFF8D5B70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7037" y="2411531"/>
              <a:ext cx="4314657" cy="4364939"/>
            </a:xfrm>
            <a:custGeom>
              <a:avLst/>
              <a:gdLst>
                <a:gd name="connsiteX0" fmla="*/ 3028307 w 4314657"/>
                <a:gd name="connsiteY0" fmla="*/ 21 h 4364939"/>
                <a:gd name="connsiteX1" fmla="*/ 3066670 w 4314657"/>
                <a:gd name="connsiteY1" fmla="*/ 836 h 4364939"/>
                <a:gd name="connsiteX2" fmla="*/ 3220125 w 4314657"/>
                <a:gd name="connsiteY2" fmla="*/ 9909 h 4364939"/>
                <a:gd name="connsiteX3" fmla="*/ 3816113 w 4314657"/>
                <a:gd name="connsiteY3" fmla="*/ 150272 h 4364939"/>
                <a:gd name="connsiteX4" fmla="*/ 4089981 w 4314657"/>
                <a:gd name="connsiteY4" fmla="*/ 272287 h 4364939"/>
                <a:gd name="connsiteX5" fmla="*/ 4314657 w 4314657"/>
                <a:gd name="connsiteY5" fmla="*/ 398926 h 4364939"/>
                <a:gd name="connsiteX6" fmla="*/ 4314657 w 4314657"/>
                <a:gd name="connsiteY6" fmla="*/ 911199 h 4364939"/>
                <a:gd name="connsiteX7" fmla="*/ 4310597 w 4314657"/>
                <a:gd name="connsiteY7" fmla="*/ 908154 h 4364939"/>
                <a:gd name="connsiteX8" fmla="*/ 4203223 w 4314657"/>
                <a:gd name="connsiteY8" fmla="*/ 829562 h 4364939"/>
                <a:gd name="connsiteX9" fmla="*/ 4095850 w 4314657"/>
                <a:gd name="connsiteY9" fmla="*/ 753520 h 4364939"/>
                <a:gd name="connsiteX10" fmla="*/ 3652987 w 4314657"/>
                <a:gd name="connsiteY10" fmla="*/ 494811 h 4364939"/>
                <a:gd name="connsiteX11" fmla="*/ 3173610 w 4314657"/>
                <a:gd name="connsiteY11" fmla="*/ 347209 h 4364939"/>
                <a:gd name="connsiteX12" fmla="*/ 3047760 w 4314657"/>
                <a:gd name="connsiteY12" fmla="*/ 332632 h 4364939"/>
                <a:gd name="connsiteX13" fmla="*/ 3016027 w 4314657"/>
                <a:gd name="connsiteY13" fmla="*/ 330186 h 4364939"/>
                <a:gd name="connsiteX14" fmla="*/ 2984184 w 4314657"/>
                <a:gd name="connsiteY14" fmla="*/ 328658 h 4364939"/>
                <a:gd name="connsiteX15" fmla="*/ 2952233 w 4314657"/>
                <a:gd name="connsiteY15" fmla="*/ 327332 h 4364939"/>
                <a:gd name="connsiteX16" fmla="*/ 2919085 w 4314657"/>
                <a:gd name="connsiteY16" fmla="*/ 327026 h 4364939"/>
                <a:gd name="connsiteX17" fmla="*/ 2852901 w 4314657"/>
                <a:gd name="connsiteY17" fmla="*/ 326720 h 4364939"/>
                <a:gd name="connsiteX18" fmla="*/ 2786826 w 4314657"/>
                <a:gd name="connsiteY18" fmla="*/ 328148 h 4364939"/>
                <a:gd name="connsiteX19" fmla="*/ 2720965 w 4314657"/>
                <a:gd name="connsiteY19" fmla="*/ 331409 h 4364939"/>
                <a:gd name="connsiteX20" fmla="*/ 2655325 w 4314657"/>
                <a:gd name="connsiteY20" fmla="*/ 336098 h 4364939"/>
                <a:gd name="connsiteX21" fmla="*/ 2524803 w 4314657"/>
                <a:gd name="connsiteY21" fmla="*/ 350573 h 4364939"/>
                <a:gd name="connsiteX22" fmla="*/ 2460139 w 4314657"/>
                <a:gd name="connsiteY22" fmla="*/ 360664 h 4364939"/>
                <a:gd name="connsiteX23" fmla="*/ 2396019 w 4314657"/>
                <a:gd name="connsiteY23" fmla="*/ 372693 h 4364939"/>
                <a:gd name="connsiteX24" fmla="*/ 2145843 w 4314657"/>
                <a:gd name="connsiteY24" fmla="*/ 440989 h 4364939"/>
                <a:gd name="connsiteX25" fmla="*/ 1698635 w 4314657"/>
                <a:gd name="connsiteY25" fmla="*/ 682676 h 4364939"/>
                <a:gd name="connsiteX26" fmla="*/ 1498450 w 4314657"/>
                <a:gd name="connsiteY26" fmla="*/ 835474 h 4364939"/>
                <a:gd name="connsiteX27" fmla="*/ 1307285 w 4314657"/>
                <a:gd name="connsiteY27" fmla="*/ 1001220 h 4364939"/>
                <a:gd name="connsiteX28" fmla="*/ 947780 w 4314657"/>
                <a:gd name="connsiteY28" fmla="*/ 1369612 h 4364939"/>
                <a:gd name="connsiteX29" fmla="*/ 905939 w 4314657"/>
                <a:gd name="connsiteY29" fmla="*/ 1419458 h 4364939"/>
                <a:gd name="connsiteX30" fmla="*/ 863228 w 4314657"/>
                <a:gd name="connsiteY30" fmla="*/ 1471545 h 4364939"/>
                <a:gd name="connsiteX31" fmla="*/ 774330 w 4314657"/>
                <a:gd name="connsiteY31" fmla="*/ 1577659 h 4364939"/>
                <a:gd name="connsiteX32" fmla="*/ 595554 w 4314657"/>
                <a:gd name="connsiteY32" fmla="*/ 1780916 h 4364939"/>
                <a:gd name="connsiteX33" fmla="*/ 430365 w 4314657"/>
                <a:gd name="connsiteY33" fmla="*/ 1982644 h 4364939"/>
                <a:gd name="connsiteX34" fmla="*/ 358855 w 4314657"/>
                <a:gd name="connsiteY34" fmla="*/ 2087025 h 4364939"/>
                <a:gd name="connsiteX35" fmla="*/ 296583 w 4314657"/>
                <a:gd name="connsiteY35" fmla="*/ 2194872 h 4364939"/>
                <a:gd name="connsiteX36" fmla="*/ 207358 w 4314657"/>
                <a:gd name="connsiteY36" fmla="*/ 2423918 h 4364939"/>
                <a:gd name="connsiteX37" fmla="*/ 177146 w 4314657"/>
                <a:gd name="connsiteY37" fmla="*/ 2668765 h 4364939"/>
                <a:gd name="connsiteX38" fmla="*/ 248763 w 4314657"/>
                <a:gd name="connsiteY38" fmla="*/ 3168854 h 4364939"/>
                <a:gd name="connsiteX39" fmla="*/ 445688 w 4314657"/>
                <a:gd name="connsiteY39" fmla="*/ 3637956 h 4364939"/>
                <a:gd name="connsiteX40" fmla="*/ 735859 w 4314657"/>
                <a:gd name="connsiteY40" fmla="*/ 4062310 h 4364939"/>
                <a:gd name="connsiteX41" fmla="*/ 910884 w 4314657"/>
                <a:gd name="connsiteY41" fmla="*/ 4254366 h 4364939"/>
                <a:gd name="connsiteX42" fmla="*/ 1030507 w 4314657"/>
                <a:gd name="connsiteY42" fmla="*/ 4364939 h 4364939"/>
                <a:gd name="connsiteX43" fmla="*/ 676755 w 4314657"/>
                <a:gd name="connsiteY43" fmla="*/ 4364939 h 4364939"/>
                <a:gd name="connsiteX44" fmla="*/ 538105 w 4314657"/>
                <a:gd name="connsiteY44" fmla="*/ 4202315 h 4364939"/>
                <a:gd name="connsiteX45" fmla="*/ 241592 w 4314657"/>
                <a:gd name="connsiteY45" fmla="*/ 3731226 h 4364939"/>
                <a:gd name="connsiteX46" fmla="*/ 60317 w 4314657"/>
                <a:gd name="connsiteY46" fmla="*/ 3211362 h 4364939"/>
                <a:gd name="connsiteX47" fmla="*/ 0 w 4314657"/>
                <a:gd name="connsiteY47" fmla="*/ 2668765 h 4364939"/>
                <a:gd name="connsiteX48" fmla="*/ 21736 w 4314657"/>
                <a:gd name="connsiteY48" fmla="*/ 2390280 h 4364939"/>
                <a:gd name="connsiteX49" fmla="*/ 27605 w 4314657"/>
                <a:gd name="connsiteY49" fmla="*/ 2355521 h 4364939"/>
                <a:gd name="connsiteX50" fmla="*/ 34669 w 4314657"/>
                <a:gd name="connsiteY50" fmla="*/ 2320862 h 4364939"/>
                <a:gd name="connsiteX51" fmla="*/ 50753 w 4314657"/>
                <a:gd name="connsiteY51" fmla="*/ 2251750 h 4364939"/>
                <a:gd name="connsiteX52" fmla="*/ 93899 w 4314657"/>
                <a:gd name="connsiteY52" fmla="*/ 2116179 h 4364939"/>
                <a:gd name="connsiteX53" fmla="*/ 150194 w 4314657"/>
                <a:gd name="connsiteY53" fmla="*/ 1985498 h 4364939"/>
                <a:gd name="connsiteX54" fmla="*/ 216486 w 4314657"/>
                <a:gd name="connsiteY54" fmla="*/ 1860628 h 4364939"/>
                <a:gd name="connsiteX55" fmla="*/ 363527 w 4314657"/>
                <a:gd name="connsiteY55" fmla="*/ 1625058 h 4364939"/>
                <a:gd name="connsiteX56" fmla="*/ 514155 w 4314657"/>
                <a:gd name="connsiteY56" fmla="*/ 1402231 h 4364939"/>
                <a:gd name="connsiteX57" fmla="*/ 586861 w 4314657"/>
                <a:gd name="connsiteY57" fmla="*/ 1293160 h 4364939"/>
                <a:gd name="connsiteX58" fmla="*/ 623702 w 4314657"/>
                <a:gd name="connsiteY58" fmla="*/ 1236892 h 4364939"/>
                <a:gd name="connsiteX59" fmla="*/ 662283 w 4314657"/>
                <a:gd name="connsiteY59" fmla="*/ 1178892 h 4364939"/>
                <a:gd name="connsiteX60" fmla="*/ 827364 w 4314657"/>
                <a:gd name="connsiteY60" fmla="*/ 951170 h 4364939"/>
                <a:gd name="connsiteX61" fmla="*/ 1016355 w 4314657"/>
                <a:gd name="connsiteY61" fmla="*/ 736089 h 4364939"/>
                <a:gd name="connsiteX62" fmla="*/ 1482474 w 4314657"/>
                <a:gd name="connsiteY62" fmla="*/ 378707 h 4364939"/>
                <a:gd name="connsiteX63" fmla="*/ 2035644 w 4314657"/>
                <a:gd name="connsiteY63" fmla="*/ 149151 h 4364939"/>
                <a:gd name="connsiteX64" fmla="*/ 2324619 w 4314657"/>
                <a:gd name="connsiteY64" fmla="*/ 72802 h 4364939"/>
                <a:gd name="connsiteX65" fmla="*/ 2618809 w 4314657"/>
                <a:gd name="connsiteY65" fmla="*/ 24078 h 4364939"/>
                <a:gd name="connsiteX66" fmla="*/ 2914849 w 4314657"/>
                <a:gd name="connsiteY66" fmla="*/ 1957 h 4364939"/>
                <a:gd name="connsiteX67" fmla="*/ 2951907 w 4314657"/>
                <a:gd name="connsiteY67" fmla="*/ 633 h 4364939"/>
                <a:gd name="connsiteX68" fmla="*/ 2990052 w 4314657"/>
                <a:gd name="connsiteY68" fmla="*/ 224 h 4364939"/>
                <a:gd name="connsiteX69" fmla="*/ 3028307 w 4314657"/>
                <a:gd name="connsiteY69" fmla="*/ 21 h 436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14657" h="4364939">
                  <a:moveTo>
                    <a:pt x="3028307" y="21"/>
                  </a:moveTo>
                  <a:lnTo>
                    <a:pt x="3066670" y="836"/>
                  </a:lnTo>
                  <a:cubicBezTo>
                    <a:pt x="3117749" y="1856"/>
                    <a:pt x="3168937" y="5320"/>
                    <a:pt x="3220125" y="9909"/>
                  </a:cubicBezTo>
                  <a:cubicBezTo>
                    <a:pt x="3424763" y="29073"/>
                    <a:pt x="3627448" y="77898"/>
                    <a:pt x="3816113" y="150272"/>
                  </a:cubicBezTo>
                  <a:cubicBezTo>
                    <a:pt x="3910880" y="185950"/>
                    <a:pt x="4001951" y="227538"/>
                    <a:pt x="4089981" y="272287"/>
                  </a:cubicBezTo>
                  <a:lnTo>
                    <a:pt x="4314657" y="398926"/>
                  </a:lnTo>
                  <a:lnTo>
                    <a:pt x="4314657" y="911199"/>
                  </a:lnTo>
                  <a:lnTo>
                    <a:pt x="4310597" y="908154"/>
                  </a:lnTo>
                  <a:cubicBezTo>
                    <a:pt x="4274842" y="881549"/>
                    <a:pt x="4239087" y="855352"/>
                    <a:pt x="4203223" y="829562"/>
                  </a:cubicBezTo>
                  <a:cubicBezTo>
                    <a:pt x="4167576" y="803773"/>
                    <a:pt x="4131821" y="778086"/>
                    <a:pt x="4095850" y="753520"/>
                  </a:cubicBezTo>
                  <a:cubicBezTo>
                    <a:pt x="3951852" y="654949"/>
                    <a:pt x="3806115" y="565043"/>
                    <a:pt x="3652987" y="494811"/>
                  </a:cubicBezTo>
                  <a:cubicBezTo>
                    <a:pt x="3500404" y="423761"/>
                    <a:pt x="3340213" y="373101"/>
                    <a:pt x="3173610" y="347209"/>
                  </a:cubicBezTo>
                  <a:cubicBezTo>
                    <a:pt x="3131987" y="341093"/>
                    <a:pt x="3090036" y="335792"/>
                    <a:pt x="3047760" y="332632"/>
                  </a:cubicBezTo>
                  <a:lnTo>
                    <a:pt x="3016027" y="330186"/>
                  </a:lnTo>
                  <a:cubicBezTo>
                    <a:pt x="3005485" y="329472"/>
                    <a:pt x="2994834" y="329168"/>
                    <a:pt x="2984184" y="328658"/>
                  </a:cubicBezTo>
                  <a:cubicBezTo>
                    <a:pt x="2973533" y="328249"/>
                    <a:pt x="2962992" y="327638"/>
                    <a:pt x="2952233" y="327332"/>
                  </a:cubicBezTo>
                  <a:lnTo>
                    <a:pt x="2919085" y="327026"/>
                  </a:lnTo>
                  <a:cubicBezTo>
                    <a:pt x="2897025" y="326925"/>
                    <a:pt x="2874854" y="326212"/>
                    <a:pt x="2852901" y="326720"/>
                  </a:cubicBezTo>
                  <a:lnTo>
                    <a:pt x="2786826" y="328148"/>
                  </a:lnTo>
                  <a:cubicBezTo>
                    <a:pt x="2764763" y="328759"/>
                    <a:pt x="2742919" y="330391"/>
                    <a:pt x="2720965" y="331409"/>
                  </a:cubicBezTo>
                  <a:cubicBezTo>
                    <a:pt x="2699013" y="332326"/>
                    <a:pt x="2677170" y="334162"/>
                    <a:pt x="2655325" y="336098"/>
                  </a:cubicBezTo>
                  <a:cubicBezTo>
                    <a:pt x="2611528" y="339463"/>
                    <a:pt x="2568165" y="345170"/>
                    <a:pt x="2524803" y="350573"/>
                  </a:cubicBezTo>
                  <a:lnTo>
                    <a:pt x="2460139" y="360664"/>
                  </a:lnTo>
                  <a:cubicBezTo>
                    <a:pt x="2438622" y="364130"/>
                    <a:pt x="2417430" y="368717"/>
                    <a:pt x="2396019" y="372693"/>
                  </a:cubicBezTo>
                  <a:cubicBezTo>
                    <a:pt x="2310709" y="389513"/>
                    <a:pt x="2226809" y="411836"/>
                    <a:pt x="2145843" y="440989"/>
                  </a:cubicBezTo>
                  <a:cubicBezTo>
                    <a:pt x="1983479" y="499295"/>
                    <a:pt x="1835678" y="585838"/>
                    <a:pt x="1698635" y="682676"/>
                  </a:cubicBezTo>
                  <a:cubicBezTo>
                    <a:pt x="1629841" y="730992"/>
                    <a:pt x="1563549" y="782367"/>
                    <a:pt x="1498450" y="835474"/>
                  </a:cubicBezTo>
                  <a:cubicBezTo>
                    <a:pt x="1433352" y="888583"/>
                    <a:pt x="1369775" y="943932"/>
                    <a:pt x="1307285" y="1001220"/>
                  </a:cubicBezTo>
                  <a:cubicBezTo>
                    <a:pt x="1182958" y="1116304"/>
                    <a:pt x="1060588" y="1237708"/>
                    <a:pt x="947780" y="1369612"/>
                  </a:cubicBezTo>
                  <a:cubicBezTo>
                    <a:pt x="933325" y="1385818"/>
                    <a:pt x="919958" y="1402841"/>
                    <a:pt x="905939" y="1419458"/>
                  </a:cubicBezTo>
                  <a:lnTo>
                    <a:pt x="863228" y="1471545"/>
                  </a:lnTo>
                  <a:cubicBezTo>
                    <a:pt x="833776" y="1507529"/>
                    <a:pt x="804215" y="1543001"/>
                    <a:pt x="774330" y="1577659"/>
                  </a:cubicBezTo>
                  <a:cubicBezTo>
                    <a:pt x="714665" y="1647178"/>
                    <a:pt x="653806" y="1714046"/>
                    <a:pt x="595554" y="1780916"/>
                  </a:cubicBezTo>
                  <a:cubicBezTo>
                    <a:pt x="537303" y="1847683"/>
                    <a:pt x="481009" y="1914144"/>
                    <a:pt x="430365" y="1982644"/>
                  </a:cubicBezTo>
                  <a:cubicBezTo>
                    <a:pt x="405369" y="2016995"/>
                    <a:pt x="381351" y="2051756"/>
                    <a:pt x="358855" y="2087025"/>
                  </a:cubicBezTo>
                  <a:cubicBezTo>
                    <a:pt x="336685" y="2122396"/>
                    <a:pt x="315601" y="2158277"/>
                    <a:pt x="296583" y="2194872"/>
                  </a:cubicBezTo>
                  <a:cubicBezTo>
                    <a:pt x="258980" y="2268161"/>
                    <a:pt x="227572" y="2344307"/>
                    <a:pt x="207358" y="2423918"/>
                  </a:cubicBezTo>
                  <a:cubicBezTo>
                    <a:pt x="186817" y="2503426"/>
                    <a:pt x="178124" y="2585790"/>
                    <a:pt x="177146" y="2668765"/>
                  </a:cubicBezTo>
                  <a:cubicBezTo>
                    <a:pt x="177037" y="2837670"/>
                    <a:pt x="201490" y="3006472"/>
                    <a:pt x="248763" y="3168854"/>
                  </a:cubicBezTo>
                  <a:cubicBezTo>
                    <a:pt x="295931" y="3331644"/>
                    <a:pt x="363962" y="3488316"/>
                    <a:pt x="445688" y="3637956"/>
                  </a:cubicBezTo>
                  <a:cubicBezTo>
                    <a:pt x="527413" y="3787697"/>
                    <a:pt x="625115" y="3929794"/>
                    <a:pt x="735859" y="4062310"/>
                  </a:cubicBezTo>
                  <a:cubicBezTo>
                    <a:pt x="791121" y="4128668"/>
                    <a:pt x="849589" y="4192733"/>
                    <a:pt x="910884" y="4254366"/>
                  </a:cubicBezTo>
                  <a:lnTo>
                    <a:pt x="1030507" y="4364939"/>
                  </a:lnTo>
                  <a:lnTo>
                    <a:pt x="676755" y="4364939"/>
                  </a:lnTo>
                  <a:lnTo>
                    <a:pt x="538105" y="4202315"/>
                  </a:lnTo>
                  <a:cubicBezTo>
                    <a:pt x="423518" y="4054791"/>
                    <a:pt x="323372" y="3897379"/>
                    <a:pt x="241592" y="3731226"/>
                  </a:cubicBezTo>
                  <a:cubicBezTo>
                    <a:pt x="160193" y="3565073"/>
                    <a:pt x="99768" y="3389950"/>
                    <a:pt x="60317" y="3211362"/>
                  </a:cubicBezTo>
                  <a:cubicBezTo>
                    <a:pt x="20759" y="3032669"/>
                    <a:pt x="435" y="2850716"/>
                    <a:pt x="0" y="2668765"/>
                  </a:cubicBezTo>
                  <a:cubicBezTo>
                    <a:pt x="0" y="2576309"/>
                    <a:pt x="6413" y="2483039"/>
                    <a:pt x="21736" y="2390280"/>
                  </a:cubicBezTo>
                  <a:lnTo>
                    <a:pt x="27605" y="2355521"/>
                  </a:lnTo>
                  <a:lnTo>
                    <a:pt x="34669" y="2320862"/>
                  </a:lnTo>
                  <a:cubicBezTo>
                    <a:pt x="39343" y="2297723"/>
                    <a:pt x="45102" y="2274686"/>
                    <a:pt x="50753" y="2251750"/>
                  </a:cubicBezTo>
                  <a:cubicBezTo>
                    <a:pt x="62708" y="2205881"/>
                    <a:pt x="77379" y="2160723"/>
                    <a:pt x="93899" y="2116179"/>
                  </a:cubicBezTo>
                  <a:cubicBezTo>
                    <a:pt x="110744" y="2071734"/>
                    <a:pt x="129762" y="2028209"/>
                    <a:pt x="150194" y="1985498"/>
                  </a:cubicBezTo>
                  <a:cubicBezTo>
                    <a:pt x="170734" y="1942890"/>
                    <a:pt x="193229" y="1901402"/>
                    <a:pt x="216486" y="1860628"/>
                  </a:cubicBezTo>
                  <a:cubicBezTo>
                    <a:pt x="263109" y="1779183"/>
                    <a:pt x="312993" y="1701000"/>
                    <a:pt x="363527" y="1625058"/>
                  </a:cubicBezTo>
                  <a:lnTo>
                    <a:pt x="514155" y="1402231"/>
                  </a:lnTo>
                  <a:cubicBezTo>
                    <a:pt x="538825" y="1365636"/>
                    <a:pt x="563277" y="1329551"/>
                    <a:pt x="586861" y="1293160"/>
                  </a:cubicBezTo>
                  <a:lnTo>
                    <a:pt x="623702" y="1236892"/>
                  </a:lnTo>
                  <a:cubicBezTo>
                    <a:pt x="636526" y="1217525"/>
                    <a:pt x="649025" y="1198055"/>
                    <a:pt x="662283" y="1178892"/>
                  </a:cubicBezTo>
                  <a:cubicBezTo>
                    <a:pt x="713905" y="1101523"/>
                    <a:pt x="769222" y="1025786"/>
                    <a:pt x="827364" y="951170"/>
                  </a:cubicBezTo>
                  <a:cubicBezTo>
                    <a:pt x="885834" y="876861"/>
                    <a:pt x="947997" y="804283"/>
                    <a:pt x="1016355" y="736089"/>
                  </a:cubicBezTo>
                  <a:cubicBezTo>
                    <a:pt x="1152311" y="599497"/>
                    <a:pt x="1308047" y="476054"/>
                    <a:pt x="1482474" y="378707"/>
                  </a:cubicBezTo>
                  <a:cubicBezTo>
                    <a:pt x="1656793" y="281156"/>
                    <a:pt x="1845132" y="207966"/>
                    <a:pt x="2035644" y="149151"/>
                  </a:cubicBezTo>
                  <a:cubicBezTo>
                    <a:pt x="2131063" y="119997"/>
                    <a:pt x="2227460" y="94412"/>
                    <a:pt x="2324619" y="72802"/>
                  </a:cubicBezTo>
                  <a:cubicBezTo>
                    <a:pt x="2421885" y="51396"/>
                    <a:pt x="2520239" y="35291"/>
                    <a:pt x="2618809" y="24078"/>
                  </a:cubicBezTo>
                  <a:cubicBezTo>
                    <a:pt x="2717272" y="12252"/>
                    <a:pt x="2816168" y="4914"/>
                    <a:pt x="2914849" y="1957"/>
                  </a:cubicBezTo>
                  <a:lnTo>
                    <a:pt x="2951907" y="633"/>
                  </a:lnTo>
                  <a:lnTo>
                    <a:pt x="2990052" y="224"/>
                  </a:lnTo>
                  <a:cubicBezTo>
                    <a:pt x="3002768" y="224"/>
                    <a:pt x="3015592" y="-81"/>
                    <a:pt x="3028307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8" name="Freeform: Shape 27">
              <a:extLst>
                <a:ext uri="{FF2B5EF4-FFF2-40B4-BE49-F238E27FC236}">
                  <a16:creationId xmlns:a16="http://schemas.microsoft.com/office/drawing/2014/main" id="{5C727C6A-DB0B-482E-B0E4-4F035FC02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5526" y="2145638"/>
              <a:ext cx="4336168" cy="4630833"/>
            </a:xfrm>
            <a:custGeom>
              <a:avLst/>
              <a:gdLst>
                <a:gd name="connsiteX0" fmla="*/ 3053738 w 4336168"/>
                <a:gd name="connsiteY0" fmla="*/ 111 h 4630833"/>
                <a:gd name="connsiteX1" fmla="*/ 3093948 w 4336168"/>
                <a:gd name="connsiteY1" fmla="*/ 316 h 4630833"/>
                <a:gd name="connsiteX2" fmla="*/ 3134268 w 4336168"/>
                <a:gd name="connsiteY2" fmla="*/ 1743 h 4630833"/>
                <a:gd name="connsiteX3" fmla="*/ 3295438 w 4336168"/>
                <a:gd name="connsiteY3" fmla="*/ 13058 h 4630833"/>
                <a:gd name="connsiteX4" fmla="*/ 3918813 w 4336168"/>
                <a:gd name="connsiteY4" fmla="*/ 169935 h 4630833"/>
                <a:gd name="connsiteX5" fmla="*/ 4203331 w 4336168"/>
                <a:gd name="connsiteY5" fmla="*/ 305405 h 4630833"/>
                <a:gd name="connsiteX6" fmla="*/ 4336168 w 4336168"/>
                <a:gd name="connsiteY6" fmla="*/ 386579 h 4630833"/>
                <a:gd name="connsiteX7" fmla="*/ 4336168 w 4336168"/>
                <a:gd name="connsiteY7" fmla="*/ 772673 h 4630833"/>
                <a:gd name="connsiteX8" fmla="*/ 4270820 w 4336168"/>
                <a:gd name="connsiteY8" fmla="*/ 728127 h 4630833"/>
                <a:gd name="connsiteX9" fmla="*/ 4030208 w 4336168"/>
                <a:gd name="connsiteY9" fmla="*/ 587253 h 4630833"/>
                <a:gd name="connsiteX10" fmla="*/ 3781010 w 4336168"/>
                <a:gd name="connsiteY10" fmla="*/ 471455 h 4630833"/>
                <a:gd name="connsiteX11" fmla="*/ 3254466 w 4336168"/>
                <a:gd name="connsiteY11" fmla="*/ 338024 h 4630833"/>
                <a:gd name="connsiteX12" fmla="*/ 3117966 w 4336168"/>
                <a:gd name="connsiteY12" fmla="*/ 326812 h 4630833"/>
                <a:gd name="connsiteX13" fmla="*/ 3083625 w 4336168"/>
                <a:gd name="connsiteY13" fmla="*/ 325179 h 4630833"/>
                <a:gd name="connsiteX14" fmla="*/ 3049173 w 4336168"/>
                <a:gd name="connsiteY14" fmla="*/ 324366 h 4630833"/>
                <a:gd name="connsiteX15" fmla="*/ 2978858 w 4336168"/>
                <a:gd name="connsiteY15" fmla="*/ 323855 h 4630833"/>
                <a:gd name="connsiteX16" fmla="*/ 2695862 w 4336168"/>
                <a:gd name="connsiteY16" fmla="*/ 335373 h 4630833"/>
                <a:gd name="connsiteX17" fmla="*/ 2417972 w 4336168"/>
                <a:gd name="connsiteY17" fmla="*/ 372070 h 4630833"/>
                <a:gd name="connsiteX18" fmla="*/ 2148451 w 4336168"/>
                <a:gd name="connsiteY18" fmla="*/ 437613 h 4630833"/>
                <a:gd name="connsiteX19" fmla="*/ 1889690 w 4336168"/>
                <a:gd name="connsiteY19" fmla="*/ 532515 h 4630833"/>
                <a:gd name="connsiteX20" fmla="*/ 1644512 w 4336168"/>
                <a:gd name="connsiteY20" fmla="*/ 658098 h 4630833"/>
                <a:gd name="connsiteX21" fmla="*/ 1200999 w 4336168"/>
                <a:gd name="connsiteY21" fmla="*/ 992137 h 4630833"/>
                <a:gd name="connsiteX22" fmla="*/ 1003531 w 4336168"/>
                <a:gd name="connsiteY22" fmla="*/ 1192234 h 4630833"/>
                <a:gd name="connsiteX23" fmla="*/ 910394 w 4336168"/>
                <a:gd name="connsiteY23" fmla="*/ 1298347 h 4630833"/>
                <a:gd name="connsiteX24" fmla="*/ 821278 w 4336168"/>
                <a:gd name="connsiteY24" fmla="*/ 1408233 h 4630833"/>
                <a:gd name="connsiteX25" fmla="*/ 732162 w 4336168"/>
                <a:gd name="connsiteY25" fmla="*/ 1521993 h 4630833"/>
                <a:gd name="connsiteX26" fmla="*/ 640548 w 4336168"/>
                <a:gd name="connsiteY26" fmla="*/ 1634323 h 4630833"/>
                <a:gd name="connsiteX27" fmla="*/ 457317 w 4336168"/>
                <a:gd name="connsiteY27" fmla="*/ 1855930 h 4630833"/>
                <a:gd name="connsiteX28" fmla="*/ 369288 w 4336168"/>
                <a:gd name="connsiteY28" fmla="*/ 1967955 h 4630833"/>
                <a:gd name="connsiteX29" fmla="*/ 287128 w 4336168"/>
                <a:gd name="connsiteY29" fmla="*/ 2083243 h 4630833"/>
                <a:gd name="connsiteX30" fmla="*/ 212683 w 4336168"/>
                <a:gd name="connsiteY30" fmla="*/ 2202607 h 4630833"/>
                <a:gd name="connsiteX31" fmla="*/ 179101 w 4336168"/>
                <a:gd name="connsiteY31" fmla="*/ 2264177 h 4630833"/>
                <a:gd name="connsiteX32" fmla="*/ 148890 w 4336168"/>
                <a:gd name="connsiteY32" fmla="*/ 2327172 h 4630833"/>
                <a:gd name="connsiteX33" fmla="*/ 61295 w 4336168"/>
                <a:gd name="connsiteY33" fmla="*/ 2590672 h 4630833"/>
                <a:gd name="connsiteX34" fmla="*/ 32604 w 4336168"/>
                <a:gd name="connsiteY34" fmla="*/ 2866202 h 4630833"/>
                <a:gd name="connsiteX35" fmla="*/ 100853 w 4336168"/>
                <a:gd name="connsiteY35" fmla="*/ 3418074 h 4630833"/>
                <a:gd name="connsiteX36" fmla="*/ 184971 w 4336168"/>
                <a:gd name="connsiteY36" fmla="*/ 3684428 h 4630833"/>
                <a:gd name="connsiteX37" fmla="*/ 210836 w 4336168"/>
                <a:gd name="connsiteY37" fmla="*/ 3749462 h 4630833"/>
                <a:gd name="connsiteX38" fmla="*/ 238440 w 4336168"/>
                <a:gd name="connsiteY38" fmla="*/ 3813783 h 4630833"/>
                <a:gd name="connsiteX39" fmla="*/ 252894 w 4336168"/>
                <a:gd name="connsiteY39" fmla="*/ 3845688 h 4630833"/>
                <a:gd name="connsiteX40" fmla="*/ 268109 w 4336168"/>
                <a:gd name="connsiteY40" fmla="*/ 3877287 h 4630833"/>
                <a:gd name="connsiteX41" fmla="*/ 299409 w 4336168"/>
                <a:gd name="connsiteY41" fmla="*/ 3939978 h 4630833"/>
                <a:gd name="connsiteX42" fmla="*/ 440689 w 4336168"/>
                <a:gd name="connsiteY42" fmla="*/ 4182378 h 4630833"/>
                <a:gd name="connsiteX43" fmla="*/ 606640 w 4336168"/>
                <a:gd name="connsiteY43" fmla="*/ 4409488 h 4630833"/>
                <a:gd name="connsiteX44" fmla="*/ 792425 w 4336168"/>
                <a:gd name="connsiteY44" fmla="*/ 4621205 h 4630833"/>
                <a:gd name="connsiteX45" fmla="*/ 802442 w 4336168"/>
                <a:gd name="connsiteY45" fmla="*/ 4630833 h 4630833"/>
                <a:gd name="connsiteX46" fmla="*/ 592561 w 4336168"/>
                <a:gd name="connsiteY46" fmla="*/ 4630833 h 4630833"/>
                <a:gd name="connsiteX47" fmla="*/ 489377 w 4336168"/>
                <a:gd name="connsiteY47" fmla="*/ 4483185 h 4630833"/>
                <a:gd name="connsiteX48" fmla="*/ 344944 w 4336168"/>
                <a:gd name="connsiteY48" fmla="*/ 4231611 h 4630833"/>
                <a:gd name="connsiteX49" fmla="*/ 224311 w 4336168"/>
                <a:gd name="connsiteY49" fmla="*/ 3970456 h 4630833"/>
                <a:gd name="connsiteX50" fmla="*/ 0 w 4336168"/>
                <a:gd name="connsiteY50" fmla="*/ 2866202 h 4630833"/>
                <a:gd name="connsiteX51" fmla="*/ 25105 w 4336168"/>
                <a:gd name="connsiteY51" fmla="*/ 2584351 h 4630833"/>
                <a:gd name="connsiteX52" fmla="*/ 105200 w 4336168"/>
                <a:gd name="connsiteY52" fmla="*/ 2310863 h 4630833"/>
                <a:gd name="connsiteX53" fmla="*/ 232245 w 4336168"/>
                <a:gd name="connsiteY53" fmla="*/ 2053172 h 4630833"/>
                <a:gd name="connsiteX54" fmla="*/ 307667 w 4336168"/>
                <a:gd name="connsiteY54" fmla="*/ 1930341 h 4630833"/>
                <a:gd name="connsiteX55" fmla="*/ 386893 w 4336168"/>
                <a:gd name="connsiteY55" fmla="*/ 1810161 h 4630833"/>
                <a:gd name="connsiteX56" fmla="*/ 548823 w 4336168"/>
                <a:gd name="connsiteY56" fmla="*/ 1573876 h 4630833"/>
                <a:gd name="connsiteX57" fmla="*/ 626419 w 4336168"/>
                <a:gd name="connsiteY57" fmla="*/ 1455224 h 4630833"/>
                <a:gd name="connsiteX58" fmla="*/ 701081 w 4336168"/>
                <a:gd name="connsiteY58" fmla="*/ 1334534 h 4630833"/>
                <a:gd name="connsiteX59" fmla="*/ 861162 w 4336168"/>
                <a:gd name="connsiteY59" fmla="*/ 1091320 h 4630833"/>
                <a:gd name="connsiteX60" fmla="*/ 1042329 w 4336168"/>
                <a:gd name="connsiteY60" fmla="*/ 858093 h 4630833"/>
                <a:gd name="connsiteX61" fmla="*/ 1487799 w 4336168"/>
                <a:gd name="connsiteY61" fmla="*/ 446686 h 4630833"/>
                <a:gd name="connsiteX62" fmla="*/ 1754060 w 4336168"/>
                <a:gd name="connsiteY62" fmla="*/ 283388 h 4630833"/>
                <a:gd name="connsiteX63" fmla="*/ 2044121 w 4336168"/>
                <a:gd name="connsiteY63" fmla="*/ 157906 h 4630833"/>
                <a:gd name="connsiteX64" fmla="*/ 2349287 w 4336168"/>
                <a:gd name="connsiteY64" fmla="*/ 71364 h 4630833"/>
                <a:gd name="connsiteX65" fmla="*/ 2661411 w 4336168"/>
                <a:gd name="connsiteY65" fmla="*/ 21213 h 4630833"/>
                <a:gd name="connsiteX66" fmla="*/ 2818124 w 4336168"/>
                <a:gd name="connsiteY66" fmla="*/ 7146 h 4630833"/>
                <a:gd name="connsiteX67" fmla="*/ 2974728 w 4336168"/>
                <a:gd name="connsiteY67" fmla="*/ 1029 h 4630833"/>
                <a:gd name="connsiteX68" fmla="*/ 3053738 w 4336168"/>
                <a:gd name="connsiteY68" fmla="*/ 111 h 46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336168" h="4630833">
                  <a:moveTo>
                    <a:pt x="3053738" y="111"/>
                  </a:moveTo>
                  <a:lnTo>
                    <a:pt x="3093948" y="316"/>
                  </a:lnTo>
                  <a:lnTo>
                    <a:pt x="3134268" y="1743"/>
                  </a:lnTo>
                  <a:cubicBezTo>
                    <a:pt x="3187955" y="3475"/>
                    <a:pt x="3241749" y="7756"/>
                    <a:pt x="3295438" y="13058"/>
                  </a:cubicBezTo>
                  <a:cubicBezTo>
                    <a:pt x="3510076" y="35585"/>
                    <a:pt x="3722324" y="89406"/>
                    <a:pt x="3918813" y="169935"/>
                  </a:cubicBezTo>
                  <a:cubicBezTo>
                    <a:pt x="4017384" y="209689"/>
                    <a:pt x="4111933" y="255763"/>
                    <a:pt x="4203331" y="305405"/>
                  </a:cubicBezTo>
                  <a:lnTo>
                    <a:pt x="4336168" y="386579"/>
                  </a:lnTo>
                  <a:lnTo>
                    <a:pt x="4336168" y="772673"/>
                  </a:lnTo>
                  <a:lnTo>
                    <a:pt x="4270820" y="728127"/>
                  </a:lnTo>
                  <a:cubicBezTo>
                    <a:pt x="4191920" y="677771"/>
                    <a:pt x="4111825" y="630168"/>
                    <a:pt x="4030208" y="587253"/>
                  </a:cubicBezTo>
                  <a:cubicBezTo>
                    <a:pt x="3948699" y="544136"/>
                    <a:pt x="3865886" y="504687"/>
                    <a:pt x="3781010" y="471455"/>
                  </a:cubicBezTo>
                  <a:cubicBezTo>
                    <a:pt x="3611688" y="404384"/>
                    <a:pt x="3435522" y="358818"/>
                    <a:pt x="3254466" y="338024"/>
                  </a:cubicBezTo>
                  <a:cubicBezTo>
                    <a:pt x="3209255" y="333029"/>
                    <a:pt x="3163720" y="328748"/>
                    <a:pt x="3117966" y="326812"/>
                  </a:cubicBezTo>
                  <a:lnTo>
                    <a:pt x="3083625" y="325179"/>
                  </a:lnTo>
                  <a:lnTo>
                    <a:pt x="3049173" y="324366"/>
                  </a:lnTo>
                  <a:cubicBezTo>
                    <a:pt x="3026568" y="323447"/>
                    <a:pt x="3002550" y="323855"/>
                    <a:pt x="2978858" y="323855"/>
                  </a:cubicBezTo>
                  <a:cubicBezTo>
                    <a:pt x="2883983" y="323956"/>
                    <a:pt x="2789434" y="327423"/>
                    <a:pt x="2695862" y="335373"/>
                  </a:cubicBezTo>
                  <a:cubicBezTo>
                    <a:pt x="2602290" y="343223"/>
                    <a:pt x="2509371" y="354945"/>
                    <a:pt x="2417972" y="372070"/>
                  </a:cubicBezTo>
                  <a:cubicBezTo>
                    <a:pt x="2326683" y="389500"/>
                    <a:pt x="2236697" y="411009"/>
                    <a:pt x="2148451" y="437613"/>
                  </a:cubicBezTo>
                  <a:cubicBezTo>
                    <a:pt x="2060204" y="464116"/>
                    <a:pt x="1973588" y="495411"/>
                    <a:pt x="1889690" y="532515"/>
                  </a:cubicBezTo>
                  <a:cubicBezTo>
                    <a:pt x="1805247" y="568599"/>
                    <a:pt x="1723848" y="611411"/>
                    <a:pt x="1644512" y="658098"/>
                  </a:cubicBezTo>
                  <a:cubicBezTo>
                    <a:pt x="1486169" y="751979"/>
                    <a:pt x="1338149" y="865229"/>
                    <a:pt x="1200999" y="992137"/>
                  </a:cubicBezTo>
                  <a:cubicBezTo>
                    <a:pt x="1132531" y="1055744"/>
                    <a:pt x="1066782" y="1122715"/>
                    <a:pt x="1003531" y="1192234"/>
                  </a:cubicBezTo>
                  <a:cubicBezTo>
                    <a:pt x="971688" y="1226790"/>
                    <a:pt x="941150" y="1262568"/>
                    <a:pt x="910394" y="1298347"/>
                  </a:cubicBezTo>
                  <a:cubicBezTo>
                    <a:pt x="880507" y="1334738"/>
                    <a:pt x="850187" y="1370925"/>
                    <a:pt x="821278" y="1408233"/>
                  </a:cubicBezTo>
                  <a:cubicBezTo>
                    <a:pt x="792152" y="1444624"/>
                    <a:pt x="762266" y="1484480"/>
                    <a:pt x="732162" y="1521993"/>
                  </a:cubicBezTo>
                  <a:cubicBezTo>
                    <a:pt x="701950" y="1559810"/>
                    <a:pt x="671302" y="1597219"/>
                    <a:pt x="640548" y="1634323"/>
                  </a:cubicBezTo>
                  <a:cubicBezTo>
                    <a:pt x="579362" y="1708838"/>
                    <a:pt x="516980" y="1781618"/>
                    <a:pt x="457317" y="1855930"/>
                  </a:cubicBezTo>
                  <a:cubicBezTo>
                    <a:pt x="427540" y="1893033"/>
                    <a:pt x="397870" y="1930239"/>
                    <a:pt x="369288" y="1967955"/>
                  </a:cubicBezTo>
                  <a:cubicBezTo>
                    <a:pt x="341141" y="2005976"/>
                    <a:pt x="313211" y="2044100"/>
                    <a:pt x="287128" y="2083243"/>
                  </a:cubicBezTo>
                  <a:cubicBezTo>
                    <a:pt x="260936" y="2122284"/>
                    <a:pt x="235506" y="2161835"/>
                    <a:pt x="212683" y="2202607"/>
                  </a:cubicBezTo>
                  <a:cubicBezTo>
                    <a:pt x="200728" y="2222791"/>
                    <a:pt x="190187" y="2243586"/>
                    <a:pt x="179101" y="2264177"/>
                  </a:cubicBezTo>
                  <a:cubicBezTo>
                    <a:pt x="168886" y="2285072"/>
                    <a:pt x="158127" y="2305867"/>
                    <a:pt x="148890" y="2327172"/>
                  </a:cubicBezTo>
                  <a:cubicBezTo>
                    <a:pt x="109982" y="2411777"/>
                    <a:pt x="81183" y="2500256"/>
                    <a:pt x="61295" y="2590672"/>
                  </a:cubicBezTo>
                  <a:cubicBezTo>
                    <a:pt x="42386" y="2681292"/>
                    <a:pt x="33147" y="2773643"/>
                    <a:pt x="32604" y="2866202"/>
                  </a:cubicBezTo>
                  <a:cubicBezTo>
                    <a:pt x="32495" y="3051925"/>
                    <a:pt x="55643" y="3237650"/>
                    <a:pt x="100853" y="3418074"/>
                  </a:cubicBezTo>
                  <a:cubicBezTo>
                    <a:pt x="123133" y="3508490"/>
                    <a:pt x="151498" y="3597377"/>
                    <a:pt x="184971" y="3684428"/>
                  </a:cubicBezTo>
                  <a:cubicBezTo>
                    <a:pt x="192796" y="3706344"/>
                    <a:pt x="202250" y="3727751"/>
                    <a:pt x="210836" y="3749462"/>
                  </a:cubicBezTo>
                  <a:cubicBezTo>
                    <a:pt x="219421" y="3771175"/>
                    <a:pt x="228985" y="3792479"/>
                    <a:pt x="238440" y="3813783"/>
                  </a:cubicBezTo>
                  <a:lnTo>
                    <a:pt x="252894" y="3845688"/>
                  </a:lnTo>
                  <a:lnTo>
                    <a:pt x="268109" y="3877287"/>
                  </a:lnTo>
                  <a:cubicBezTo>
                    <a:pt x="278215" y="3898287"/>
                    <a:pt x="288432" y="3919284"/>
                    <a:pt x="299409" y="3939978"/>
                  </a:cubicBezTo>
                  <a:cubicBezTo>
                    <a:pt x="341792" y="4023258"/>
                    <a:pt x="389828" y="4103787"/>
                    <a:pt x="440689" y="4182378"/>
                  </a:cubicBezTo>
                  <a:cubicBezTo>
                    <a:pt x="492420" y="4260561"/>
                    <a:pt x="547953" y="4336299"/>
                    <a:pt x="606640" y="4409488"/>
                  </a:cubicBezTo>
                  <a:cubicBezTo>
                    <a:pt x="665381" y="4482677"/>
                    <a:pt x="727435" y="4553292"/>
                    <a:pt x="792425" y="4621205"/>
                  </a:cubicBezTo>
                  <a:lnTo>
                    <a:pt x="802442" y="4630833"/>
                  </a:lnTo>
                  <a:lnTo>
                    <a:pt x="592561" y="4630833"/>
                  </a:lnTo>
                  <a:lnTo>
                    <a:pt x="489377" y="4483185"/>
                  </a:lnTo>
                  <a:cubicBezTo>
                    <a:pt x="437212" y="4401230"/>
                    <a:pt x="388850" y="4317339"/>
                    <a:pt x="344944" y="4231611"/>
                  </a:cubicBezTo>
                  <a:cubicBezTo>
                    <a:pt x="300386" y="4146191"/>
                    <a:pt x="260828" y="4058731"/>
                    <a:pt x="224311" y="3970456"/>
                  </a:cubicBezTo>
                  <a:cubicBezTo>
                    <a:pt x="78901" y="3617049"/>
                    <a:pt x="1413" y="3242136"/>
                    <a:pt x="0" y="2866202"/>
                  </a:cubicBezTo>
                  <a:cubicBezTo>
                    <a:pt x="0" y="2771912"/>
                    <a:pt x="8043" y="2677417"/>
                    <a:pt x="25105" y="2584351"/>
                  </a:cubicBezTo>
                  <a:cubicBezTo>
                    <a:pt x="42928" y="2491285"/>
                    <a:pt x="69446" y="2399444"/>
                    <a:pt x="105200" y="2310863"/>
                  </a:cubicBezTo>
                  <a:cubicBezTo>
                    <a:pt x="140304" y="2221974"/>
                    <a:pt x="184318" y="2136351"/>
                    <a:pt x="232245" y="2053172"/>
                  </a:cubicBezTo>
                  <a:cubicBezTo>
                    <a:pt x="256154" y="2011379"/>
                    <a:pt x="281802" y="1970810"/>
                    <a:pt x="307667" y="1930341"/>
                  </a:cubicBezTo>
                  <a:cubicBezTo>
                    <a:pt x="333533" y="1889873"/>
                    <a:pt x="360049" y="1849915"/>
                    <a:pt x="386893" y="1810161"/>
                  </a:cubicBezTo>
                  <a:lnTo>
                    <a:pt x="548823" y="1573876"/>
                  </a:lnTo>
                  <a:cubicBezTo>
                    <a:pt x="575341" y="1534529"/>
                    <a:pt x="601098" y="1494877"/>
                    <a:pt x="626419" y="1455224"/>
                  </a:cubicBezTo>
                  <a:cubicBezTo>
                    <a:pt x="651959" y="1415266"/>
                    <a:pt x="675434" y="1376225"/>
                    <a:pt x="701081" y="1334534"/>
                  </a:cubicBezTo>
                  <a:cubicBezTo>
                    <a:pt x="751290" y="1252070"/>
                    <a:pt x="804324" y="1170828"/>
                    <a:pt x="861162" y="1091320"/>
                  </a:cubicBezTo>
                  <a:cubicBezTo>
                    <a:pt x="917894" y="1011810"/>
                    <a:pt x="977884" y="933729"/>
                    <a:pt x="1042329" y="858093"/>
                  </a:cubicBezTo>
                  <a:cubicBezTo>
                    <a:pt x="1171765" y="707536"/>
                    <a:pt x="1319348" y="566764"/>
                    <a:pt x="1487799" y="446686"/>
                  </a:cubicBezTo>
                  <a:cubicBezTo>
                    <a:pt x="1571699" y="386340"/>
                    <a:pt x="1661031" y="332010"/>
                    <a:pt x="1754060" y="283388"/>
                  </a:cubicBezTo>
                  <a:cubicBezTo>
                    <a:pt x="1847414" y="235478"/>
                    <a:pt x="1944463" y="193278"/>
                    <a:pt x="2044121" y="157906"/>
                  </a:cubicBezTo>
                  <a:cubicBezTo>
                    <a:pt x="2143778" y="122638"/>
                    <a:pt x="2245936" y="93789"/>
                    <a:pt x="2349287" y="71364"/>
                  </a:cubicBezTo>
                  <a:cubicBezTo>
                    <a:pt x="2452641" y="48939"/>
                    <a:pt x="2556971" y="32935"/>
                    <a:pt x="2661411" y="21213"/>
                  </a:cubicBezTo>
                  <a:cubicBezTo>
                    <a:pt x="2713576" y="14994"/>
                    <a:pt x="2765850" y="11222"/>
                    <a:pt x="2818124" y="7146"/>
                  </a:cubicBezTo>
                  <a:cubicBezTo>
                    <a:pt x="2870290" y="4596"/>
                    <a:pt x="2922672" y="1640"/>
                    <a:pt x="2974728" y="1029"/>
                  </a:cubicBezTo>
                  <a:cubicBezTo>
                    <a:pt x="3000811" y="519"/>
                    <a:pt x="3026568" y="-296"/>
                    <a:pt x="3053738" y="11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86ABD8-AB9F-46F2-A7D9-36F1F733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112326" y="0"/>
            <a:ext cx="4683941" cy="3456291"/>
            <a:chOff x="4345582" y="0"/>
            <a:chExt cx="5069918" cy="3741104"/>
          </a:xfrm>
          <a:solidFill>
            <a:schemeClr val="accent5">
              <a:alpha val="5000"/>
            </a:scheme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26E49F-E19A-487B-A8A4-A26128CF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45582" y="1"/>
              <a:ext cx="5069918" cy="3741103"/>
            </a:xfrm>
            <a:custGeom>
              <a:avLst/>
              <a:gdLst>
                <a:gd name="connsiteX0" fmla="*/ 475344 w 5069918"/>
                <a:gd name="connsiteY0" fmla="*/ 0 h 3741103"/>
                <a:gd name="connsiteX1" fmla="*/ 643707 w 5069918"/>
                <a:gd name="connsiteY1" fmla="*/ 0 h 3741103"/>
                <a:gd name="connsiteX2" fmla="*/ 635672 w 5069918"/>
                <a:gd name="connsiteY2" fmla="*/ 7778 h 3741103"/>
                <a:gd name="connsiteX3" fmla="*/ 486638 w 5069918"/>
                <a:gd name="connsiteY3" fmla="*/ 178818 h 3741103"/>
                <a:gd name="connsiteX4" fmla="*/ 353514 w 5069918"/>
                <a:gd name="connsiteY4" fmla="*/ 362293 h 3741103"/>
                <a:gd name="connsiteX5" fmla="*/ 240181 w 5069918"/>
                <a:gd name="connsiteY5" fmla="*/ 558120 h 3741103"/>
                <a:gd name="connsiteX6" fmla="*/ 215073 w 5069918"/>
                <a:gd name="connsiteY6" fmla="*/ 608766 h 3741103"/>
                <a:gd name="connsiteX7" fmla="*/ 202868 w 5069918"/>
                <a:gd name="connsiteY7" fmla="*/ 634294 h 3741103"/>
                <a:gd name="connsiteX8" fmla="*/ 191273 w 5069918"/>
                <a:gd name="connsiteY8" fmla="*/ 660069 h 3741103"/>
                <a:gd name="connsiteX9" fmla="*/ 169129 w 5069918"/>
                <a:gd name="connsiteY9" fmla="*/ 712032 h 3741103"/>
                <a:gd name="connsiteX10" fmla="*/ 148381 w 5069918"/>
                <a:gd name="connsiteY10" fmla="*/ 764571 h 3741103"/>
                <a:gd name="connsiteX11" fmla="*/ 80903 w 5069918"/>
                <a:gd name="connsiteY11" fmla="*/ 979750 h 3741103"/>
                <a:gd name="connsiteX12" fmla="*/ 26154 w 5069918"/>
                <a:gd name="connsiteY12" fmla="*/ 1425590 h 3741103"/>
                <a:gd name="connsiteX13" fmla="*/ 49170 w 5069918"/>
                <a:gd name="connsiteY13" fmla="*/ 1648182 h 3741103"/>
                <a:gd name="connsiteX14" fmla="*/ 119437 w 5069918"/>
                <a:gd name="connsiteY14" fmla="*/ 1861055 h 3741103"/>
                <a:gd name="connsiteX15" fmla="*/ 143672 w 5069918"/>
                <a:gd name="connsiteY15" fmla="*/ 1911947 h 3741103"/>
                <a:gd name="connsiteX16" fmla="*/ 170611 w 5069918"/>
                <a:gd name="connsiteY16" fmla="*/ 1961687 h 3741103"/>
                <a:gd name="connsiteX17" fmla="*/ 230330 w 5069918"/>
                <a:gd name="connsiteY17" fmla="*/ 2058118 h 3741103"/>
                <a:gd name="connsiteX18" fmla="*/ 296237 w 5069918"/>
                <a:gd name="connsiteY18" fmla="*/ 2151255 h 3741103"/>
                <a:gd name="connsiteX19" fmla="*/ 366853 w 5069918"/>
                <a:gd name="connsiteY19" fmla="*/ 2241757 h 3741103"/>
                <a:gd name="connsiteX20" fmla="*/ 513838 w 5069918"/>
                <a:gd name="connsiteY20" fmla="*/ 2420786 h 3741103"/>
                <a:gd name="connsiteX21" fmla="*/ 587330 w 5069918"/>
                <a:gd name="connsiteY21" fmla="*/ 2511534 h 3741103"/>
                <a:gd name="connsiteX22" fmla="*/ 658817 w 5069918"/>
                <a:gd name="connsiteY22" fmla="*/ 2603437 h 3741103"/>
                <a:gd name="connsiteX23" fmla="*/ 730305 w 5069918"/>
                <a:gd name="connsiteY23" fmla="*/ 2692210 h 3741103"/>
                <a:gd name="connsiteX24" fmla="*/ 805018 w 5069918"/>
                <a:gd name="connsiteY24" fmla="*/ 2777936 h 3741103"/>
                <a:gd name="connsiteX25" fmla="*/ 963424 w 5069918"/>
                <a:gd name="connsiteY25" fmla="*/ 2939588 h 3741103"/>
                <a:gd name="connsiteX26" fmla="*/ 1319204 w 5069918"/>
                <a:gd name="connsiteY26" fmla="*/ 3209447 h 3741103"/>
                <a:gd name="connsiteX27" fmla="*/ 1515882 w 5069918"/>
                <a:gd name="connsiteY27" fmla="*/ 3310902 h 3741103"/>
                <a:gd name="connsiteX28" fmla="*/ 1723456 w 5069918"/>
                <a:gd name="connsiteY28" fmla="*/ 3387570 h 3741103"/>
                <a:gd name="connsiteX29" fmla="*/ 1939662 w 5069918"/>
                <a:gd name="connsiteY29" fmla="*/ 3440520 h 3741103"/>
                <a:gd name="connsiteX30" fmla="*/ 2162581 w 5069918"/>
                <a:gd name="connsiteY30" fmla="*/ 3470167 h 3741103"/>
                <a:gd name="connsiteX31" fmla="*/ 2389597 w 5069918"/>
                <a:gd name="connsiteY31" fmla="*/ 3479472 h 3741103"/>
                <a:gd name="connsiteX32" fmla="*/ 2446002 w 5069918"/>
                <a:gd name="connsiteY32" fmla="*/ 3479059 h 3741103"/>
                <a:gd name="connsiteX33" fmla="*/ 2473639 w 5069918"/>
                <a:gd name="connsiteY33" fmla="*/ 3478402 h 3741103"/>
                <a:gd name="connsiteX34" fmla="*/ 2501187 w 5069918"/>
                <a:gd name="connsiteY34" fmla="*/ 3477083 h 3741103"/>
                <a:gd name="connsiteX35" fmla="*/ 2610685 w 5069918"/>
                <a:gd name="connsiteY35" fmla="*/ 3468025 h 3741103"/>
                <a:gd name="connsiteX36" fmla="*/ 3033071 w 5069918"/>
                <a:gd name="connsiteY36" fmla="*/ 3360230 h 3741103"/>
                <a:gd name="connsiteX37" fmla="*/ 3232974 w 5069918"/>
                <a:gd name="connsiteY37" fmla="*/ 3266681 h 3741103"/>
                <a:gd name="connsiteX38" fmla="*/ 3425990 w 5069918"/>
                <a:gd name="connsiteY38" fmla="*/ 3152873 h 3741103"/>
                <a:gd name="connsiteX39" fmla="*/ 3613601 w 5069918"/>
                <a:gd name="connsiteY39" fmla="*/ 3024078 h 3741103"/>
                <a:gd name="connsiteX40" fmla="*/ 3706185 w 5069918"/>
                <a:gd name="connsiteY40" fmla="*/ 2955893 h 3741103"/>
                <a:gd name="connsiteX41" fmla="*/ 3799729 w 5069918"/>
                <a:gd name="connsiteY41" fmla="*/ 2885155 h 3741103"/>
                <a:gd name="connsiteX42" fmla="*/ 4175561 w 5069918"/>
                <a:gd name="connsiteY42" fmla="*/ 2606072 h 3741103"/>
                <a:gd name="connsiteX43" fmla="*/ 4517132 w 5069918"/>
                <a:gd name="connsiteY43" fmla="*/ 2312331 h 3741103"/>
                <a:gd name="connsiteX44" fmla="*/ 4659758 w 5069918"/>
                <a:gd name="connsiteY44" fmla="*/ 2148703 h 3741103"/>
                <a:gd name="connsiteX45" fmla="*/ 4773178 w 5069918"/>
                <a:gd name="connsiteY45" fmla="*/ 1969674 h 3741103"/>
                <a:gd name="connsiteX46" fmla="*/ 4892092 w 5069918"/>
                <a:gd name="connsiteY46" fmla="*/ 1567562 h 3741103"/>
                <a:gd name="connsiteX47" fmla="*/ 4898804 w 5069918"/>
                <a:gd name="connsiteY47" fmla="*/ 1460754 h 3741103"/>
                <a:gd name="connsiteX48" fmla="*/ 4899153 w 5069918"/>
                <a:gd name="connsiteY48" fmla="*/ 1406239 h 3741103"/>
                <a:gd name="connsiteX49" fmla="*/ 4898456 w 5069918"/>
                <a:gd name="connsiteY49" fmla="*/ 1350735 h 3741103"/>
                <a:gd name="connsiteX50" fmla="*/ 4886774 w 5069918"/>
                <a:gd name="connsiteY50" fmla="*/ 1128886 h 3741103"/>
                <a:gd name="connsiteX51" fmla="*/ 4815896 w 5069918"/>
                <a:gd name="connsiteY51" fmla="*/ 689221 h 3741103"/>
                <a:gd name="connsiteX52" fmla="*/ 4673183 w 5069918"/>
                <a:gd name="connsiteY52" fmla="*/ 264874 h 3741103"/>
                <a:gd name="connsiteX53" fmla="*/ 4625496 w 5069918"/>
                <a:gd name="connsiteY53" fmla="*/ 162925 h 3741103"/>
                <a:gd name="connsiteX54" fmla="*/ 4572490 w 5069918"/>
                <a:gd name="connsiteY54" fmla="*/ 63364 h 3741103"/>
                <a:gd name="connsiteX55" fmla="*/ 4532299 w 5069918"/>
                <a:gd name="connsiteY55" fmla="*/ 0 h 3741103"/>
                <a:gd name="connsiteX56" fmla="*/ 4626680 w 5069918"/>
                <a:gd name="connsiteY56" fmla="*/ 0 h 3741103"/>
                <a:gd name="connsiteX57" fmla="*/ 4643978 w 5069918"/>
                <a:gd name="connsiteY57" fmla="*/ 26636 h 3741103"/>
                <a:gd name="connsiteX58" fmla="*/ 4700644 w 5069918"/>
                <a:gd name="connsiteY58" fmla="*/ 128338 h 3741103"/>
                <a:gd name="connsiteX59" fmla="*/ 4753214 w 5069918"/>
                <a:gd name="connsiteY59" fmla="*/ 232016 h 3741103"/>
                <a:gd name="connsiteX60" fmla="*/ 4921297 w 5069918"/>
                <a:gd name="connsiteY60" fmla="*/ 663363 h 3741103"/>
                <a:gd name="connsiteX61" fmla="*/ 5027482 w 5069918"/>
                <a:gd name="connsiteY61" fmla="*/ 1112991 h 3741103"/>
                <a:gd name="connsiteX62" fmla="*/ 5058082 w 5069918"/>
                <a:gd name="connsiteY62" fmla="*/ 1342088 h 3741103"/>
                <a:gd name="connsiteX63" fmla="*/ 5063486 w 5069918"/>
                <a:gd name="connsiteY63" fmla="*/ 1399651 h 3741103"/>
                <a:gd name="connsiteX64" fmla="*/ 5067846 w 5069918"/>
                <a:gd name="connsiteY64" fmla="*/ 1458284 h 3741103"/>
                <a:gd name="connsiteX65" fmla="*/ 5069414 w 5069918"/>
                <a:gd name="connsiteY65" fmla="*/ 1577772 h 3741103"/>
                <a:gd name="connsiteX66" fmla="*/ 5040732 w 5069918"/>
                <a:gd name="connsiteY66" fmla="*/ 1817822 h 3741103"/>
                <a:gd name="connsiteX67" fmla="*/ 4964102 w 5069918"/>
                <a:gd name="connsiteY67" fmla="*/ 2050871 h 3741103"/>
                <a:gd name="connsiteX68" fmla="*/ 4689486 w 5069918"/>
                <a:gd name="connsiteY68" fmla="*/ 2458008 h 3741103"/>
                <a:gd name="connsiteX69" fmla="*/ 4333792 w 5069918"/>
                <a:gd name="connsiteY69" fmla="*/ 2784606 h 3741103"/>
                <a:gd name="connsiteX70" fmla="*/ 3965197 w 5069918"/>
                <a:gd name="connsiteY70" fmla="*/ 3076041 h 3741103"/>
                <a:gd name="connsiteX71" fmla="*/ 3873745 w 5069918"/>
                <a:gd name="connsiteY71" fmla="*/ 3149167 h 3741103"/>
                <a:gd name="connsiteX72" fmla="*/ 3779416 w 5069918"/>
                <a:gd name="connsiteY72" fmla="*/ 3222705 h 3741103"/>
                <a:gd name="connsiteX73" fmla="*/ 3582739 w 5069918"/>
                <a:gd name="connsiteY73" fmla="*/ 3364594 h 3741103"/>
                <a:gd name="connsiteX74" fmla="*/ 3371851 w 5069918"/>
                <a:gd name="connsiteY74" fmla="*/ 3494377 h 3741103"/>
                <a:gd name="connsiteX75" fmla="*/ 3143615 w 5069918"/>
                <a:gd name="connsiteY75" fmla="*/ 3603819 h 3741103"/>
                <a:gd name="connsiteX76" fmla="*/ 2643552 w 5069918"/>
                <a:gd name="connsiteY76" fmla="*/ 3730555 h 3741103"/>
                <a:gd name="connsiteX77" fmla="*/ 2514264 w 5069918"/>
                <a:gd name="connsiteY77" fmla="*/ 3739696 h 3741103"/>
                <a:gd name="connsiteX78" fmla="*/ 2481920 w 5069918"/>
                <a:gd name="connsiteY78" fmla="*/ 3740849 h 3741103"/>
                <a:gd name="connsiteX79" fmla="*/ 2449664 w 5069918"/>
                <a:gd name="connsiteY79" fmla="*/ 3741014 h 3741103"/>
                <a:gd name="connsiteX80" fmla="*/ 2386284 w 5069918"/>
                <a:gd name="connsiteY80" fmla="*/ 3740273 h 3741103"/>
                <a:gd name="connsiteX81" fmla="*/ 2260658 w 5069918"/>
                <a:gd name="connsiteY81" fmla="*/ 3735331 h 3741103"/>
                <a:gd name="connsiteX82" fmla="*/ 2134945 w 5069918"/>
                <a:gd name="connsiteY82" fmla="*/ 3723967 h 3741103"/>
                <a:gd name="connsiteX83" fmla="*/ 1884564 w 5069918"/>
                <a:gd name="connsiteY83" fmla="*/ 3683451 h 3741103"/>
                <a:gd name="connsiteX84" fmla="*/ 1639764 w 5069918"/>
                <a:gd name="connsiteY84" fmla="*/ 3613537 h 3741103"/>
                <a:gd name="connsiteX85" fmla="*/ 1407081 w 5069918"/>
                <a:gd name="connsiteY85" fmla="*/ 3512164 h 3741103"/>
                <a:gd name="connsiteX86" fmla="*/ 1193491 w 5069918"/>
                <a:gd name="connsiteY86" fmla="*/ 3380240 h 3741103"/>
                <a:gd name="connsiteX87" fmla="*/ 836141 w 5069918"/>
                <a:gd name="connsiteY87" fmla="*/ 3047878 h 3741103"/>
                <a:gd name="connsiteX88" fmla="*/ 690812 w 5069918"/>
                <a:gd name="connsiteY88" fmla="*/ 2859461 h 3741103"/>
                <a:gd name="connsiteX89" fmla="*/ 562397 w 5069918"/>
                <a:gd name="connsiteY89" fmla="*/ 2662976 h 3741103"/>
                <a:gd name="connsiteX90" fmla="*/ 502504 w 5069918"/>
                <a:gd name="connsiteY90" fmla="*/ 2565474 h 3741103"/>
                <a:gd name="connsiteX91" fmla="*/ 440258 w 5069918"/>
                <a:gd name="connsiteY91" fmla="*/ 2469619 h 3741103"/>
                <a:gd name="connsiteX92" fmla="*/ 310360 w 5069918"/>
                <a:gd name="connsiteY92" fmla="*/ 2278732 h 3741103"/>
                <a:gd name="connsiteX93" fmla="*/ 246806 w 5069918"/>
                <a:gd name="connsiteY93" fmla="*/ 2181642 h 3741103"/>
                <a:gd name="connsiteX94" fmla="*/ 186303 w 5069918"/>
                <a:gd name="connsiteY94" fmla="*/ 2082411 h 3741103"/>
                <a:gd name="connsiteX95" fmla="*/ 84390 w 5069918"/>
                <a:gd name="connsiteY95" fmla="*/ 1874231 h 3741103"/>
                <a:gd name="connsiteX96" fmla="*/ 20139 w 5069918"/>
                <a:gd name="connsiteY96" fmla="*/ 1653288 h 3741103"/>
                <a:gd name="connsiteX97" fmla="*/ 0 w 5069918"/>
                <a:gd name="connsiteY97" fmla="*/ 1425590 h 3741103"/>
                <a:gd name="connsiteX98" fmla="*/ 179939 w 5069918"/>
                <a:gd name="connsiteY98" fmla="*/ 533498 h 3741103"/>
                <a:gd name="connsiteX99" fmla="*/ 276709 w 5069918"/>
                <a:gd name="connsiteY99" fmla="*/ 322519 h 3741103"/>
                <a:gd name="connsiteX100" fmla="*/ 392571 w 5069918"/>
                <a:gd name="connsiteY100" fmla="*/ 119280 h 374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069918" h="3741103">
                  <a:moveTo>
                    <a:pt x="475344" y="0"/>
                  </a:moveTo>
                  <a:lnTo>
                    <a:pt x="643707" y="0"/>
                  </a:lnTo>
                  <a:lnTo>
                    <a:pt x="635672" y="7778"/>
                  </a:lnTo>
                  <a:cubicBezTo>
                    <a:pt x="583538" y="62643"/>
                    <a:pt x="533759" y="119691"/>
                    <a:pt x="486638" y="178818"/>
                  </a:cubicBezTo>
                  <a:cubicBezTo>
                    <a:pt x="439560" y="237945"/>
                    <a:pt x="395012" y="299131"/>
                    <a:pt x="353514" y="362293"/>
                  </a:cubicBezTo>
                  <a:cubicBezTo>
                    <a:pt x="312714" y="425784"/>
                    <a:pt x="274180" y="490841"/>
                    <a:pt x="240181" y="558120"/>
                  </a:cubicBezTo>
                  <a:cubicBezTo>
                    <a:pt x="231376" y="574838"/>
                    <a:pt x="223180" y="591801"/>
                    <a:pt x="215073" y="608766"/>
                  </a:cubicBezTo>
                  <a:lnTo>
                    <a:pt x="202868" y="634294"/>
                  </a:lnTo>
                  <a:lnTo>
                    <a:pt x="191273" y="660069"/>
                  </a:lnTo>
                  <a:cubicBezTo>
                    <a:pt x="183688" y="677280"/>
                    <a:pt x="176016" y="694491"/>
                    <a:pt x="169129" y="712032"/>
                  </a:cubicBezTo>
                  <a:cubicBezTo>
                    <a:pt x="162242" y="729572"/>
                    <a:pt x="154658" y="746866"/>
                    <a:pt x="148381" y="764571"/>
                  </a:cubicBezTo>
                  <a:cubicBezTo>
                    <a:pt x="121529" y="834897"/>
                    <a:pt x="98775" y="906706"/>
                    <a:pt x="80903" y="979750"/>
                  </a:cubicBezTo>
                  <a:cubicBezTo>
                    <a:pt x="44636" y="1125509"/>
                    <a:pt x="26067" y="1275550"/>
                    <a:pt x="26154" y="1425590"/>
                  </a:cubicBezTo>
                  <a:cubicBezTo>
                    <a:pt x="26590" y="1500365"/>
                    <a:pt x="34001" y="1574973"/>
                    <a:pt x="49170" y="1648182"/>
                  </a:cubicBezTo>
                  <a:cubicBezTo>
                    <a:pt x="65124" y="1721226"/>
                    <a:pt x="88226" y="1792705"/>
                    <a:pt x="119437" y="1861055"/>
                  </a:cubicBezTo>
                  <a:cubicBezTo>
                    <a:pt x="126847" y="1878267"/>
                    <a:pt x="135478" y="1895066"/>
                    <a:pt x="143672" y="1911947"/>
                  </a:cubicBezTo>
                  <a:cubicBezTo>
                    <a:pt x="152565" y="1928582"/>
                    <a:pt x="161021" y="1945381"/>
                    <a:pt x="170611" y="1961687"/>
                  </a:cubicBezTo>
                  <a:cubicBezTo>
                    <a:pt x="188919" y="1994626"/>
                    <a:pt x="209319" y="2026578"/>
                    <a:pt x="230330" y="2058118"/>
                  </a:cubicBezTo>
                  <a:cubicBezTo>
                    <a:pt x="251253" y="2089740"/>
                    <a:pt x="273658" y="2120539"/>
                    <a:pt x="296237" y="2151255"/>
                  </a:cubicBezTo>
                  <a:cubicBezTo>
                    <a:pt x="319165" y="2181725"/>
                    <a:pt x="342966" y="2211782"/>
                    <a:pt x="366853" y="2241757"/>
                  </a:cubicBezTo>
                  <a:cubicBezTo>
                    <a:pt x="414714" y="2301791"/>
                    <a:pt x="464756" y="2360588"/>
                    <a:pt x="513838" y="2420786"/>
                  </a:cubicBezTo>
                  <a:cubicBezTo>
                    <a:pt x="538509" y="2450761"/>
                    <a:pt x="563094" y="2480983"/>
                    <a:pt x="587330" y="2511534"/>
                  </a:cubicBezTo>
                  <a:cubicBezTo>
                    <a:pt x="611479" y="2541839"/>
                    <a:pt x="635453" y="2574038"/>
                    <a:pt x="658817" y="2603437"/>
                  </a:cubicBezTo>
                  <a:cubicBezTo>
                    <a:pt x="682008" y="2633577"/>
                    <a:pt x="706330" y="2662811"/>
                    <a:pt x="730305" y="2692210"/>
                  </a:cubicBezTo>
                  <a:cubicBezTo>
                    <a:pt x="754977" y="2721115"/>
                    <a:pt x="779474" y="2750019"/>
                    <a:pt x="805018" y="2777936"/>
                  </a:cubicBezTo>
                  <a:cubicBezTo>
                    <a:pt x="855757" y="2834098"/>
                    <a:pt x="908500" y="2888202"/>
                    <a:pt x="963424" y="2939588"/>
                  </a:cubicBezTo>
                  <a:cubicBezTo>
                    <a:pt x="1073444" y="3042113"/>
                    <a:pt x="1192183" y="3133604"/>
                    <a:pt x="1319204" y="3209447"/>
                  </a:cubicBezTo>
                  <a:cubicBezTo>
                    <a:pt x="1382846" y="3247164"/>
                    <a:pt x="1448143" y="3281751"/>
                    <a:pt x="1515882" y="3310902"/>
                  </a:cubicBezTo>
                  <a:cubicBezTo>
                    <a:pt x="1583184" y="3340877"/>
                    <a:pt x="1652666" y="3366159"/>
                    <a:pt x="1723456" y="3387570"/>
                  </a:cubicBezTo>
                  <a:cubicBezTo>
                    <a:pt x="1794246" y="3409063"/>
                    <a:pt x="1866431" y="3426439"/>
                    <a:pt x="1939662" y="3440520"/>
                  </a:cubicBezTo>
                  <a:cubicBezTo>
                    <a:pt x="2012981" y="3454355"/>
                    <a:pt x="2087519" y="3463825"/>
                    <a:pt x="2162581" y="3470167"/>
                  </a:cubicBezTo>
                  <a:cubicBezTo>
                    <a:pt x="2237643" y="3476589"/>
                    <a:pt x="2313489" y="3479390"/>
                    <a:pt x="2389597" y="3479472"/>
                  </a:cubicBezTo>
                  <a:cubicBezTo>
                    <a:pt x="2408602" y="3479472"/>
                    <a:pt x="2427869" y="3479801"/>
                    <a:pt x="2446002" y="3479059"/>
                  </a:cubicBezTo>
                  <a:lnTo>
                    <a:pt x="2473639" y="3478402"/>
                  </a:lnTo>
                  <a:lnTo>
                    <a:pt x="2501187" y="3477083"/>
                  </a:lnTo>
                  <a:cubicBezTo>
                    <a:pt x="2537890" y="3475519"/>
                    <a:pt x="2574418" y="3472060"/>
                    <a:pt x="2610685" y="3468025"/>
                  </a:cubicBezTo>
                  <a:cubicBezTo>
                    <a:pt x="2755926" y="3451226"/>
                    <a:pt x="2897244" y="3414415"/>
                    <a:pt x="3033071" y="3360230"/>
                  </a:cubicBezTo>
                  <a:cubicBezTo>
                    <a:pt x="3101158" y="3333383"/>
                    <a:pt x="3167589" y="3301514"/>
                    <a:pt x="3232974" y="3266681"/>
                  </a:cubicBezTo>
                  <a:cubicBezTo>
                    <a:pt x="3298446" y="3232011"/>
                    <a:pt x="3362697" y="3193554"/>
                    <a:pt x="3425990" y="3152873"/>
                  </a:cubicBezTo>
                  <a:cubicBezTo>
                    <a:pt x="3489282" y="3112110"/>
                    <a:pt x="3551529" y="3068712"/>
                    <a:pt x="3613601" y="3024078"/>
                  </a:cubicBezTo>
                  <a:cubicBezTo>
                    <a:pt x="3644549" y="3001762"/>
                    <a:pt x="3675411" y="2978868"/>
                    <a:pt x="3706185" y="2955893"/>
                  </a:cubicBezTo>
                  <a:lnTo>
                    <a:pt x="3799729" y="2885155"/>
                  </a:lnTo>
                  <a:cubicBezTo>
                    <a:pt x="3926402" y="2790205"/>
                    <a:pt x="4053597" y="2699374"/>
                    <a:pt x="4175561" y="2606072"/>
                  </a:cubicBezTo>
                  <a:cubicBezTo>
                    <a:pt x="4297526" y="2512852"/>
                    <a:pt x="4414084" y="2416833"/>
                    <a:pt x="4517132" y="2312331"/>
                  </a:cubicBezTo>
                  <a:cubicBezTo>
                    <a:pt x="4568480" y="2259956"/>
                    <a:pt x="4616604" y="2205689"/>
                    <a:pt x="4659758" y="2148703"/>
                  </a:cubicBezTo>
                  <a:cubicBezTo>
                    <a:pt x="4702650" y="2091634"/>
                    <a:pt x="4741184" y="2032096"/>
                    <a:pt x="4773178" y="1969674"/>
                  </a:cubicBezTo>
                  <a:cubicBezTo>
                    <a:pt x="4837865" y="1845080"/>
                    <a:pt x="4877446" y="1709038"/>
                    <a:pt x="4892092" y="1567562"/>
                  </a:cubicBezTo>
                  <a:cubicBezTo>
                    <a:pt x="4895666" y="1532233"/>
                    <a:pt x="4897845" y="1496576"/>
                    <a:pt x="4898804" y="1460754"/>
                  </a:cubicBezTo>
                  <a:cubicBezTo>
                    <a:pt x="4899066" y="1442884"/>
                    <a:pt x="4899414" y="1425015"/>
                    <a:pt x="4899153" y="1406239"/>
                  </a:cubicBezTo>
                  <a:cubicBezTo>
                    <a:pt x="4898979" y="1387711"/>
                    <a:pt x="4899066" y="1369263"/>
                    <a:pt x="4898456" y="1350735"/>
                  </a:cubicBezTo>
                  <a:cubicBezTo>
                    <a:pt x="4896974" y="1276703"/>
                    <a:pt x="4893226" y="1202753"/>
                    <a:pt x="4886774" y="1128886"/>
                  </a:cubicBezTo>
                  <a:cubicBezTo>
                    <a:pt x="4873610" y="981232"/>
                    <a:pt x="4851030" y="833991"/>
                    <a:pt x="4815896" y="689221"/>
                  </a:cubicBezTo>
                  <a:cubicBezTo>
                    <a:pt x="4780676" y="544533"/>
                    <a:pt x="4733860" y="402068"/>
                    <a:pt x="4673183" y="264874"/>
                  </a:cubicBezTo>
                  <a:cubicBezTo>
                    <a:pt x="4658101" y="230533"/>
                    <a:pt x="4642147" y="196605"/>
                    <a:pt x="4625496" y="162925"/>
                  </a:cubicBezTo>
                  <a:cubicBezTo>
                    <a:pt x="4608583" y="129326"/>
                    <a:pt x="4590885" y="96222"/>
                    <a:pt x="4572490" y="63364"/>
                  </a:cubicBezTo>
                  <a:lnTo>
                    <a:pt x="4532299" y="0"/>
                  </a:lnTo>
                  <a:lnTo>
                    <a:pt x="4626680" y="0"/>
                  </a:lnTo>
                  <a:lnTo>
                    <a:pt x="4643978" y="26636"/>
                  </a:lnTo>
                  <a:cubicBezTo>
                    <a:pt x="4663594" y="60152"/>
                    <a:pt x="4682598" y="94080"/>
                    <a:pt x="4700644" y="128338"/>
                  </a:cubicBezTo>
                  <a:cubicBezTo>
                    <a:pt x="4718866" y="162595"/>
                    <a:pt x="4736476" y="197100"/>
                    <a:pt x="4753214" y="232016"/>
                  </a:cubicBezTo>
                  <a:cubicBezTo>
                    <a:pt x="4820082" y="371681"/>
                    <a:pt x="4875964" y="515957"/>
                    <a:pt x="4921297" y="663363"/>
                  </a:cubicBezTo>
                  <a:cubicBezTo>
                    <a:pt x="4966630" y="810687"/>
                    <a:pt x="5002460" y="960975"/>
                    <a:pt x="5027482" y="1112991"/>
                  </a:cubicBezTo>
                  <a:cubicBezTo>
                    <a:pt x="5040123" y="1189000"/>
                    <a:pt x="5050323" y="1265421"/>
                    <a:pt x="5058082" y="1342088"/>
                  </a:cubicBezTo>
                  <a:cubicBezTo>
                    <a:pt x="5060261" y="1361276"/>
                    <a:pt x="5061743" y="1380464"/>
                    <a:pt x="5063486" y="1399651"/>
                  </a:cubicBezTo>
                  <a:cubicBezTo>
                    <a:pt x="5065318" y="1418591"/>
                    <a:pt x="5066625" y="1438437"/>
                    <a:pt x="5067846" y="1458284"/>
                  </a:cubicBezTo>
                  <a:cubicBezTo>
                    <a:pt x="5069851" y="1497894"/>
                    <a:pt x="5070461" y="1537751"/>
                    <a:pt x="5069414" y="1577772"/>
                  </a:cubicBezTo>
                  <a:cubicBezTo>
                    <a:pt x="5067060" y="1657734"/>
                    <a:pt x="5057820" y="1738272"/>
                    <a:pt x="5040732" y="1817822"/>
                  </a:cubicBezTo>
                  <a:cubicBezTo>
                    <a:pt x="5023123" y="1897289"/>
                    <a:pt x="4997578" y="1975686"/>
                    <a:pt x="4964102" y="2050871"/>
                  </a:cubicBezTo>
                  <a:cubicBezTo>
                    <a:pt x="4897409" y="2201736"/>
                    <a:pt x="4799942" y="2338271"/>
                    <a:pt x="4689486" y="2458008"/>
                  </a:cubicBezTo>
                  <a:cubicBezTo>
                    <a:pt x="4579116" y="2578485"/>
                    <a:pt x="4456716" y="2684139"/>
                    <a:pt x="4333792" y="2784606"/>
                  </a:cubicBezTo>
                  <a:cubicBezTo>
                    <a:pt x="4210520" y="2884908"/>
                    <a:pt x="4085853" y="2979775"/>
                    <a:pt x="3965197" y="3076041"/>
                  </a:cubicBezTo>
                  <a:lnTo>
                    <a:pt x="3873745" y="3149167"/>
                  </a:lnTo>
                  <a:cubicBezTo>
                    <a:pt x="3842621" y="3173790"/>
                    <a:pt x="3811325" y="3198413"/>
                    <a:pt x="3779416" y="3222705"/>
                  </a:cubicBezTo>
                  <a:cubicBezTo>
                    <a:pt x="3715863" y="3271374"/>
                    <a:pt x="3650652" y="3319055"/>
                    <a:pt x="3582739" y="3364594"/>
                  </a:cubicBezTo>
                  <a:cubicBezTo>
                    <a:pt x="3514913" y="3410051"/>
                    <a:pt x="3445170" y="3454190"/>
                    <a:pt x="3371851" y="3494377"/>
                  </a:cubicBezTo>
                  <a:cubicBezTo>
                    <a:pt x="3298533" y="3534481"/>
                    <a:pt x="3222687" y="3571703"/>
                    <a:pt x="3143615" y="3603819"/>
                  </a:cubicBezTo>
                  <a:cubicBezTo>
                    <a:pt x="2985994" y="3668876"/>
                    <a:pt x="2815732" y="3712356"/>
                    <a:pt x="2643552" y="3730555"/>
                  </a:cubicBezTo>
                  <a:cubicBezTo>
                    <a:pt x="2600484" y="3734838"/>
                    <a:pt x="2557331" y="3738297"/>
                    <a:pt x="2514264" y="3739696"/>
                  </a:cubicBezTo>
                  <a:lnTo>
                    <a:pt x="2481920" y="3740849"/>
                  </a:lnTo>
                  <a:lnTo>
                    <a:pt x="2449664" y="3741014"/>
                  </a:lnTo>
                  <a:cubicBezTo>
                    <a:pt x="2427869" y="3741343"/>
                    <a:pt x="2407207" y="3740685"/>
                    <a:pt x="2386284" y="3740273"/>
                  </a:cubicBezTo>
                  <a:cubicBezTo>
                    <a:pt x="2344525" y="3739779"/>
                    <a:pt x="2302505" y="3737391"/>
                    <a:pt x="2260658" y="3735331"/>
                  </a:cubicBezTo>
                  <a:cubicBezTo>
                    <a:pt x="2218725" y="3732038"/>
                    <a:pt x="2176791" y="3728991"/>
                    <a:pt x="2134945" y="3723967"/>
                  </a:cubicBezTo>
                  <a:cubicBezTo>
                    <a:pt x="2051165" y="3714497"/>
                    <a:pt x="1967473" y="3701568"/>
                    <a:pt x="1884564" y="3683451"/>
                  </a:cubicBezTo>
                  <a:cubicBezTo>
                    <a:pt x="1801657" y="3665335"/>
                    <a:pt x="1719708" y="3642029"/>
                    <a:pt x="1639764" y="3613537"/>
                  </a:cubicBezTo>
                  <a:cubicBezTo>
                    <a:pt x="1559820" y="3584961"/>
                    <a:pt x="1481969" y="3550869"/>
                    <a:pt x="1407081" y="3512164"/>
                  </a:cubicBezTo>
                  <a:cubicBezTo>
                    <a:pt x="1332455" y="3472884"/>
                    <a:pt x="1260794" y="3428992"/>
                    <a:pt x="1193491" y="3380240"/>
                  </a:cubicBezTo>
                  <a:cubicBezTo>
                    <a:pt x="1058362" y="3283233"/>
                    <a:pt x="939973" y="3169508"/>
                    <a:pt x="836141" y="3047878"/>
                  </a:cubicBezTo>
                  <a:cubicBezTo>
                    <a:pt x="784444" y="2986774"/>
                    <a:pt x="736321" y="2923695"/>
                    <a:pt x="690812" y="2859461"/>
                  </a:cubicBezTo>
                  <a:cubicBezTo>
                    <a:pt x="645217" y="2795229"/>
                    <a:pt x="602674" y="2729596"/>
                    <a:pt x="562397" y="2662976"/>
                  </a:cubicBezTo>
                  <a:cubicBezTo>
                    <a:pt x="541823" y="2629295"/>
                    <a:pt x="522992" y="2597755"/>
                    <a:pt x="502504" y="2565474"/>
                  </a:cubicBezTo>
                  <a:cubicBezTo>
                    <a:pt x="482192" y="2533440"/>
                    <a:pt x="461530" y="2501406"/>
                    <a:pt x="440258" y="2469619"/>
                  </a:cubicBezTo>
                  <a:lnTo>
                    <a:pt x="310360" y="2278732"/>
                  </a:lnTo>
                  <a:cubicBezTo>
                    <a:pt x="288826" y="2246616"/>
                    <a:pt x="267555" y="2214335"/>
                    <a:pt x="246806" y="2181642"/>
                  </a:cubicBezTo>
                  <a:cubicBezTo>
                    <a:pt x="226057" y="2148949"/>
                    <a:pt x="205483" y="2116174"/>
                    <a:pt x="186303" y="2082411"/>
                  </a:cubicBezTo>
                  <a:cubicBezTo>
                    <a:pt x="147857" y="2015213"/>
                    <a:pt x="112550" y="1946041"/>
                    <a:pt x="84390" y="1874231"/>
                  </a:cubicBezTo>
                  <a:cubicBezTo>
                    <a:pt x="55708" y="1802669"/>
                    <a:pt x="34436" y="1728473"/>
                    <a:pt x="20139" y="1653288"/>
                  </a:cubicBezTo>
                  <a:cubicBezTo>
                    <a:pt x="6452" y="1578103"/>
                    <a:pt x="0" y="1501764"/>
                    <a:pt x="0" y="1425590"/>
                  </a:cubicBezTo>
                  <a:cubicBezTo>
                    <a:pt x="1133" y="1121885"/>
                    <a:pt x="63293" y="819004"/>
                    <a:pt x="179939" y="533498"/>
                  </a:cubicBezTo>
                  <a:cubicBezTo>
                    <a:pt x="209232" y="462183"/>
                    <a:pt x="240965" y="391527"/>
                    <a:pt x="276709" y="322519"/>
                  </a:cubicBezTo>
                  <a:cubicBezTo>
                    <a:pt x="311930" y="253262"/>
                    <a:pt x="350725" y="185489"/>
                    <a:pt x="392571" y="11928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8E67742-7BE5-458C-BC8D-9EE855763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2838" y="1"/>
              <a:ext cx="4960548" cy="3526297"/>
            </a:xfrm>
            <a:custGeom>
              <a:avLst/>
              <a:gdLst>
                <a:gd name="connsiteX0" fmla="*/ 542883 w 4960548"/>
                <a:gd name="connsiteY0" fmla="*/ 0 h 3526297"/>
                <a:gd name="connsiteX1" fmla="*/ 826658 w 4960548"/>
                <a:gd name="connsiteY1" fmla="*/ 0 h 3526297"/>
                <a:gd name="connsiteX2" fmla="*/ 730698 w 4960548"/>
                <a:gd name="connsiteY2" fmla="*/ 89329 h 3526297"/>
                <a:gd name="connsiteX3" fmla="*/ 590295 w 4960548"/>
                <a:gd name="connsiteY3" fmla="*/ 244485 h 3526297"/>
                <a:gd name="connsiteX4" fmla="*/ 357524 w 4960548"/>
                <a:gd name="connsiteY4" fmla="*/ 587307 h 3526297"/>
                <a:gd name="connsiteX5" fmla="*/ 199554 w 4960548"/>
                <a:gd name="connsiteY5" fmla="*/ 966280 h 3526297"/>
                <a:gd name="connsiteX6" fmla="*/ 142104 w 4960548"/>
                <a:gd name="connsiteY6" fmla="*/ 1370286 h 3526297"/>
                <a:gd name="connsiteX7" fmla="*/ 166339 w 4960548"/>
                <a:gd name="connsiteY7" fmla="*/ 1568090 h 3526297"/>
                <a:gd name="connsiteX8" fmla="*/ 237914 w 4960548"/>
                <a:gd name="connsiteY8" fmla="*/ 1753129 h 3526297"/>
                <a:gd name="connsiteX9" fmla="*/ 287868 w 4960548"/>
                <a:gd name="connsiteY9" fmla="*/ 1840255 h 3526297"/>
                <a:gd name="connsiteX10" fmla="*/ 345232 w 4960548"/>
                <a:gd name="connsiteY10" fmla="*/ 1924581 h 3526297"/>
                <a:gd name="connsiteX11" fmla="*/ 477745 w 4960548"/>
                <a:gd name="connsiteY11" fmla="*/ 2087551 h 3526297"/>
                <a:gd name="connsiteX12" fmla="*/ 621156 w 4960548"/>
                <a:gd name="connsiteY12" fmla="*/ 2251756 h 3526297"/>
                <a:gd name="connsiteX13" fmla="*/ 692469 w 4960548"/>
                <a:gd name="connsiteY13" fmla="*/ 2337482 h 3526297"/>
                <a:gd name="connsiteX14" fmla="*/ 726731 w 4960548"/>
                <a:gd name="connsiteY14" fmla="*/ 2379562 h 3526297"/>
                <a:gd name="connsiteX15" fmla="*/ 760295 w 4960548"/>
                <a:gd name="connsiteY15" fmla="*/ 2419831 h 3526297"/>
                <a:gd name="connsiteX16" fmla="*/ 1048685 w 4960548"/>
                <a:gd name="connsiteY16" fmla="*/ 2717443 h 3526297"/>
                <a:gd name="connsiteX17" fmla="*/ 1202035 w 4960548"/>
                <a:gd name="connsiteY17" fmla="*/ 2851344 h 3526297"/>
                <a:gd name="connsiteX18" fmla="*/ 1362620 w 4960548"/>
                <a:gd name="connsiteY18" fmla="*/ 2974785 h 3526297"/>
                <a:gd name="connsiteX19" fmla="*/ 1721364 w 4960548"/>
                <a:gd name="connsiteY19" fmla="*/ 3170036 h 3526297"/>
                <a:gd name="connsiteX20" fmla="*/ 1922052 w 4960548"/>
                <a:gd name="connsiteY20" fmla="*/ 3225210 h 3526297"/>
                <a:gd name="connsiteX21" fmla="*/ 1973488 w 4960548"/>
                <a:gd name="connsiteY21" fmla="*/ 3234928 h 3526297"/>
                <a:gd name="connsiteX22" fmla="*/ 2025360 w 4960548"/>
                <a:gd name="connsiteY22" fmla="*/ 3243080 h 3526297"/>
                <a:gd name="connsiteX23" fmla="*/ 2130063 w 4960548"/>
                <a:gd name="connsiteY23" fmla="*/ 3254774 h 3526297"/>
                <a:gd name="connsiteX24" fmla="*/ 2182719 w 4960548"/>
                <a:gd name="connsiteY24" fmla="*/ 3258562 h 3526297"/>
                <a:gd name="connsiteX25" fmla="*/ 2235551 w 4960548"/>
                <a:gd name="connsiteY25" fmla="*/ 3261197 h 3526297"/>
                <a:gd name="connsiteX26" fmla="*/ 2288556 w 4960548"/>
                <a:gd name="connsiteY26" fmla="*/ 3262350 h 3526297"/>
                <a:gd name="connsiteX27" fmla="*/ 2341648 w 4960548"/>
                <a:gd name="connsiteY27" fmla="*/ 3262103 h 3526297"/>
                <a:gd name="connsiteX28" fmla="*/ 2368238 w 4960548"/>
                <a:gd name="connsiteY28" fmla="*/ 3261856 h 3526297"/>
                <a:gd name="connsiteX29" fmla="*/ 2393869 w 4960548"/>
                <a:gd name="connsiteY29" fmla="*/ 3260785 h 3526297"/>
                <a:gd name="connsiteX30" fmla="*/ 2419413 w 4960548"/>
                <a:gd name="connsiteY30" fmla="*/ 3259550 h 3526297"/>
                <a:gd name="connsiteX31" fmla="*/ 2444869 w 4960548"/>
                <a:gd name="connsiteY31" fmla="*/ 3257574 h 3526297"/>
                <a:gd name="connsiteX32" fmla="*/ 2545824 w 4960548"/>
                <a:gd name="connsiteY32" fmla="*/ 3245798 h 3526297"/>
                <a:gd name="connsiteX33" fmla="*/ 2930373 w 4960548"/>
                <a:gd name="connsiteY33" fmla="*/ 3126555 h 3526297"/>
                <a:gd name="connsiteX34" fmla="*/ 3285631 w 4960548"/>
                <a:gd name="connsiteY34" fmla="*/ 2917552 h 3526297"/>
                <a:gd name="connsiteX35" fmla="*/ 3371764 w 4960548"/>
                <a:gd name="connsiteY35" fmla="*/ 2856120 h 3526297"/>
                <a:gd name="connsiteX36" fmla="*/ 3457898 w 4960548"/>
                <a:gd name="connsiteY36" fmla="*/ 2792628 h 3526297"/>
                <a:gd name="connsiteX37" fmla="*/ 3632344 w 4960548"/>
                <a:gd name="connsiteY37" fmla="*/ 2660869 h 3526297"/>
                <a:gd name="connsiteX38" fmla="*/ 3990915 w 4960548"/>
                <a:gd name="connsiteY38" fmla="*/ 2405832 h 3526297"/>
                <a:gd name="connsiteX39" fmla="*/ 4324988 w 4960548"/>
                <a:gd name="connsiteY39" fmla="*/ 2152196 h 3526297"/>
                <a:gd name="connsiteX40" fmla="*/ 4592106 w 4960548"/>
                <a:gd name="connsiteY40" fmla="*/ 1861501 h 3526297"/>
                <a:gd name="connsiteX41" fmla="*/ 4683122 w 4960548"/>
                <a:gd name="connsiteY41" fmla="*/ 1692521 h 3526297"/>
                <a:gd name="connsiteX42" fmla="*/ 4738568 w 4960548"/>
                <a:gd name="connsiteY42" fmla="*/ 1507893 h 3526297"/>
                <a:gd name="connsiteX43" fmla="*/ 4753912 w 4960548"/>
                <a:gd name="connsiteY43" fmla="*/ 1411050 h 3526297"/>
                <a:gd name="connsiteX44" fmla="*/ 4756440 w 4960548"/>
                <a:gd name="connsiteY44" fmla="*/ 1386509 h 3526297"/>
                <a:gd name="connsiteX45" fmla="*/ 4758358 w 4960548"/>
                <a:gd name="connsiteY45" fmla="*/ 1361475 h 3526297"/>
                <a:gd name="connsiteX46" fmla="*/ 4761148 w 4960548"/>
                <a:gd name="connsiteY46" fmla="*/ 1309759 h 3526297"/>
                <a:gd name="connsiteX47" fmla="*/ 4756354 w 4960548"/>
                <a:gd name="connsiteY47" fmla="*/ 1102980 h 3526297"/>
                <a:gd name="connsiteX48" fmla="*/ 4725578 w 4960548"/>
                <a:gd name="connsiteY48" fmla="*/ 898753 h 3526297"/>
                <a:gd name="connsiteX49" fmla="*/ 4673358 w 4960548"/>
                <a:gd name="connsiteY49" fmla="*/ 699384 h 3526297"/>
                <a:gd name="connsiteX50" fmla="*/ 4538491 w 4960548"/>
                <a:gd name="connsiteY50" fmla="*/ 312754 h 3526297"/>
                <a:gd name="connsiteX51" fmla="*/ 4446604 w 4960548"/>
                <a:gd name="connsiteY51" fmla="*/ 129196 h 3526297"/>
                <a:gd name="connsiteX52" fmla="*/ 4419840 w 4960548"/>
                <a:gd name="connsiteY52" fmla="*/ 85222 h 3526297"/>
                <a:gd name="connsiteX53" fmla="*/ 4391680 w 4960548"/>
                <a:gd name="connsiteY53" fmla="*/ 42071 h 3526297"/>
                <a:gd name="connsiteX54" fmla="*/ 4361930 w 4960548"/>
                <a:gd name="connsiteY54" fmla="*/ 0 h 3526297"/>
                <a:gd name="connsiteX55" fmla="*/ 4588871 w 4960548"/>
                <a:gd name="connsiteY55" fmla="*/ 0 h 3526297"/>
                <a:gd name="connsiteX56" fmla="*/ 4613640 w 4960548"/>
                <a:gd name="connsiteY56" fmla="*/ 38859 h 3526297"/>
                <a:gd name="connsiteX57" fmla="*/ 4724445 w 4960548"/>
                <a:gd name="connsiteY57" fmla="*/ 234687 h 3526297"/>
                <a:gd name="connsiteX58" fmla="*/ 4876138 w 4960548"/>
                <a:gd name="connsiteY58" fmla="*/ 653022 h 3526297"/>
                <a:gd name="connsiteX59" fmla="*/ 4911707 w 4960548"/>
                <a:gd name="connsiteY59" fmla="*/ 870671 h 3526297"/>
                <a:gd name="connsiteX60" fmla="*/ 4934810 w 4960548"/>
                <a:gd name="connsiteY60" fmla="*/ 1088487 h 3526297"/>
                <a:gd name="connsiteX61" fmla="*/ 4953206 w 4960548"/>
                <a:gd name="connsiteY61" fmla="*/ 1306301 h 3526297"/>
                <a:gd name="connsiteX62" fmla="*/ 4956954 w 4960548"/>
                <a:gd name="connsiteY62" fmla="*/ 1360899 h 3526297"/>
                <a:gd name="connsiteX63" fmla="*/ 4958610 w 4960548"/>
                <a:gd name="connsiteY63" fmla="*/ 1388980 h 3526297"/>
                <a:gd name="connsiteX64" fmla="*/ 4959830 w 4960548"/>
                <a:gd name="connsiteY64" fmla="*/ 1417555 h 3526297"/>
                <a:gd name="connsiteX65" fmla="*/ 4958174 w 4960548"/>
                <a:gd name="connsiteY65" fmla="*/ 1532680 h 3526297"/>
                <a:gd name="connsiteX66" fmla="*/ 4834030 w 4960548"/>
                <a:gd name="connsiteY66" fmla="*/ 1984861 h 3526297"/>
                <a:gd name="connsiteX67" fmla="*/ 4558106 w 4960548"/>
                <a:gd name="connsiteY67" fmla="*/ 2368857 h 3526297"/>
                <a:gd name="connsiteX68" fmla="*/ 4389936 w 4960548"/>
                <a:gd name="connsiteY68" fmla="*/ 2528945 h 3526297"/>
                <a:gd name="connsiteX69" fmla="*/ 4214618 w 4960548"/>
                <a:gd name="connsiteY69" fmla="*/ 2674457 h 3526297"/>
                <a:gd name="connsiteX70" fmla="*/ 3858489 w 4960548"/>
                <a:gd name="connsiteY70" fmla="*/ 2936658 h 3526297"/>
                <a:gd name="connsiteX71" fmla="*/ 3768868 w 4960548"/>
                <a:gd name="connsiteY71" fmla="*/ 3000643 h 3526297"/>
                <a:gd name="connsiteX72" fmla="*/ 3676806 w 4960548"/>
                <a:gd name="connsiteY72" fmla="*/ 3065040 h 3526297"/>
                <a:gd name="connsiteX73" fmla="*/ 3582477 w 4960548"/>
                <a:gd name="connsiteY73" fmla="*/ 3128614 h 3526297"/>
                <a:gd name="connsiteX74" fmla="*/ 3485185 w 4960548"/>
                <a:gd name="connsiteY74" fmla="*/ 3190377 h 3526297"/>
                <a:gd name="connsiteX75" fmla="*/ 3280923 w 4960548"/>
                <a:gd name="connsiteY75" fmla="*/ 3306325 h 3526297"/>
                <a:gd name="connsiteX76" fmla="*/ 3061230 w 4960548"/>
                <a:gd name="connsiteY76" fmla="*/ 3404897 h 3526297"/>
                <a:gd name="connsiteX77" fmla="*/ 2583137 w 4960548"/>
                <a:gd name="connsiteY77" fmla="*/ 3518292 h 3526297"/>
                <a:gd name="connsiteX78" fmla="*/ 2460038 w 4960548"/>
                <a:gd name="connsiteY78" fmla="*/ 3525622 h 3526297"/>
                <a:gd name="connsiteX79" fmla="*/ 2429264 w 4960548"/>
                <a:gd name="connsiteY79" fmla="*/ 3526280 h 3526297"/>
                <a:gd name="connsiteX80" fmla="*/ 2398576 w 4960548"/>
                <a:gd name="connsiteY80" fmla="*/ 3526116 h 3526297"/>
                <a:gd name="connsiteX81" fmla="*/ 2367977 w 4960548"/>
                <a:gd name="connsiteY81" fmla="*/ 3525786 h 3526297"/>
                <a:gd name="connsiteX82" fmla="*/ 2338249 w 4960548"/>
                <a:gd name="connsiteY82" fmla="*/ 3524716 h 3526297"/>
                <a:gd name="connsiteX83" fmla="*/ 2100770 w 4960548"/>
                <a:gd name="connsiteY83" fmla="*/ 3506845 h 3526297"/>
                <a:gd name="connsiteX84" fmla="*/ 1864776 w 4960548"/>
                <a:gd name="connsiteY84" fmla="*/ 3467483 h 3526297"/>
                <a:gd name="connsiteX85" fmla="*/ 1632964 w 4960548"/>
                <a:gd name="connsiteY85" fmla="*/ 3405803 h 3526297"/>
                <a:gd name="connsiteX86" fmla="*/ 1189219 w 4960548"/>
                <a:gd name="connsiteY86" fmla="*/ 3220352 h 3526297"/>
                <a:gd name="connsiteX87" fmla="*/ 815305 w 4960548"/>
                <a:gd name="connsiteY87" fmla="*/ 2931634 h 3526297"/>
                <a:gd name="connsiteX88" fmla="*/ 663699 w 4960548"/>
                <a:gd name="connsiteY88" fmla="*/ 2757877 h 3526297"/>
                <a:gd name="connsiteX89" fmla="*/ 531274 w 4960548"/>
                <a:gd name="connsiteY89" fmla="*/ 2573907 h 3526297"/>
                <a:gd name="connsiteX90" fmla="*/ 500325 w 4960548"/>
                <a:gd name="connsiteY90" fmla="*/ 2527051 h 3526297"/>
                <a:gd name="connsiteX91" fmla="*/ 470771 w 4960548"/>
                <a:gd name="connsiteY91" fmla="*/ 2481594 h 3526297"/>
                <a:gd name="connsiteX92" fmla="*/ 412448 w 4960548"/>
                <a:gd name="connsiteY92" fmla="*/ 2393479 h 3526297"/>
                <a:gd name="connsiteX93" fmla="*/ 291616 w 4960548"/>
                <a:gd name="connsiteY93" fmla="*/ 2213464 h 3526297"/>
                <a:gd name="connsiteX94" fmla="*/ 173662 w 4960548"/>
                <a:gd name="connsiteY94" fmla="*/ 2023154 h 3526297"/>
                <a:gd name="connsiteX95" fmla="*/ 120483 w 4960548"/>
                <a:gd name="connsiteY95" fmla="*/ 1922276 h 3526297"/>
                <a:gd name="connsiteX96" fmla="*/ 75324 w 4960548"/>
                <a:gd name="connsiteY96" fmla="*/ 1816703 h 3526297"/>
                <a:gd name="connsiteX97" fmla="*/ 40713 w 4960548"/>
                <a:gd name="connsiteY97" fmla="*/ 1707179 h 3526297"/>
                <a:gd name="connsiteX98" fmla="*/ 27811 w 4960548"/>
                <a:gd name="connsiteY98" fmla="*/ 1651346 h 3526297"/>
                <a:gd name="connsiteX99" fmla="*/ 22144 w 4960548"/>
                <a:gd name="connsiteY99" fmla="*/ 1623346 h 3526297"/>
                <a:gd name="connsiteX100" fmla="*/ 17436 w 4960548"/>
                <a:gd name="connsiteY100" fmla="*/ 1595265 h 3526297"/>
                <a:gd name="connsiteX101" fmla="*/ 0 w 4960548"/>
                <a:gd name="connsiteY101" fmla="*/ 1370286 h 3526297"/>
                <a:gd name="connsiteX102" fmla="*/ 48385 w 4960548"/>
                <a:gd name="connsiteY102" fmla="*/ 931939 h 3526297"/>
                <a:gd name="connsiteX103" fmla="*/ 193801 w 4960548"/>
                <a:gd name="connsiteY103" fmla="*/ 511957 h 3526297"/>
                <a:gd name="connsiteX104" fmla="*/ 431660 w 4960548"/>
                <a:gd name="connsiteY104" fmla="*/ 131379 h 35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960548" h="3526297">
                  <a:moveTo>
                    <a:pt x="542883" y="0"/>
                  </a:moveTo>
                  <a:lnTo>
                    <a:pt x="826658" y="0"/>
                  </a:lnTo>
                  <a:lnTo>
                    <a:pt x="730698" y="89329"/>
                  </a:lnTo>
                  <a:cubicBezTo>
                    <a:pt x="681528" y="139120"/>
                    <a:pt x="634626" y="190876"/>
                    <a:pt x="590295" y="244485"/>
                  </a:cubicBezTo>
                  <a:cubicBezTo>
                    <a:pt x="501458" y="351540"/>
                    <a:pt x="423083" y="466336"/>
                    <a:pt x="357524" y="587307"/>
                  </a:cubicBezTo>
                  <a:cubicBezTo>
                    <a:pt x="291965" y="708196"/>
                    <a:pt x="237391" y="834767"/>
                    <a:pt x="199554" y="966280"/>
                  </a:cubicBezTo>
                  <a:cubicBezTo>
                    <a:pt x="161632" y="1097463"/>
                    <a:pt x="142016" y="1233833"/>
                    <a:pt x="142104" y="1370286"/>
                  </a:cubicBezTo>
                  <a:cubicBezTo>
                    <a:pt x="142888" y="1437319"/>
                    <a:pt x="149862" y="1503858"/>
                    <a:pt x="166339" y="1568090"/>
                  </a:cubicBezTo>
                  <a:cubicBezTo>
                    <a:pt x="182555" y="1632405"/>
                    <a:pt x="207750" y="1693921"/>
                    <a:pt x="237914" y="1753129"/>
                  </a:cubicBezTo>
                  <a:cubicBezTo>
                    <a:pt x="253170" y="1782693"/>
                    <a:pt x="270084" y="1811680"/>
                    <a:pt x="287868" y="1840255"/>
                  </a:cubicBezTo>
                  <a:cubicBezTo>
                    <a:pt x="305914" y="1868748"/>
                    <a:pt x="325181" y="1896830"/>
                    <a:pt x="345232" y="1924581"/>
                  </a:cubicBezTo>
                  <a:cubicBezTo>
                    <a:pt x="385858" y="1979920"/>
                    <a:pt x="431017" y="2033612"/>
                    <a:pt x="477745" y="2087551"/>
                  </a:cubicBezTo>
                  <a:cubicBezTo>
                    <a:pt x="524474" y="2141573"/>
                    <a:pt x="573294" y="2195594"/>
                    <a:pt x="621156" y="2251756"/>
                  </a:cubicBezTo>
                  <a:cubicBezTo>
                    <a:pt x="645130" y="2279755"/>
                    <a:pt x="668843" y="2308412"/>
                    <a:pt x="692469" y="2337482"/>
                  </a:cubicBezTo>
                  <a:lnTo>
                    <a:pt x="726731" y="2379562"/>
                  </a:lnTo>
                  <a:cubicBezTo>
                    <a:pt x="737977" y="2392986"/>
                    <a:pt x="748700" y="2406738"/>
                    <a:pt x="760295" y="2419831"/>
                  </a:cubicBezTo>
                  <a:cubicBezTo>
                    <a:pt x="850788" y="2526392"/>
                    <a:pt x="948952" y="2624470"/>
                    <a:pt x="1048685" y="2717443"/>
                  </a:cubicBezTo>
                  <a:cubicBezTo>
                    <a:pt x="1098814" y="2763724"/>
                    <a:pt x="1149814" y="2808439"/>
                    <a:pt x="1202035" y="2851344"/>
                  </a:cubicBezTo>
                  <a:cubicBezTo>
                    <a:pt x="1254256" y="2894248"/>
                    <a:pt x="1307435" y="2935752"/>
                    <a:pt x="1362620" y="2974785"/>
                  </a:cubicBezTo>
                  <a:cubicBezTo>
                    <a:pt x="1472554" y="3053017"/>
                    <a:pt x="1591118" y="3122932"/>
                    <a:pt x="1721364" y="3170036"/>
                  </a:cubicBezTo>
                  <a:cubicBezTo>
                    <a:pt x="1786314" y="3193588"/>
                    <a:pt x="1853617" y="3211622"/>
                    <a:pt x="1922052" y="3225210"/>
                  </a:cubicBezTo>
                  <a:cubicBezTo>
                    <a:pt x="1939227" y="3228422"/>
                    <a:pt x="1956227" y="3232128"/>
                    <a:pt x="1973488" y="3234928"/>
                  </a:cubicBezTo>
                  <a:lnTo>
                    <a:pt x="2025360" y="3243080"/>
                  </a:lnTo>
                  <a:cubicBezTo>
                    <a:pt x="2060145" y="3247445"/>
                    <a:pt x="2094930" y="3252056"/>
                    <a:pt x="2130063" y="3254774"/>
                  </a:cubicBezTo>
                  <a:cubicBezTo>
                    <a:pt x="2147587" y="3256338"/>
                    <a:pt x="2165109" y="3257821"/>
                    <a:pt x="2182719" y="3258562"/>
                  </a:cubicBezTo>
                  <a:cubicBezTo>
                    <a:pt x="2200330" y="3259385"/>
                    <a:pt x="2217853" y="3260703"/>
                    <a:pt x="2235551" y="3261197"/>
                  </a:cubicBezTo>
                  <a:lnTo>
                    <a:pt x="2288556" y="3262350"/>
                  </a:lnTo>
                  <a:cubicBezTo>
                    <a:pt x="2306166" y="3262761"/>
                    <a:pt x="2323951" y="3262185"/>
                    <a:pt x="2341648" y="3262103"/>
                  </a:cubicBezTo>
                  <a:lnTo>
                    <a:pt x="2368238" y="3261856"/>
                  </a:lnTo>
                  <a:cubicBezTo>
                    <a:pt x="2376869" y="3261609"/>
                    <a:pt x="2385325" y="3261115"/>
                    <a:pt x="2393869" y="3260785"/>
                  </a:cubicBezTo>
                  <a:cubicBezTo>
                    <a:pt x="2402412" y="3260373"/>
                    <a:pt x="2410956" y="3260127"/>
                    <a:pt x="2419413" y="3259550"/>
                  </a:cubicBezTo>
                  <a:lnTo>
                    <a:pt x="2444869" y="3257574"/>
                  </a:lnTo>
                  <a:cubicBezTo>
                    <a:pt x="2478782" y="3255021"/>
                    <a:pt x="2512434" y="3250739"/>
                    <a:pt x="2545824" y="3245798"/>
                  </a:cubicBezTo>
                  <a:cubicBezTo>
                    <a:pt x="2679470" y="3224881"/>
                    <a:pt x="2807973" y="3183954"/>
                    <a:pt x="2930373" y="3126555"/>
                  </a:cubicBezTo>
                  <a:cubicBezTo>
                    <a:pt x="3053210" y="3069817"/>
                    <a:pt x="3170118" y="2997184"/>
                    <a:pt x="3285631" y="2917552"/>
                  </a:cubicBezTo>
                  <a:cubicBezTo>
                    <a:pt x="3314487" y="2897706"/>
                    <a:pt x="3343169" y="2876954"/>
                    <a:pt x="3371764" y="2856120"/>
                  </a:cubicBezTo>
                  <a:cubicBezTo>
                    <a:pt x="3400534" y="2835285"/>
                    <a:pt x="3429216" y="2814121"/>
                    <a:pt x="3457898" y="2792628"/>
                  </a:cubicBezTo>
                  <a:lnTo>
                    <a:pt x="3632344" y="2660869"/>
                  </a:lnTo>
                  <a:cubicBezTo>
                    <a:pt x="3752043" y="2571190"/>
                    <a:pt x="3872873" y="2487687"/>
                    <a:pt x="3990915" y="2405832"/>
                  </a:cubicBezTo>
                  <a:cubicBezTo>
                    <a:pt x="4108869" y="2323976"/>
                    <a:pt x="4222378" y="2241297"/>
                    <a:pt x="4324988" y="2152196"/>
                  </a:cubicBezTo>
                  <a:cubicBezTo>
                    <a:pt x="4427598" y="2063258"/>
                    <a:pt x="4520270" y="1968474"/>
                    <a:pt x="4592106" y="1861501"/>
                  </a:cubicBezTo>
                  <a:cubicBezTo>
                    <a:pt x="4628024" y="1808057"/>
                    <a:pt x="4658712" y="1751730"/>
                    <a:pt x="4683122" y="1692521"/>
                  </a:cubicBezTo>
                  <a:cubicBezTo>
                    <a:pt x="4707706" y="1633393"/>
                    <a:pt x="4725404" y="1571467"/>
                    <a:pt x="4738568" y="1507893"/>
                  </a:cubicBezTo>
                  <a:cubicBezTo>
                    <a:pt x="4745106" y="1476106"/>
                    <a:pt x="4750338" y="1443742"/>
                    <a:pt x="4753912" y="1411050"/>
                  </a:cubicBezTo>
                  <a:cubicBezTo>
                    <a:pt x="4754958" y="1402897"/>
                    <a:pt x="4755656" y="1394662"/>
                    <a:pt x="4756440" y="1386509"/>
                  </a:cubicBezTo>
                  <a:cubicBezTo>
                    <a:pt x="4757138" y="1378274"/>
                    <a:pt x="4758010" y="1370204"/>
                    <a:pt x="4758358" y="1361475"/>
                  </a:cubicBezTo>
                  <a:lnTo>
                    <a:pt x="4761148" y="1309759"/>
                  </a:lnTo>
                  <a:cubicBezTo>
                    <a:pt x="4763676" y="1240751"/>
                    <a:pt x="4762106" y="1171659"/>
                    <a:pt x="4756354" y="1102980"/>
                  </a:cubicBezTo>
                  <a:cubicBezTo>
                    <a:pt x="4750774" y="1034218"/>
                    <a:pt x="4740050" y="966033"/>
                    <a:pt x="4725578" y="898753"/>
                  </a:cubicBezTo>
                  <a:cubicBezTo>
                    <a:pt x="4710932" y="831473"/>
                    <a:pt x="4692624" y="765100"/>
                    <a:pt x="4673358" y="699384"/>
                  </a:cubicBezTo>
                  <a:cubicBezTo>
                    <a:pt x="4634912" y="568037"/>
                    <a:pt x="4592456" y="438419"/>
                    <a:pt x="4538491" y="312754"/>
                  </a:cubicBezTo>
                  <a:cubicBezTo>
                    <a:pt x="4511464" y="250003"/>
                    <a:pt x="4481301" y="188406"/>
                    <a:pt x="4446604" y="129196"/>
                  </a:cubicBezTo>
                  <a:cubicBezTo>
                    <a:pt x="4438147" y="114291"/>
                    <a:pt x="4428819" y="99798"/>
                    <a:pt x="4419840" y="85222"/>
                  </a:cubicBezTo>
                  <a:cubicBezTo>
                    <a:pt x="4410598" y="70728"/>
                    <a:pt x="4401008" y="56482"/>
                    <a:pt x="4391680" y="42071"/>
                  </a:cubicBezTo>
                  <a:lnTo>
                    <a:pt x="4361930" y="0"/>
                  </a:lnTo>
                  <a:lnTo>
                    <a:pt x="4588871" y="0"/>
                  </a:lnTo>
                  <a:lnTo>
                    <a:pt x="4613640" y="38859"/>
                  </a:lnTo>
                  <a:cubicBezTo>
                    <a:pt x="4653306" y="102762"/>
                    <a:pt x="4690706" y="167901"/>
                    <a:pt x="4724445" y="234687"/>
                  </a:cubicBezTo>
                  <a:cubicBezTo>
                    <a:pt x="4792096" y="368257"/>
                    <a:pt x="4844230" y="508828"/>
                    <a:pt x="4876138" y="653022"/>
                  </a:cubicBezTo>
                  <a:cubicBezTo>
                    <a:pt x="4892005" y="725161"/>
                    <a:pt x="4903077" y="797874"/>
                    <a:pt x="4911707" y="870671"/>
                  </a:cubicBezTo>
                  <a:cubicBezTo>
                    <a:pt x="4920513" y="943386"/>
                    <a:pt x="4927574" y="1016019"/>
                    <a:pt x="4934810" y="1088487"/>
                  </a:cubicBezTo>
                  <a:cubicBezTo>
                    <a:pt x="4941697" y="1161036"/>
                    <a:pt x="4947799" y="1233586"/>
                    <a:pt x="4953206" y="1306301"/>
                  </a:cubicBezTo>
                  <a:lnTo>
                    <a:pt x="4956954" y="1360899"/>
                  </a:lnTo>
                  <a:cubicBezTo>
                    <a:pt x="4957651" y="1369875"/>
                    <a:pt x="4958087" y="1379510"/>
                    <a:pt x="4958610" y="1388980"/>
                  </a:cubicBezTo>
                  <a:cubicBezTo>
                    <a:pt x="4959133" y="1398450"/>
                    <a:pt x="4959656" y="1408003"/>
                    <a:pt x="4959830" y="1417555"/>
                  </a:cubicBezTo>
                  <a:cubicBezTo>
                    <a:pt x="4961138" y="1455683"/>
                    <a:pt x="4960702" y="1494140"/>
                    <a:pt x="4958174" y="1532680"/>
                  </a:cubicBezTo>
                  <a:cubicBezTo>
                    <a:pt x="4948760" y="1686920"/>
                    <a:pt x="4904908" y="1842314"/>
                    <a:pt x="4834030" y="1984861"/>
                  </a:cubicBezTo>
                  <a:cubicBezTo>
                    <a:pt x="4763328" y="2127820"/>
                    <a:pt x="4665860" y="2256121"/>
                    <a:pt x="4558106" y="2368857"/>
                  </a:cubicBezTo>
                  <a:cubicBezTo>
                    <a:pt x="4504230" y="2425432"/>
                    <a:pt x="4447650" y="2478465"/>
                    <a:pt x="4389936" y="2528945"/>
                  </a:cubicBezTo>
                  <a:cubicBezTo>
                    <a:pt x="4332223" y="2579425"/>
                    <a:pt x="4273726" y="2628011"/>
                    <a:pt x="4214618" y="2674457"/>
                  </a:cubicBezTo>
                  <a:cubicBezTo>
                    <a:pt x="4096664" y="2767759"/>
                    <a:pt x="3976094" y="2852826"/>
                    <a:pt x="3858489" y="2936658"/>
                  </a:cubicBezTo>
                  <a:lnTo>
                    <a:pt x="3768868" y="3000643"/>
                  </a:lnTo>
                  <a:cubicBezTo>
                    <a:pt x="3738530" y="3022136"/>
                    <a:pt x="3707929" y="3043794"/>
                    <a:pt x="3676806" y="3065040"/>
                  </a:cubicBezTo>
                  <a:cubicBezTo>
                    <a:pt x="3645770" y="3086369"/>
                    <a:pt x="3614386" y="3107615"/>
                    <a:pt x="3582477" y="3128614"/>
                  </a:cubicBezTo>
                  <a:cubicBezTo>
                    <a:pt x="3550483" y="3149449"/>
                    <a:pt x="3518226" y="3170118"/>
                    <a:pt x="3485185" y="3190377"/>
                  </a:cubicBezTo>
                  <a:cubicBezTo>
                    <a:pt x="3419452" y="3230975"/>
                    <a:pt x="3351625" y="3270338"/>
                    <a:pt x="3280923" y="3306325"/>
                  </a:cubicBezTo>
                  <a:cubicBezTo>
                    <a:pt x="3210307" y="3342476"/>
                    <a:pt x="3137251" y="3376074"/>
                    <a:pt x="3061230" y="3404897"/>
                  </a:cubicBezTo>
                  <a:cubicBezTo>
                    <a:pt x="2909886" y="3463366"/>
                    <a:pt x="2747295" y="3502810"/>
                    <a:pt x="2583137" y="3518292"/>
                  </a:cubicBezTo>
                  <a:cubicBezTo>
                    <a:pt x="2542075" y="3521999"/>
                    <a:pt x="2501013" y="3524798"/>
                    <a:pt x="2460038" y="3525622"/>
                  </a:cubicBezTo>
                  <a:lnTo>
                    <a:pt x="2429264" y="3526280"/>
                  </a:lnTo>
                  <a:cubicBezTo>
                    <a:pt x="2419064" y="3526363"/>
                    <a:pt x="2408777" y="3526116"/>
                    <a:pt x="2398576" y="3526116"/>
                  </a:cubicBezTo>
                  <a:lnTo>
                    <a:pt x="2367977" y="3525786"/>
                  </a:lnTo>
                  <a:lnTo>
                    <a:pt x="2338249" y="3524716"/>
                  </a:lnTo>
                  <a:cubicBezTo>
                    <a:pt x="2259089" y="3522327"/>
                    <a:pt x="2179756" y="3516399"/>
                    <a:pt x="2100770" y="3506845"/>
                  </a:cubicBezTo>
                  <a:cubicBezTo>
                    <a:pt x="2021699" y="3497787"/>
                    <a:pt x="1942801" y="3484776"/>
                    <a:pt x="1864776" y="3467483"/>
                  </a:cubicBezTo>
                  <a:cubicBezTo>
                    <a:pt x="1786836" y="3450025"/>
                    <a:pt x="1709508" y="3429355"/>
                    <a:pt x="1632964" y="3405803"/>
                  </a:cubicBezTo>
                  <a:cubicBezTo>
                    <a:pt x="1480138" y="3358288"/>
                    <a:pt x="1329055" y="3299160"/>
                    <a:pt x="1189219" y="3220352"/>
                  </a:cubicBezTo>
                  <a:cubicBezTo>
                    <a:pt x="1049296" y="3141708"/>
                    <a:pt x="924367" y="3041982"/>
                    <a:pt x="815305" y="2931634"/>
                  </a:cubicBezTo>
                  <a:cubicBezTo>
                    <a:pt x="760469" y="2876542"/>
                    <a:pt x="710603" y="2817909"/>
                    <a:pt x="663699" y="2757877"/>
                  </a:cubicBezTo>
                  <a:cubicBezTo>
                    <a:pt x="617059" y="2697597"/>
                    <a:pt x="572684" y="2636411"/>
                    <a:pt x="531274" y="2573907"/>
                  </a:cubicBezTo>
                  <a:cubicBezTo>
                    <a:pt x="520638" y="2558426"/>
                    <a:pt x="510612" y="2542697"/>
                    <a:pt x="500325" y="2527051"/>
                  </a:cubicBezTo>
                  <a:lnTo>
                    <a:pt x="470771" y="2481594"/>
                  </a:lnTo>
                  <a:cubicBezTo>
                    <a:pt x="451853" y="2452195"/>
                    <a:pt x="432238" y="2423043"/>
                    <a:pt x="412448" y="2393479"/>
                  </a:cubicBezTo>
                  <a:lnTo>
                    <a:pt x="291616" y="2213464"/>
                  </a:lnTo>
                  <a:cubicBezTo>
                    <a:pt x="251078" y="2152113"/>
                    <a:pt x="211062" y="2088951"/>
                    <a:pt x="173662" y="2023154"/>
                  </a:cubicBezTo>
                  <a:cubicBezTo>
                    <a:pt x="155005" y="1990214"/>
                    <a:pt x="136960" y="1956697"/>
                    <a:pt x="120483" y="1922276"/>
                  </a:cubicBezTo>
                  <a:cubicBezTo>
                    <a:pt x="104093" y="1887771"/>
                    <a:pt x="88837" y="1852608"/>
                    <a:pt x="75324" y="1816703"/>
                  </a:cubicBezTo>
                  <a:cubicBezTo>
                    <a:pt x="62072" y="1780717"/>
                    <a:pt x="50303" y="1744235"/>
                    <a:pt x="40713" y="1707179"/>
                  </a:cubicBezTo>
                  <a:cubicBezTo>
                    <a:pt x="36180" y="1688650"/>
                    <a:pt x="31560" y="1670039"/>
                    <a:pt x="27811" y="1651346"/>
                  </a:cubicBezTo>
                  <a:lnTo>
                    <a:pt x="22144" y="1623346"/>
                  </a:lnTo>
                  <a:lnTo>
                    <a:pt x="17436" y="1595265"/>
                  </a:lnTo>
                  <a:cubicBezTo>
                    <a:pt x="5144" y="1520328"/>
                    <a:pt x="0" y="1444978"/>
                    <a:pt x="0" y="1370286"/>
                  </a:cubicBezTo>
                  <a:cubicBezTo>
                    <a:pt x="349" y="1223293"/>
                    <a:pt x="16652" y="1076299"/>
                    <a:pt x="48385" y="931939"/>
                  </a:cubicBezTo>
                  <a:cubicBezTo>
                    <a:pt x="80032" y="787663"/>
                    <a:pt x="128504" y="646187"/>
                    <a:pt x="193801" y="511957"/>
                  </a:cubicBezTo>
                  <a:cubicBezTo>
                    <a:pt x="259404" y="377727"/>
                    <a:pt x="339740" y="250559"/>
                    <a:pt x="431660" y="13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B03BE98-6C07-41CD-ACA9-5244A3DA1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213739 w 4934374"/>
                <a:gd name="connsiteY1" fmla="*/ 0 h 3484134"/>
                <a:gd name="connsiteX2" fmla="*/ 1150162 w 4934374"/>
                <a:gd name="connsiteY2" fmla="*/ 47028 h 3484134"/>
                <a:gd name="connsiteX3" fmla="*/ 626038 w 4934374"/>
                <a:gd name="connsiteY3" fmla="*/ 660944 h 3484134"/>
                <a:gd name="connsiteX4" fmla="*/ 435986 w 4934374"/>
                <a:gd name="connsiteY4" fmla="*/ 1375409 h 3484134"/>
                <a:gd name="connsiteX5" fmla="*/ 750530 w 4934374"/>
                <a:gd name="connsiteY5" fmla="*/ 2038817 h 3484134"/>
                <a:gd name="connsiteX6" fmla="*/ 909024 w 4934374"/>
                <a:gd name="connsiteY6" fmla="*/ 2249384 h 3484134"/>
                <a:gd name="connsiteX7" fmla="*/ 2396223 w 4934374"/>
                <a:gd name="connsiteY7" fmla="*/ 3072468 h 3484134"/>
                <a:gd name="connsiteX8" fmla="*/ 3525201 w 4934374"/>
                <a:gd name="connsiteY8" fmla="*/ 2566101 h 3484134"/>
                <a:gd name="connsiteX9" fmla="*/ 3662596 w 4934374"/>
                <a:gd name="connsiteY9" fmla="*/ 2465552 h 3484134"/>
                <a:gd name="connsiteX10" fmla="*/ 4287500 w 4934374"/>
                <a:gd name="connsiteY10" fmla="*/ 1939915 h 3484134"/>
                <a:gd name="connsiteX11" fmla="*/ 4498563 w 4934374"/>
                <a:gd name="connsiteY11" fmla="*/ 1375409 h 3484134"/>
                <a:gd name="connsiteX12" fmla="*/ 4132831 w 4934374"/>
                <a:gd name="connsiteY12" fmla="*/ 134540 h 3484134"/>
                <a:gd name="connsiteX13" fmla="*/ 4025590 w 4934374"/>
                <a:gd name="connsiteY13" fmla="*/ 0 h 3484134"/>
                <a:gd name="connsiteX14" fmla="*/ 4555675 w 4934374"/>
                <a:gd name="connsiteY14" fmla="*/ 0 h 3484134"/>
                <a:gd name="connsiteX15" fmla="*/ 4605933 w 4934374"/>
                <a:gd name="connsiteY15" fmla="*/ 77740 h 3484134"/>
                <a:gd name="connsiteX16" fmla="*/ 4934374 w 4934374"/>
                <a:gd name="connsiteY16" fmla="*/ 1375327 h 3484134"/>
                <a:gd name="connsiteX17" fmla="*/ 3793540 w 4934374"/>
                <a:gd name="connsiteY17" fmla="*/ 2890475 h 3484134"/>
                <a:gd name="connsiteX18" fmla="*/ 2396135 w 4934374"/>
                <a:gd name="connsiteY18" fmla="*/ 3484134 h 3484134"/>
                <a:gd name="connsiteX19" fmla="*/ 548273 w 4934374"/>
                <a:gd name="connsiteY19" fmla="*/ 2480458 h 3484134"/>
                <a:gd name="connsiteX20" fmla="*/ 0 w 4934374"/>
                <a:gd name="connsiteY20" fmla="*/ 1375327 h 3484134"/>
                <a:gd name="connsiteX21" fmla="*/ 512166 w 4934374"/>
                <a:gd name="connsiteY21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213739" y="0"/>
                  </a:lnTo>
                  <a:lnTo>
                    <a:pt x="1150162" y="47028"/>
                  </a:lnTo>
                  <a:cubicBezTo>
                    <a:pt x="925762" y="228608"/>
                    <a:pt x="749397" y="435224"/>
                    <a:pt x="626038" y="660944"/>
                  </a:cubicBezTo>
                  <a:cubicBezTo>
                    <a:pt x="499976" y="891687"/>
                    <a:pt x="435986" y="1132066"/>
                    <a:pt x="435986" y="1375409"/>
                  </a:cubicBezTo>
                  <a:cubicBezTo>
                    <a:pt x="435986" y="1620481"/>
                    <a:pt x="538074" y="1763604"/>
                    <a:pt x="750530" y="2038817"/>
                  </a:cubicBezTo>
                  <a:cubicBezTo>
                    <a:pt x="801792" y="2105190"/>
                    <a:pt x="854797" y="2173870"/>
                    <a:pt x="909024" y="2249384"/>
                  </a:cubicBezTo>
                  <a:cubicBezTo>
                    <a:pt x="1323389" y="2826326"/>
                    <a:pt x="1768180" y="3072468"/>
                    <a:pt x="2396223" y="3072468"/>
                  </a:cubicBezTo>
                  <a:cubicBezTo>
                    <a:pt x="2808409" y="3072468"/>
                    <a:pt x="3110835" y="2871947"/>
                    <a:pt x="3525201" y="2566101"/>
                  </a:cubicBezTo>
                  <a:cubicBezTo>
                    <a:pt x="3571493" y="2531926"/>
                    <a:pt x="3617786" y="2498162"/>
                    <a:pt x="3662596" y="2465552"/>
                  </a:cubicBezTo>
                  <a:cubicBezTo>
                    <a:pt x="3905479" y="2288583"/>
                    <a:pt x="4134849" y="2121414"/>
                    <a:pt x="4287500" y="1939915"/>
                  </a:cubicBezTo>
                  <a:cubicBezTo>
                    <a:pt x="4433440" y="1766404"/>
                    <a:pt x="4498563" y="1592317"/>
                    <a:pt x="4498563" y="1375409"/>
                  </a:cubicBezTo>
                  <a:cubicBezTo>
                    <a:pt x="4498563" y="899696"/>
                    <a:pt x="4369741" y="465973"/>
                    <a:pt x="4132831" y="134540"/>
                  </a:cubicBezTo>
                  <a:lnTo>
                    <a:pt x="4025590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13CCE92-2C5E-48BC-9713-FBEEDBAE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354934 w 4934374"/>
                <a:gd name="connsiteY1" fmla="*/ 0 h 3484134"/>
                <a:gd name="connsiteX2" fmla="*/ 1206830 w 4934374"/>
                <a:gd name="connsiteY2" fmla="*/ 109531 h 3484134"/>
                <a:gd name="connsiteX3" fmla="*/ 703453 w 4934374"/>
                <a:gd name="connsiteY3" fmla="*/ 698660 h 3484134"/>
                <a:gd name="connsiteX4" fmla="*/ 523079 w 4934374"/>
                <a:gd name="connsiteY4" fmla="*/ 1375409 h 3484134"/>
                <a:gd name="connsiteX5" fmla="*/ 820885 w 4934374"/>
                <a:gd name="connsiteY5" fmla="*/ 1990313 h 3484134"/>
                <a:gd name="connsiteX6" fmla="*/ 981122 w 4934374"/>
                <a:gd name="connsiteY6" fmla="*/ 2203186 h 3484134"/>
                <a:gd name="connsiteX7" fmla="*/ 1592426 w 4934374"/>
                <a:gd name="connsiteY7" fmla="*/ 2792645 h 3484134"/>
                <a:gd name="connsiteX8" fmla="*/ 2396135 w 4934374"/>
                <a:gd name="connsiteY8" fmla="*/ 2990119 h 3484134"/>
                <a:gd name="connsiteX9" fmla="*/ 2913112 w 4934374"/>
                <a:gd name="connsiteY9" fmla="*/ 2864371 h 3484134"/>
                <a:gd name="connsiteX10" fmla="*/ 3471411 w 4934374"/>
                <a:gd name="connsiteY10" fmla="*/ 2501292 h 3484134"/>
                <a:gd name="connsiteX11" fmla="*/ 3609242 w 4934374"/>
                <a:gd name="connsiteY11" fmla="*/ 2400414 h 3484134"/>
                <a:gd name="connsiteX12" fmla="*/ 4219151 w 4934374"/>
                <a:gd name="connsiteY12" fmla="*/ 1888693 h 3484134"/>
                <a:gd name="connsiteX13" fmla="*/ 4411296 w 4934374"/>
                <a:gd name="connsiteY13" fmla="*/ 1375409 h 3484134"/>
                <a:gd name="connsiteX14" fmla="*/ 3957874 w 4934374"/>
                <a:gd name="connsiteY14" fmla="*/ 51887 h 3484134"/>
                <a:gd name="connsiteX15" fmla="*/ 3906637 w 4934374"/>
                <a:gd name="connsiteY15" fmla="*/ 0 h 3484134"/>
                <a:gd name="connsiteX16" fmla="*/ 4555675 w 4934374"/>
                <a:gd name="connsiteY16" fmla="*/ 0 h 3484134"/>
                <a:gd name="connsiteX17" fmla="*/ 4605933 w 4934374"/>
                <a:gd name="connsiteY17" fmla="*/ 77740 h 3484134"/>
                <a:gd name="connsiteX18" fmla="*/ 4934374 w 4934374"/>
                <a:gd name="connsiteY18" fmla="*/ 1375327 h 3484134"/>
                <a:gd name="connsiteX19" fmla="*/ 3793540 w 4934374"/>
                <a:gd name="connsiteY19" fmla="*/ 2890475 h 3484134"/>
                <a:gd name="connsiteX20" fmla="*/ 2396135 w 4934374"/>
                <a:gd name="connsiteY20" fmla="*/ 3484134 h 3484134"/>
                <a:gd name="connsiteX21" fmla="*/ 548273 w 4934374"/>
                <a:gd name="connsiteY21" fmla="*/ 2480458 h 3484134"/>
                <a:gd name="connsiteX22" fmla="*/ 0 w 4934374"/>
                <a:gd name="connsiteY22" fmla="*/ 1375327 h 3484134"/>
                <a:gd name="connsiteX23" fmla="*/ 512166 w 4934374"/>
                <a:gd name="connsiteY23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354934" y="0"/>
                  </a:lnTo>
                  <a:lnTo>
                    <a:pt x="1206830" y="109531"/>
                  </a:lnTo>
                  <a:cubicBezTo>
                    <a:pt x="994024" y="281725"/>
                    <a:pt x="820013" y="485457"/>
                    <a:pt x="703453" y="698660"/>
                  </a:cubicBezTo>
                  <a:cubicBezTo>
                    <a:pt x="583756" y="917627"/>
                    <a:pt x="523079" y="1145324"/>
                    <a:pt x="523079" y="1375409"/>
                  </a:cubicBezTo>
                  <a:cubicBezTo>
                    <a:pt x="523079" y="1595282"/>
                    <a:pt x="614356" y="1722842"/>
                    <a:pt x="820885" y="1990313"/>
                  </a:cubicBezTo>
                  <a:cubicBezTo>
                    <a:pt x="872582" y="2057263"/>
                    <a:pt x="926023" y="2126519"/>
                    <a:pt x="981122" y="2203186"/>
                  </a:cubicBezTo>
                  <a:cubicBezTo>
                    <a:pt x="1175968" y="2474445"/>
                    <a:pt x="1375871" y="2667309"/>
                    <a:pt x="1592426" y="2792645"/>
                  </a:cubicBezTo>
                  <a:cubicBezTo>
                    <a:pt x="1821970" y="2925557"/>
                    <a:pt x="2084904" y="2990119"/>
                    <a:pt x="2396135" y="2990119"/>
                  </a:cubicBezTo>
                  <a:cubicBezTo>
                    <a:pt x="2572762" y="2990119"/>
                    <a:pt x="2737009" y="2950179"/>
                    <a:pt x="2913112" y="2864371"/>
                  </a:cubicBezTo>
                  <a:cubicBezTo>
                    <a:pt x="3093922" y="2776257"/>
                    <a:pt x="3272903" y="2647792"/>
                    <a:pt x="3471411" y="2501292"/>
                  </a:cubicBezTo>
                  <a:cubicBezTo>
                    <a:pt x="3517964" y="2466952"/>
                    <a:pt x="3564344" y="2433106"/>
                    <a:pt x="3609242" y="2400414"/>
                  </a:cubicBezTo>
                  <a:cubicBezTo>
                    <a:pt x="3847766" y="2226574"/>
                    <a:pt x="4073038" y="2062368"/>
                    <a:pt x="4219151" y="1888693"/>
                  </a:cubicBezTo>
                  <a:cubicBezTo>
                    <a:pt x="4353844" y="1728606"/>
                    <a:pt x="4411296" y="1575106"/>
                    <a:pt x="4411296" y="1375409"/>
                  </a:cubicBezTo>
                  <a:cubicBezTo>
                    <a:pt x="4411296" y="851089"/>
                    <a:pt x="4250274" y="381038"/>
                    <a:pt x="3957874" y="51887"/>
                  </a:cubicBezTo>
                  <a:lnTo>
                    <a:pt x="3906637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9B7A4-D8CF-1D40-59D4-450D965B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22" y="136205"/>
            <a:ext cx="5145024" cy="14540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err="1">
                <a:solidFill>
                  <a:schemeClr val="tx2"/>
                </a:solidFill>
              </a:rPr>
              <a:t>План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err="1">
                <a:solidFill>
                  <a:schemeClr val="tx2"/>
                </a:solidFill>
              </a:rPr>
              <a:t>антикризисных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err="1">
                <a:solidFill>
                  <a:schemeClr val="tx2"/>
                </a:solidFill>
              </a:rPr>
              <a:t>мероприятий</a:t>
            </a:r>
            <a:endParaRPr lang="en-US" sz="3600" b="1" err="1">
              <a:solidFill>
                <a:schemeClr val="tx2"/>
              </a:solidFill>
              <a:ea typeface="Calibri Light"/>
              <a:cs typeface="Calibri Light"/>
            </a:endParaRPr>
          </a:p>
        </p:txBody>
      </p:sp>
      <p:pic>
        <p:nvPicPr>
          <p:cNvPr id="9" name="Рисунок 8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8CA822A4-405B-8E69-0C26-F5F762701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792" y="268595"/>
            <a:ext cx="1723494" cy="1723494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BB04C274-AD23-47C5-06AC-4EF16CE954CB}"/>
              </a:ext>
            </a:extLst>
          </p:cNvPr>
          <p:cNvSpPr txBox="1">
            <a:spLocks/>
          </p:cNvSpPr>
          <p:nvPr/>
        </p:nvSpPr>
        <p:spPr>
          <a:xfrm>
            <a:off x="347472" y="1850182"/>
            <a:ext cx="5925509" cy="4106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err="1">
                <a:solidFill>
                  <a:schemeClr val="tx2"/>
                </a:solidFill>
              </a:rPr>
              <a:t>Анализ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рынка</a:t>
            </a:r>
            <a:r>
              <a:rPr lang="en-US" sz="1800" dirty="0">
                <a:solidFill>
                  <a:schemeClr val="tx2"/>
                </a:solidFill>
              </a:rPr>
              <a:t> и </a:t>
            </a:r>
            <a:r>
              <a:rPr lang="en-US" sz="1800" err="1">
                <a:solidFill>
                  <a:schemeClr val="tx2"/>
                </a:solidFill>
              </a:rPr>
              <a:t>конкурентов</a:t>
            </a:r>
            <a:endParaRPr lang="en-US" sz="1800" err="1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US" sz="1800" err="1">
                <a:solidFill>
                  <a:schemeClr val="tx2"/>
                </a:solidFill>
              </a:rPr>
              <a:t>Улучшение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технических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характеристик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дрона</a:t>
            </a:r>
            <a:endParaRPr lang="en-US" sz="1800" err="1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US" sz="1800" err="1">
                <a:solidFill>
                  <a:schemeClr val="tx2"/>
                </a:solidFill>
              </a:rPr>
              <a:t>Развитие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инфраструктуры</a:t>
            </a:r>
            <a:endParaRPr lang="en-US" sz="1800" err="1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US" sz="1800" err="1">
                <a:solidFill>
                  <a:schemeClr val="tx2"/>
                </a:solidFill>
              </a:rPr>
              <a:t>Партнерство</a:t>
            </a:r>
            <a:r>
              <a:rPr lang="en-US" sz="1800" dirty="0">
                <a:solidFill>
                  <a:schemeClr val="tx2"/>
                </a:solidFill>
              </a:rPr>
              <a:t> с </a:t>
            </a:r>
            <a:r>
              <a:rPr lang="en-US" sz="1800" err="1">
                <a:solidFill>
                  <a:schemeClr val="tx2"/>
                </a:solidFill>
              </a:rPr>
              <a:t>ресторанами</a:t>
            </a:r>
            <a:r>
              <a:rPr lang="en-US" sz="1800" dirty="0">
                <a:solidFill>
                  <a:schemeClr val="tx2"/>
                </a:solidFill>
              </a:rPr>
              <a:t> и </a:t>
            </a:r>
            <a:r>
              <a:rPr lang="en-US" sz="1800" err="1">
                <a:solidFill>
                  <a:schemeClr val="tx2"/>
                </a:solidFill>
              </a:rPr>
              <a:t>продуктовыми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магазинами</a:t>
            </a:r>
            <a:endParaRPr lang="en-US" sz="1800" err="1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US" sz="1800" err="1">
                <a:solidFill>
                  <a:schemeClr val="tx2"/>
                </a:solidFill>
              </a:rPr>
              <a:t>Развитие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маркетинговых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стратегий</a:t>
            </a:r>
            <a:endParaRPr lang="en-US" sz="1800" err="1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US" sz="1800" err="1">
                <a:solidFill>
                  <a:schemeClr val="tx2"/>
                </a:solidFill>
              </a:rPr>
              <a:t>Обучение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персонала</a:t>
            </a:r>
            <a:endParaRPr lang="en-US" sz="1800" err="1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US" sz="1800" err="1">
                <a:solidFill>
                  <a:schemeClr val="tx2"/>
                </a:solidFill>
              </a:rPr>
              <a:t>Расширение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географического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охвата</a:t>
            </a:r>
            <a:endParaRPr lang="en-US" sz="1800" err="1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US" sz="1800" err="1">
                <a:solidFill>
                  <a:schemeClr val="tx2"/>
                </a:solidFill>
              </a:rPr>
              <a:t>Исследование</a:t>
            </a:r>
            <a:r>
              <a:rPr lang="en-US" sz="1800" dirty="0">
                <a:solidFill>
                  <a:schemeClr val="tx2"/>
                </a:solidFill>
              </a:rPr>
              <a:t> и </a:t>
            </a:r>
            <a:r>
              <a:rPr lang="en-US" sz="1800" err="1">
                <a:solidFill>
                  <a:schemeClr val="tx2"/>
                </a:solidFill>
              </a:rPr>
              <a:t>разработка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новых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функций</a:t>
            </a:r>
            <a:r>
              <a:rPr lang="en-US" sz="1800" dirty="0">
                <a:solidFill>
                  <a:schemeClr val="tx2"/>
                </a:solidFill>
              </a:rPr>
              <a:t> и </a:t>
            </a:r>
            <a:r>
              <a:rPr lang="en-US" sz="1800" err="1">
                <a:solidFill>
                  <a:schemeClr val="tx2"/>
                </a:solidFill>
              </a:rPr>
              <a:t>возможностей</a:t>
            </a:r>
            <a:endParaRPr lang="en-US" sz="1800" err="1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US" sz="1800" dirty="0" err="1">
                <a:solidFill>
                  <a:schemeClr val="tx2"/>
                </a:solidFill>
                <a:ea typeface="+mn-lt"/>
                <a:cs typeface="+mn-lt"/>
              </a:rPr>
              <a:t>Обратная</a:t>
            </a:r>
            <a:r>
              <a:rPr lang="en-US" sz="18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tx2"/>
                </a:solidFill>
                <a:ea typeface="+mn-lt"/>
                <a:cs typeface="+mn-lt"/>
              </a:rPr>
              <a:t>связь</a:t>
            </a:r>
            <a:r>
              <a:rPr lang="en-US" sz="1800" dirty="0">
                <a:solidFill>
                  <a:schemeClr val="tx2"/>
                </a:solidFill>
                <a:ea typeface="+mn-lt"/>
                <a:cs typeface="+mn-lt"/>
              </a:rPr>
              <a:t> с </a:t>
            </a:r>
            <a:r>
              <a:rPr lang="en-US" sz="1800" dirty="0" err="1">
                <a:solidFill>
                  <a:schemeClr val="tx2"/>
                </a:solidFill>
                <a:ea typeface="+mn-lt"/>
                <a:cs typeface="+mn-lt"/>
              </a:rPr>
              <a:t>клиентами</a:t>
            </a:r>
            <a:endParaRPr lang="en-US" sz="1800" dirty="0" err="1">
              <a:solidFill>
                <a:schemeClr val="tx2"/>
              </a:solidFill>
            </a:endParaRPr>
          </a:p>
          <a:p>
            <a:r>
              <a:rPr lang="en-US" sz="1800" dirty="0" err="1">
                <a:solidFill>
                  <a:schemeClr val="tx2"/>
                </a:solidFill>
              </a:rPr>
              <a:t>Финансовое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планирование</a:t>
            </a:r>
            <a:endParaRPr lang="en-US" sz="18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4" name="Объект 3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3F7866FF-7126-E241-9E44-CEEA773F1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33727" y="3863170"/>
            <a:ext cx="1996361" cy="19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7543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DAB02-78D1-1BE1-B9D1-E3C31A15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ru-RU"/>
              <a:t>Развитие бизнеса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6A1596-92B0-27F2-155F-F94E4654B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600" dirty="0">
                <a:ea typeface="+mn-lt"/>
                <a:cs typeface="+mn-lt"/>
              </a:rPr>
              <a:t>1. Подготовительный этап</a:t>
            </a:r>
          </a:p>
          <a:p>
            <a:pPr marL="0" indent="0">
              <a:buNone/>
            </a:pPr>
            <a:r>
              <a:rPr lang="ru-RU" sz="2600" dirty="0">
                <a:ea typeface="+mn-lt"/>
                <a:cs typeface="+mn-lt"/>
              </a:rPr>
              <a:t>2. Технический этап</a:t>
            </a:r>
          </a:p>
          <a:p>
            <a:pPr marL="0" indent="0">
              <a:buNone/>
            </a:pPr>
            <a:r>
              <a:rPr lang="ru-RU" sz="2600">
                <a:ea typeface="+mn-lt"/>
                <a:cs typeface="+mn-lt"/>
              </a:rPr>
              <a:t>3. Инфраструктурный этап</a:t>
            </a:r>
          </a:p>
          <a:p>
            <a:pPr marL="0" indent="0">
              <a:buNone/>
            </a:pPr>
            <a:r>
              <a:rPr lang="ru-RU" sz="2600">
                <a:ea typeface="+mn-lt"/>
                <a:cs typeface="+mn-lt"/>
              </a:rPr>
              <a:t>4. Партнерский этап</a:t>
            </a:r>
          </a:p>
          <a:p>
            <a:pPr marL="0" indent="0">
              <a:buNone/>
            </a:pPr>
            <a:r>
              <a:rPr lang="ru-RU" sz="2600" dirty="0">
                <a:ea typeface="+mn-lt"/>
                <a:cs typeface="+mn-lt"/>
              </a:rPr>
              <a:t>5. Маркетинговый этап</a:t>
            </a:r>
          </a:p>
          <a:p>
            <a:pPr marL="0" indent="0">
              <a:buNone/>
            </a:pPr>
            <a:r>
              <a:rPr lang="ru-RU" sz="2600" dirty="0">
                <a:ea typeface="+mn-lt"/>
                <a:cs typeface="+mn-lt"/>
              </a:rPr>
              <a:t>6. Обучение и развитие персонала</a:t>
            </a:r>
          </a:p>
          <a:p>
            <a:pPr marL="0" indent="0">
              <a:buNone/>
            </a:pPr>
            <a:r>
              <a:rPr lang="ru-RU" sz="2600">
                <a:ea typeface="+mn-lt"/>
                <a:cs typeface="+mn-lt"/>
              </a:rPr>
              <a:t>7. Исследовательский этап</a:t>
            </a:r>
          </a:p>
          <a:p>
            <a:pPr marL="0" indent="0">
              <a:buNone/>
            </a:pPr>
            <a:r>
              <a:rPr lang="ru-RU" sz="2600">
                <a:ea typeface="+mn-lt"/>
                <a:cs typeface="+mn-lt"/>
              </a:rPr>
              <a:t>8. Обратная связь и улучшение</a:t>
            </a:r>
          </a:p>
          <a:p>
            <a:pPr marL="0" indent="0">
              <a:buNone/>
            </a:pPr>
            <a:r>
              <a:rPr lang="ru-RU" sz="2600">
                <a:ea typeface="+mn-lt"/>
                <a:cs typeface="+mn-lt"/>
              </a:rPr>
              <a:t>9. Финансовый этап</a:t>
            </a:r>
            <a:endParaRPr lang="ru-RU" sz="2600"/>
          </a:p>
        </p:txBody>
      </p:sp>
      <p:pic>
        <p:nvPicPr>
          <p:cNvPr id="5" name="Рисунок 4" descr="Изображение выглядит как небо, на открытом воздухе, воздух, дрон&#10;&#10;Автоматически созданное описание">
            <a:extLst>
              <a:ext uri="{FF2B5EF4-FFF2-40B4-BE49-F238E27FC236}">
                <a16:creationId xmlns:a16="http://schemas.microsoft.com/office/drawing/2014/main" id="{C72D7A93-B2D5-F55A-DFDB-5585C47AA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5" r="23113" b="-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9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2F815F4D-851B-BAEC-3890-406FC4A8A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775" y="285750"/>
            <a:ext cx="15049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5953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Skyfood</vt:lpstr>
      <vt:lpstr>Актуальность</vt:lpstr>
      <vt:lpstr>Идея</vt:lpstr>
      <vt:lpstr>Коммерческие цели</vt:lpstr>
      <vt:lpstr>Факторы успеха проекта </vt:lpstr>
      <vt:lpstr>Развитие рынка доставки еды и продуктов питания</vt:lpstr>
      <vt:lpstr>Основные конкуренты</vt:lpstr>
      <vt:lpstr>План антикризисных мероприятий</vt:lpstr>
      <vt:lpstr>Развитие бизнеса</vt:lpstr>
      <vt:lpstr>Наша команда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329</cp:revision>
  <dcterms:created xsi:type="dcterms:W3CDTF">2023-10-20T04:22:13Z</dcterms:created>
  <dcterms:modified xsi:type="dcterms:W3CDTF">2023-10-20T05:59:15Z</dcterms:modified>
</cp:coreProperties>
</file>