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256" r:id="rId2"/>
    <p:sldId id="282" r:id="rId3"/>
    <p:sldId id="544" r:id="rId4"/>
    <p:sldId id="284" r:id="rId5"/>
    <p:sldId id="540" r:id="rId6"/>
    <p:sldId id="287" r:id="rId7"/>
    <p:sldId id="541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B2D50"/>
    <a:srgbClr val="FFFFFF"/>
    <a:srgbClr val="D2D5DC"/>
    <a:srgbClr val="ECEDF0"/>
    <a:srgbClr val="727584"/>
    <a:srgbClr val="E7E8ED"/>
    <a:srgbClr val="F2F2F2"/>
    <a:srgbClr val="525253"/>
    <a:srgbClr val="D3D6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05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6AD3E-D4E2-460A-81E1-57A20C9B450A}" type="datetimeFigureOut">
              <a:rPr lang="ru-RU" smtClean="0"/>
              <a:t>16.10.2024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D3061-9593-44D4-A63C-E5B85802C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609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AAE5A-F614-47DE-A925-E1F7D2473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71A44C-D8F6-4830-9878-DF7D49655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6B97BC-6465-443A-9026-4FA637517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970EC-860E-4C78-AD71-541469ED0376}" type="datetime1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DCBCEE-4208-4DA9-8B82-196D8D44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95572C-FB11-40AD-87F0-1A1D0014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39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C598B-E1C9-453A-85FA-2FC629BE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8BB4E1-B5B6-4FA2-B655-F0DCFC409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D1576D-4B86-47F6-B944-CDAE43B3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71D3-5B33-46CE-8E6E-9584A60344DD}" type="datetime1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4B19F-BB5E-4517-ABDF-DF12AD5C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E7DD52-4E01-4F36-8126-6B0E60AB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55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2601C4-7CE6-4F44-81AA-A4A3E222D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2ABB75-E830-4124-8194-5F16365F9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B15BE6-1F4B-455D-837B-3AC931907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182D-0122-4295-B86E-9E770C731C90}" type="datetime1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10EB3-2304-46EA-B4B7-75D434FF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06F26-F674-45D9-93AE-0D23577E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1DEE6-B82F-4E8F-B683-27BD0971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5A8030-AC05-4EE2-AD37-CF062FC83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6FCF93-FCBC-4D60-9E45-06432BA11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6D5C-05C2-42FE-862B-01C977FD93D1}" type="datetime1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A734A-F88D-49F7-BDCA-211FA5F8E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1B4103-3469-42CA-94D1-F80CF80A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437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9ECA7-D242-4F4B-ABD4-F901728E2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7ED342-9C06-4F47-AC1E-6C3E06161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228353-B0F3-4F39-B010-E50FDF48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F90E-6AF7-42E0-87D2-F1FD3E84A1C0}" type="datetime1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841A63-BE40-478A-8242-55120994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B8D7AB-7758-4364-B334-84AF62E0A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7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AF773-EE69-4A0D-97F3-669813B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5F3297-55C6-44DF-B10B-9FAD12125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EC04DC-CAF2-42D0-9CA1-1E5D0963F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404C13-2580-4E34-8EEC-70509094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4E1B-7144-4401-B52E-C6BACF4BA89E}" type="datetime1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C81E36-FA43-4FC3-9414-19E79BF9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3B18DF-7240-4AE3-B44F-3100BF00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882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C380E-1C0E-4261-9F50-4DB085798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72E56F-D9BA-4443-AE1B-64A47027C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AE6378-7C5F-49A0-9335-AD01E52EC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6DB0C0-41EF-4B7F-9E18-EACD736AD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EC559-9169-4628-9831-253D216BF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724FB6F-AB6C-40B1-976B-E05C81654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5B63-DCEA-496E-B35D-EFD293917B6B}" type="datetime1">
              <a:rPr lang="ru-RU" smtClean="0"/>
              <a:t>16.10.2024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546BB4-CC8E-40BC-98A5-84325FDF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3F3243-51B4-495F-A6E4-2471B516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64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C8E23-520B-4266-AE1D-67F5C803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861DFA-05E8-40F2-87DB-DE52D670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A11B-C75E-4D47-AC56-12CD7873E1A0}" type="datetime1">
              <a:rPr lang="ru-RU" smtClean="0"/>
              <a:t>16.10.2024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DF3A2F-3ADD-4CD8-99D7-DEA267EC8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32A016-787A-452C-AD51-804ED744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57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49DE22-7D5A-492D-807B-1EF1506E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4037-9687-4A27-90D2-2E770288A671}" type="datetime1">
              <a:rPr lang="ru-RU" smtClean="0"/>
              <a:t>16.10.2024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C5DE3-3CD1-4D00-B5D9-ED89E34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B6BFC-1181-4C12-A6ED-4943ED8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40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6ED9C-7A1F-4C74-B103-B0A5F573A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FEA02-F3B8-4604-B3CD-F37D00638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EBB1FC-69DD-4CC8-878B-891D4FA43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95EA34-2DA7-4A49-BE55-18622FB6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6E46-8C15-49B3-B8F5-AA54675B90B4}" type="datetime1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CB8E1C-FEB6-47AC-9459-30510A46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7E426A-EB1A-4D59-82FE-374740DB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9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FEAA4-6C64-4161-AA73-00EA1C32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302402-212F-4EDD-8015-9E1F0D932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E9C9A8-052E-4069-9CF2-353192E72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45B972-56A0-4D71-9188-451F4E48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7FA6-29B7-4EB9-959E-3C9277D70070}" type="datetime1">
              <a:rPr lang="ru-RU" smtClean="0"/>
              <a:t>16.10.2024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DF97E-2FE8-4511-8E93-B5E7A4B8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237234-01F2-4C2F-AEC9-5711340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93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E1B21-4C5E-435F-9246-B3CCF52A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0E7C8B-E0C1-4A40-83B2-3A47A8C11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D5574D-D804-4A5A-B16E-669895306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E2350-7076-4AD6-A9E3-7F489C92E38D}" type="datetime1">
              <a:rPr lang="ru-RU" smtClean="0"/>
              <a:t>16.10.2024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03355-B2D1-47A3-8096-FB5B4FBC7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759F3-7DC1-4F8D-8640-0E50710D9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7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53E1F8-0F7D-31F0-C0A2-626062900FC6}"/>
              </a:ext>
            </a:extLst>
          </p:cNvPr>
          <p:cNvSpPr txBox="1"/>
          <p:nvPr/>
        </p:nvSpPr>
        <p:spPr>
          <a:xfrm>
            <a:off x="6551887" y="1287299"/>
            <a:ext cx="4639987" cy="749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6600" b="1" dirty="0">
                <a:latin typeface="+mj-lt"/>
                <a:ea typeface="+mj-ea"/>
                <a:cs typeface="+mj-cs"/>
              </a:rPr>
              <a:t>Глаз сокола</a:t>
            </a:r>
            <a:endParaRPr lang="en-US" sz="66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Макрофото глаза сокола, высокое …» — картинка создана в ...">
            <a:extLst>
              <a:ext uri="{FF2B5EF4-FFF2-40B4-BE49-F238E27FC236}">
                <a16:creationId xmlns:a16="http://schemas.microsoft.com/office/drawing/2014/main" id="{25CEBEB2-9858-79FB-42B2-BCCC6E191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11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BAD155-A0D2-3D0E-94E5-9250D29443DD}"/>
              </a:ext>
            </a:extLst>
          </p:cNvPr>
          <p:cNvSpPr txBox="1"/>
          <p:nvPr/>
        </p:nvSpPr>
        <p:spPr>
          <a:xfrm>
            <a:off x="6951938" y="2525466"/>
            <a:ext cx="4840010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Участники </a:t>
            </a:r>
            <a:r>
              <a:rPr lang="en-US" sz="2000" dirty="0" err="1"/>
              <a:t>проекта</a:t>
            </a:r>
            <a:r>
              <a:rPr lang="en-US" sz="2000" dirty="0"/>
              <a:t>: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Муратов</a:t>
            </a:r>
            <a:r>
              <a:rPr lang="en-US" sz="2000" dirty="0"/>
              <a:t> </a:t>
            </a:r>
            <a:r>
              <a:rPr lang="en-US" sz="2000" dirty="0" err="1"/>
              <a:t>Кирилл</a:t>
            </a:r>
            <a:endParaRPr lang="en-US" sz="2000" dirty="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Семёнов</a:t>
            </a:r>
            <a:r>
              <a:rPr lang="en-US" sz="2000" dirty="0"/>
              <a:t> </a:t>
            </a:r>
            <a:r>
              <a:rPr lang="en-US" sz="2000" dirty="0" err="1"/>
              <a:t>Осман</a:t>
            </a:r>
            <a:endParaRPr lang="en-US" sz="2000" dirty="0"/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Ларионов</a:t>
            </a:r>
            <a:r>
              <a:rPr lang="en-US" sz="2000" dirty="0"/>
              <a:t> </a:t>
            </a:r>
            <a:r>
              <a:rPr lang="en-US" sz="2000" dirty="0" err="1"/>
              <a:t>Арсений</a:t>
            </a:r>
            <a:endParaRPr lang="en-US" sz="2000" dirty="0"/>
          </a:p>
        </p:txBody>
      </p:sp>
      <p:pic>
        <p:nvPicPr>
          <p:cNvPr id="9" name="Рисунок 8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C2E86823-9514-FBA6-670E-A45CB22F3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117" y="5454"/>
            <a:ext cx="1843835" cy="10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440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3" name="Rectangle 205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Почему человек знает, как решить наболевшую проблему, но ничего не делает?  | Пикабу">
            <a:extLst>
              <a:ext uri="{FF2B5EF4-FFF2-40B4-BE49-F238E27FC236}">
                <a16:creationId xmlns:a16="http://schemas.microsoft.com/office/drawing/2014/main" id="{A2F39638-01BB-5D04-4BE2-E8E23D8C9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" b="4016"/>
          <a:stretch/>
        </p:blipFill>
        <p:spPr bwMode="auto">
          <a:xfrm>
            <a:off x="-3047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2" name="Rectangle 206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27F98B-752B-3A90-2D9A-FFAD8C53641A}"/>
              </a:ext>
            </a:extLst>
          </p:cNvPr>
          <p:cNvSpPr txBox="1"/>
          <p:nvPr/>
        </p:nvSpPr>
        <p:spPr>
          <a:xfrm>
            <a:off x="8762811" y="1000359"/>
            <a:ext cx="2469640" cy="1037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latin typeface="+mj-lt"/>
                <a:ea typeface="+mj-ea"/>
                <a:cs typeface="+mj-cs"/>
              </a:rPr>
              <a:t>Проблема</a:t>
            </a:r>
            <a:endParaRPr lang="en-US" sz="4000" b="1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66C6AE-48A1-BF2F-2AA5-A53AF846EA28}"/>
              </a:ext>
            </a:extLst>
          </p:cNvPr>
          <p:cNvSpPr txBox="1"/>
          <p:nvPr/>
        </p:nvSpPr>
        <p:spPr>
          <a:xfrm>
            <a:off x="8086537" y="2265037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БПЛА/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дроны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доказали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что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незаменимыми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повседневной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время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данный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момент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отечественного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через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операторы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могли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управлять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дронами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Кроме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того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сталкивается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проблемой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незаконного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дронов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людьми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этом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отслеживание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крайне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затруднительно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приводит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запрету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дронов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повседневной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A21CF10-051E-12E8-7FFC-2821B4BC5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165" y="0"/>
            <a:ext cx="1843835" cy="10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866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074" name="Picture 2" descr="Министерство обороны РФ проводит системную работу, направленную на  реализацию прав военнослужащих">
            <a:extLst>
              <a:ext uri="{FF2B5EF4-FFF2-40B4-BE49-F238E27FC236}">
                <a16:creationId xmlns:a16="http://schemas.microsoft.com/office/drawing/2014/main" id="{43AB78E9-5C9A-C011-E70F-C27DD6BF0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3" r="1" b="1"/>
          <a:stretch/>
        </p:blipFill>
        <p:spPr bwMode="auto">
          <a:xfrm>
            <a:off x="-1081981" y="10"/>
            <a:ext cx="994706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4" name="Freeform: Shape 3080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3083" name="Freeform: Shape 308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085" name="Freeform: Shape 308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95772C-463E-F175-8C59-CF6FAAA8084A}"/>
              </a:ext>
            </a:extLst>
          </p:cNvPr>
          <p:cNvSpPr txBox="1"/>
          <p:nvPr/>
        </p:nvSpPr>
        <p:spPr>
          <a:xfrm>
            <a:off x="8046720" y="1045597"/>
            <a:ext cx="3633746" cy="15884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 err="1">
                <a:latin typeface="+mj-lt"/>
                <a:ea typeface="+mj-ea"/>
                <a:cs typeface="+mj-cs"/>
              </a:rPr>
              <a:t>Целевая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аудитория</a:t>
            </a:r>
            <a:endParaRPr lang="en-US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9ECABB-83AB-4A4C-431D-1288ED64A90F}"/>
              </a:ext>
            </a:extLst>
          </p:cNvPr>
          <p:cNvSpPr txBox="1"/>
          <p:nvPr/>
        </p:nvSpPr>
        <p:spPr>
          <a:xfrm>
            <a:off x="8046719" y="2722729"/>
            <a:ext cx="3633747" cy="2700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Министерство Обороны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Частные охранные предприятия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Министерство внутренних дел Российской Федерации (МВД России)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Министерство Российской Федерации по делам гражданской обороны, чрезвычайным ситуациям и ликвидации последствий стихийных бедствий (МЧС России)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/>
              <a:t>Граждане РФ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/>
          </a:p>
        </p:txBody>
      </p: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FE1D6D2-8A73-D87A-C261-885025117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165" y="0"/>
            <a:ext cx="1843835" cy="10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3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60D1D5-C046-6DCD-5DD6-0F2525670761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 err="1">
                <a:latin typeface="+mj-lt"/>
                <a:ea typeface="+mj-ea"/>
                <a:cs typeface="+mj-cs"/>
              </a:rPr>
              <a:t>Охват</a:t>
            </a:r>
            <a:r>
              <a:rPr lang="en-US" sz="5400" dirty="0">
                <a:latin typeface="+mj-lt"/>
                <a:ea typeface="+mj-ea"/>
                <a:cs typeface="+mj-cs"/>
              </a:rPr>
              <a:t> </a:t>
            </a:r>
            <a:r>
              <a:rPr lang="en-US" sz="5400" dirty="0" err="1">
                <a:latin typeface="+mj-lt"/>
                <a:ea typeface="+mj-ea"/>
                <a:cs typeface="+mj-cs"/>
              </a:rPr>
              <a:t>рынка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sp>
        <p:nvSpPr>
          <p:cNvPr id="41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F54C52-FBF2-32F6-20BE-34C0CD456CAE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Охват</a:t>
            </a:r>
            <a:r>
              <a:rPr lang="en-US" sz="2200" dirty="0"/>
              <a:t> </a:t>
            </a:r>
            <a:r>
              <a:rPr lang="en-US" sz="2200" dirty="0" err="1"/>
              <a:t>рынка</a:t>
            </a:r>
            <a:r>
              <a:rPr lang="en-US" sz="2200" dirty="0"/>
              <a:t> </a:t>
            </a:r>
            <a:r>
              <a:rPr lang="en-US" sz="2200" dirty="0" err="1"/>
              <a:t>для</a:t>
            </a:r>
            <a:r>
              <a:rPr lang="en-US" sz="2200" dirty="0"/>
              <a:t> </a:t>
            </a:r>
            <a:r>
              <a:rPr lang="en-US" sz="2200" dirty="0" err="1"/>
              <a:t>стартапа</a:t>
            </a:r>
            <a:r>
              <a:rPr lang="en-US" sz="2200" dirty="0"/>
              <a:t>, </a:t>
            </a:r>
            <a:r>
              <a:rPr lang="en-US" sz="2200" dirty="0" err="1"/>
              <a:t>создающего</a:t>
            </a:r>
            <a:r>
              <a:rPr lang="en-US" sz="2200" dirty="0"/>
              <a:t> </a:t>
            </a:r>
            <a:r>
              <a:rPr lang="en-US" sz="2200" dirty="0" err="1"/>
              <a:t>программу</a:t>
            </a:r>
            <a:r>
              <a:rPr lang="en-US" sz="2200" dirty="0"/>
              <a:t> </a:t>
            </a:r>
            <a:r>
              <a:rPr lang="en-US" sz="2200" dirty="0" err="1"/>
              <a:t>для</a:t>
            </a:r>
            <a:r>
              <a:rPr lang="en-US" sz="2200" dirty="0"/>
              <a:t> </a:t>
            </a:r>
            <a:r>
              <a:rPr lang="en-US" sz="2200" dirty="0" err="1"/>
              <a:t>управления</a:t>
            </a:r>
            <a:r>
              <a:rPr lang="en-US" sz="2200" dirty="0"/>
              <a:t> </a:t>
            </a:r>
            <a:r>
              <a:rPr lang="en-US" sz="2200" dirty="0" err="1"/>
              <a:t>дронами</a:t>
            </a:r>
            <a:r>
              <a:rPr lang="en-US" sz="2200" dirty="0"/>
              <a:t>, </a:t>
            </a:r>
            <a:r>
              <a:rPr lang="en-US" sz="2200" dirty="0" err="1"/>
              <a:t>очень</a:t>
            </a:r>
            <a:r>
              <a:rPr lang="en-US" sz="2200" dirty="0"/>
              <a:t> </a:t>
            </a:r>
            <a:r>
              <a:rPr lang="en-US" sz="2200" dirty="0" err="1"/>
              <a:t>широк</a:t>
            </a:r>
            <a:r>
              <a:rPr lang="en-US" sz="2200" dirty="0"/>
              <a:t> и </a:t>
            </a:r>
            <a:r>
              <a:rPr lang="en-US" sz="2200" dirty="0" err="1"/>
              <a:t>зависит</a:t>
            </a:r>
            <a:r>
              <a:rPr lang="en-US" sz="2200" dirty="0"/>
              <a:t> </a:t>
            </a:r>
            <a:r>
              <a:rPr lang="en-US" sz="2200" dirty="0" err="1"/>
              <a:t>от</a:t>
            </a:r>
            <a:r>
              <a:rPr lang="en-US" sz="2200" dirty="0"/>
              <a:t> </a:t>
            </a:r>
            <a:r>
              <a:rPr lang="en-US" sz="2200" dirty="0" err="1"/>
              <a:t>конкретных</a:t>
            </a:r>
            <a:r>
              <a:rPr lang="en-US" sz="2200" dirty="0"/>
              <a:t> </a:t>
            </a:r>
            <a:r>
              <a:rPr lang="en-US" sz="2200" dirty="0" err="1"/>
              <a:t>функций</a:t>
            </a:r>
            <a:r>
              <a:rPr lang="en-US" sz="2200" dirty="0"/>
              <a:t> и </a:t>
            </a:r>
            <a:r>
              <a:rPr lang="en-US" sz="2200" dirty="0" err="1"/>
              <a:t>возможностей</a:t>
            </a:r>
            <a:r>
              <a:rPr lang="en-US" sz="2200" dirty="0"/>
              <a:t> </a:t>
            </a:r>
            <a:r>
              <a:rPr lang="en-US" sz="2200" dirty="0" err="1"/>
              <a:t>программы</a:t>
            </a:r>
            <a:r>
              <a:rPr lang="en-US" sz="2200" dirty="0"/>
              <a:t>.</a:t>
            </a: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31D384BD-6FCC-7A30-5C85-3A1807527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9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FE1D6D2-8A73-D87A-C261-885025117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165" y="0"/>
            <a:ext cx="1843835" cy="10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17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C8A9C9-1050-FCBA-3C0B-EFBFDEEE353E}"/>
              </a:ext>
            </a:extLst>
          </p:cNvPr>
          <p:cNvSpPr txBox="1"/>
          <p:nvPr/>
        </p:nvSpPr>
        <p:spPr>
          <a:xfrm>
            <a:off x="5297762" y="329184"/>
            <a:ext cx="6251110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Конкуренты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В России заблокировали мессенджер Discord - ict-online.ru">
            <a:extLst>
              <a:ext uri="{FF2B5EF4-FFF2-40B4-BE49-F238E27FC236}">
                <a16:creationId xmlns:a16="http://schemas.microsoft.com/office/drawing/2014/main" id="{4835C064-77F1-C421-CD08-8487E239B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9" r="23109" b="-1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1BC4EE-76CD-A14A-D4C3-28183EBBDD68}"/>
              </a:ext>
            </a:extLst>
          </p:cNvPr>
          <p:cNvSpPr txBox="1"/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Основной площадкой для управления дронами ранее был Дискорд и некоторые другие зарубежные платформы. Однако мы считаем, что должен существовать отечественный аналог, который будет доступен государственным структурам.</a:t>
            </a:r>
          </a:p>
        </p:txBody>
      </p:sp>
      <p:pic>
        <p:nvPicPr>
          <p:cNvPr id="17" name="Рисунок 1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A21CF10-051E-12E8-7FFC-2821B4BC5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117" y="0"/>
            <a:ext cx="1843835" cy="10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4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ge number">
            <a:extLst>
              <a:ext uri="{FF2B5EF4-FFF2-40B4-BE49-F238E27FC236}">
                <a16:creationId xmlns:a16="http://schemas.microsoft.com/office/drawing/2014/main" id="{C6E98BEB-682A-48DB-A054-7B342A080494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5" name="page number">
              <a:extLst>
                <a:ext uri="{FF2B5EF4-FFF2-40B4-BE49-F238E27FC236}">
                  <a16:creationId xmlns:a16="http://schemas.microsoft.com/office/drawing/2014/main" id="{F916661C-2BB7-4BA7-82CD-697C4661EF32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6</a:t>
              </a:fld>
              <a:endPara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rectangles">
              <a:extLst>
                <a:ext uri="{FF2B5EF4-FFF2-40B4-BE49-F238E27FC236}">
                  <a16:creationId xmlns:a16="http://schemas.microsoft.com/office/drawing/2014/main" id="{0CCDC9FE-327F-4401-AF59-58ED8C381580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766DCDD5-4920-424F-835F-95CAB2E91F11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C42AC917-BB3D-48E3-BDE2-3267A53E94BA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3F8D1FE3-DB8E-4000-AD4D-06229F70FB3B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DB2EA3E8-1BB8-43C1-9E57-4B4F0C3E7860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7C3F4A4-E9EC-6874-FE12-40EC6E5EF1FC}"/>
              </a:ext>
            </a:extLst>
          </p:cNvPr>
          <p:cNvSpPr txBox="1"/>
          <p:nvPr/>
        </p:nvSpPr>
        <p:spPr>
          <a:xfrm>
            <a:off x="638174" y="259229"/>
            <a:ext cx="7705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/>
              <a:t>Дальнейшие планы</a:t>
            </a:r>
          </a:p>
        </p:txBody>
      </p:sp>
      <p:pic>
        <p:nvPicPr>
          <p:cNvPr id="17" name="Рисунок 16" descr="Изображение выглядит как облако, заход солнца, город, Крупный город с пригородами&#10;&#10;Автоматически созданное описание">
            <a:extLst>
              <a:ext uri="{FF2B5EF4-FFF2-40B4-BE49-F238E27FC236}">
                <a16:creationId xmlns:a16="http://schemas.microsoft.com/office/drawing/2014/main" id="{1A5960FE-093D-D8AC-4767-713140ACE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7350"/>
            <a:ext cx="12192000" cy="520065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0D3A466-BF6D-920B-C6B5-09DCD32E3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165" y="-12250"/>
            <a:ext cx="1843835" cy="10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479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Дрон с двумя винтами от Zero Zero Robotics может непрерывно летать до 50  минут | Robogeek.Ru">
            <a:extLst>
              <a:ext uri="{FF2B5EF4-FFF2-40B4-BE49-F238E27FC236}">
                <a16:creationId xmlns:a16="http://schemas.microsoft.com/office/drawing/2014/main" id="{EE1F6A5C-A9A5-2E09-07B5-B6BACDE8F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Rectangle 7176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E7D691-0062-37C3-038C-3899ADE99555}"/>
              </a:ext>
            </a:extLst>
          </p:cNvPr>
          <p:cNvSpPr txBox="1"/>
          <p:nvPr/>
        </p:nvSpPr>
        <p:spPr>
          <a:xfrm>
            <a:off x="643466" y="643467"/>
            <a:ext cx="5452529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Контактные</a:t>
            </a: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данные</a:t>
            </a:r>
            <a:endParaRPr lang="en-US" sz="5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2EBD95-40ED-7FE3-E22A-9319EF35A2BC}"/>
              </a:ext>
            </a:extLst>
          </p:cNvPr>
          <p:cNvSpPr txBox="1"/>
          <p:nvPr/>
        </p:nvSpPr>
        <p:spPr>
          <a:xfrm>
            <a:off x="643466" y="4551037"/>
            <a:ext cx="5449479" cy="15780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>
                <a:solidFill>
                  <a:srgbClr val="FFFFFF"/>
                </a:solidFill>
              </a:rPr>
              <a:t>Telegram:@klrlm</a:t>
            </a:r>
          </a:p>
        </p:txBody>
      </p:sp>
      <p:sp>
        <p:nvSpPr>
          <p:cNvPr id="7182" name="Rectangle 717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Рисунок 1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A21CF10-051E-12E8-7FFC-2821B4BC5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165" y="0"/>
            <a:ext cx="1843835" cy="103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247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рэу">
      <a:dk1>
        <a:srgbClr val="0B2D50"/>
      </a:dk1>
      <a:lt1>
        <a:sysClr val="window" lastClr="FFFFFF"/>
      </a:lt1>
      <a:dk2>
        <a:srgbClr val="0B2D50"/>
      </a:dk2>
      <a:lt2>
        <a:srgbClr val="FFFFFF"/>
      </a:lt2>
      <a:accent1>
        <a:srgbClr val="0B2D50"/>
      </a:accent1>
      <a:accent2>
        <a:srgbClr val="AB1F03"/>
      </a:accent2>
      <a:accent3>
        <a:srgbClr val="C69F5A"/>
      </a:accent3>
      <a:accent4>
        <a:srgbClr val="1864B0"/>
      </a:accent4>
      <a:accent5>
        <a:srgbClr val="86BAEE"/>
      </a:accent5>
      <a:accent6>
        <a:srgbClr val="2A86E2"/>
      </a:accent6>
      <a:hlink>
        <a:srgbClr val="0563C1"/>
      </a:hlink>
      <a:folHlink>
        <a:srgbClr val="954F72"/>
      </a:folHlink>
    </a:clrScheme>
    <a:fontScheme name="рэу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178</Words>
  <Application>Microsoft Office PowerPoint</Application>
  <PresentationFormat>Широкоэкранный</PresentationFormat>
  <Paragraphs>22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Meiryo</vt:lpstr>
      <vt:lpstr>Arial</vt:lpstr>
      <vt:lpstr>Arial Narrow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Бахметьева Татьяна Александровна</dc:creator>
  <cp:lastModifiedBy>андрей чехов</cp:lastModifiedBy>
  <cp:revision>51</cp:revision>
  <dcterms:created xsi:type="dcterms:W3CDTF">2022-12-06T06:31:10Z</dcterms:created>
  <dcterms:modified xsi:type="dcterms:W3CDTF">2024-10-16T19:44:51Z</dcterms:modified>
</cp:coreProperties>
</file>