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sldIdLst>
    <p:sldId id="287" r:id="rId3"/>
    <p:sldId id="288" r:id="rId4"/>
    <p:sldId id="260" r:id="rId5"/>
    <p:sldId id="281" r:id="rId6"/>
    <p:sldId id="269" r:id="rId7"/>
    <p:sldId id="280" r:id="rId8"/>
    <p:sldId id="282" r:id="rId9"/>
    <p:sldId id="274" r:id="rId10"/>
    <p:sldId id="283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64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648" userDrawn="1">
          <p15:clr>
            <a:srgbClr val="A4A3A4"/>
          </p15:clr>
        </p15:guide>
        <p15:guide id="5" orient="horz" pos="816" userDrawn="1">
          <p15:clr>
            <a:srgbClr val="A4A3A4"/>
          </p15:clr>
        </p15:guide>
        <p15:guide id="6" pos="1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50"/>
    <a:srgbClr val="CEDCE1"/>
    <a:srgbClr val="B0C4E6"/>
    <a:srgbClr val="9DCCFA"/>
    <a:srgbClr val="2784E1"/>
    <a:srgbClr val="81B9F0"/>
    <a:srgbClr val="C7E0F8"/>
    <a:srgbClr val="E6E6E6"/>
    <a:srgbClr val="265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288" y="-58"/>
      </p:cViewPr>
      <p:guideLst>
        <p:guide orient="horz" pos="1464"/>
        <p:guide orient="horz" pos="3840"/>
        <p:guide orient="horz" pos="816"/>
        <p:guide pos="384"/>
        <p:guide pos="648"/>
        <p:guide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DC3C3-194F-40B6-AA3A-7D60467BCF7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C662FB-2F27-49DF-87E6-7B39EB6605F1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Возможные риски проекта</a:t>
          </a:r>
        </a:p>
      </dgm:t>
    </dgm:pt>
    <dgm:pt modelId="{A5D0CE0C-9426-4A36-A9FA-79ED5AD24F85}" type="parTrans" cxnId="{C49701EF-59BA-4E35-8FB5-D6F8F5616CE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ECB08-2899-489E-917E-3420FB590EFD}" type="sibTrans" cxnId="{C49701EF-59BA-4E35-8FB5-D6F8F5616CE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A6B81-D7C5-4473-82ED-6F1797C0EE4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-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отсутсвтие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финансирования</a:t>
          </a:r>
        </a:p>
      </dgm:t>
    </dgm:pt>
    <dgm:pt modelId="{38B02396-0D26-41A4-A129-10452C8AE2EC}" type="parTrans" cxnId="{983CF3DF-3208-440A-908B-00F471B75E9F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344A8-B328-428D-88B0-68AA5FC40E8B}" type="sibTrans" cxnId="{983CF3DF-3208-440A-908B-00F471B75E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780B0-9CD7-4855-B718-9773C6F84BE1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Правовые -пративоречие с действующими нормативно-правовыми актами</a:t>
          </a:r>
        </a:p>
      </dgm:t>
    </dgm:pt>
    <dgm:pt modelId="{48CB771A-2D80-48BA-9F05-D74A776FE856}" type="parTrans" cxnId="{70B455E6-F49E-40F0-B5A5-4C5524E6BFE6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49F1B-94A3-4D65-A93A-17C52832AB21}" type="sibTrans" cxnId="{70B455E6-F49E-40F0-B5A5-4C5524E6BF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A82C9-D318-47CF-960D-C4F1BDFD6DE5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Партнерские -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отсутсвие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опыта разработки и реализации социального проекта;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отсутсвие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взаимодействия с партнерскими организациями; непонимание значимости решаемой проблемы</a:t>
          </a:r>
        </a:p>
      </dgm:t>
    </dgm:pt>
    <dgm:pt modelId="{806910DA-07EF-4B60-A328-E73490F9B46F}" type="parTrans" cxnId="{1ADF76AD-7AB0-4163-8361-50C52709CB3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E405B-332D-4486-B45F-6910EF2C8694}" type="sibTrans" cxnId="{1ADF76AD-7AB0-4163-8361-50C52709CB3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7947A-2316-4200-BB51-DB1DB90D3459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- отсутствие взаимодействия со СМИ</a:t>
          </a:r>
        </a:p>
      </dgm:t>
    </dgm:pt>
    <dgm:pt modelId="{9ABBA89F-4961-4D22-9A75-15767A6B786E}" type="parTrans" cxnId="{4EACC0DB-FA23-408C-BA5F-99BCD9F54D89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6C0B1-F970-4920-88F8-9B6E1D9BEEEA}" type="sibTrans" cxnId="{4EACC0DB-FA23-408C-BA5F-99BCD9F54D8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62F49-7E3D-4EFE-A218-711B0F44E550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Управленческие - отсутсвие поддержки со стороны администрации, образовательных и партнерских организаций</a:t>
          </a:r>
        </a:p>
      </dgm:t>
    </dgm:pt>
    <dgm:pt modelId="{92F80CC5-E3B3-4B83-BB1D-09CB775F26C9}" type="parTrans" cxnId="{DFADE100-24CE-437E-8D09-F78C31CC05E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E61C1-6161-45CA-971B-2F68B1F0B4A3}" type="sibTrans" cxnId="{DFADE100-24CE-437E-8D09-F78C31CC05E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C035A-79D0-4F2B-87DE-8F883FC5F9BE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Незаинтересованность населения</a:t>
          </a:r>
        </a:p>
      </dgm:t>
    </dgm:pt>
    <dgm:pt modelId="{91EE8809-C9B7-4846-BAC9-E55B6D5F36BF}" type="parTrans" cxnId="{E0D5871C-0AD4-4D4E-92C8-11449DA45C6C}">
      <dgm:prSet custT="1"/>
      <dgm:spPr/>
      <dgm:t>
        <a:bodyPr/>
        <a:lstStyle/>
        <a:p>
          <a:endParaRPr lang="ru-RU" sz="1000"/>
        </a:p>
      </dgm:t>
    </dgm:pt>
    <dgm:pt modelId="{0069875C-91D0-46D2-A9A3-41E51CFE84D0}" type="sibTrans" cxnId="{E0D5871C-0AD4-4D4E-92C8-11449DA45C6C}">
      <dgm:prSet/>
      <dgm:spPr/>
      <dgm:t>
        <a:bodyPr/>
        <a:lstStyle/>
        <a:p>
          <a:endParaRPr lang="ru-RU" sz="2000"/>
        </a:p>
      </dgm:t>
    </dgm:pt>
    <dgm:pt modelId="{1D40FABF-81B9-4266-96B8-464B68F155BA}" type="pres">
      <dgm:prSet presAssocID="{33BDC3C3-194F-40B6-AA3A-7D60467BCF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CB8EE-444B-4D5F-8DC8-38B60CD171CA}" type="pres">
      <dgm:prSet presAssocID="{13C662FB-2F27-49DF-87E6-7B39EB6605F1}" presName="root1" presStyleCnt="0"/>
      <dgm:spPr/>
    </dgm:pt>
    <dgm:pt modelId="{C429F51D-7986-413A-B098-29A60D817998}" type="pres">
      <dgm:prSet presAssocID="{13C662FB-2F27-49DF-87E6-7B39EB6605F1}" presName="LevelOneTextNode" presStyleLbl="node0" presStyleIdx="0" presStyleCnt="1" custScaleX="2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65ED8-02E3-46B9-8F49-E9DADA214875}" type="pres">
      <dgm:prSet presAssocID="{13C662FB-2F27-49DF-87E6-7B39EB6605F1}" presName="level2hierChild" presStyleCnt="0"/>
      <dgm:spPr/>
    </dgm:pt>
    <dgm:pt modelId="{14A7F036-B1E7-4E35-A251-B6AAED98D519}" type="pres">
      <dgm:prSet presAssocID="{38B02396-0D26-41A4-A129-10452C8AE2E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626AEA10-D424-45ED-A5BD-F33F908C358D}" type="pres">
      <dgm:prSet presAssocID="{38B02396-0D26-41A4-A129-10452C8AE2E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C0B8715-AFDA-4CB0-8724-F68AE2192414}" type="pres">
      <dgm:prSet presAssocID="{EB3A6B81-D7C5-4473-82ED-6F1797C0EE4D}" presName="root2" presStyleCnt="0"/>
      <dgm:spPr/>
    </dgm:pt>
    <dgm:pt modelId="{C60EE472-A6B4-4635-AA20-F4308F920166}" type="pres">
      <dgm:prSet presAssocID="{EB3A6B81-D7C5-4473-82ED-6F1797C0EE4D}" presName="LevelTwoTextNode" presStyleLbl="node2" presStyleIdx="0" presStyleCnt="6" custScaleY="48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C56F9-14F0-4974-BD98-B7E4033950D6}" type="pres">
      <dgm:prSet presAssocID="{EB3A6B81-D7C5-4473-82ED-6F1797C0EE4D}" presName="level3hierChild" presStyleCnt="0"/>
      <dgm:spPr/>
    </dgm:pt>
    <dgm:pt modelId="{842FFAF3-63E1-4E5F-A166-286409BA2A8C}" type="pres">
      <dgm:prSet presAssocID="{9ABBA89F-4961-4D22-9A75-15767A6B786E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CDCC84FA-AAEA-4FA2-9092-C3841A740FED}" type="pres">
      <dgm:prSet presAssocID="{9ABBA89F-4961-4D22-9A75-15767A6B786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BD2626A-EE64-4E99-B64C-4223C72043A0}" type="pres">
      <dgm:prSet presAssocID="{0297947A-2316-4200-BB51-DB1DB90D3459}" presName="root2" presStyleCnt="0"/>
      <dgm:spPr/>
    </dgm:pt>
    <dgm:pt modelId="{7193E4AF-06C4-4DC4-83E1-230DFD8D9205}" type="pres">
      <dgm:prSet presAssocID="{0297947A-2316-4200-BB51-DB1DB90D3459}" presName="LevelTwoTextNode" presStyleLbl="node2" presStyleIdx="1" presStyleCnt="6" custScaleY="57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D31F4-B251-4EE2-BD14-92C8B34198C1}" type="pres">
      <dgm:prSet presAssocID="{0297947A-2316-4200-BB51-DB1DB90D3459}" presName="level3hierChild" presStyleCnt="0"/>
      <dgm:spPr/>
    </dgm:pt>
    <dgm:pt modelId="{E98A77F6-69D2-43F2-B209-30B8CF3F1A99}" type="pres">
      <dgm:prSet presAssocID="{48CB771A-2D80-48BA-9F05-D74A776FE85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6141DDE8-3EBB-47D1-958C-7E7D15F4DCE3}" type="pres">
      <dgm:prSet presAssocID="{48CB771A-2D80-48BA-9F05-D74A776FE85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94AF6F0-E162-4573-9150-CD8D3AC673A3}" type="pres">
      <dgm:prSet presAssocID="{8C4780B0-9CD7-4855-B718-9773C6F84BE1}" presName="root2" presStyleCnt="0"/>
      <dgm:spPr/>
    </dgm:pt>
    <dgm:pt modelId="{1B346291-F8E5-4147-AF4A-B3D999D09B4C}" type="pres">
      <dgm:prSet presAssocID="{8C4780B0-9CD7-4855-B718-9773C6F84BE1}" presName="LevelTwoTextNode" presStyleLbl="node2" presStyleIdx="2" presStyleCnt="6" custScaleY="64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579B7-A53B-45C1-B70D-3F44225E4C0B}" type="pres">
      <dgm:prSet presAssocID="{8C4780B0-9CD7-4855-B718-9773C6F84BE1}" presName="level3hierChild" presStyleCnt="0"/>
      <dgm:spPr/>
    </dgm:pt>
    <dgm:pt modelId="{A9E38188-98BB-4EA6-A0E6-FC3A71FE292B}" type="pres">
      <dgm:prSet presAssocID="{806910DA-07EF-4B60-A328-E73490F9B46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853EE26-1F53-4992-8626-F61786ADE2B7}" type="pres">
      <dgm:prSet presAssocID="{806910DA-07EF-4B60-A328-E73490F9B46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7223357-BEF8-4127-99FC-44D52FFFA851}" type="pres">
      <dgm:prSet presAssocID="{381A82C9-D318-47CF-960D-C4F1BDFD6DE5}" presName="root2" presStyleCnt="0"/>
      <dgm:spPr/>
    </dgm:pt>
    <dgm:pt modelId="{DB895E22-F62E-4DAF-A35C-29CFA193C1C8}" type="pres">
      <dgm:prSet presAssocID="{381A82C9-D318-47CF-960D-C4F1BDFD6DE5}" presName="LevelTwoTextNode" presStyleLbl="node2" presStyleIdx="3" presStyleCnt="6" custScaleY="94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837D3-6727-433D-9C5A-897B8E440F10}" type="pres">
      <dgm:prSet presAssocID="{381A82C9-D318-47CF-960D-C4F1BDFD6DE5}" presName="level3hierChild" presStyleCnt="0"/>
      <dgm:spPr/>
    </dgm:pt>
    <dgm:pt modelId="{9FBC12C9-041A-4044-BBD1-190AFE09AF5E}" type="pres">
      <dgm:prSet presAssocID="{92F80CC5-E3B3-4B83-BB1D-09CB775F26C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E050D7CF-084A-42E9-A048-5E4F0D1A7526}" type="pres">
      <dgm:prSet presAssocID="{92F80CC5-E3B3-4B83-BB1D-09CB775F26C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FCB1A21-086F-4339-A410-33E94635C2F0}" type="pres">
      <dgm:prSet presAssocID="{82B62F49-7E3D-4EFE-A218-711B0F44E550}" presName="root2" presStyleCnt="0"/>
      <dgm:spPr/>
    </dgm:pt>
    <dgm:pt modelId="{3D011C14-CFFC-4DE0-9B1D-0EC026C1180D}" type="pres">
      <dgm:prSet presAssocID="{82B62F49-7E3D-4EFE-A218-711B0F44E550}" presName="LevelTwoTextNode" presStyleLbl="node2" presStyleIdx="4" presStyleCnt="6" custScaleY="64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A9DED-FFC3-4EA7-99E3-94A79918EF4F}" type="pres">
      <dgm:prSet presAssocID="{82B62F49-7E3D-4EFE-A218-711B0F44E550}" presName="level3hierChild" presStyleCnt="0"/>
      <dgm:spPr/>
    </dgm:pt>
    <dgm:pt modelId="{3FB698C9-C478-42D2-8C24-FEA611201805}" type="pres">
      <dgm:prSet presAssocID="{91EE8809-C9B7-4846-BAC9-E55B6D5F36B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22133DD4-4F5E-4FA0-B2A8-63E9A840688E}" type="pres">
      <dgm:prSet presAssocID="{91EE8809-C9B7-4846-BAC9-E55B6D5F36B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F610473-327B-4B5A-BF68-3227B9D58C6B}" type="pres">
      <dgm:prSet presAssocID="{5FBC035A-79D0-4F2B-87DE-8F883FC5F9BE}" presName="root2" presStyleCnt="0"/>
      <dgm:spPr/>
    </dgm:pt>
    <dgm:pt modelId="{55AC9577-6F5B-4FDB-A528-FF72B508D8EF}" type="pres">
      <dgm:prSet presAssocID="{5FBC035A-79D0-4F2B-87DE-8F883FC5F9BE}" presName="LevelTwoTextNode" presStyleLbl="node2" presStyleIdx="5" presStyleCnt="6" custScaleY="22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471470-1B75-4F06-840B-232F949D77B9}" type="pres">
      <dgm:prSet presAssocID="{5FBC035A-79D0-4F2B-87DE-8F883FC5F9BE}" presName="level3hierChild" presStyleCnt="0"/>
      <dgm:spPr/>
    </dgm:pt>
  </dgm:ptLst>
  <dgm:cxnLst>
    <dgm:cxn modelId="{E26545A6-1F86-4817-B628-EAA97DD8FBA2}" type="presOf" srcId="{9ABBA89F-4961-4D22-9A75-15767A6B786E}" destId="{CDCC84FA-AAEA-4FA2-9092-C3841A740FED}" srcOrd="1" destOrd="0" presId="urn:microsoft.com/office/officeart/2008/layout/HorizontalMultiLevelHierarchy"/>
    <dgm:cxn modelId="{983CF3DF-3208-440A-908B-00F471B75E9F}" srcId="{13C662FB-2F27-49DF-87E6-7B39EB6605F1}" destId="{EB3A6B81-D7C5-4473-82ED-6F1797C0EE4D}" srcOrd="0" destOrd="0" parTransId="{38B02396-0D26-41A4-A129-10452C8AE2EC}" sibTransId="{F06344A8-B328-428D-88B0-68AA5FC40E8B}"/>
    <dgm:cxn modelId="{E10C772F-754F-435A-84AC-51537BC6007E}" type="presOf" srcId="{EB3A6B81-D7C5-4473-82ED-6F1797C0EE4D}" destId="{C60EE472-A6B4-4635-AA20-F4308F920166}" srcOrd="0" destOrd="0" presId="urn:microsoft.com/office/officeart/2008/layout/HorizontalMultiLevelHierarchy"/>
    <dgm:cxn modelId="{ACEA0197-CA37-4856-A51F-A1F9E046E756}" type="presOf" srcId="{92F80CC5-E3B3-4B83-BB1D-09CB775F26C9}" destId="{E050D7CF-084A-42E9-A048-5E4F0D1A7526}" srcOrd="1" destOrd="0" presId="urn:microsoft.com/office/officeart/2008/layout/HorizontalMultiLevelHierarchy"/>
    <dgm:cxn modelId="{FEB82D73-F59E-46DD-8C64-503BAB08BAA2}" type="presOf" srcId="{38B02396-0D26-41A4-A129-10452C8AE2EC}" destId="{14A7F036-B1E7-4E35-A251-B6AAED98D519}" srcOrd="0" destOrd="0" presId="urn:microsoft.com/office/officeart/2008/layout/HorizontalMultiLevelHierarchy"/>
    <dgm:cxn modelId="{E0D5871C-0AD4-4D4E-92C8-11449DA45C6C}" srcId="{13C662FB-2F27-49DF-87E6-7B39EB6605F1}" destId="{5FBC035A-79D0-4F2B-87DE-8F883FC5F9BE}" srcOrd="5" destOrd="0" parTransId="{91EE8809-C9B7-4846-BAC9-E55B6D5F36BF}" sibTransId="{0069875C-91D0-46D2-A9A3-41E51CFE84D0}"/>
    <dgm:cxn modelId="{1302B161-D23A-4FFF-9515-C897205687E6}" type="presOf" srcId="{91EE8809-C9B7-4846-BAC9-E55B6D5F36BF}" destId="{22133DD4-4F5E-4FA0-B2A8-63E9A840688E}" srcOrd="1" destOrd="0" presId="urn:microsoft.com/office/officeart/2008/layout/HorizontalMultiLevelHierarchy"/>
    <dgm:cxn modelId="{08E51BB9-92F6-453E-85CB-14EB8D693EEB}" type="presOf" srcId="{48CB771A-2D80-48BA-9F05-D74A776FE856}" destId="{E98A77F6-69D2-43F2-B209-30B8CF3F1A99}" srcOrd="0" destOrd="0" presId="urn:microsoft.com/office/officeart/2008/layout/HorizontalMultiLevelHierarchy"/>
    <dgm:cxn modelId="{F3781BA6-5B83-4FF9-9E71-79B4EFE61BE7}" type="presOf" srcId="{48CB771A-2D80-48BA-9F05-D74A776FE856}" destId="{6141DDE8-3EBB-47D1-958C-7E7D15F4DCE3}" srcOrd="1" destOrd="0" presId="urn:microsoft.com/office/officeart/2008/layout/HorizontalMultiLevelHierarchy"/>
    <dgm:cxn modelId="{896E0DCC-8475-4FB9-84CF-5BC7BDB1C49D}" type="presOf" srcId="{8C4780B0-9CD7-4855-B718-9773C6F84BE1}" destId="{1B346291-F8E5-4147-AF4A-B3D999D09B4C}" srcOrd="0" destOrd="0" presId="urn:microsoft.com/office/officeart/2008/layout/HorizontalMultiLevelHierarchy"/>
    <dgm:cxn modelId="{5E88CB83-0CDB-4D09-8D95-7A8ADA1AEC5F}" type="presOf" srcId="{806910DA-07EF-4B60-A328-E73490F9B46F}" destId="{D853EE26-1F53-4992-8626-F61786ADE2B7}" srcOrd="1" destOrd="0" presId="urn:microsoft.com/office/officeart/2008/layout/HorizontalMultiLevelHierarchy"/>
    <dgm:cxn modelId="{4EACC0DB-FA23-408C-BA5F-99BCD9F54D89}" srcId="{13C662FB-2F27-49DF-87E6-7B39EB6605F1}" destId="{0297947A-2316-4200-BB51-DB1DB90D3459}" srcOrd="1" destOrd="0" parTransId="{9ABBA89F-4961-4D22-9A75-15767A6B786E}" sibTransId="{8B16C0B1-F970-4920-88F8-9B6E1D9BEEEA}"/>
    <dgm:cxn modelId="{9EC7D15D-E032-4D0C-AAAC-DC33BCC9303D}" type="presOf" srcId="{13C662FB-2F27-49DF-87E6-7B39EB6605F1}" destId="{C429F51D-7986-413A-B098-29A60D817998}" srcOrd="0" destOrd="0" presId="urn:microsoft.com/office/officeart/2008/layout/HorizontalMultiLevelHierarchy"/>
    <dgm:cxn modelId="{4CB1B674-A81D-4B55-B9B5-A44E2018EEB3}" type="presOf" srcId="{9ABBA89F-4961-4D22-9A75-15767A6B786E}" destId="{842FFAF3-63E1-4E5F-A166-286409BA2A8C}" srcOrd="0" destOrd="0" presId="urn:microsoft.com/office/officeart/2008/layout/HorizontalMultiLevelHierarchy"/>
    <dgm:cxn modelId="{C49701EF-59BA-4E35-8FB5-D6F8F5616CEA}" srcId="{33BDC3C3-194F-40B6-AA3A-7D60467BCF7E}" destId="{13C662FB-2F27-49DF-87E6-7B39EB6605F1}" srcOrd="0" destOrd="0" parTransId="{A5D0CE0C-9426-4A36-A9FA-79ED5AD24F85}" sibTransId="{10FECB08-2899-489E-917E-3420FB590EFD}"/>
    <dgm:cxn modelId="{06AEE06E-163C-46B1-88BF-96814C3900B2}" type="presOf" srcId="{5FBC035A-79D0-4F2B-87DE-8F883FC5F9BE}" destId="{55AC9577-6F5B-4FDB-A528-FF72B508D8EF}" srcOrd="0" destOrd="0" presId="urn:microsoft.com/office/officeart/2008/layout/HorizontalMultiLevelHierarchy"/>
    <dgm:cxn modelId="{DF1505AA-CE40-4EAB-A0C0-B914603ECBEF}" type="presOf" srcId="{91EE8809-C9B7-4846-BAC9-E55B6D5F36BF}" destId="{3FB698C9-C478-42D2-8C24-FEA611201805}" srcOrd="0" destOrd="0" presId="urn:microsoft.com/office/officeart/2008/layout/HorizontalMultiLevelHierarchy"/>
    <dgm:cxn modelId="{8C9630C3-5398-4167-B8E0-866C6B6DF683}" type="presOf" srcId="{38B02396-0D26-41A4-A129-10452C8AE2EC}" destId="{626AEA10-D424-45ED-A5BD-F33F908C358D}" srcOrd="1" destOrd="0" presId="urn:microsoft.com/office/officeart/2008/layout/HorizontalMultiLevelHierarchy"/>
    <dgm:cxn modelId="{1ADF76AD-7AB0-4163-8361-50C52709CB3D}" srcId="{13C662FB-2F27-49DF-87E6-7B39EB6605F1}" destId="{381A82C9-D318-47CF-960D-C4F1BDFD6DE5}" srcOrd="3" destOrd="0" parTransId="{806910DA-07EF-4B60-A328-E73490F9B46F}" sibTransId="{DCDE405B-332D-4486-B45F-6910EF2C8694}"/>
    <dgm:cxn modelId="{109A5FB4-763D-4A30-A1B2-26AAD4EC9991}" type="presOf" srcId="{82B62F49-7E3D-4EFE-A218-711B0F44E550}" destId="{3D011C14-CFFC-4DE0-9B1D-0EC026C1180D}" srcOrd="0" destOrd="0" presId="urn:microsoft.com/office/officeart/2008/layout/HorizontalMultiLevelHierarchy"/>
    <dgm:cxn modelId="{DFADE100-24CE-437E-8D09-F78C31CC05ED}" srcId="{13C662FB-2F27-49DF-87E6-7B39EB6605F1}" destId="{82B62F49-7E3D-4EFE-A218-711B0F44E550}" srcOrd="4" destOrd="0" parTransId="{92F80CC5-E3B3-4B83-BB1D-09CB775F26C9}" sibTransId="{FA0E61C1-6161-45CA-971B-2F68B1F0B4A3}"/>
    <dgm:cxn modelId="{D84CAA0A-0582-4B6B-AE86-7C67979EE57B}" type="presOf" srcId="{92F80CC5-E3B3-4B83-BB1D-09CB775F26C9}" destId="{9FBC12C9-041A-4044-BBD1-190AFE09AF5E}" srcOrd="0" destOrd="0" presId="urn:microsoft.com/office/officeart/2008/layout/HorizontalMultiLevelHierarchy"/>
    <dgm:cxn modelId="{70B455E6-F49E-40F0-B5A5-4C5524E6BFE6}" srcId="{13C662FB-2F27-49DF-87E6-7B39EB6605F1}" destId="{8C4780B0-9CD7-4855-B718-9773C6F84BE1}" srcOrd="2" destOrd="0" parTransId="{48CB771A-2D80-48BA-9F05-D74A776FE856}" sibTransId="{4FD49F1B-94A3-4D65-A93A-17C52832AB21}"/>
    <dgm:cxn modelId="{63D49EEB-6307-4E48-B8E2-922856E4297E}" type="presOf" srcId="{806910DA-07EF-4B60-A328-E73490F9B46F}" destId="{A9E38188-98BB-4EA6-A0E6-FC3A71FE292B}" srcOrd="0" destOrd="0" presId="urn:microsoft.com/office/officeart/2008/layout/HorizontalMultiLevelHierarchy"/>
    <dgm:cxn modelId="{C63AA60A-21AD-4047-93A8-EA5947D9A69B}" type="presOf" srcId="{381A82C9-D318-47CF-960D-C4F1BDFD6DE5}" destId="{DB895E22-F62E-4DAF-A35C-29CFA193C1C8}" srcOrd="0" destOrd="0" presId="urn:microsoft.com/office/officeart/2008/layout/HorizontalMultiLevelHierarchy"/>
    <dgm:cxn modelId="{CF48A60E-B072-441E-9B71-352DD613CD35}" type="presOf" srcId="{33BDC3C3-194F-40B6-AA3A-7D60467BCF7E}" destId="{1D40FABF-81B9-4266-96B8-464B68F155BA}" srcOrd="0" destOrd="0" presId="urn:microsoft.com/office/officeart/2008/layout/HorizontalMultiLevelHierarchy"/>
    <dgm:cxn modelId="{4F47C286-C1D1-4931-B414-4357EB88ED33}" type="presOf" srcId="{0297947A-2316-4200-BB51-DB1DB90D3459}" destId="{7193E4AF-06C4-4DC4-83E1-230DFD8D9205}" srcOrd="0" destOrd="0" presId="urn:microsoft.com/office/officeart/2008/layout/HorizontalMultiLevelHierarchy"/>
    <dgm:cxn modelId="{21569926-79C7-4704-B7E2-517277F1BF58}" type="presParOf" srcId="{1D40FABF-81B9-4266-96B8-464B68F155BA}" destId="{D84CB8EE-444B-4D5F-8DC8-38B60CD171CA}" srcOrd="0" destOrd="0" presId="urn:microsoft.com/office/officeart/2008/layout/HorizontalMultiLevelHierarchy"/>
    <dgm:cxn modelId="{37D51D94-9707-4B27-B5E6-1A67CF467C2E}" type="presParOf" srcId="{D84CB8EE-444B-4D5F-8DC8-38B60CD171CA}" destId="{C429F51D-7986-413A-B098-29A60D817998}" srcOrd="0" destOrd="0" presId="urn:microsoft.com/office/officeart/2008/layout/HorizontalMultiLevelHierarchy"/>
    <dgm:cxn modelId="{CD342DBC-333D-4513-8A3A-698791C209CF}" type="presParOf" srcId="{D84CB8EE-444B-4D5F-8DC8-38B60CD171CA}" destId="{34965ED8-02E3-46B9-8F49-E9DADA214875}" srcOrd="1" destOrd="0" presId="urn:microsoft.com/office/officeart/2008/layout/HorizontalMultiLevelHierarchy"/>
    <dgm:cxn modelId="{CC3465F7-7494-4AF6-96A3-7BCC66563813}" type="presParOf" srcId="{34965ED8-02E3-46B9-8F49-E9DADA214875}" destId="{14A7F036-B1E7-4E35-A251-B6AAED98D519}" srcOrd="0" destOrd="0" presId="urn:microsoft.com/office/officeart/2008/layout/HorizontalMultiLevelHierarchy"/>
    <dgm:cxn modelId="{4D3578FC-EF64-4386-B773-FE5463ADDD22}" type="presParOf" srcId="{14A7F036-B1E7-4E35-A251-B6AAED98D519}" destId="{626AEA10-D424-45ED-A5BD-F33F908C358D}" srcOrd="0" destOrd="0" presId="urn:microsoft.com/office/officeart/2008/layout/HorizontalMultiLevelHierarchy"/>
    <dgm:cxn modelId="{2CC525C3-2F01-4FBC-89F0-50B42DAC4962}" type="presParOf" srcId="{34965ED8-02E3-46B9-8F49-E9DADA214875}" destId="{0C0B8715-AFDA-4CB0-8724-F68AE2192414}" srcOrd="1" destOrd="0" presId="urn:microsoft.com/office/officeart/2008/layout/HorizontalMultiLevelHierarchy"/>
    <dgm:cxn modelId="{96E6DB3E-723A-44DE-ADC7-C69BD09233A8}" type="presParOf" srcId="{0C0B8715-AFDA-4CB0-8724-F68AE2192414}" destId="{C60EE472-A6B4-4635-AA20-F4308F920166}" srcOrd="0" destOrd="0" presId="urn:microsoft.com/office/officeart/2008/layout/HorizontalMultiLevelHierarchy"/>
    <dgm:cxn modelId="{3B490C90-27E5-4B8D-BC2A-A378013DDD90}" type="presParOf" srcId="{0C0B8715-AFDA-4CB0-8724-F68AE2192414}" destId="{CB4C56F9-14F0-4974-BD98-B7E4033950D6}" srcOrd="1" destOrd="0" presId="urn:microsoft.com/office/officeart/2008/layout/HorizontalMultiLevelHierarchy"/>
    <dgm:cxn modelId="{8B9DAD45-9998-4078-948D-163F2D1567C1}" type="presParOf" srcId="{34965ED8-02E3-46B9-8F49-E9DADA214875}" destId="{842FFAF3-63E1-4E5F-A166-286409BA2A8C}" srcOrd="2" destOrd="0" presId="urn:microsoft.com/office/officeart/2008/layout/HorizontalMultiLevelHierarchy"/>
    <dgm:cxn modelId="{2466910F-DCF5-43BC-BFC3-6FC4E58EE03C}" type="presParOf" srcId="{842FFAF3-63E1-4E5F-A166-286409BA2A8C}" destId="{CDCC84FA-AAEA-4FA2-9092-C3841A740FED}" srcOrd="0" destOrd="0" presId="urn:microsoft.com/office/officeart/2008/layout/HorizontalMultiLevelHierarchy"/>
    <dgm:cxn modelId="{4B26053C-939B-4B91-87BD-F6D46E3BB1DD}" type="presParOf" srcId="{34965ED8-02E3-46B9-8F49-E9DADA214875}" destId="{1BD2626A-EE64-4E99-B64C-4223C72043A0}" srcOrd="3" destOrd="0" presId="urn:microsoft.com/office/officeart/2008/layout/HorizontalMultiLevelHierarchy"/>
    <dgm:cxn modelId="{7AB5549E-2910-42F6-86B7-11402C6DB224}" type="presParOf" srcId="{1BD2626A-EE64-4E99-B64C-4223C72043A0}" destId="{7193E4AF-06C4-4DC4-83E1-230DFD8D9205}" srcOrd="0" destOrd="0" presId="urn:microsoft.com/office/officeart/2008/layout/HorizontalMultiLevelHierarchy"/>
    <dgm:cxn modelId="{8DAD8301-EFF3-4687-9BD9-EB6B6ADFC865}" type="presParOf" srcId="{1BD2626A-EE64-4E99-B64C-4223C72043A0}" destId="{19DD31F4-B251-4EE2-BD14-92C8B34198C1}" srcOrd="1" destOrd="0" presId="urn:microsoft.com/office/officeart/2008/layout/HorizontalMultiLevelHierarchy"/>
    <dgm:cxn modelId="{808EFB86-651F-4A27-94A7-38DA82B666B4}" type="presParOf" srcId="{34965ED8-02E3-46B9-8F49-E9DADA214875}" destId="{E98A77F6-69D2-43F2-B209-30B8CF3F1A99}" srcOrd="4" destOrd="0" presId="urn:microsoft.com/office/officeart/2008/layout/HorizontalMultiLevelHierarchy"/>
    <dgm:cxn modelId="{6E588329-DEE1-4000-86B6-60CFEE3D7D80}" type="presParOf" srcId="{E98A77F6-69D2-43F2-B209-30B8CF3F1A99}" destId="{6141DDE8-3EBB-47D1-958C-7E7D15F4DCE3}" srcOrd="0" destOrd="0" presId="urn:microsoft.com/office/officeart/2008/layout/HorizontalMultiLevelHierarchy"/>
    <dgm:cxn modelId="{2572D0F2-812E-4F51-81C2-A55A13D43B4D}" type="presParOf" srcId="{34965ED8-02E3-46B9-8F49-E9DADA214875}" destId="{E94AF6F0-E162-4573-9150-CD8D3AC673A3}" srcOrd="5" destOrd="0" presId="urn:microsoft.com/office/officeart/2008/layout/HorizontalMultiLevelHierarchy"/>
    <dgm:cxn modelId="{A7CDB8A3-897B-4989-9B70-E2084A9118A7}" type="presParOf" srcId="{E94AF6F0-E162-4573-9150-CD8D3AC673A3}" destId="{1B346291-F8E5-4147-AF4A-B3D999D09B4C}" srcOrd="0" destOrd="0" presId="urn:microsoft.com/office/officeart/2008/layout/HorizontalMultiLevelHierarchy"/>
    <dgm:cxn modelId="{2C02C0E5-4054-4119-836C-BD40D5020C1B}" type="presParOf" srcId="{E94AF6F0-E162-4573-9150-CD8D3AC673A3}" destId="{326579B7-A53B-45C1-B70D-3F44225E4C0B}" srcOrd="1" destOrd="0" presId="urn:microsoft.com/office/officeart/2008/layout/HorizontalMultiLevelHierarchy"/>
    <dgm:cxn modelId="{344230A8-A459-4D03-9862-8EDF32BBE10C}" type="presParOf" srcId="{34965ED8-02E3-46B9-8F49-E9DADA214875}" destId="{A9E38188-98BB-4EA6-A0E6-FC3A71FE292B}" srcOrd="6" destOrd="0" presId="urn:microsoft.com/office/officeart/2008/layout/HorizontalMultiLevelHierarchy"/>
    <dgm:cxn modelId="{D2676EBF-E7CC-4B68-B688-1C1C9FCE732B}" type="presParOf" srcId="{A9E38188-98BB-4EA6-A0E6-FC3A71FE292B}" destId="{D853EE26-1F53-4992-8626-F61786ADE2B7}" srcOrd="0" destOrd="0" presId="urn:microsoft.com/office/officeart/2008/layout/HorizontalMultiLevelHierarchy"/>
    <dgm:cxn modelId="{6D6D50A4-A4DE-4C57-A424-BE4BCDE840B6}" type="presParOf" srcId="{34965ED8-02E3-46B9-8F49-E9DADA214875}" destId="{A7223357-BEF8-4127-99FC-44D52FFFA851}" srcOrd="7" destOrd="0" presId="urn:microsoft.com/office/officeart/2008/layout/HorizontalMultiLevelHierarchy"/>
    <dgm:cxn modelId="{0067A954-E388-429D-B76F-03D936FD0A49}" type="presParOf" srcId="{A7223357-BEF8-4127-99FC-44D52FFFA851}" destId="{DB895E22-F62E-4DAF-A35C-29CFA193C1C8}" srcOrd="0" destOrd="0" presId="urn:microsoft.com/office/officeart/2008/layout/HorizontalMultiLevelHierarchy"/>
    <dgm:cxn modelId="{CB026F53-73B6-4775-867C-A826BD94F8FD}" type="presParOf" srcId="{A7223357-BEF8-4127-99FC-44D52FFFA851}" destId="{074837D3-6727-433D-9C5A-897B8E440F10}" srcOrd="1" destOrd="0" presId="urn:microsoft.com/office/officeart/2008/layout/HorizontalMultiLevelHierarchy"/>
    <dgm:cxn modelId="{DADEB344-8DF4-4D70-B2FB-A3CE4F2B40CC}" type="presParOf" srcId="{34965ED8-02E3-46B9-8F49-E9DADA214875}" destId="{9FBC12C9-041A-4044-BBD1-190AFE09AF5E}" srcOrd="8" destOrd="0" presId="urn:microsoft.com/office/officeart/2008/layout/HorizontalMultiLevelHierarchy"/>
    <dgm:cxn modelId="{021874C2-E231-4374-A685-5830516A3BFC}" type="presParOf" srcId="{9FBC12C9-041A-4044-BBD1-190AFE09AF5E}" destId="{E050D7CF-084A-42E9-A048-5E4F0D1A7526}" srcOrd="0" destOrd="0" presId="urn:microsoft.com/office/officeart/2008/layout/HorizontalMultiLevelHierarchy"/>
    <dgm:cxn modelId="{0F876156-CD13-4AFE-9862-B8926358D355}" type="presParOf" srcId="{34965ED8-02E3-46B9-8F49-E9DADA214875}" destId="{3FCB1A21-086F-4339-A410-33E94635C2F0}" srcOrd="9" destOrd="0" presId="urn:microsoft.com/office/officeart/2008/layout/HorizontalMultiLevelHierarchy"/>
    <dgm:cxn modelId="{779F4576-35C5-4463-BC64-3E0692090E0B}" type="presParOf" srcId="{3FCB1A21-086F-4339-A410-33E94635C2F0}" destId="{3D011C14-CFFC-4DE0-9B1D-0EC026C1180D}" srcOrd="0" destOrd="0" presId="urn:microsoft.com/office/officeart/2008/layout/HorizontalMultiLevelHierarchy"/>
    <dgm:cxn modelId="{10C32EED-4434-4B34-A7F1-37F15EBB4309}" type="presParOf" srcId="{3FCB1A21-086F-4339-A410-33E94635C2F0}" destId="{D96A9DED-FFC3-4EA7-99E3-94A79918EF4F}" srcOrd="1" destOrd="0" presId="urn:microsoft.com/office/officeart/2008/layout/HorizontalMultiLevelHierarchy"/>
    <dgm:cxn modelId="{42CFA911-8E07-49B3-A3A6-08BA434B1A09}" type="presParOf" srcId="{34965ED8-02E3-46B9-8F49-E9DADA214875}" destId="{3FB698C9-C478-42D2-8C24-FEA611201805}" srcOrd="10" destOrd="0" presId="urn:microsoft.com/office/officeart/2008/layout/HorizontalMultiLevelHierarchy"/>
    <dgm:cxn modelId="{F60BF403-1A82-460D-A00A-9C351FC0C3DE}" type="presParOf" srcId="{3FB698C9-C478-42D2-8C24-FEA611201805}" destId="{22133DD4-4F5E-4FA0-B2A8-63E9A840688E}" srcOrd="0" destOrd="0" presId="urn:microsoft.com/office/officeart/2008/layout/HorizontalMultiLevelHierarchy"/>
    <dgm:cxn modelId="{A1599E23-FF66-40EC-81CF-289C7DE06936}" type="presParOf" srcId="{34965ED8-02E3-46B9-8F49-E9DADA214875}" destId="{3F610473-327B-4B5A-BF68-3227B9D58C6B}" srcOrd="11" destOrd="0" presId="urn:microsoft.com/office/officeart/2008/layout/HorizontalMultiLevelHierarchy"/>
    <dgm:cxn modelId="{6937E1A6-37C9-4F34-B06A-23230DD1BB14}" type="presParOf" srcId="{3F610473-327B-4B5A-BF68-3227B9D58C6B}" destId="{55AC9577-6F5B-4FDB-A528-FF72B508D8EF}" srcOrd="0" destOrd="0" presId="urn:microsoft.com/office/officeart/2008/layout/HorizontalMultiLevelHierarchy"/>
    <dgm:cxn modelId="{A20B5019-28CF-4C8C-9F84-2A1FB88D93FD}" type="presParOf" srcId="{3F610473-327B-4B5A-BF68-3227B9D58C6B}" destId="{10471470-1B75-4F06-840B-232F949D77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698C9-C478-42D2-8C24-FEA611201805}">
      <dsp:nvSpPr>
        <dsp:cNvPr id="0" name=""/>
        <dsp:cNvSpPr/>
      </dsp:nvSpPr>
      <dsp:spPr>
        <a:xfrm>
          <a:off x="847056" y="2813858"/>
          <a:ext cx="701438" cy="242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719" y="0"/>
              </a:lnTo>
              <a:lnTo>
                <a:pt x="350719" y="2428998"/>
              </a:lnTo>
              <a:lnTo>
                <a:pt x="701438" y="2428998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134569" y="3965150"/>
        <a:ext cx="126412" cy="126412"/>
      </dsp:txXfrm>
    </dsp:sp>
    <dsp:sp modelId="{9FBC12C9-041A-4044-BBD1-190AFE09AF5E}">
      <dsp:nvSpPr>
        <dsp:cNvPr id="0" name=""/>
        <dsp:cNvSpPr/>
      </dsp:nvSpPr>
      <dsp:spPr>
        <a:xfrm>
          <a:off x="847056" y="2813858"/>
          <a:ext cx="701438" cy="169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719" y="0"/>
              </a:lnTo>
              <a:lnTo>
                <a:pt x="350719" y="1693172"/>
              </a:lnTo>
              <a:lnTo>
                <a:pt x="701438" y="169317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1958" y="3614626"/>
        <a:ext cx="91635" cy="91635"/>
      </dsp:txXfrm>
    </dsp:sp>
    <dsp:sp modelId="{A9E38188-98BB-4EA6-A0E6-FC3A71FE292B}">
      <dsp:nvSpPr>
        <dsp:cNvPr id="0" name=""/>
        <dsp:cNvSpPr/>
      </dsp:nvSpPr>
      <dsp:spPr>
        <a:xfrm>
          <a:off x="847056" y="2813858"/>
          <a:ext cx="701438" cy="57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719" y="0"/>
              </a:lnTo>
              <a:lnTo>
                <a:pt x="350719" y="574848"/>
              </a:lnTo>
              <a:lnTo>
                <a:pt x="701438" y="574848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103" y="3078609"/>
        <a:ext cx="45344" cy="45344"/>
      </dsp:txXfrm>
    </dsp:sp>
    <dsp:sp modelId="{E98A77F6-69D2-43F2-B209-30B8CF3F1A99}">
      <dsp:nvSpPr>
        <dsp:cNvPr id="0" name=""/>
        <dsp:cNvSpPr/>
      </dsp:nvSpPr>
      <dsp:spPr>
        <a:xfrm>
          <a:off x="847056" y="2269900"/>
          <a:ext cx="701438" cy="543957"/>
        </a:xfrm>
        <a:custGeom>
          <a:avLst/>
          <a:gdLst/>
          <a:ahLst/>
          <a:cxnLst/>
          <a:rect l="0" t="0" r="0" b="0"/>
          <a:pathLst>
            <a:path>
              <a:moveTo>
                <a:pt x="0" y="543957"/>
              </a:moveTo>
              <a:lnTo>
                <a:pt x="350719" y="543957"/>
              </a:lnTo>
              <a:lnTo>
                <a:pt x="350719" y="0"/>
              </a:lnTo>
              <a:lnTo>
                <a:pt x="701438" y="0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584" y="2519688"/>
        <a:ext cx="44382" cy="44382"/>
      </dsp:txXfrm>
    </dsp:sp>
    <dsp:sp modelId="{842FFAF3-63E1-4E5F-A166-286409BA2A8C}">
      <dsp:nvSpPr>
        <dsp:cNvPr id="0" name=""/>
        <dsp:cNvSpPr/>
      </dsp:nvSpPr>
      <dsp:spPr>
        <a:xfrm>
          <a:off x="847056" y="1349530"/>
          <a:ext cx="701438" cy="1464327"/>
        </a:xfrm>
        <a:custGeom>
          <a:avLst/>
          <a:gdLst/>
          <a:ahLst/>
          <a:cxnLst/>
          <a:rect l="0" t="0" r="0" b="0"/>
          <a:pathLst>
            <a:path>
              <a:moveTo>
                <a:pt x="0" y="1464327"/>
              </a:moveTo>
              <a:lnTo>
                <a:pt x="350719" y="1464327"/>
              </a:lnTo>
              <a:lnTo>
                <a:pt x="350719" y="0"/>
              </a:lnTo>
              <a:lnTo>
                <a:pt x="701438" y="0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7184" y="2041102"/>
        <a:ext cx="81183" cy="81183"/>
      </dsp:txXfrm>
    </dsp:sp>
    <dsp:sp modelId="{14A7F036-B1E7-4E35-A251-B6AAED98D519}">
      <dsp:nvSpPr>
        <dsp:cNvPr id="0" name=""/>
        <dsp:cNvSpPr/>
      </dsp:nvSpPr>
      <dsp:spPr>
        <a:xfrm>
          <a:off x="847056" y="518689"/>
          <a:ext cx="701438" cy="2295168"/>
        </a:xfrm>
        <a:custGeom>
          <a:avLst/>
          <a:gdLst/>
          <a:ahLst/>
          <a:cxnLst/>
          <a:rect l="0" t="0" r="0" b="0"/>
          <a:pathLst>
            <a:path>
              <a:moveTo>
                <a:pt x="0" y="2295168"/>
              </a:moveTo>
              <a:lnTo>
                <a:pt x="350719" y="2295168"/>
              </a:lnTo>
              <a:lnTo>
                <a:pt x="350719" y="0"/>
              </a:lnTo>
              <a:lnTo>
                <a:pt x="701438" y="0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776" y="1606274"/>
        <a:ext cx="119998" cy="119998"/>
      </dsp:txXfrm>
    </dsp:sp>
    <dsp:sp modelId="{C429F51D-7986-413A-B098-29A60D817998}">
      <dsp:nvSpPr>
        <dsp:cNvPr id="0" name=""/>
        <dsp:cNvSpPr/>
      </dsp:nvSpPr>
      <dsp:spPr>
        <a:xfrm rot="16200000">
          <a:off x="-2083533" y="2697126"/>
          <a:ext cx="5627716" cy="233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Возможные риски проекта</a:t>
          </a:r>
        </a:p>
      </dsp:txBody>
      <dsp:txXfrm>
        <a:off x="-2083533" y="2697126"/>
        <a:ext cx="5627716" cy="233463"/>
      </dsp:txXfrm>
    </dsp:sp>
    <dsp:sp modelId="{C60EE472-A6B4-4635-AA20-F4308F920166}">
      <dsp:nvSpPr>
        <dsp:cNvPr id="0" name=""/>
        <dsp:cNvSpPr/>
      </dsp:nvSpPr>
      <dsp:spPr>
        <a:xfrm>
          <a:off x="1548495" y="262043"/>
          <a:ext cx="3507192" cy="513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-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отсутсвтие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финансирования</a:t>
          </a:r>
        </a:p>
      </dsp:txBody>
      <dsp:txXfrm>
        <a:off x="1548495" y="262043"/>
        <a:ext cx="3507192" cy="513290"/>
      </dsp:txXfrm>
    </dsp:sp>
    <dsp:sp modelId="{7193E4AF-06C4-4DC4-83E1-230DFD8D9205}">
      <dsp:nvSpPr>
        <dsp:cNvPr id="0" name=""/>
        <dsp:cNvSpPr/>
      </dsp:nvSpPr>
      <dsp:spPr>
        <a:xfrm>
          <a:off x="1548495" y="1042650"/>
          <a:ext cx="3507192" cy="613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- отсутствие взаимодействия со СМИ</a:t>
          </a:r>
        </a:p>
      </dsp:txBody>
      <dsp:txXfrm>
        <a:off x="1548495" y="1042650"/>
        <a:ext cx="3507192" cy="613758"/>
      </dsp:txXfrm>
    </dsp:sp>
    <dsp:sp modelId="{1B346291-F8E5-4147-AF4A-B3D999D09B4C}">
      <dsp:nvSpPr>
        <dsp:cNvPr id="0" name=""/>
        <dsp:cNvSpPr/>
      </dsp:nvSpPr>
      <dsp:spPr>
        <a:xfrm>
          <a:off x="1548495" y="1923726"/>
          <a:ext cx="3507192" cy="692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Правовые -пративоречие с действующими нормативно-правовыми актами</a:t>
          </a:r>
        </a:p>
      </dsp:txBody>
      <dsp:txXfrm>
        <a:off x="1548495" y="1923726"/>
        <a:ext cx="3507192" cy="692349"/>
      </dsp:txXfrm>
    </dsp:sp>
    <dsp:sp modelId="{DB895E22-F62E-4DAF-A35C-29CFA193C1C8}">
      <dsp:nvSpPr>
        <dsp:cNvPr id="0" name=""/>
        <dsp:cNvSpPr/>
      </dsp:nvSpPr>
      <dsp:spPr>
        <a:xfrm>
          <a:off x="1548495" y="2883392"/>
          <a:ext cx="3507192" cy="1010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Партнерские -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отсутсвие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опыта разработки и реализации социального проекта;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отсутсвие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взаимодействия с партнерскими организациями; непонимание значимости решаемой проблемы</a:t>
          </a:r>
        </a:p>
      </dsp:txBody>
      <dsp:txXfrm>
        <a:off x="1548495" y="2883392"/>
        <a:ext cx="3507192" cy="1010627"/>
      </dsp:txXfrm>
    </dsp:sp>
    <dsp:sp modelId="{3D011C14-CFFC-4DE0-9B1D-0EC026C1180D}">
      <dsp:nvSpPr>
        <dsp:cNvPr id="0" name=""/>
        <dsp:cNvSpPr/>
      </dsp:nvSpPr>
      <dsp:spPr>
        <a:xfrm>
          <a:off x="1548495" y="4161336"/>
          <a:ext cx="3507192" cy="691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Управленческие - отсутсвие поддержки со стороны администрации, образовательных и партнерских организаций</a:t>
          </a:r>
        </a:p>
      </dsp:txBody>
      <dsp:txXfrm>
        <a:off x="1548495" y="4161336"/>
        <a:ext cx="3507192" cy="691387"/>
      </dsp:txXfrm>
    </dsp:sp>
    <dsp:sp modelId="{55AC9577-6F5B-4FDB-A528-FF72B508D8EF}">
      <dsp:nvSpPr>
        <dsp:cNvPr id="0" name=""/>
        <dsp:cNvSpPr/>
      </dsp:nvSpPr>
      <dsp:spPr>
        <a:xfrm>
          <a:off x="1548495" y="5120040"/>
          <a:ext cx="3507192" cy="245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Незаинтересованность населения</a:t>
          </a:r>
        </a:p>
      </dsp:txBody>
      <dsp:txXfrm>
        <a:off x="1548495" y="5120040"/>
        <a:ext cx="3507192" cy="24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D77F57-C215-44E1-B1F1-DB2568CB9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83D56C-EB2D-49CB-9B8E-B2CC82351F1C}"/>
              </a:ext>
            </a:extLst>
          </p:cNvPr>
          <p:cNvSpPr txBox="1"/>
          <p:nvPr userDrawn="1"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2119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6B492E-1D41-4F00-9BD8-3802C43BB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B2DB2-6262-475C-88B5-DB740F568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27F222-3587-478A-9B0C-D15BA7396DD2}"/>
              </a:ext>
            </a:extLst>
          </p:cNvPr>
          <p:cNvSpPr/>
          <p:nvPr userDrawn="1"/>
        </p:nvSpPr>
        <p:spPr>
          <a:xfrm>
            <a:off x="4667250" y="5714999"/>
            <a:ext cx="6300537" cy="371475"/>
          </a:xfrm>
          <a:prstGeom prst="rect">
            <a:avLst/>
          </a:prstGeom>
          <a:solidFill>
            <a:srgbClr val="0B2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240C79-37B9-4DBB-8E60-24A3E3A2C76A}"/>
              </a:ext>
            </a:extLst>
          </p:cNvPr>
          <p:cNvSpPr txBox="1"/>
          <p:nvPr userDrawn="1"/>
        </p:nvSpPr>
        <p:spPr>
          <a:xfrm>
            <a:off x="4667250" y="5715000"/>
            <a:ext cx="6300536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eius</a:t>
            </a:r>
            <a:endParaRPr lang="en-U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F91C8-A130-486A-B0F1-6D6AEBF7AB54}"/>
              </a:ext>
            </a:extLst>
          </p:cNvPr>
          <p:cNvSpPr txBox="1"/>
          <p:nvPr userDrawn="1"/>
        </p:nvSpPr>
        <p:spPr>
          <a:xfrm>
            <a:off x="4538913" y="3339710"/>
            <a:ext cx="63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CF284-A2F7-4092-839E-09971B97FF3C}"/>
              </a:ext>
            </a:extLst>
          </p:cNvPr>
          <p:cNvSpPr txBox="1"/>
          <p:nvPr userDrawn="1"/>
        </p:nvSpPr>
        <p:spPr>
          <a:xfrm>
            <a:off x="4538913" y="2102518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21725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35F3B-7F25-4C6C-84D5-B2FA816CE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952285-E2ED-4E1C-B242-E5B7C20B8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D1350D-1361-4E81-9FC6-34B8084B2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320FE7-94B9-4F9F-ADFF-83E1080AFF38}"/>
              </a:ext>
            </a:extLst>
          </p:cNvPr>
          <p:cNvGrpSpPr/>
          <p:nvPr userDrawn="1"/>
        </p:nvGrpSpPr>
        <p:grpSpPr>
          <a:xfrm>
            <a:off x="1418397" y="2247072"/>
            <a:ext cx="2287656" cy="2287656"/>
            <a:chOff x="2437572" y="2237547"/>
            <a:chExt cx="2287656" cy="2287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BB2DD99-1204-4813-96DB-7FE5EB35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799E75-9D73-42A5-868F-19BBD42B05F9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826FCB-2322-485B-8030-043348C5F485}"/>
              </a:ext>
            </a:extLst>
          </p:cNvPr>
          <p:cNvGrpSpPr/>
          <p:nvPr userDrawn="1"/>
        </p:nvGrpSpPr>
        <p:grpSpPr>
          <a:xfrm>
            <a:off x="4062205" y="2247072"/>
            <a:ext cx="2287656" cy="2287656"/>
            <a:chOff x="2437572" y="2237547"/>
            <a:chExt cx="2287656" cy="2287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E29ECE-3D4E-49AA-BF2F-24CCE93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E81D022-C41C-4739-86B6-5CFF6C9C9967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E78486-F6DB-4167-A89C-1976D42BC711}"/>
              </a:ext>
            </a:extLst>
          </p:cNvPr>
          <p:cNvGrpSpPr/>
          <p:nvPr userDrawn="1"/>
        </p:nvGrpSpPr>
        <p:grpSpPr>
          <a:xfrm>
            <a:off x="6706013" y="2256597"/>
            <a:ext cx="2287656" cy="2287656"/>
            <a:chOff x="2437572" y="2237547"/>
            <a:chExt cx="2287656" cy="22876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08FAC61-4FC5-4E9A-A39A-458920EE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9817395-BEA9-4D03-B536-173E76F0A93F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0BCCC-070C-4735-A9EF-1A65A08FD83A}"/>
              </a:ext>
            </a:extLst>
          </p:cNvPr>
          <p:cNvSpPr txBox="1"/>
          <p:nvPr userDrawn="1"/>
        </p:nvSpPr>
        <p:spPr>
          <a:xfrm>
            <a:off x="2415251" y="67946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F6C22B-A664-41C9-AF31-C9B920C0858F}"/>
              </a:ext>
            </a:extLst>
          </p:cNvPr>
          <p:cNvSpPr txBox="1"/>
          <p:nvPr userDrawn="1"/>
        </p:nvSpPr>
        <p:spPr>
          <a:xfrm>
            <a:off x="1396076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7924E6-80BF-4132-BA35-30EF4A23CC27}"/>
              </a:ext>
            </a:extLst>
          </p:cNvPr>
          <p:cNvGrpSpPr/>
          <p:nvPr userDrawn="1"/>
        </p:nvGrpSpPr>
        <p:grpSpPr>
          <a:xfrm>
            <a:off x="9372142" y="2256597"/>
            <a:ext cx="2287656" cy="2287656"/>
            <a:chOff x="2437572" y="2237547"/>
            <a:chExt cx="2287656" cy="22876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98BAB5B-0D5B-4F41-AB14-18DD1BE2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2C75A0E-0A68-471A-A892-4719BE81E6CB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06BED1-0249-4221-8C61-7EC75AA3D539}"/>
              </a:ext>
            </a:extLst>
          </p:cNvPr>
          <p:cNvSpPr txBox="1"/>
          <p:nvPr userDrawn="1"/>
        </p:nvSpPr>
        <p:spPr>
          <a:xfrm>
            <a:off x="4062205" y="4868100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E474D0-FCBC-4FDB-8B84-84E783126D74}"/>
              </a:ext>
            </a:extLst>
          </p:cNvPr>
          <p:cNvSpPr txBox="1"/>
          <p:nvPr userDrawn="1"/>
        </p:nvSpPr>
        <p:spPr>
          <a:xfrm>
            <a:off x="6706013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388F37-C3FF-4EC5-AF7D-ADE9018A05C1}"/>
              </a:ext>
            </a:extLst>
          </p:cNvPr>
          <p:cNvSpPr txBox="1"/>
          <p:nvPr userDrawn="1"/>
        </p:nvSpPr>
        <p:spPr>
          <a:xfrm>
            <a:off x="9372142" y="4868101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2666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3DEA36-65C0-49A9-ABC8-D804B62A2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8FB2F8-5DF0-458F-9DB7-247275E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85753A-281B-4611-907E-FBAB2651DF59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A4EB8-E189-4DBB-9C8C-CD7FAB22F9FD}"/>
              </a:ext>
            </a:extLst>
          </p:cNvPr>
          <p:cNvSpPr txBox="1"/>
          <p:nvPr userDrawn="1"/>
        </p:nvSpPr>
        <p:spPr>
          <a:xfrm>
            <a:off x="908750" y="4377935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D13611-722D-4EFB-B78A-3D2BBF24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D77F57-C215-44E1-B1F1-DB2568CB9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83D56C-EB2D-49CB-9B8E-B2CC82351F1C}"/>
              </a:ext>
            </a:extLst>
          </p:cNvPr>
          <p:cNvSpPr txBox="1"/>
          <p:nvPr userDrawn="1"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3836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9887A-9AD9-40B5-AF8F-E0DFF4C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0C65C-F6C9-4EC0-A3B7-6B8EA77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C69C3-E356-4D44-99E4-38202C5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9887A-9AD9-40B5-AF8F-E0DFF4C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0C65C-F6C9-4EC0-A3B7-6B8EA77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C69C3-E356-4D44-99E4-38202C5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536E29-3B8B-44A4-BF51-8372B6990651}"/>
              </a:ext>
            </a:extLst>
          </p:cNvPr>
          <p:cNvGrpSpPr/>
          <p:nvPr userDrawn="1"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459740F-5758-4C2F-B8A5-75CB37A1430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0B2D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6FC0149-C81C-446C-B1E8-D41E6F6D9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DD1AE5-C20B-4174-B213-A027C8EA22B0}"/>
              </a:ext>
            </a:extLst>
          </p:cNvPr>
          <p:cNvGrpSpPr/>
          <p:nvPr userDrawn="1"/>
        </p:nvGrpSpPr>
        <p:grpSpPr>
          <a:xfrm>
            <a:off x="1675831" y="3707682"/>
            <a:ext cx="1601067" cy="647871"/>
            <a:chOff x="1391543" y="3698889"/>
            <a:chExt cx="1601067" cy="647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0055D4-D2A3-4773-A7D5-56D389E33B59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D940A4-197A-47B7-B86F-16AAA7EDA57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19BB83-D4AB-4456-9F33-5D07A57D0DE9}"/>
              </a:ext>
            </a:extLst>
          </p:cNvPr>
          <p:cNvSpPr txBox="1"/>
          <p:nvPr userDrawn="1"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B2D5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B2D5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6B835F-92BB-4D79-B5D8-C88FC1DD3FBC}"/>
              </a:ext>
            </a:extLst>
          </p:cNvPr>
          <p:cNvGrpSpPr/>
          <p:nvPr userDrawn="1"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6D9E530-090C-4DE0-8F3F-CC3BADFB3928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1B9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1F882F9-A579-4791-A10B-428E512BFD93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EFF62AB-4124-42ED-B72A-0D645E751CB8}"/>
              </a:ext>
            </a:extLst>
          </p:cNvPr>
          <p:cNvGrpSpPr/>
          <p:nvPr userDrawn="1"/>
        </p:nvGrpSpPr>
        <p:grpSpPr>
          <a:xfrm>
            <a:off x="5358409" y="3326430"/>
            <a:ext cx="1601067" cy="647871"/>
            <a:chOff x="3233964" y="1954419"/>
            <a:chExt cx="1601067" cy="6478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0C2C3CA-7A2F-45D0-A1F9-8CB56A2DEE1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F88474-7E6A-4473-A693-A6E40D79504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D378EE-9526-4197-B5DF-354BE5FBFAFE}"/>
              </a:ext>
            </a:extLst>
          </p:cNvPr>
          <p:cNvSpPr txBox="1"/>
          <p:nvPr userDrawn="1"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81B9F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81B9F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256E2CF-0565-4D88-9DC8-9E23029C7E23}"/>
              </a:ext>
            </a:extLst>
          </p:cNvPr>
          <p:cNvGrpSpPr/>
          <p:nvPr userDrawn="1"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6F3CA80-32DB-4A5C-9D0C-CA85F2BA3887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C7E0F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333BBD9-7C88-4A29-B701-4424D7BF8DB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1E40F26-E533-4CFC-8FE7-F3D436B78CDD}"/>
              </a:ext>
            </a:extLst>
          </p:cNvPr>
          <p:cNvGrpSpPr/>
          <p:nvPr userDrawn="1"/>
        </p:nvGrpSpPr>
        <p:grpSpPr>
          <a:xfrm>
            <a:off x="9175391" y="3010302"/>
            <a:ext cx="1601067" cy="647871"/>
            <a:chOff x="3233964" y="1954419"/>
            <a:chExt cx="1601067" cy="6478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E52E22-F52A-409E-A48F-BE3678AB6EA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E667062-892C-4FA3-B2FF-C6D42F9ECE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48C0DC-1158-4F04-BEA6-C629DF17800C}"/>
              </a:ext>
            </a:extLst>
          </p:cNvPr>
          <p:cNvSpPr txBox="1"/>
          <p:nvPr userDrawn="1"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C7E0F8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C7E0F8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80FA48-8BD9-4806-A612-99A820747EF7}"/>
              </a:ext>
            </a:extLst>
          </p:cNvPr>
          <p:cNvSpPr txBox="1"/>
          <p:nvPr userDrawn="1"/>
        </p:nvSpPr>
        <p:spPr>
          <a:xfrm>
            <a:off x="1028700" y="495300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1043E8-DC27-49F1-AAA9-16505AE650B6}"/>
              </a:ext>
            </a:extLst>
          </p:cNvPr>
          <p:cNvSpPr txBox="1"/>
          <p:nvPr userDrawn="1"/>
        </p:nvSpPr>
        <p:spPr>
          <a:xfrm>
            <a:off x="4794504" y="4574812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88719E-6B85-4337-A8DC-83887091F588}"/>
              </a:ext>
            </a:extLst>
          </p:cNvPr>
          <p:cNvSpPr txBox="1"/>
          <p:nvPr userDrawn="1"/>
        </p:nvSpPr>
        <p:spPr>
          <a:xfrm>
            <a:off x="8560606" y="420073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07FC5F-FB94-40AC-A0F7-9357E29D3A68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38847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026649-55DA-4772-A804-776C528D7278}"/>
              </a:ext>
            </a:extLst>
          </p:cNvPr>
          <p:cNvSpPr txBox="1"/>
          <p:nvPr userDrawn="1"/>
        </p:nvSpPr>
        <p:spPr>
          <a:xfrm>
            <a:off x="7204448" y="2162825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17A2F-2EF0-4064-AF71-8DEBA25AADE6}"/>
              </a:ext>
            </a:extLst>
          </p:cNvPr>
          <p:cNvSpPr txBox="1"/>
          <p:nvPr userDrawn="1"/>
        </p:nvSpPr>
        <p:spPr>
          <a:xfrm>
            <a:off x="7263063" y="439998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75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C96F3-9CA9-4A89-9382-B23C01BA4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7FF28399-D6F9-4E43-8489-7D4B35DB66D0}"/>
              </a:ext>
            </a:extLst>
          </p:cNvPr>
          <p:cNvSpPr/>
          <p:nvPr userDrawn="1"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B595001-D5A7-48F0-A03C-8202D1FE43B1}"/>
              </a:ext>
            </a:extLst>
          </p:cNvPr>
          <p:cNvSpPr/>
          <p:nvPr userDrawn="1"/>
        </p:nvSpPr>
        <p:spPr>
          <a:xfrm>
            <a:off x="4287714" y="2031228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51C0E4-E78E-41C7-888B-D2728948E2C9}"/>
              </a:ext>
            </a:extLst>
          </p:cNvPr>
          <p:cNvSpPr/>
          <p:nvPr userDrawn="1"/>
        </p:nvSpPr>
        <p:spPr>
          <a:xfrm>
            <a:off x="6214714" y="1888137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3AB49A-6869-49B1-879A-7F6DA38FC32F}"/>
              </a:ext>
            </a:extLst>
          </p:cNvPr>
          <p:cNvGrpSpPr/>
          <p:nvPr userDrawn="1"/>
        </p:nvGrpSpPr>
        <p:grpSpPr>
          <a:xfrm>
            <a:off x="6924015" y="1804852"/>
            <a:ext cx="4616540" cy="705595"/>
            <a:chOff x="4716014" y="1639851"/>
            <a:chExt cx="3888434" cy="705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DCAF17-8312-4D05-9D72-FF34CFDFD08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Lorem ipsum dolor sit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amet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consectetur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adipiscing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elit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sed do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eiusmod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tempor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296AC3-0C5A-4ADB-8BAD-7694A95F046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0FC6D8C-3964-4080-8E42-77EEB4E4050C}"/>
              </a:ext>
            </a:extLst>
          </p:cNvPr>
          <p:cNvSpPr/>
          <p:nvPr userDrawn="1"/>
        </p:nvSpPr>
        <p:spPr>
          <a:xfrm>
            <a:off x="7160341" y="3724383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6EB9D3-CEBF-420B-9D93-500F564CA01C}"/>
              </a:ext>
            </a:extLst>
          </p:cNvPr>
          <p:cNvGrpSpPr/>
          <p:nvPr userDrawn="1"/>
        </p:nvGrpSpPr>
        <p:grpSpPr>
          <a:xfrm>
            <a:off x="7869642" y="3641099"/>
            <a:ext cx="3484157" cy="483803"/>
            <a:chOff x="4716014" y="1639851"/>
            <a:chExt cx="3888434" cy="483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763F02-D641-4ED2-AC27-7FDEFFF95D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AB2CA-C6A3-4668-902B-86398CA6B56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366F6DF-023C-4A64-946D-4BD196F0A7FA}"/>
              </a:ext>
            </a:extLst>
          </p:cNvPr>
          <p:cNvSpPr/>
          <p:nvPr userDrawn="1"/>
        </p:nvSpPr>
        <p:spPr>
          <a:xfrm>
            <a:off x="6090887" y="5560629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4E47FA-A3F0-41A1-8036-3C1942BC2A0C}"/>
              </a:ext>
            </a:extLst>
          </p:cNvPr>
          <p:cNvGrpSpPr/>
          <p:nvPr userDrawn="1"/>
        </p:nvGrpSpPr>
        <p:grpSpPr>
          <a:xfrm>
            <a:off x="6800188" y="5477345"/>
            <a:ext cx="4616540" cy="483803"/>
            <a:chOff x="4716014" y="1639851"/>
            <a:chExt cx="3888434" cy="483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2818B1B-B4D1-4516-9059-9529D7E95EA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CA6EA18-DD5A-474B-8258-DABE5CA6DA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2D9E792-8264-45C3-9BF7-C8E18AAB6FF5}"/>
              </a:ext>
            </a:extLst>
          </p:cNvPr>
          <p:cNvSpPr/>
          <p:nvPr userDrawn="1"/>
        </p:nvSpPr>
        <p:spPr>
          <a:xfrm>
            <a:off x="6910409" y="2806260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405A2EC-0DE7-4570-8092-C586A829F725}"/>
              </a:ext>
            </a:extLst>
          </p:cNvPr>
          <p:cNvGrpSpPr/>
          <p:nvPr userDrawn="1"/>
        </p:nvGrpSpPr>
        <p:grpSpPr>
          <a:xfrm>
            <a:off x="7619710" y="2722975"/>
            <a:ext cx="3734090" cy="483803"/>
            <a:chOff x="4716014" y="1639851"/>
            <a:chExt cx="3888434" cy="4835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1A76D7-38D7-49C3-976F-47A8F9AE7E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2BB640-582D-43F9-AD39-5A181F80977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2F06A3-D99B-431F-B3A0-A0718FE3423A}"/>
              </a:ext>
            </a:extLst>
          </p:cNvPr>
          <p:cNvSpPr/>
          <p:nvPr userDrawn="1"/>
        </p:nvSpPr>
        <p:spPr>
          <a:xfrm>
            <a:off x="6934792" y="4642506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FD5DD1E-A6ED-4963-9281-252BD5153CEC}"/>
              </a:ext>
            </a:extLst>
          </p:cNvPr>
          <p:cNvGrpSpPr/>
          <p:nvPr userDrawn="1"/>
        </p:nvGrpSpPr>
        <p:grpSpPr>
          <a:xfrm>
            <a:off x="7644093" y="4559221"/>
            <a:ext cx="3709705" cy="483803"/>
            <a:chOff x="4716014" y="1639851"/>
            <a:chExt cx="3888434" cy="483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27763B-C7FE-4EEB-A745-05FC25AC2A7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4670F6-A12F-4CF8-98CF-8A64934EA8F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0EE65A0-FC36-422A-B38E-8B7870FC0C27}"/>
              </a:ext>
            </a:extLst>
          </p:cNvPr>
          <p:cNvSpPr/>
          <p:nvPr userDrawn="1"/>
        </p:nvSpPr>
        <p:spPr>
          <a:xfrm>
            <a:off x="5316770" y="2949352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FAC2655-9C92-46C7-A19F-8E79BF1737B5}"/>
              </a:ext>
            </a:extLst>
          </p:cNvPr>
          <p:cNvSpPr/>
          <p:nvPr userDrawn="1"/>
        </p:nvSpPr>
        <p:spPr>
          <a:xfrm>
            <a:off x="5549646" y="3867474"/>
            <a:ext cx="216118" cy="216118"/>
          </a:xfrm>
          <a:prstGeom prst="ellipse">
            <a:avLst/>
          </a:prstGeom>
          <a:solidFill>
            <a:srgbClr val="C7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3472E0D-AE94-4C0C-B47B-4E0D21E91737}"/>
              </a:ext>
            </a:extLst>
          </p:cNvPr>
          <p:cNvSpPr/>
          <p:nvPr userDrawn="1"/>
        </p:nvSpPr>
        <p:spPr>
          <a:xfrm>
            <a:off x="5296318" y="4785598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419687C-7D90-43D2-B3CC-3B7F19149B5C}"/>
              </a:ext>
            </a:extLst>
          </p:cNvPr>
          <p:cNvSpPr/>
          <p:nvPr userDrawn="1"/>
        </p:nvSpPr>
        <p:spPr>
          <a:xfrm>
            <a:off x="4287714" y="5703720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A8793A0-64D4-400B-8248-99EC6716BFE7}"/>
              </a:ext>
            </a:extLst>
          </p:cNvPr>
          <p:cNvCxnSpPr>
            <a:cxnSpLocks/>
          </p:cNvCxnSpPr>
          <p:nvPr userDrawn="1"/>
        </p:nvCxnSpPr>
        <p:spPr>
          <a:xfrm>
            <a:off x="4819226" y="213933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7293F5-0905-4531-BF2C-3B5E575B9E96}"/>
              </a:ext>
            </a:extLst>
          </p:cNvPr>
          <p:cNvCxnSpPr>
            <a:cxnSpLocks/>
          </p:cNvCxnSpPr>
          <p:nvPr userDrawn="1"/>
        </p:nvCxnSpPr>
        <p:spPr>
          <a:xfrm>
            <a:off x="5681602" y="305745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BD294F-5836-446A-988F-9A2FC7E3BD86}"/>
              </a:ext>
            </a:extLst>
          </p:cNvPr>
          <p:cNvCxnSpPr>
            <a:cxnSpLocks/>
          </p:cNvCxnSpPr>
          <p:nvPr userDrawn="1"/>
        </p:nvCxnSpPr>
        <p:spPr>
          <a:xfrm>
            <a:off x="5923006" y="397558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C89AEF2-45A9-4227-82B6-AAC36D8BBE55}"/>
              </a:ext>
            </a:extLst>
          </p:cNvPr>
          <p:cNvCxnSpPr>
            <a:cxnSpLocks/>
          </p:cNvCxnSpPr>
          <p:nvPr userDrawn="1"/>
        </p:nvCxnSpPr>
        <p:spPr>
          <a:xfrm>
            <a:off x="5683568" y="489370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78B200C-4A01-41A9-B8BA-C3C0ACA9447E}"/>
              </a:ext>
            </a:extLst>
          </p:cNvPr>
          <p:cNvCxnSpPr>
            <a:cxnSpLocks/>
          </p:cNvCxnSpPr>
          <p:nvPr userDrawn="1"/>
        </p:nvCxnSpPr>
        <p:spPr>
          <a:xfrm>
            <a:off x="4757312" y="581182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E53B03E-342B-43C5-B994-4D9A644105CA}"/>
              </a:ext>
            </a:extLst>
          </p:cNvPr>
          <p:cNvSpPr/>
          <p:nvPr userDrawn="1"/>
        </p:nvSpPr>
        <p:spPr>
          <a:xfrm>
            <a:off x="1975230" y="2819855"/>
            <a:ext cx="2504715" cy="2504715"/>
          </a:xfrm>
          <a:prstGeom prst="ellipse">
            <a:avLst/>
          </a:prstGeom>
          <a:solidFill>
            <a:srgbClr val="81B9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83BBE73-9967-49A7-9F5F-9EBFCCF1CEDA}"/>
              </a:ext>
            </a:extLst>
          </p:cNvPr>
          <p:cNvSpPr/>
          <p:nvPr userDrawn="1"/>
        </p:nvSpPr>
        <p:spPr>
          <a:xfrm>
            <a:off x="1029603" y="3605527"/>
            <a:ext cx="2504715" cy="2504715"/>
          </a:xfrm>
          <a:prstGeom prst="ellipse">
            <a:avLst/>
          </a:prstGeom>
          <a:solidFill>
            <a:srgbClr val="C7E0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7544D-CCFF-4265-B923-589A8D41BDC6}"/>
              </a:ext>
            </a:extLst>
          </p:cNvPr>
          <p:cNvSpPr/>
          <p:nvPr userDrawn="1"/>
        </p:nvSpPr>
        <p:spPr>
          <a:xfrm>
            <a:off x="1273216" y="2728186"/>
            <a:ext cx="2504715" cy="2504715"/>
          </a:xfrm>
          <a:prstGeom prst="ellipse">
            <a:avLst/>
          </a:prstGeom>
          <a:solidFill>
            <a:srgbClr val="2784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B7FCE6-B2A0-47A4-B602-03EBDD3FD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60" y="3631753"/>
            <a:ext cx="1125615" cy="10581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1C2208-2C55-4795-BE7A-D9AD975FD86F}"/>
              </a:ext>
            </a:extLst>
          </p:cNvPr>
          <p:cNvSpPr txBox="1"/>
          <p:nvPr userDrawn="1"/>
        </p:nvSpPr>
        <p:spPr>
          <a:xfrm>
            <a:off x="904777" y="674077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33526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951ED-0D5E-40F8-BBA7-D3B3A49AC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0DD353-FB05-4DAD-81F8-09B6AF910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BCEB4-AC67-4635-AB85-4354CDD4A18B}"/>
              </a:ext>
            </a:extLst>
          </p:cNvPr>
          <p:cNvSpPr txBox="1"/>
          <p:nvPr userDrawn="1"/>
        </p:nvSpPr>
        <p:spPr>
          <a:xfrm>
            <a:off x="908750" y="21120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216CC-1D6B-4F30-995E-9630E051806A}"/>
              </a:ext>
            </a:extLst>
          </p:cNvPr>
          <p:cNvSpPr txBox="1"/>
          <p:nvPr userDrawn="1"/>
        </p:nvSpPr>
        <p:spPr>
          <a:xfrm>
            <a:off x="908750" y="333971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4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6B492E-1D41-4F00-9BD8-3802C43BB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B2DB2-6262-475C-88B5-DB740F568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27F222-3587-478A-9B0C-D15BA7396DD2}"/>
              </a:ext>
            </a:extLst>
          </p:cNvPr>
          <p:cNvSpPr/>
          <p:nvPr userDrawn="1"/>
        </p:nvSpPr>
        <p:spPr>
          <a:xfrm>
            <a:off x="4667250" y="5714999"/>
            <a:ext cx="6300537" cy="371475"/>
          </a:xfrm>
          <a:prstGeom prst="rect">
            <a:avLst/>
          </a:prstGeom>
          <a:solidFill>
            <a:srgbClr val="0B2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240C79-37B9-4DBB-8E60-24A3E3A2C76A}"/>
              </a:ext>
            </a:extLst>
          </p:cNvPr>
          <p:cNvSpPr txBox="1"/>
          <p:nvPr userDrawn="1"/>
        </p:nvSpPr>
        <p:spPr>
          <a:xfrm>
            <a:off x="4667250" y="5715000"/>
            <a:ext cx="6300536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eius</a:t>
            </a:r>
            <a:endParaRPr lang="en-U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F91C8-A130-486A-B0F1-6D6AEBF7AB54}"/>
              </a:ext>
            </a:extLst>
          </p:cNvPr>
          <p:cNvSpPr txBox="1"/>
          <p:nvPr userDrawn="1"/>
        </p:nvSpPr>
        <p:spPr>
          <a:xfrm>
            <a:off x="4538913" y="3339710"/>
            <a:ext cx="63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CF284-A2F7-4092-839E-09971B97FF3C}"/>
              </a:ext>
            </a:extLst>
          </p:cNvPr>
          <p:cNvSpPr txBox="1"/>
          <p:nvPr userDrawn="1"/>
        </p:nvSpPr>
        <p:spPr>
          <a:xfrm>
            <a:off x="4538913" y="2102518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40495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35F3B-7F25-4C6C-84D5-B2FA816CE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952285-E2ED-4E1C-B242-E5B7C20B8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D1350D-1361-4E81-9FC6-34B8084B2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320FE7-94B9-4F9F-ADFF-83E1080AFF38}"/>
              </a:ext>
            </a:extLst>
          </p:cNvPr>
          <p:cNvGrpSpPr/>
          <p:nvPr userDrawn="1"/>
        </p:nvGrpSpPr>
        <p:grpSpPr>
          <a:xfrm>
            <a:off x="1418397" y="2247072"/>
            <a:ext cx="2287656" cy="2287656"/>
            <a:chOff x="2437572" y="2237547"/>
            <a:chExt cx="2287656" cy="2287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BB2DD99-1204-4813-96DB-7FE5EB35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799E75-9D73-42A5-868F-19BBD42B05F9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826FCB-2322-485B-8030-043348C5F485}"/>
              </a:ext>
            </a:extLst>
          </p:cNvPr>
          <p:cNvGrpSpPr/>
          <p:nvPr userDrawn="1"/>
        </p:nvGrpSpPr>
        <p:grpSpPr>
          <a:xfrm>
            <a:off x="4062205" y="2247072"/>
            <a:ext cx="2287656" cy="2287656"/>
            <a:chOff x="2437572" y="2237547"/>
            <a:chExt cx="2287656" cy="2287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E29ECE-3D4E-49AA-BF2F-24CCE93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E81D022-C41C-4739-86B6-5CFF6C9C9967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E78486-F6DB-4167-A89C-1976D42BC711}"/>
              </a:ext>
            </a:extLst>
          </p:cNvPr>
          <p:cNvGrpSpPr/>
          <p:nvPr userDrawn="1"/>
        </p:nvGrpSpPr>
        <p:grpSpPr>
          <a:xfrm>
            <a:off x="6706013" y="2256597"/>
            <a:ext cx="2287656" cy="2287656"/>
            <a:chOff x="2437572" y="2237547"/>
            <a:chExt cx="2287656" cy="22876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08FAC61-4FC5-4E9A-A39A-458920EE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9817395-BEA9-4D03-B536-173E76F0A93F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0BCCC-070C-4735-A9EF-1A65A08FD83A}"/>
              </a:ext>
            </a:extLst>
          </p:cNvPr>
          <p:cNvSpPr txBox="1"/>
          <p:nvPr userDrawn="1"/>
        </p:nvSpPr>
        <p:spPr>
          <a:xfrm>
            <a:off x="2415251" y="67946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F6C22B-A664-41C9-AF31-C9B920C0858F}"/>
              </a:ext>
            </a:extLst>
          </p:cNvPr>
          <p:cNvSpPr txBox="1"/>
          <p:nvPr userDrawn="1"/>
        </p:nvSpPr>
        <p:spPr>
          <a:xfrm>
            <a:off x="1396076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7924E6-80BF-4132-BA35-30EF4A23CC27}"/>
              </a:ext>
            </a:extLst>
          </p:cNvPr>
          <p:cNvGrpSpPr/>
          <p:nvPr userDrawn="1"/>
        </p:nvGrpSpPr>
        <p:grpSpPr>
          <a:xfrm>
            <a:off x="9372142" y="2256597"/>
            <a:ext cx="2287656" cy="2287656"/>
            <a:chOff x="2437572" y="2237547"/>
            <a:chExt cx="2287656" cy="22876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98BAB5B-0D5B-4F41-AB14-18DD1BE2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2C75A0E-0A68-471A-A892-4719BE81E6CB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06BED1-0249-4221-8C61-7EC75AA3D539}"/>
              </a:ext>
            </a:extLst>
          </p:cNvPr>
          <p:cNvSpPr txBox="1"/>
          <p:nvPr userDrawn="1"/>
        </p:nvSpPr>
        <p:spPr>
          <a:xfrm>
            <a:off x="4062205" y="4868100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E474D0-FCBC-4FDB-8B84-84E783126D74}"/>
              </a:ext>
            </a:extLst>
          </p:cNvPr>
          <p:cNvSpPr txBox="1"/>
          <p:nvPr userDrawn="1"/>
        </p:nvSpPr>
        <p:spPr>
          <a:xfrm>
            <a:off x="6706013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388F37-C3FF-4EC5-AF7D-ADE9018A05C1}"/>
              </a:ext>
            </a:extLst>
          </p:cNvPr>
          <p:cNvSpPr txBox="1"/>
          <p:nvPr userDrawn="1"/>
        </p:nvSpPr>
        <p:spPr>
          <a:xfrm>
            <a:off x="9372142" y="4868101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9404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3DEA36-65C0-49A9-ABC8-D804B62A2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8FB2F8-5DF0-458F-9DB7-247275E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85753A-281B-4611-907E-FBAB2651DF59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A4EB8-E189-4DBB-9C8C-CD7FAB22F9FD}"/>
              </a:ext>
            </a:extLst>
          </p:cNvPr>
          <p:cNvSpPr txBox="1"/>
          <p:nvPr userDrawn="1"/>
        </p:nvSpPr>
        <p:spPr>
          <a:xfrm>
            <a:off x="908750" y="4377935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56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D13611-722D-4EFB-B78A-3D2BBF24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536E29-3B8B-44A4-BF51-8372B6990651}"/>
              </a:ext>
            </a:extLst>
          </p:cNvPr>
          <p:cNvGrpSpPr/>
          <p:nvPr userDrawn="1"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459740F-5758-4C2F-B8A5-75CB37A1430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0B2D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6FC0149-C81C-446C-B1E8-D41E6F6D9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DD1AE5-C20B-4174-B213-A027C8EA22B0}"/>
              </a:ext>
            </a:extLst>
          </p:cNvPr>
          <p:cNvGrpSpPr/>
          <p:nvPr userDrawn="1"/>
        </p:nvGrpSpPr>
        <p:grpSpPr>
          <a:xfrm>
            <a:off x="1675831" y="3707682"/>
            <a:ext cx="1601067" cy="647871"/>
            <a:chOff x="1391543" y="3698889"/>
            <a:chExt cx="1601067" cy="647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0055D4-D2A3-4773-A7D5-56D389E33B59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D940A4-197A-47B7-B86F-16AAA7EDA57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19BB83-D4AB-4456-9F33-5D07A57D0DE9}"/>
              </a:ext>
            </a:extLst>
          </p:cNvPr>
          <p:cNvSpPr txBox="1"/>
          <p:nvPr userDrawn="1"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B2D5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B2D5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6B835F-92BB-4D79-B5D8-C88FC1DD3FBC}"/>
              </a:ext>
            </a:extLst>
          </p:cNvPr>
          <p:cNvGrpSpPr/>
          <p:nvPr userDrawn="1"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6D9E530-090C-4DE0-8F3F-CC3BADFB3928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1B9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1F882F9-A579-4791-A10B-428E512BFD93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EFF62AB-4124-42ED-B72A-0D645E751CB8}"/>
              </a:ext>
            </a:extLst>
          </p:cNvPr>
          <p:cNvGrpSpPr/>
          <p:nvPr userDrawn="1"/>
        </p:nvGrpSpPr>
        <p:grpSpPr>
          <a:xfrm>
            <a:off x="5358409" y="3326430"/>
            <a:ext cx="1601067" cy="647871"/>
            <a:chOff x="3233964" y="1954419"/>
            <a:chExt cx="1601067" cy="6478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0C2C3CA-7A2F-45D0-A1F9-8CB56A2DEE1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F88474-7E6A-4473-A693-A6E40D79504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D378EE-9526-4197-B5DF-354BE5FBFAFE}"/>
              </a:ext>
            </a:extLst>
          </p:cNvPr>
          <p:cNvSpPr txBox="1"/>
          <p:nvPr userDrawn="1"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81B9F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81B9F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256E2CF-0565-4D88-9DC8-9E23029C7E23}"/>
              </a:ext>
            </a:extLst>
          </p:cNvPr>
          <p:cNvGrpSpPr/>
          <p:nvPr userDrawn="1"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6F3CA80-32DB-4A5C-9D0C-CA85F2BA3887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C7E0F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333BBD9-7C88-4A29-B701-4424D7BF8DB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1E40F26-E533-4CFC-8FE7-F3D436B78CDD}"/>
              </a:ext>
            </a:extLst>
          </p:cNvPr>
          <p:cNvGrpSpPr/>
          <p:nvPr userDrawn="1"/>
        </p:nvGrpSpPr>
        <p:grpSpPr>
          <a:xfrm>
            <a:off x="9175391" y="3010302"/>
            <a:ext cx="1601067" cy="647871"/>
            <a:chOff x="3233964" y="1954419"/>
            <a:chExt cx="1601067" cy="6478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E52E22-F52A-409E-A48F-BE3678AB6EA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E667062-892C-4FA3-B2FF-C6D42F9ECE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48C0DC-1158-4F04-BEA6-C629DF17800C}"/>
              </a:ext>
            </a:extLst>
          </p:cNvPr>
          <p:cNvSpPr txBox="1"/>
          <p:nvPr userDrawn="1"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C7E0F8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C7E0F8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80FA48-8BD9-4806-A612-99A820747EF7}"/>
              </a:ext>
            </a:extLst>
          </p:cNvPr>
          <p:cNvSpPr txBox="1"/>
          <p:nvPr userDrawn="1"/>
        </p:nvSpPr>
        <p:spPr>
          <a:xfrm>
            <a:off x="1028700" y="495300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1043E8-DC27-49F1-AAA9-16505AE650B6}"/>
              </a:ext>
            </a:extLst>
          </p:cNvPr>
          <p:cNvSpPr txBox="1"/>
          <p:nvPr userDrawn="1"/>
        </p:nvSpPr>
        <p:spPr>
          <a:xfrm>
            <a:off x="4794504" y="4574812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88719E-6B85-4337-A8DC-83887091F588}"/>
              </a:ext>
            </a:extLst>
          </p:cNvPr>
          <p:cNvSpPr txBox="1"/>
          <p:nvPr userDrawn="1"/>
        </p:nvSpPr>
        <p:spPr>
          <a:xfrm>
            <a:off x="8560606" y="420073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07FC5F-FB94-40AC-A0F7-9357E29D3A68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37477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026649-55DA-4772-A804-776C528D7278}"/>
              </a:ext>
            </a:extLst>
          </p:cNvPr>
          <p:cNvSpPr txBox="1"/>
          <p:nvPr userDrawn="1"/>
        </p:nvSpPr>
        <p:spPr>
          <a:xfrm>
            <a:off x="7204448" y="2162825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17A2F-2EF0-4064-AF71-8DEBA25AADE6}"/>
              </a:ext>
            </a:extLst>
          </p:cNvPr>
          <p:cNvSpPr txBox="1"/>
          <p:nvPr userDrawn="1"/>
        </p:nvSpPr>
        <p:spPr>
          <a:xfrm>
            <a:off x="7263063" y="439998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05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C96F3-9CA9-4A89-9382-B23C01BA4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7FF28399-D6F9-4E43-8489-7D4B35DB66D0}"/>
              </a:ext>
            </a:extLst>
          </p:cNvPr>
          <p:cNvSpPr/>
          <p:nvPr userDrawn="1"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B595001-D5A7-48F0-A03C-8202D1FE43B1}"/>
              </a:ext>
            </a:extLst>
          </p:cNvPr>
          <p:cNvSpPr/>
          <p:nvPr userDrawn="1"/>
        </p:nvSpPr>
        <p:spPr>
          <a:xfrm>
            <a:off x="4287714" y="2031228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51C0E4-E78E-41C7-888B-D2728948E2C9}"/>
              </a:ext>
            </a:extLst>
          </p:cNvPr>
          <p:cNvSpPr/>
          <p:nvPr userDrawn="1"/>
        </p:nvSpPr>
        <p:spPr>
          <a:xfrm>
            <a:off x="6214714" y="1888137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3AB49A-6869-49B1-879A-7F6DA38FC32F}"/>
              </a:ext>
            </a:extLst>
          </p:cNvPr>
          <p:cNvGrpSpPr/>
          <p:nvPr userDrawn="1"/>
        </p:nvGrpSpPr>
        <p:grpSpPr>
          <a:xfrm>
            <a:off x="6924015" y="1804852"/>
            <a:ext cx="4616540" cy="705595"/>
            <a:chOff x="4716014" y="1639851"/>
            <a:chExt cx="3888434" cy="705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DCAF17-8312-4D05-9D72-FF34CFDFD08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Lorem ipsum dolor sit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amet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consectetur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adipiscing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elit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sed do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eiusmod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tempor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296AC3-0C5A-4ADB-8BAD-7694A95F046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0FC6D8C-3964-4080-8E42-77EEB4E4050C}"/>
              </a:ext>
            </a:extLst>
          </p:cNvPr>
          <p:cNvSpPr/>
          <p:nvPr userDrawn="1"/>
        </p:nvSpPr>
        <p:spPr>
          <a:xfrm>
            <a:off x="7160341" y="3724383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6EB9D3-CEBF-420B-9D93-500F564CA01C}"/>
              </a:ext>
            </a:extLst>
          </p:cNvPr>
          <p:cNvGrpSpPr/>
          <p:nvPr userDrawn="1"/>
        </p:nvGrpSpPr>
        <p:grpSpPr>
          <a:xfrm>
            <a:off x="7869642" y="3641099"/>
            <a:ext cx="3484157" cy="483803"/>
            <a:chOff x="4716014" y="1639851"/>
            <a:chExt cx="3888434" cy="483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763F02-D641-4ED2-AC27-7FDEFFF95D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AB2CA-C6A3-4668-902B-86398CA6B56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366F6DF-023C-4A64-946D-4BD196F0A7FA}"/>
              </a:ext>
            </a:extLst>
          </p:cNvPr>
          <p:cNvSpPr/>
          <p:nvPr userDrawn="1"/>
        </p:nvSpPr>
        <p:spPr>
          <a:xfrm>
            <a:off x="6090887" y="5560629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4E47FA-A3F0-41A1-8036-3C1942BC2A0C}"/>
              </a:ext>
            </a:extLst>
          </p:cNvPr>
          <p:cNvGrpSpPr/>
          <p:nvPr userDrawn="1"/>
        </p:nvGrpSpPr>
        <p:grpSpPr>
          <a:xfrm>
            <a:off x="6800188" y="5477345"/>
            <a:ext cx="4616540" cy="483803"/>
            <a:chOff x="4716014" y="1639851"/>
            <a:chExt cx="3888434" cy="483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2818B1B-B4D1-4516-9059-9529D7E95EA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CA6EA18-DD5A-474B-8258-DABE5CA6DA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2D9E792-8264-45C3-9BF7-C8E18AAB6FF5}"/>
              </a:ext>
            </a:extLst>
          </p:cNvPr>
          <p:cNvSpPr/>
          <p:nvPr userDrawn="1"/>
        </p:nvSpPr>
        <p:spPr>
          <a:xfrm>
            <a:off x="6910409" y="2806260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405A2EC-0DE7-4570-8092-C586A829F725}"/>
              </a:ext>
            </a:extLst>
          </p:cNvPr>
          <p:cNvGrpSpPr/>
          <p:nvPr userDrawn="1"/>
        </p:nvGrpSpPr>
        <p:grpSpPr>
          <a:xfrm>
            <a:off x="7619710" y="2722975"/>
            <a:ext cx="3734090" cy="483803"/>
            <a:chOff x="4716014" y="1639851"/>
            <a:chExt cx="3888434" cy="4835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1A76D7-38D7-49C3-976F-47A8F9AE7E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2BB640-582D-43F9-AD39-5A181F80977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2F06A3-D99B-431F-B3A0-A0718FE3423A}"/>
              </a:ext>
            </a:extLst>
          </p:cNvPr>
          <p:cNvSpPr/>
          <p:nvPr userDrawn="1"/>
        </p:nvSpPr>
        <p:spPr>
          <a:xfrm>
            <a:off x="6934792" y="4642506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FD5DD1E-A6ED-4963-9281-252BD5153CEC}"/>
              </a:ext>
            </a:extLst>
          </p:cNvPr>
          <p:cNvGrpSpPr/>
          <p:nvPr userDrawn="1"/>
        </p:nvGrpSpPr>
        <p:grpSpPr>
          <a:xfrm>
            <a:off x="7644093" y="4559221"/>
            <a:ext cx="3709705" cy="483803"/>
            <a:chOff x="4716014" y="1639851"/>
            <a:chExt cx="3888434" cy="483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27763B-C7FE-4EEB-A745-05FC25AC2A7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4670F6-A12F-4CF8-98CF-8A64934EA8F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0EE65A0-FC36-422A-B38E-8B7870FC0C27}"/>
              </a:ext>
            </a:extLst>
          </p:cNvPr>
          <p:cNvSpPr/>
          <p:nvPr userDrawn="1"/>
        </p:nvSpPr>
        <p:spPr>
          <a:xfrm>
            <a:off x="5316770" y="2949352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FAC2655-9C92-46C7-A19F-8E79BF1737B5}"/>
              </a:ext>
            </a:extLst>
          </p:cNvPr>
          <p:cNvSpPr/>
          <p:nvPr userDrawn="1"/>
        </p:nvSpPr>
        <p:spPr>
          <a:xfrm>
            <a:off x="5549646" y="3867474"/>
            <a:ext cx="216118" cy="216118"/>
          </a:xfrm>
          <a:prstGeom prst="ellipse">
            <a:avLst/>
          </a:prstGeom>
          <a:solidFill>
            <a:srgbClr val="C7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3472E0D-AE94-4C0C-B47B-4E0D21E91737}"/>
              </a:ext>
            </a:extLst>
          </p:cNvPr>
          <p:cNvSpPr/>
          <p:nvPr userDrawn="1"/>
        </p:nvSpPr>
        <p:spPr>
          <a:xfrm>
            <a:off x="5296318" y="4785598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419687C-7D90-43D2-B3CC-3B7F19149B5C}"/>
              </a:ext>
            </a:extLst>
          </p:cNvPr>
          <p:cNvSpPr/>
          <p:nvPr userDrawn="1"/>
        </p:nvSpPr>
        <p:spPr>
          <a:xfrm>
            <a:off x="4287714" y="5703720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A8793A0-64D4-400B-8248-99EC6716BFE7}"/>
              </a:ext>
            </a:extLst>
          </p:cNvPr>
          <p:cNvCxnSpPr>
            <a:cxnSpLocks/>
          </p:cNvCxnSpPr>
          <p:nvPr userDrawn="1"/>
        </p:nvCxnSpPr>
        <p:spPr>
          <a:xfrm>
            <a:off x="4819226" y="213933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7293F5-0905-4531-BF2C-3B5E575B9E96}"/>
              </a:ext>
            </a:extLst>
          </p:cNvPr>
          <p:cNvCxnSpPr>
            <a:cxnSpLocks/>
          </p:cNvCxnSpPr>
          <p:nvPr userDrawn="1"/>
        </p:nvCxnSpPr>
        <p:spPr>
          <a:xfrm>
            <a:off x="5681602" y="305745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BD294F-5836-446A-988F-9A2FC7E3BD86}"/>
              </a:ext>
            </a:extLst>
          </p:cNvPr>
          <p:cNvCxnSpPr>
            <a:cxnSpLocks/>
          </p:cNvCxnSpPr>
          <p:nvPr userDrawn="1"/>
        </p:nvCxnSpPr>
        <p:spPr>
          <a:xfrm>
            <a:off x="5923006" y="397558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C89AEF2-45A9-4227-82B6-AAC36D8BBE55}"/>
              </a:ext>
            </a:extLst>
          </p:cNvPr>
          <p:cNvCxnSpPr>
            <a:cxnSpLocks/>
          </p:cNvCxnSpPr>
          <p:nvPr userDrawn="1"/>
        </p:nvCxnSpPr>
        <p:spPr>
          <a:xfrm>
            <a:off x="5683568" y="489370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78B200C-4A01-41A9-B8BA-C3C0ACA9447E}"/>
              </a:ext>
            </a:extLst>
          </p:cNvPr>
          <p:cNvCxnSpPr>
            <a:cxnSpLocks/>
          </p:cNvCxnSpPr>
          <p:nvPr userDrawn="1"/>
        </p:nvCxnSpPr>
        <p:spPr>
          <a:xfrm>
            <a:off x="4757312" y="581182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E53B03E-342B-43C5-B994-4D9A644105CA}"/>
              </a:ext>
            </a:extLst>
          </p:cNvPr>
          <p:cNvSpPr/>
          <p:nvPr userDrawn="1"/>
        </p:nvSpPr>
        <p:spPr>
          <a:xfrm>
            <a:off x="1975230" y="2819855"/>
            <a:ext cx="2504715" cy="2504715"/>
          </a:xfrm>
          <a:prstGeom prst="ellipse">
            <a:avLst/>
          </a:prstGeom>
          <a:solidFill>
            <a:srgbClr val="81B9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83BBE73-9967-49A7-9F5F-9EBFCCF1CEDA}"/>
              </a:ext>
            </a:extLst>
          </p:cNvPr>
          <p:cNvSpPr/>
          <p:nvPr userDrawn="1"/>
        </p:nvSpPr>
        <p:spPr>
          <a:xfrm>
            <a:off x="1029603" y="3605527"/>
            <a:ext cx="2504715" cy="2504715"/>
          </a:xfrm>
          <a:prstGeom prst="ellipse">
            <a:avLst/>
          </a:prstGeom>
          <a:solidFill>
            <a:srgbClr val="C7E0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7544D-CCFF-4265-B923-589A8D41BDC6}"/>
              </a:ext>
            </a:extLst>
          </p:cNvPr>
          <p:cNvSpPr/>
          <p:nvPr userDrawn="1"/>
        </p:nvSpPr>
        <p:spPr>
          <a:xfrm>
            <a:off x="1273216" y="2728186"/>
            <a:ext cx="2504715" cy="2504715"/>
          </a:xfrm>
          <a:prstGeom prst="ellipse">
            <a:avLst/>
          </a:prstGeom>
          <a:solidFill>
            <a:srgbClr val="2784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B7FCE6-B2A0-47A4-B602-03EBDD3FD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60" y="3631753"/>
            <a:ext cx="1125615" cy="10581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1C2208-2C55-4795-BE7A-D9AD975FD86F}"/>
              </a:ext>
            </a:extLst>
          </p:cNvPr>
          <p:cNvSpPr txBox="1"/>
          <p:nvPr userDrawn="1"/>
        </p:nvSpPr>
        <p:spPr>
          <a:xfrm>
            <a:off x="904777" y="674077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41908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951ED-0D5E-40F8-BBA7-D3B3A49AC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0DD353-FB05-4DAD-81F8-09B6AF910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BCEB4-AC67-4635-AB85-4354CDD4A18B}"/>
              </a:ext>
            </a:extLst>
          </p:cNvPr>
          <p:cNvSpPr txBox="1"/>
          <p:nvPr userDrawn="1"/>
        </p:nvSpPr>
        <p:spPr>
          <a:xfrm>
            <a:off x="908750" y="21120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216CC-1D6B-4F30-995E-9630E051806A}"/>
              </a:ext>
            </a:extLst>
          </p:cNvPr>
          <p:cNvSpPr txBox="1"/>
          <p:nvPr userDrawn="1"/>
        </p:nvSpPr>
        <p:spPr>
          <a:xfrm>
            <a:off x="908750" y="333971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57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6F2DF4-0E00-4F4E-8995-7E0A01D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61BBBF-34DB-4EF4-B965-6DE5B79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27EB0-1665-4940-AE2F-01DF6881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5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72" r:id="rId4"/>
    <p:sldLayoutId id="2147483656" r:id="rId5"/>
    <p:sldLayoutId id="2147483671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6F2DF4-0E00-4F4E-8995-7E0A01D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61BBBF-34DB-4EF4-B965-6DE5B79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27EB0-1665-4940-AE2F-01DF6881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70" y="339070"/>
            <a:ext cx="947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науки и высшего образования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Российский экономический университет им. Г.В. Плеханова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Оренбургский филиал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3949" y="2137046"/>
            <a:ext cx="12245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для бездомных животных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653" y="4561037"/>
            <a:ext cx="1022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 студентка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«Менеджмент»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профиль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«Менеджмент коммерческой деятельности»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Макарова А.В.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Руководитель: к.э.н., доцент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Колодяжная А.Ю.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671" y="6207565"/>
            <a:ext cx="35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Оренбург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20926" y="6207565"/>
            <a:ext cx="336885" cy="49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F2E2E2-305D-407E-9E71-5188DF94375F}"/>
              </a:ext>
            </a:extLst>
          </p:cNvPr>
          <p:cNvSpPr/>
          <p:nvPr/>
        </p:nvSpPr>
        <p:spPr>
          <a:xfrm>
            <a:off x="11029950" y="6425106"/>
            <a:ext cx="447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F01FF5-B84F-4B18-9C9E-5E48F374766C}"/>
              </a:ext>
            </a:extLst>
          </p:cNvPr>
          <p:cNvSpPr txBox="1"/>
          <p:nvPr/>
        </p:nvSpPr>
        <p:spPr>
          <a:xfrm>
            <a:off x="1493694" y="993789"/>
            <a:ext cx="854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 – Расчет прибыли и окупаемости проекта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26484"/>
              </p:ext>
            </p:extLst>
          </p:nvPr>
        </p:nvGraphicFramePr>
        <p:xfrm>
          <a:off x="1493694" y="1496291"/>
          <a:ext cx="9284276" cy="46165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92138"/>
                <a:gridCol w="629798"/>
                <a:gridCol w="658135"/>
                <a:gridCol w="1397623"/>
                <a:gridCol w="1603291"/>
                <a:gridCol w="1603291"/>
              </a:tblGrid>
              <a:tr h="5937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544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Эксперты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marR="635" algn="ctr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" marR="31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Вероятность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1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31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вероятность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080" marR="1270" algn="ctr">
                        <a:lnSpc>
                          <a:spcPct val="107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kern="0" spc="-2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𝑉</a:t>
                      </a:r>
                      <a:r>
                        <a:rPr lang="en-US" sz="2000" kern="0" spc="-20" baseline="-2500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𝑖</a:t>
                      </a:r>
                      <a:r>
                        <a:rPr lang="en-US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возникновения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kern="0" spc="-1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𝑊</a:t>
                      </a:r>
                      <a:r>
                        <a:rPr lang="en-US" sz="2000" kern="0" spc="-10" baseline="-2500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𝐽</a:t>
                      </a:r>
                      <a:r>
                        <a:rPr lang="en-US" sz="2000" kern="0" spc="-1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𝑉</a:t>
                      </a:r>
                      <a:r>
                        <a:rPr lang="en-US" sz="2000" kern="0" spc="-10" baseline="-2500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𝑖</a:t>
                      </a:r>
                      <a:r>
                        <a:rPr lang="en-US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8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Финансовые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31,7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25,36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7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190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ct val="107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64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Правовые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190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64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Партнерские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19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8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Управленческие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8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Незаинтересованность населения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4,68</a:t>
                      </a:r>
                      <a:endParaRPr lang="ru-RU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51"/>
          <p:cNvGrpSpPr>
            <a:grpSpLocks/>
          </p:cNvGrpSpPr>
          <p:nvPr/>
        </p:nvGrpSpPr>
        <p:grpSpPr>
          <a:xfrm>
            <a:off x="8370888" y="7064375"/>
            <a:ext cx="38100" cy="76200"/>
            <a:chOff x="0" y="0"/>
            <a:chExt cx="38100" cy="76200"/>
          </a:xfrm>
        </p:grpSpPr>
        <p:sp>
          <p:nvSpPr>
            <p:cNvPr id="8" name="Graphic 52"/>
            <p:cNvSpPr/>
            <p:nvPr/>
          </p:nvSpPr>
          <p:spPr>
            <a:xfrm>
              <a:off x="0" y="0"/>
              <a:ext cx="38100" cy="76200"/>
            </a:xfrm>
            <a:custGeom>
              <a:avLst/>
              <a:gdLst/>
              <a:ahLst/>
              <a:cxnLst/>
              <a:rect l="l" t="t" r="r" b="b"/>
              <a:pathLst>
                <a:path w="38100" h="76200">
                  <a:moveTo>
                    <a:pt x="381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381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>
          <a:xfrm>
            <a:off x="9569450" y="7061200"/>
            <a:ext cx="52388" cy="88900"/>
            <a:chOff x="0" y="0"/>
            <a:chExt cx="52069" cy="88900"/>
          </a:xfrm>
        </p:grpSpPr>
        <p:sp>
          <p:nvSpPr>
            <p:cNvPr id="10" name="Graphic 54"/>
            <p:cNvSpPr/>
            <p:nvPr/>
          </p:nvSpPr>
          <p:spPr>
            <a:xfrm>
              <a:off x="0" y="0"/>
              <a:ext cx="52069" cy="88900"/>
            </a:xfrm>
            <a:custGeom>
              <a:avLst/>
              <a:gdLst/>
              <a:ahLst/>
              <a:cxnLst/>
              <a:rect l="l" t="t" r="r" b="b"/>
              <a:pathLst>
                <a:path w="52069" h="88900">
                  <a:moveTo>
                    <a:pt x="5181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51816" y="88392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>
          <a:xfrm>
            <a:off x="9707563" y="7054850"/>
            <a:ext cx="38100" cy="76200"/>
            <a:chOff x="0" y="0"/>
            <a:chExt cx="38100" cy="76200"/>
          </a:xfrm>
        </p:grpSpPr>
        <p:sp>
          <p:nvSpPr>
            <p:cNvPr id="12" name="Graphic 56"/>
            <p:cNvSpPr/>
            <p:nvPr/>
          </p:nvSpPr>
          <p:spPr>
            <a:xfrm>
              <a:off x="0" y="0"/>
              <a:ext cx="38100" cy="76200"/>
            </a:xfrm>
            <a:custGeom>
              <a:avLst/>
              <a:gdLst/>
              <a:ahLst/>
              <a:cxnLst/>
              <a:rect l="l" t="t" r="r" b="b"/>
              <a:pathLst>
                <a:path w="38100" h="76200">
                  <a:moveTo>
                    <a:pt x="381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381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55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0609" y="2835954"/>
            <a:ext cx="632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209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C58C18F-8EA7-4124-B925-B8478956E022}"/>
              </a:ext>
            </a:extLst>
          </p:cNvPr>
          <p:cNvSpPr/>
          <p:nvPr/>
        </p:nvSpPr>
        <p:spPr>
          <a:xfrm>
            <a:off x="166979" y="131115"/>
            <a:ext cx="11936352" cy="647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400" b="1" dirty="0" smtClean="0">
                <a:solidFill>
                  <a:srgbClr val="1F386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жизни бездомных животных за счет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загрязнений окружающей среды пластиковыми отходами, путем их сбора и обмена на корм животным.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целью в работе поставлены и решены следующие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рынка переработки пластика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бездомных животных и отношения населения к ним;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план;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маркетинговый план;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план;</a:t>
            </a:r>
          </a:p>
          <a:p>
            <a:pPr lvl="0" indent="-4500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рисков.</a:t>
            </a:r>
          </a:p>
          <a:p>
            <a:pPr marL="457200" indent="457200" algn="just">
              <a:lnSpc>
                <a:spcPct val="114000"/>
              </a:lnSpc>
              <a:spcAft>
                <a:spcPts val="0"/>
              </a:spcAft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006215F-EDE5-40C0-9D25-64305327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584" y="789766"/>
            <a:ext cx="9409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98" y="232756"/>
            <a:ext cx="1007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" y="1189875"/>
            <a:ext cx="47881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 имеет социальную направленность, так как его идея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пути решения сразу нескольких проблем: бездомные животные и правильную утилизацию пластиковых отходов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/>
          <a:stretch/>
        </p:blipFill>
        <p:spPr bwMode="auto">
          <a:xfrm>
            <a:off x="6143106" y="1787237"/>
            <a:ext cx="5962505" cy="46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587" y="1047002"/>
            <a:ext cx="9679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Расчет первоначальных затрат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52B66F-664E-406B-9BAB-87B9F3AADF9E}"/>
              </a:ext>
            </a:extLst>
          </p:cNvPr>
          <p:cNvSpPr/>
          <p:nvPr/>
        </p:nvSpPr>
        <p:spPr>
          <a:xfrm>
            <a:off x="11125200" y="6457950"/>
            <a:ext cx="2381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03840"/>
              </p:ext>
            </p:extLst>
          </p:nvPr>
        </p:nvGraphicFramePr>
        <p:xfrm>
          <a:off x="1142758" y="1631915"/>
          <a:ext cx="9296111" cy="3511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8049"/>
                <a:gridCol w="1507216"/>
                <a:gridCol w="1547744"/>
                <a:gridCol w="2033102"/>
              </a:tblGrid>
              <a:tr h="104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затраты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0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Фандомат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232410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232410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Перенастройка фандомата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доставку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9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затраты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322410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3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9016" y="1010756"/>
            <a:ext cx="10613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текущих затрат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4C9885E-4E05-4900-9546-247A63A3A10E}"/>
              </a:ext>
            </a:extLst>
          </p:cNvPr>
          <p:cNvSpPr/>
          <p:nvPr/>
        </p:nvSpPr>
        <p:spPr>
          <a:xfrm>
            <a:off x="10287000" y="6410325"/>
            <a:ext cx="1495425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33873"/>
              </p:ext>
            </p:extLst>
          </p:nvPr>
        </p:nvGraphicFramePr>
        <p:xfrm>
          <a:off x="1167977" y="1712421"/>
          <a:ext cx="10166466" cy="4327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9011"/>
                <a:gridCol w="1973749"/>
                <a:gridCol w="4433706"/>
              </a:tblGrid>
              <a:tr h="8579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затрат в месяц, руб.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5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труда работников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992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Отчисления от оплаты труда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взносы в размере 30,2% от фонда оплаты труда</a:t>
                      </a:r>
                    </a:p>
                  </a:txBody>
                  <a:tcPr marL="68580" marR="68580" marT="0" marB="0"/>
                </a:tc>
              </a:tr>
              <a:tr h="9992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Затраты на корм для животных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25164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 кг в месяц, если будет </a:t>
                      </a:r>
                      <a:r>
                        <a:rPr lang="ru-RU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собераться</a:t>
                      </a: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бутылок</a:t>
                      </a:r>
                    </a:p>
                  </a:txBody>
                  <a:tcPr marL="68580" marR="68580" marT="0" marB="0"/>
                </a:tc>
              </a:tr>
              <a:tr h="383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ГСМ, запасные части, связь</a:t>
                      </a:r>
                    </a:p>
                  </a:txBody>
                  <a:tcPr marL="68580" marR="68580" marT="0" marB="0"/>
                </a:tc>
              </a:tr>
              <a:tr h="42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затраты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47694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792E29F-DEF7-4068-B1FF-AEFACFF08BA3}"/>
              </a:ext>
            </a:extLst>
          </p:cNvPr>
          <p:cNvSpPr/>
          <p:nvPr/>
        </p:nvSpPr>
        <p:spPr>
          <a:xfrm>
            <a:off x="415638" y="699610"/>
            <a:ext cx="10612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 план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051EF-1C39-43E3-A737-CF0DA61113C9}"/>
              </a:ext>
            </a:extLst>
          </p:cNvPr>
          <p:cNvSpPr/>
          <p:nvPr/>
        </p:nvSpPr>
        <p:spPr>
          <a:xfrm>
            <a:off x="10887075" y="6381750"/>
            <a:ext cx="58102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01293"/>
              </p:ext>
            </p:extLst>
          </p:nvPr>
        </p:nvGraphicFramePr>
        <p:xfrm>
          <a:off x="399011" y="1247333"/>
          <a:ext cx="11430001" cy="5296342"/>
        </p:xfrm>
        <a:graphic>
          <a:graphicData uri="http://schemas.openxmlformats.org/drawingml/2006/table">
            <a:tbl>
              <a:tblPr firstRow="1" firstCol="1" bandRow="1"/>
              <a:tblGrid>
                <a:gridCol w="2036618"/>
                <a:gridCol w="2887074"/>
                <a:gridCol w="1186162"/>
                <a:gridCol w="1770611"/>
                <a:gridCol w="1496291"/>
                <a:gridCol w="2053245"/>
              </a:tblGrid>
              <a:tr h="223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Установка дополнительного аппарата для улучшения условий жизнедеятельности бездомных животных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7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Предварительный бюджет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и поиск инвесторов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30-60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целевой аудитории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1-3 дня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7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Инструменты достижения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Предварительный бюджет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и внедрение рекламной стратегии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30-90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Подбор рекламных каналов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креативов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Дизайнер, 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Шаблон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сайта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5-15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Система сбора контактов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Маркетинговый отдел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Улучшение продукта и сервиса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7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Прочее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Предварительный бюджет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Составление списка рисков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1-10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и описание действий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1-5 дней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Вся команда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Таблица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Корректировки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2039AE-8759-411F-B21A-AB16CC8B1469}"/>
              </a:ext>
            </a:extLst>
          </p:cNvPr>
          <p:cNvSpPr/>
          <p:nvPr/>
        </p:nvSpPr>
        <p:spPr>
          <a:xfrm>
            <a:off x="1419847" y="1263593"/>
            <a:ext cx="936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доходов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5DE4EE-E2B0-4602-B6B3-0CC845582117}"/>
              </a:ext>
            </a:extLst>
          </p:cNvPr>
          <p:cNvSpPr/>
          <p:nvPr/>
        </p:nvSpPr>
        <p:spPr>
          <a:xfrm>
            <a:off x="10982325" y="6496050"/>
            <a:ext cx="68580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08626"/>
              </p:ext>
            </p:extLst>
          </p:nvPr>
        </p:nvGraphicFramePr>
        <p:xfrm>
          <a:off x="1438102" y="1903613"/>
          <a:ext cx="9345672" cy="3862334"/>
        </p:xfrm>
        <a:graphic>
          <a:graphicData uri="http://schemas.openxmlformats.org/drawingml/2006/table">
            <a:tbl>
              <a:tblPr firstRow="1" firstCol="1" bandRow="1"/>
              <a:tblGrid>
                <a:gridCol w="6973074"/>
                <a:gridCol w="2372598"/>
              </a:tblGrid>
              <a:tr h="38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ПЭТ-бутылок на одно наполнение, шт.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ПЭТ-бутылок за месяц, шт.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36000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одной ПЭТ-бутылки, кг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 1 кг ПЭТ бутылок, руб.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сумма дохода в месяц от сдачи ПЭТ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43200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 от рекламы 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12000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доходов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55200</a:t>
                      </a:r>
                      <a:endParaRPr lang="ru-RU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619315-49E4-44B2-AEB7-645933C26015}"/>
              </a:ext>
            </a:extLst>
          </p:cNvPr>
          <p:cNvSpPr/>
          <p:nvPr/>
        </p:nvSpPr>
        <p:spPr>
          <a:xfrm>
            <a:off x="1413231" y="482057"/>
            <a:ext cx="8972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прибыли и окупаемости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B75133-4093-49C6-A124-0B0D1F05C13D}"/>
              </a:ext>
            </a:extLst>
          </p:cNvPr>
          <p:cNvSpPr/>
          <p:nvPr/>
        </p:nvSpPr>
        <p:spPr>
          <a:xfrm>
            <a:off x="10828646" y="6229035"/>
            <a:ext cx="7429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65394"/>
              </p:ext>
            </p:extLst>
          </p:nvPr>
        </p:nvGraphicFramePr>
        <p:xfrm>
          <a:off x="948390" y="1201418"/>
          <a:ext cx="9437207" cy="4650738"/>
        </p:xfrm>
        <a:graphic>
          <a:graphicData uri="http://schemas.openxmlformats.org/drawingml/2006/table">
            <a:tbl>
              <a:tblPr firstRow="1" firstCol="1" bandRow="1"/>
              <a:tblGrid>
                <a:gridCol w="5772871"/>
                <a:gridCol w="3664336"/>
              </a:tblGrid>
              <a:tr h="516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Доходы, руб.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55200,00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Текущие затраты, руб.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47694,00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Прибыль, руб.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7506,00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 на прибыль, руб.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1125,90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Чистая прибыль, руб.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6380,10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первоначальных затрат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322410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окупаемости, мес.</a:t>
                      </a:r>
                      <a:endParaRPr lang="ru-RU" sz="2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окупаемости, год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DB9F71E-DBCA-4E94-9BF6-D62CB91535EF}"/>
              </a:ext>
            </a:extLst>
          </p:cNvPr>
          <p:cNvSpPr/>
          <p:nvPr/>
        </p:nvSpPr>
        <p:spPr>
          <a:xfrm>
            <a:off x="638966" y="5813960"/>
            <a:ext cx="1026715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Возможные виды рисков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E4B907-C4E2-4F36-806B-665A97D51576}"/>
              </a:ext>
            </a:extLst>
          </p:cNvPr>
          <p:cNvSpPr/>
          <p:nvPr/>
        </p:nvSpPr>
        <p:spPr>
          <a:xfrm>
            <a:off x="10906125" y="6419850"/>
            <a:ext cx="561975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3018622"/>
              </p:ext>
            </p:extLst>
          </p:nvPr>
        </p:nvGraphicFramePr>
        <p:xfrm>
          <a:off x="3158835" y="257695"/>
          <a:ext cx="5669281" cy="562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8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F2B800"/>
      </a:accent1>
      <a:accent2>
        <a:srgbClr val="FFD965"/>
      </a:accent2>
      <a:accent3>
        <a:srgbClr val="D9E2F3"/>
      </a:accent3>
      <a:accent4>
        <a:srgbClr val="B4C6E7"/>
      </a:accent4>
      <a:accent5>
        <a:srgbClr val="8EAADB"/>
      </a:accent5>
      <a:accent6>
        <a:srgbClr val="1F3864"/>
      </a:accent6>
      <a:hlink>
        <a:srgbClr val="375623"/>
      </a:hlink>
      <a:folHlink>
        <a:srgbClr val="BF9000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3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609</Words>
  <Application>Microsoft Office PowerPoint</Application>
  <PresentationFormat>Произвольный</PresentationFormat>
  <Paragraphs>231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 Петлинский</dc:creator>
  <cp:lastModifiedBy>Huawei</cp:lastModifiedBy>
  <cp:revision>69</cp:revision>
  <dcterms:created xsi:type="dcterms:W3CDTF">2021-03-14T08:09:35Z</dcterms:created>
  <dcterms:modified xsi:type="dcterms:W3CDTF">2024-06-30T17:16:29Z</dcterms:modified>
</cp:coreProperties>
</file>