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6972300" cy="3930650"/>
  <p:notesSz cx="6972300" cy="39306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7" d="100"/>
          <a:sy n="187" d="100"/>
        </p:scale>
        <p:origin x="702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71"/>
            <a:ext cx="6967855" cy="3911600"/>
          </a:xfrm>
          <a:custGeom>
            <a:avLst/>
            <a:gdLst/>
            <a:ahLst/>
            <a:cxnLst/>
            <a:rect l="l" t="t" r="r" b="b"/>
            <a:pathLst>
              <a:path w="6967855" h="3911600">
                <a:moveTo>
                  <a:pt x="6967686" y="3911202"/>
                </a:moveTo>
                <a:lnTo>
                  <a:pt x="0" y="3911202"/>
                </a:lnTo>
                <a:lnTo>
                  <a:pt x="0" y="0"/>
                </a:lnTo>
                <a:lnTo>
                  <a:pt x="6967686" y="0"/>
                </a:lnTo>
                <a:lnTo>
                  <a:pt x="6967686" y="3911202"/>
                </a:lnTo>
                <a:close/>
              </a:path>
            </a:pathLst>
          </a:custGeom>
          <a:solidFill>
            <a:srgbClr val="F5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843160" y="3018186"/>
            <a:ext cx="1124585" cy="896619"/>
          </a:xfrm>
          <a:custGeom>
            <a:avLst/>
            <a:gdLst/>
            <a:ahLst/>
            <a:cxnLst/>
            <a:rect l="l" t="t" r="r" b="b"/>
            <a:pathLst>
              <a:path w="1124584" h="896620">
                <a:moveTo>
                  <a:pt x="1124525" y="0"/>
                </a:moveTo>
                <a:lnTo>
                  <a:pt x="1063736" y="15082"/>
                </a:lnTo>
                <a:lnTo>
                  <a:pt x="1016419" y="30374"/>
                </a:lnTo>
                <a:lnTo>
                  <a:pt x="971103" y="47978"/>
                </a:lnTo>
                <a:lnTo>
                  <a:pt x="927665" y="67750"/>
                </a:lnTo>
                <a:lnTo>
                  <a:pt x="885978" y="89545"/>
                </a:lnTo>
                <a:lnTo>
                  <a:pt x="845918" y="113218"/>
                </a:lnTo>
                <a:lnTo>
                  <a:pt x="807359" y="138625"/>
                </a:lnTo>
                <a:lnTo>
                  <a:pt x="770177" y="165621"/>
                </a:lnTo>
                <a:lnTo>
                  <a:pt x="734245" y="194063"/>
                </a:lnTo>
                <a:lnTo>
                  <a:pt x="699440" y="223805"/>
                </a:lnTo>
                <a:lnTo>
                  <a:pt x="665636" y="254703"/>
                </a:lnTo>
                <a:lnTo>
                  <a:pt x="632708" y="286612"/>
                </a:lnTo>
                <a:lnTo>
                  <a:pt x="600531" y="319388"/>
                </a:lnTo>
                <a:lnTo>
                  <a:pt x="568979" y="352887"/>
                </a:lnTo>
                <a:lnTo>
                  <a:pt x="537927" y="386964"/>
                </a:lnTo>
                <a:lnTo>
                  <a:pt x="507251" y="421474"/>
                </a:lnTo>
                <a:lnTo>
                  <a:pt x="476826" y="456274"/>
                </a:lnTo>
                <a:lnTo>
                  <a:pt x="446525" y="491217"/>
                </a:lnTo>
                <a:lnTo>
                  <a:pt x="416224" y="526161"/>
                </a:lnTo>
                <a:lnTo>
                  <a:pt x="385799" y="560960"/>
                </a:lnTo>
                <a:lnTo>
                  <a:pt x="355123" y="595471"/>
                </a:lnTo>
                <a:lnTo>
                  <a:pt x="324071" y="629547"/>
                </a:lnTo>
                <a:lnTo>
                  <a:pt x="292520" y="663046"/>
                </a:lnTo>
                <a:lnTo>
                  <a:pt x="260342" y="695823"/>
                </a:lnTo>
                <a:lnTo>
                  <a:pt x="227414" y="727732"/>
                </a:lnTo>
                <a:lnTo>
                  <a:pt x="193610" y="758630"/>
                </a:lnTo>
                <a:lnTo>
                  <a:pt x="158805" y="788372"/>
                </a:lnTo>
                <a:lnTo>
                  <a:pt x="122874" y="816813"/>
                </a:lnTo>
                <a:lnTo>
                  <a:pt x="85691" y="843810"/>
                </a:lnTo>
                <a:lnTo>
                  <a:pt x="47133" y="869217"/>
                </a:lnTo>
                <a:lnTo>
                  <a:pt x="7073" y="892890"/>
                </a:lnTo>
                <a:lnTo>
                  <a:pt x="0" y="896588"/>
                </a:lnTo>
              </a:path>
            </a:pathLst>
          </a:custGeom>
          <a:ln w="9518">
            <a:solidFill>
              <a:srgbClr val="33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572"/>
            <a:ext cx="1036319" cy="876935"/>
          </a:xfrm>
          <a:custGeom>
            <a:avLst/>
            <a:gdLst/>
            <a:ahLst/>
            <a:cxnLst/>
            <a:rect l="l" t="t" r="r" b="b"/>
            <a:pathLst>
              <a:path w="1036319" h="876935">
                <a:moveTo>
                  <a:pt x="1036215" y="0"/>
                </a:moveTo>
                <a:lnTo>
                  <a:pt x="967427" y="38692"/>
                </a:lnTo>
                <a:lnTo>
                  <a:pt x="928869" y="64099"/>
                </a:lnTo>
                <a:lnTo>
                  <a:pt x="891686" y="91095"/>
                </a:lnTo>
                <a:lnTo>
                  <a:pt x="855755" y="119537"/>
                </a:lnTo>
                <a:lnTo>
                  <a:pt x="820950" y="149279"/>
                </a:lnTo>
                <a:lnTo>
                  <a:pt x="787146" y="180177"/>
                </a:lnTo>
                <a:lnTo>
                  <a:pt x="754218" y="212086"/>
                </a:lnTo>
                <a:lnTo>
                  <a:pt x="722040" y="244862"/>
                </a:lnTo>
                <a:lnTo>
                  <a:pt x="690489" y="278361"/>
                </a:lnTo>
                <a:lnTo>
                  <a:pt x="659437" y="312438"/>
                </a:lnTo>
                <a:lnTo>
                  <a:pt x="628761" y="346948"/>
                </a:lnTo>
                <a:lnTo>
                  <a:pt x="598335" y="381747"/>
                </a:lnTo>
                <a:lnTo>
                  <a:pt x="568035" y="416691"/>
                </a:lnTo>
                <a:lnTo>
                  <a:pt x="537734" y="451635"/>
                </a:lnTo>
                <a:lnTo>
                  <a:pt x="507308" y="486434"/>
                </a:lnTo>
                <a:lnTo>
                  <a:pt x="476633" y="520945"/>
                </a:lnTo>
                <a:lnTo>
                  <a:pt x="445581" y="555021"/>
                </a:lnTo>
                <a:lnTo>
                  <a:pt x="414029" y="588520"/>
                </a:lnTo>
                <a:lnTo>
                  <a:pt x="381852" y="621296"/>
                </a:lnTo>
                <a:lnTo>
                  <a:pt x="348924" y="653206"/>
                </a:lnTo>
                <a:lnTo>
                  <a:pt x="315120" y="684104"/>
                </a:lnTo>
                <a:lnTo>
                  <a:pt x="280315" y="713846"/>
                </a:lnTo>
                <a:lnTo>
                  <a:pt x="244383" y="742287"/>
                </a:lnTo>
                <a:lnTo>
                  <a:pt x="207201" y="769284"/>
                </a:lnTo>
                <a:lnTo>
                  <a:pt x="168642" y="794691"/>
                </a:lnTo>
                <a:lnTo>
                  <a:pt x="128582" y="818364"/>
                </a:lnTo>
                <a:lnTo>
                  <a:pt x="86895" y="840159"/>
                </a:lnTo>
                <a:lnTo>
                  <a:pt x="43457" y="859930"/>
                </a:lnTo>
                <a:lnTo>
                  <a:pt x="0" y="876813"/>
                </a:lnTo>
              </a:path>
            </a:pathLst>
          </a:custGeom>
          <a:ln w="9518">
            <a:solidFill>
              <a:srgbClr val="33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04190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3714013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28140" y="978524"/>
            <a:ext cx="1322368" cy="471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46797" y="2201164"/>
            <a:ext cx="4885055" cy="98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332B2B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382F2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332B2B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8932" y="904049"/>
            <a:ext cx="3035712" cy="2594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94004" y="904049"/>
            <a:ext cx="3035712" cy="2594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332B2B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71"/>
            <a:ext cx="6967855" cy="3911600"/>
          </a:xfrm>
          <a:custGeom>
            <a:avLst/>
            <a:gdLst/>
            <a:ahLst/>
            <a:cxnLst/>
            <a:rect l="l" t="t" r="r" b="b"/>
            <a:pathLst>
              <a:path w="6967855" h="3911600">
                <a:moveTo>
                  <a:pt x="6967686" y="3911202"/>
                </a:moveTo>
                <a:lnTo>
                  <a:pt x="0" y="3911202"/>
                </a:lnTo>
                <a:lnTo>
                  <a:pt x="0" y="0"/>
                </a:lnTo>
                <a:lnTo>
                  <a:pt x="6967686" y="0"/>
                </a:lnTo>
                <a:lnTo>
                  <a:pt x="6967686" y="3911202"/>
                </a:lnTo>
                <a:close/>
              </a:path>
            </a:pathLst>
          </a:custGeom>
          <a:solidFill>
            <a:srgbClr val="F5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12085"/>
            <a:ext cx="6965354" cy="24026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185769" y="2366805"/>
            <a:ext cx="1782445" cy="1548130"/>
          </a:xfrm>
          <a:custGeom>
            <a:avLst/>
            <a:gdLst/>
            <a:ahLst/>
            <a:cxnLst/>
            <a:rect l="l" t="t" r="r" b="b"/>
            <a:pathLst>
              <a:path w="1782445" h="1548129">
                <a:moveTo>
                  <a:pt x="0" y="1547968"/>
                </a:moveTo>
                <a:lnTo>
                  <a:pt x="51843" y="1518090"/>
                </a:lnTo>
                <a:lnTo>
                  <a:pt x="90003" y="1493397"/>
                </a:lnTo>
                <a:lnTo>
                  <a:pt x="127130" y="1467246"/>
                </a:lnTo>
                <a:lnTo>
                  <a:pt x="163279" y="1439714"/>
                </a:lnTo>
                <a:lnTo>
                  <a:pt x="198504" y="1410878"/>
                </a:lnTo>
                <a:lnTo>
                  <a:pt x="232860" y="1380814"/>
                </a:lnTo>
                <a:lnTo>
                  <a:pt x="266400" y="1349600"/>
                </a:lnTo>
                <a:lnTo>
                  <a:pt x="299180" y="1317311"/>
                </a:lnTo>
                <a:lnTo>
                  <a:pt x="331253" y="1284025"/>
                </a:lnTo>
                <a:lnTo>
                  <a:pt x="362674" y="1249818"/>
                </a:lnTo>
                <a:lnTo>
                  <a:pt x="393497" y="1214767"/>
                </a:lnTo>
                <a:lnTo>
                  <a:pt x="423776" y="1178949"/>
                </a:lnTo>
                <a:lnTo>
                  <a:pt x="453567" y="1142440"/>
                </a:lnTo>
                <a:lnTo>
                  <a:pt x="482923" y="1105317"/>
                </a:lnTo>
                <a:lnTo>
                  <a:pt x="511898" y="1067658"/>
                </a:lnTo>
                <a:lnTo>
                  <a:pt x="540547" y="1029538"/>
                </a:lnTo>
                <a:lnTo>
                  <a:pt x="568925" y="991034"/>
                </a:lnTo>
                <a:lnTo>
                  <a:pt x="597085" y="952224"/>
                </a:lnTo>
                <a:lnTo>
                  <a:pt x="625082" y="913183"/>
                </a:lnTo>
                <a:lnTo>
                  <a:pt x="652971" y="873989"/>
                </a:lnTo>
                <a:lnTo>
                  <a:pt x="680805" y="834718"/>
                </a:lnTo>
                <a:lnTo>
                  <a:pt x="708639" y="795447"/>
                </a:lnTo>
                <a:lnTo>
                  <a:pt x="736527" y="756253"/>
                </a:lnTo>
                <a:lnTo>
                  <a:pt x="764524" y="717212"/>
                </a:lnTo>
                <a:lnTo>
                  <a:pt x="792685" y="678402"/>
                </a:lnTo>
                <a:lnTo>
                  <a:pt x="821062" y="639898"/>
                </a:lnTo>
                <a:lnTo>
                  <a:pt x="849712" y="601778"/>
                </a:lnTo>
                <a:lnTo>
                  <a:pt x="878687" y="564119"/>
                </a:lnTo>
                <a:lnTo>
                  <a:pt x="908043" y="526996"/>
                </a:lnTo>
                <a:lnTo>
                  <a:pt x="937833" y="490487"/>
                </a:lnTo>
                <a:lnTo>
                  <a:pt x="968113" y="454669"/>
                </a:lnTo>
                <a:lnTo>
                  <a:pt x="998936" y="419618"/>
                </a:lnTo>
                <a:lnTo>
                  <a:pt x="1030357" y="385411"/>
                </a:lnTo>
                <a:lnTo>
                  <a:pt x="1062430" y="352125"/>
                </a:lnTo>
                <a:lnTo>
                  <a:pt x="1095210" y="319836"/>
                </a:lnTo>
                <a:lnTo>
                  <a:pt x="1128750" y="288622"/>
                </a:lnTo>
                <a:lnTo>
                  <a:pt x="1163106" y="258558"/>
                </a:lnTo>
                <a:lnTo>
                  <a:pt x="1198331" y="229722"/>
                </a:lnTo>
                <a:lnTo>
                  <a:pt x="1234480" y="202190"/>
                </a:lnTo>
                <a:lnTo>
                  <a:pt x="1271607" y="176039"/>
                </a:lnTo>
                <a:lnTo>
                  <a:pt x="1309767" y="151346"/>
                </a:lnTo>
                <a:lnTo>
                  <a:pt x="1349014" y="128188"/>
                </a:lnTo>
                <a:lnTo>
                  <a:pt x="1389402" y="106640"/>
                </a:lnTo>
                <a:lnTo>
                  <a:pt x="1430985" y="86781"/>
                </a:lnTo>
                <a:lnTo>
                  <a:pt x="1473819" y="68687"/>
                </a:lnTo>
                <a:lnTo>
                  <a:pt x="1517957" y="52434"/>
                </a:lnTo>
                <a:lnTo>
                  <a:pt x="1563453" y="38099"/>
                </a:lnTo>
                <a:lnTo>
                  <a:pt x="1610362" y="25759"/>
                </a:lnTo>
                <a:lnTo>
                  <a:pt x="1658739" y="15490"/>
                </a:lnTo>
                <a:lnTo>
                  <a:pt x="1708638" y="7370"/>
                </a:lnTo>
                <a:lnTo>
                  <a:pt x="1760112" y="1475"/>
                </a:lnTo>
                <a:lnTo>
                  <a:pt x="1781916" y="0"/>
                </a:lnTo>
              </a:path>
            </a:pathLst>
          </a:custGeom>
          <a:ln w="9518">
            <a:solidFill>
              <a:srgbClr val="33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08978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3713607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8134" y="481291"/>
            <a:ext cx="1778212" cy="12586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899" y="690682"/>
            <a:ext cx="1543627" cy="11653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0685" y="690384"/>
            <a:ext cx="1208831" cy="11757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4195" y="652741"/>
            <a:ext cx="992636" cy="14425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1013" y="862132"/>
            <a:ext cx="1000186" cy="1165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71"/>
            <a:ext cx="6967855" cy="3911600"/>
          </a:xfrm>
          <a:custGeom>
            <a:avLst/>
            <a:gdLst/>
            <a:ahLst/>
            <a:cxnLst/>
            <a:rect l="l" t="t" r="r" b="b"/>
            <a:pathLst>
              <a:path w="6967855" h="3911600">
                <a:moveTo>
                  <a:pt x="6967686" y="3911202"/>
                </a:moveTo>
                <a:lnTo>
                  <a:pt x="0" y="3911202"/>
                </a:lnTo>
                <a:lnTo>
                  <a:pt x="0" y="0"/>
                </a:lnTo>
                <a:lnTo>
                  <a:pt x="6967686" y="0"/>
                </a:lnTo>
                <a:lnTo>
                  <a:pt x="6967686" y="3911202"/>
                </a:lnTo>
                <a:close/>
              </a:path>
            </a:pathLst>
          </a:custGeom>
          <a:solidFill>
            <a:srgbClr val="F5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752" y="1231923"/>
            <a:ext cx="5567145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rgbClr val="332B2B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247" y="1314314"/>
            <a:ext cx="6044154" cy="164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382F2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72741" y="3655504"/>
            <a:ext cx="2233168" cy="196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8932" y="3655504"/>
            <a:ext cx="1605089" cy="196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24628" y="3655504"/>
            <a:ext cx="1605089" cy="196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354" y="1203325"/>
            <a:ext cx="5567145" cy="1735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spcAft>
                <a:spcPts val="1200"/>
              </a:spcAft>
              <a:tabLst>
                <a:tab pos="274320" algn="l"/>
              </a:tabLst>
            </a:pPr>
            <a:r>
              <a:rPr lang="ru-RU" sz="2800" b="1" dirty="0">
                <a:effectLst/>
                <a:latin typeface="Comfortaa"/>
                <a:ea typeface="Yu Gothic UI Semibold" panose="020B0700000000000000" pitchFamily="34" charset="-128"/>
              </a:rPr>
              <a:t>Разработка</a:t>
            </a:r>
            <a:r>
              <a:rPr lang="ru-RU" sz="2800" b="1" dirty="0">
                <a:effectLst/>
                <a:latin typeface="Comfortaa"/>
                <a:ea typeface="Times New Roman" panose="02020603050405020304" pitchFamily="18" charset="0"/>
              </a:rPr>
              <a:t> БПЛА модульного типа для нужд Министерства по чрезвычайным ситуациям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581"/>
            <a:ext cx="6967855" cy="966469"/>
          </a:xfrm>
          <a:custGeom>
            <a:avLst/>
            <a:gdLst/>
            <a:ahLst/>
            <a:cxnLst/>
            <a:rect l="l" t="t" r="r" b="b"/>
            <a:pathLst>
              <a:path w="6967855" h="966469">
                <a:moveTo>
                  <a:pt x="6967677" y="197015"/>
                </a:moveTo>
                <a:lnTo>
                  <a:pt x="1286751" y="197015"/>
                </a:lnTo>
                <a:lnTo>
                  <a:pt x="1321269" y="171704"/>
                </a:lnTo>
                <a:lnTo>
                  <a:pt x="1362913" y="143929"/>
                </a:lnTo>
                <a:lnTo>
                  <a:pt x="1405877" y="118414"/>
                </a:lnTo>
                <a:lnTo>
                  <a:pt x="1445348" y="97586"/>
                </a:lnTo>
                <a:lnTo>
                  <a:pt x="1486319" y="78320"/>
                </a:lnTo>
                <a:lnTo>
                  <a:pt x="1528902" y="60540"/>
                </a:lnTo>
                <a:lnTo>
                  <a:pt x="1573110" y="44272"/>
                </a:lnTo>
                <a:lnTo>
                  <a:pt x="1619046" y="29464"/>
                </a:lnTo>
                <a:lnTo>
                  <a:pt x="1666786" y="16103"/>
                </a:lnTo>
                <a:lnTo>
                  <a:pt x="1716392" y="4152"/>
                </a:lnTo>
                <a:lnTo>
                  <a:pt x="1736648" y="0"/>
                </a:lnTo>
                <a:lnTo>
                  <a:pt x="1644484" y="0"/>
                </a:lnTo>
                <a:lnTo>
                  <a:pt x="1565935" y="23990"/>
                </a:lnTo>
                <a:lnTo>
                  <a:pt x="1520939" y="40563"/>
                </a:lnTo>
                <a:lnTo>
                  <a:pt x="1477594" y="58661"/>
                </a:lnTo>
                <a:lnTo>
                  <a:pt x="1435862" y="78308"/>
                </a:lnTo>
                <a:lnTo>
                  <a:pt x="1395577" y="99555"/>
                </a:lnTo>
                <a:lnTo>
                  <a:pt x="1351851" y="125577"/>
                </a:lnTo>
                <a:lnTo>
                  <a:pt x="1309535" y="153809"/>
                </a:lnTo>
                <a:lnTo>
                  <a:pt x="1268488" y="183883"/>
                </a:lnTo>
                <a:lnTo>
                  <a:pt x="1251864" y="197015"/>
                </a:lnTo>
                <a:lnTo>
                  <a:pt x="0" y="197015"/>
                </a:lnTo>
                <a:lnTo>
                  <a:pt x="0" y="216052"/>
                </a:lnTo>
                <a:lnTo>
                  <a:pt x="1227823" y="216052"/>
                </a:lnTo>
                <a:lnTo>
                  <a:pt x="1189545" y="248170"/>
                </a:lnTo>
                <a:lnTo>
                  <a:pt x="1151331" y="281660"/>
                </a:lnTo>
                <a:lnTo>
                  <a:pt x="1113739" y="315569"/>
                </a:lnTo>
                <a:lnTo>
                  <a:pt x="1043038" y="380339"/>
                </a:lnTo>
                <a:lnTo>
                  <a:pt x="1008900" y="411264"/>
                </a:lnTo>
                <a:lnTo>
                  <a:pt x="973759" y="442620"/>
                </a:lnTo>
                <a:lnTo>
                  <a:pt x="937628" y="474256"/>
                </a:lnTo>
                <a:lnTo>
                  <a:pt x="900506" y="506044"/>
                </a:lnTo>
                <a:lnTo>
                  <a:pt x="862406" y="537819"/>
                </a:lnTo>
                <a:lnTo>
                  <a:pt x="823328" y="569442"/>
                </a:lnTo>
                <a:lnTo>
                  <a:pt x="783297" y="600773"/>
                </a:lnTo>
                <a:lnTo>
                  <a:pt x="742302" y="631659"/>
                </a:lnTo>
                <a:lnTo>
                  <a:pt x="700366" y="661974"/>
                </a:lnTo>
                <a:lnTo>
                  <a:pt x="657504" y="691553"/>
                </a:lnTo>
                <a:lnTo>
                  <a:pt x="613689" y="720255"/>
                </a:lnTo>
                <a:lnTo>
                  <a:pt x="568960" y="747953"/>
                </a:lnTo>
                <a:lnTo>
                  <a:pt x="523328" y="774471"/>
                </a:lnTo>
                <a:lnTo>
                  <a:pt x="476770" y="799706"/>
                </a:lnTo>
                <a:lnTo>
                  <a:pt x="430377" y="822947"/>
                </a:lnTo>
                <a:lnTo>
                  <a:pt x="383908" y="844334"/>
                </a:lnTo>
                <a:lnTo>
                  <a:pt x="337375" y="863841"/>
                </a:lnTo>
                <a:lnTo>
                  <a:pt x="290830" y="881468"/>
                </a:lnTo>
                <a:lnTo>
                  <a:pt x="244297" y="897204"/>
                </a:lnTo>
                <a:lnTo>
                  <a:pt x="197815" y="911047"/>
                </a:lnTo>
                <a:lnTo>
                  <a:pt x="151409" y="922997"/>
                </a:lnTo>
                <a:lnTo>
                  <a:pt x="105105" y="933056"/>
                </a:lnTo>
                <a:lnTo>
                  <a:pt x="58953" y="941197"/>
                </a:lnTo>
                <a:lnTo>
                  <a:pt x="10693" y="944829"/>
                </a:lnTo>
                <a:lnTo>
                  <a:pt x="0" y="943991"/>
                </a:lnTo>
                <a:lnTo>
                  <a:pt x="0" y="966152"/>
                </a:lnTo>
                <a:lnTo>
                  <a:pt x="49428" y="964184"/>
                </a:lnTo>
                <a:lnTo>
                  <a:pt x="108966" y="954278"/>
                </a:lnTo>
                <a:lnTo>
                  <a:pt x="152666" y="944829"/>
                </a:lnTo>
                <a:lnTo>
                  <a:pt x="156032" y="944105"/>
                </a:lnTo>
                <a:lnTo>
                  <a:pt x="203200" y="931976"/>
                </a:lnTo>
                <a:lnTo>
                  <a:pt x="250444" y="917905"/>
                </a:lnTo>
                <a:lnTo>
                  <a:pt x="297713" y="901903"/>
                </a:lnTo>
                <a:lnTo>
                  <a:pt x="344995" y="883983"/>
                </a:lnTo>
                <a:lnTo>
                  <a:pt x="392239" y="864158"/>
                </a:lnTo>
                <a:lnTo>
                  <a:pt x="439432" y="842441"/>
                </a:lnTo>
                <a:lnTo>
                  <a:pt x="486524" y="818832"/>
                </a:lnTo>
                <a:lnTo>
                  <a:pt x="533527" y="793407"/>
                </a:lnTo>
                <a:lnTo>
                  <a:pt x="579602" y="766660"/>
                </a:lnTo>
                <a:lnTo>
                  <a:pt x="624738" y="738746"/>
                </a:lnTo>
                <a:lnTo>
                  <a:pt x="668921" y="709815"/>
                </a:lnTo>
                <a:lnTo>
                  <a:pt x="712165" y="679996"/>
                </a:lnTo>
                <a:lnTo>
                  <a:pt x="754443" y="649439"/>
                </a:lnTo>
                <a:lnTo>
                  <a:pt x="795756" y="618312"/>
                </a:lnTo>
                <a:lnTo>
                  <a:pt x="836104" y="586740"/>
                </a:lnTo>
                <a:lnTo>
                  <a:pt x="875461" y="554863"/>
                </a:lnTo>
                <a:lnTo>
                  <a:pt x="913841" y="522846"/>
                </a:lnTo>
                <a:lnTo>
                  <a:pt x="951217" y="490829"/>
                </a:lnTo>
                <a:lnTo>
                  <a:pt x="987602" y="458952"/>
                </a:lnTo>
                <a:lnTo>
                  <a:pt x="1022972" y="427380"/>
                </a:lnTo>
                <a:lnTo>
                  <a:pt x="1127734" y="331736"/>
                </a:lnTo>
                <a:lnTo>
                  <a:pt x="1164958" y="298132"/>
                </a:lnTo>
                <a:lnTo>
                  <a:pt x="1202778" y="264960"/>
                </a:lnTo>
                <a:lnTo>
                  <a:pt x="1241348" y="232587"/>
                </a:lnTo>
                <a:lnTo>
                  <a:pt x="1262240" y="216052"/>
                </a:lnTo>
                <a:lnTo>
                  <a:pt x="6967677" y="216052"/>
                </a:lnTo>
                <a:lnTo>
                  <a:pt x="6967677" y="197015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004870"/>
            <a:ext cx="6967855" cy="909955"/>
          </a:xfrm>
          <a:custGeom>
            <a:avLst/>
            <a:gdLst/>
            <a:ahLst/>
            <a:cxnLst/>
            <a:rect l="l" t="t" r="r" b="b"/>
            <a:pathLst>
              <a:path w="6967855" h="909954">
                <a:moveTo>
                  <a:pt x="6967677" y="0"/>
                </a:moveTo>
                <a:lnTo>
                  <a:pt x="6882066" y="13652"/>
                </a:lnTo>
                <a:lnTo>
                  <a:pt x="6833260" y="25527"/>
                </a:lnTo>
                <a:lnTo>
                  <a:pt x="6784378" y="39674"/>
                </a:lnTo>
                <a:lnTo>
                  <a:pt x="6735470" y="56108"/>
                </a:lnTo>
                <a:lnTo>
                  <a:pt x="6686588" y="74777"/>
                </a:lnTo>
                <a:lnTo>
                  <a:pt x="6637769" y="95694"/>
                </a:lnTo>
                <a:lnTo>
                  <a:pt x="6589039" y="118833"/>
                </a:lnTo>
                <a:lnTo>
                  <a:pt x="6540462" y="144183"/>
                </a:lnTo>
                <a:lnTo>
                  <a:pt x="6494132" y="170434"/>
                </a:lnTo>
                <a:lnTo>
                  <a:pt x="6448831" y="198056"/>
                </a:lnTo>
                <a:lnTo>
                  <a:pt x="6404559" y="226898"/>
                </a:lnTo>
                <a:lnTo>
                  <a:pt x="6361316" y="256781"/>
                </a:lnTo>
                <a:lnTo>
                  <a:pt x="6319113" y="287540"/>
                </a:lnTo>
                <a:lnTo>
                  <a:pt x="6277953" y="319011"/>
                </a:lnTo>
                <a:lnTo>
                  <a:pt x="6237846" y="351015"/>
                </a:lnTo>
                <a:lnTo>
                  <a:pt x="6198794" y="383387"/>
                </a:lnTo>
                <a:lnTo>
                  <a:pt x="6160795" y="415950"/>
                </a:lnTo>
                <a:lnTo>
                  <a:pt x="6123876" y="448551"/>
                </a:lnTo>
                <a:lnTo>
                  <a:pt x="6088011" y="481025"/>
                </a:lnTo>
                <a:lnTo>
                  <a:pt x="6053226" y="513168"/>
                </a:lnTo>
                <a:lnTo>
                  <a:pt x="5950674" y="610260"/>
                </a:lnTo>
                <a:lnTo>
                  <a:pt x="5911850" y="646442"/>
                </a:lnTo>
                <a:lnTo>
                  <a:pt x="5872226" y="681990"/>
                </a:lnTo>
                <a:lnTo>
                  <a:pt x="5840019" y="709282"/>
                </a:lnTo>
                <a:lnTo>
                  <a:pt x="0" y="709282"/>
                </a:lnTo>
                <a:lnTo>
                  <a:pt x="0" y="728319"/>
                </a:lnTo>
                <a:lnTo>
                  <a:pt x="5816409" y="728319"/>
                </a:lnTo>
                <a:lnTo>
                  <a:pt x="5789803" y="749173"/>
                </a:lnTo>
                <a:lnTo>
                  <a:pt x="5746597" y="779805"/>
                </a:lnTo>
                <a:lnTo>
                  <a:pt x="5701766" y="807796"/>
                </a:lnTo>
                <a:lnTo>
                  <a:pt x="5660314" y="830465"/>
                </a:lnTo>
                <a:lnTo>
                  <a:pt x="5616994" y="851306"/>
                </a:lnTo>
                <a:lnTo>
                  <a:pt x="5571718" y="870356"/>
                </a:lnTo>
                <a:lnTo>
                  <a:pt x="5524360" y="887653"/>
                </a:lnTo>
                <a:lnTo>
                  <a:pt x="5474843" y="903236"/>
                </a:lnTo>
                <a:lnTo>
                  <a:pt x="5450027" y="909904"/>
                </a:lnTo>
                <a:lnTo>
                  <a:pt x="5519966" y="909904"/>
                </a:lnTo>
                <a:lnTo>
                  <a:pt x="5579110" y="888834"/>
                </a:lnTo>
                <a:lnTo>
                  <a:pt x="5625211" y="869429"/>
                </a:lnTo>
                <a:lnTo>
                  <a:pt x="5669343" y="848182"/>
                </a:lnTo>
                <a:lnTo>
                  <a:pt x="5711609" y="825068"/>
                </a:lnTo>
                <a:lnTo>
                  <a:pt x="5757240" y="796531"/>
                </a:lnTo>
                <a:lnTo>
                  <a:pt x="5801118" y="765429"/>
                </a:lnTo>
                <a:lnTo>
                  <a:pt x="5843498" y="732231"/>
                </a:lnTo>
                <a:lnTo>
                  <a:pt x="5848108" y="728319"/>
                </a:lnTo>
                <a:lnTo>
                  <a:pt x="6967677" y="728319"/>
                </a:lnTo>
                <a:lnTo>
                  <a:pt x="6967677" y="709282"/>
                </a:lnTo>
                <a:lnTo>
                  <a:pt x="5870600" y="709282"/>
                </a:lnTo>
                <a:lnTo>
                  <a:pt x="5884596" y="697433"/>
                </a:lnTo>
                <a:lnTo>
                  <a:pt x="5924639" y="661543"/>
                </a:lnTo>
                <a:lnTo>
                  <a:pt x="5963856" y="625017"/>
                </a:lnTo>
                <a:lnTo>
                  <a:pt x="6033020" y="559320"/>
                </a:lnTo>
                <a:lnTo>
                  <a:pt x="6066510" y="527862"/>
                </a:lnTo>
                <a:lnTo>
                  <a:pt x="6101067" y="495935"/>
                </a:lnTo>
                <a:lnTo>
                  <a:pt x="6136678" y="463702"/>
                </a:lnTo>
                <a:lnTo>
                  <a:pt x="6173355" y="431342"/>
                </a:lnTo>
                <a:lnTo>
                  <a:pt x="6211062" y="399021"/>
                </a:lnTo>
                <a:lnTo>
                  <a:pt x="6249822" y="366903"/>
                </a:lnTo>
                <a:lnTo>
                  <a:pt x="6289624" y="335153"/>
                </a:lnTo>
                <a:lnTo>
                  <a:pt x="6330455" y="303923"/>
                </a:lnTo>
                <a:lnTo>
                  <a:pt x="6372301" y="273418"/>
                </a:lnTo>
                <a:lnTo>
                  <a:pt x="6415164" y="243763"/>
                </a:lnTo>
                <a:lnTo>
                  <a:pt x="6459042" y="215163"/>
                </a:lnTo>
                <a:lnTo>
                  <a:pt x="6503937" y="187756"/>
                </a:lnTo>
                <a:lnTo>
                  <a:pt x="6549822" y="161721"/>
                </a:lnTo>
                <a:lnTo>
                  <a:pt x="6597663" y="136753"/>
                </a:lnTo>
                <a:lnTo>
                  <a:pt x="6645656" y="113982"/>
                </a:lnTo>
                <a:lnTo>
                  <a:pt x="6693725" y="93408"/>
                </a:lnTo>
                <a:lnTo>
                  <a:pt x="6741858" y="75031"/>
                </a:lnTo>
                <a:lnTo>
                  <a:pt x="6789979" y="58864"/>
                </a:lnTo>
                <a:lnTo>
                  <a:pt x="6838074" y="44919"/>
                </a:lnTo>
                <a:lnTo>
                  <a:pt x="6886080" y="33210"/>
                </a:lnTo>
                <a:lnTo>
                  <a:pt x="6933971" y="23723"/>
                </a:lnTo>
                <a:lnTo>
                  <a:pt x="6967677" y="20891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6438E-ABF3-129C-459B-B5C6E2DA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3974" y="0"/>
            <a:ext cx="3930650" cy="39306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object 2"/>
          <p:cNvGrpSpPr/>
          <p:nvPr/>
        </p:nvGrpSpPr>
        <p:grpSpPr>
          <a:xfrm>
            <a:off x="0" y="208965"/>
            <a:ext cx="7150812" cy="3828365"/>
            <a:chOff x="0" y="208965"/>
            <a:chExt cx="7150812" cy="3828365"/>
          </a:xfrm>
        </p:grpSpPr>
        <p:sp>
          <p:nvSpPr>
            <p:cNvPr id="3" name="object 3"/>
            <p:cNvSpPr/>
            <p:nvPr/>
          </p:nvSpPr>
          <p:spPr>
            <a:xfrm flipH="1">
              <a:off x="5093412" y="1965325"/>
              <a:ext cx="2057400" cy="2072005"/>
            </a:xfrm>
            <a:custGeom>
              <a:avLst/>
              <a:gdLst/>
              <a:ahLst/>
              <a:cxnLst/>
              <a:rect l="l" t="t" r="r" b="b"/>
              <a:pathLst>
                <a:path w="1969135" h="2072004">
                  <a:moveTo>
                    <a:pt x="0" y="0"/>
                  </a:moveTo>
                  <a:lnTo>
                    <a:pt x="73283" y="15656"/>
                  </a:lnTo>
                  <a:lnTo>
                    <a:pt x="116128" y="28142"/>
                  </a:lnTo>
                  <a:lnTo>
                    <a:pt x="157818" y="42678"/>
                  </a:lnTo>
                  <a:lnTo>
                    <a:pt x="198392" y="59193"/>
                  </a:lnTo>
                  <a:lnTo>
                    <a:pt x="237889" y="77621"/>
                  </a:lnTo>
                  <a:lnTo>
                    <a:pt x="276346" y="97893"/>
                  </a:lnTo>
                  <a:lnTo>
                    <a:pt x="313803" y="119941"/>
                  </a:lnTo>
                  <a:lnTo>
                    <a:pt x="350297" y="143696"/>
                  </a:lnTo>
                  <a:lnTo>
                    <a:pt x="385868" y="169090"/>
                  </a:lnTo>
                  <a:lnTo>
                    <a:pt x="420553" y="196055"/>
                  </a:lnTo>
                  <a:lnTo>
                    <a:pt x="454392" y="224522"/>
                  </a:lnTo>
                  <a:lnTo>
                    <a:pt x="487422" y="254424"/>
                  </a:lnTo>
                  <a:lnTo>
                    <a:pt x="519682" y="285691"/>
                  </a:lnTo>
                  <a:lnTo>
                    <a:pt x="551212" y="318256"/>
                  </a:lnTo>
                  <a:lnTo>
                    <a:pt x="582048" y="352050"/>
                  </a:lnTo>
                  <a:lnTo>
                    <a:pt x="612230" y="387006"/>
                  </a:lnTo>
                  <a:lnTo>
                    <a:pt x="641796" y="423054"/>
                  </a:lnTo>
                  <a:lnTo>
                    <a:pt x="670785" y="460126"/>
                  </a:lnTo>
                  <a:lnTo>
                    <a:pt x="699235" y="498154"/>
                  </a:lnTo>
                  <a:lnTo>
                    <a:pt x="727185" y="537071"/>
                  </a:lnTo>
                  <a:lnTo>
                    <a:pt x="754673" y="576807"/>
                  </a:lnTo>
                  <a:lnTo>
                    <a:pt x="781737" y="617294"/>
                  </a:lnTo>
                  <a:lnTo>
                    <a:pt x="808417" y="658464"/>
                  </a:lnTo>
                  <a:lnTo>
                    <a:pt x="834750" y="700248"/>
                  </a:lnTo>
                  <a:lnTo>
                    <a:pt x="860775" y="742580"/>
                  </a:lnTo>
                  <a:lnTo>
                    <a:pt x="886531" y="785389"/>
                  </a:lnTo>
                  <a:lnTo>
                    <a:pt x="912056" y="828607"/>
                  </a:lnTo>
                  <a:lnTo>
                    <a:pt x="937388" y="872168"/>
                  </a:lnTo>
                  <a:lnTo>
                    <a:pt x="962567" y="916001"/>
                  </a:lnTo>
                  <a:lnTo>
                    <a:pt x="987630" y="960040"/>
                  </a:lnTo>
                  <a:lnTo>
                    <a:pt x="1012616" y="1004215"/>
                  </a:lnTo>
                  <a:lnTo>
                    <a:pt x="1037563" y="1048458"/>
                  </a:lnTo>
                  <a:lnTo>
                    <a:pt x="1062511" y="1092701"/>
                  </a:lnTo>
                  <a:lnTo>
                    <a:pt x="1087497" y="1136876"/>
                  </a:lnTo>
                  <a:lnTo>
                    <a:pt x="1112560" y="1180915"/>
                  </a:lnTo>
                  <a:lnTo>
                    <a:pt x="1137738" y="1224748"/>
                  </a:lnTo>
                  <a:lnTo>
                    <a:pt x="1163071" y="1268308"/>
                  </a:lnTo>
                  <a:lnTo>
                    <a:pt x="1188596" y="1311527"/>
                  </a:lnTo>
                  <a:lnTo>
                    <a:pt x="1214352" y="1354336"/>
                  </a:lnTo>
                  <a:lnTo>
                    <a:pt x="1240377" y="1396667"/>
                  </a:lnTo>
                  <a:lnTo>
                    <a:pt x="1266710" y="1438452"/>
                  </a:lnTo>
                  <a:lnTo>
                    <a:pt x="1293389" y="1479622"/>
                  </a:lnTo>
                  <a:lnTo>
                    <a:pt x="1320454" y="1520109"/>
                  </a:lnTo>
                  <a:lnTo>
                    <a:pt x="1347942" y="1559845"/>
                  </a:lnTo>
                  <a:lnTo>
                    <a:pt x="1375891" y="1598761"/>
                  </a:lnTo>
                  <a:lnTo>
                    <a:pt x="1404341" y="1636790"/>
                  </a:lnTo>
                  <a:lnTo>
                    <a:pt x="1433330" y="1673862"/>
                  </a:lnTo>
                  <a:lnTo>
                    <a:pt x="1462897" y="1709910"/>
                  </a:lnTo>
                  <a:lnTo>
                    <a:pt x="1493079" y="1744866"/>
                  </a:lnTo>
                  <a:lnTo>
                    <a:pt x="1523915" y="1778660"/>
                  </a:lnTo>
                  <a:lnTo>
                    <a:pt x="1555444" y="1811225"/>
                  </a:lnTo>
                  <a:lnTo>
                    <a:pt x="1587705" y="1842492"/>
                  </a:lnTo>
                  <a:lnTo>
                    <a:pt x="1620735" y="1872394"/>
                  </a:lnTo>
                  <a:lnTo>
                    <a:pt x="1654574" y="1900861"/>
                  </a:lnTo>
                  <a:lnTo>
                    <a:pt x="1689259" y="1927826"/>
                  </a:lnTo>
                  <a:lnTo>
                    <a:pt x="1724830" y="1953220"/>
                  </a:lnTo>
                  <a:lnTo>
                    <a:pt x="1761324" y="1976975"/>
                  </a:lnTo>
                  <a:lnTo>
                    <a:pt x="1798781" y="1999023"/>
                  </a:lnTo>
                  <a:lnTo>
                    <a:pt x="1837238" y="2019295"/>
                  </a:lnTo>
                  <a:lnTo>
                    <a:pt x="1876734" y="2037723"/>
                  </a:lnTo>
                  <a:lnTo>
                    <a:pt x="1917309" y="2054238"/>
                  </a:lnTo>
                  <a:lnTo>
                    <a:pt x="1958999" y="2068774"/>
                  </a:lnTo>
                  <a:lnTo>
                    <a:pt x="1968923" y="2071666"/>
                  </a:lnTo>
                </a:path>
              </a:pathLst>
            </a:custGeom>
            <a:ln w="9518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08965"/>
              <a:ext cx="6967855" cy="3523615"/>
            </a:xfrm>
            <a:custGeom>
              <a:avLst/>
              <a:gdLst/>
              <a:ahLst/>
              <a:cxnLst/>
              <a:rect l="l" t="t" r="r" b="b"/>
              <a:pathLst>
                <a:path w="6967855" h="3523615">
                  <a:moveTo>
                    <a:pt x="6967677" y="3504349"/>
                  </a:moveTo>
                  <a:lnTo>
                    <a:pt x="0" y="3504349"/>
                  </a:lnTo>
                  <a:lnTo>
                    <a:pt x="0" y="3523386"/>
                  </a:lnTo>
                  <a:lnTo>
                    <a:pt x="6967677" y="3523386"/>
                  </a:lnTo>
                  <a:lnTo>
                    <a:pt x="6967677" y="3504349"/>
                  </a:lnTo>
                  <a:close/>
                </a:path>
                <a:path w="6967855" h="3523615">
                  <a:moveTo>
                    <a:pt x="6967677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6967677" y="19037"/>
                  </a:lnTo>
                  <a:lnTo>
                    <a:pt x="6967677" y="0"/>
                  </a:lnTo>
                  <a:close/>
                </a:path>
              </a:pathLst>
            </a:custGeom>
            <a:solidFill>
              <a:srgbClr val="33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1734" y="781839"/>
            <a:ext cx="3657600" cy="30957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50"/>
              </a:spcBef>
            </a:pPr>
            <a:r>
              <a:rPr sz="2000" dirty="0">
                <a:solidFill>
                  <a:schemeClr val="tx1"/>
                </a:solidFill>
                <a:latin typeface="Comfortaa"/>
              </a:rPr>
              <a:t>Преимущества </a:t>
            </a:r>
            <a:r>
              <a:rPr sz="2000" spc="5" dirty="0">
                <a:solidFill>
                  <a:schemeClr val="tx1"/>
                </a:solidFill>
                <a:latin typeface="Comfortaa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omfortaa"/>
              </a:rPr>
              <a:t>сотрудничества</a:t>
            </a:r>
            <a:endParaRPr sz="2000" dirty="0">
              <a:solidFill>
                <a:schemeClr val="tx1"/>
              </a:solidFill>
              <a:latin typeface="Comforta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9244" y="1279525"/>
            <a:ext cx="2862580" cy="11240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sz="1200" spc="-10" dirty="0">
                <a:latin typeface="Comfortaa"/>
                <a:cs typeface="Verdana"/>
              </a:rPr>
              <a:t>С</a:t>
            </a:r>
            <a:r>
              <a:rPr sz="1200" spc="5" dirty="0">
                <a:latin typeface="Comfortaa"/>
                <a:cs typeface="Verdana"/>
              </a:rPr>
              <a:t>о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45" dirty="0">
                <a:latin typeface="Comfortaa"/>
                <a:cs typeface="Verdana"/>
              </a:rPr>
              <a:t>р</a:t>
            </a:r>
            <a:r>
              <a:rPr sz="1200" spc="-65" dirty="0">
                <a:latin typeface="Comfortaa"/>
                <a:cs typeface="Verdana"/>
              </a:rPr>
              <a:t>у</a:t>
            </a:r>
            <a:r>
              <a:rPr sz="1200" spc="25" dirty="0">
                <a:latin typeface="Comfortaa"/>
                <a:cs typeface="Verdana"/>
              </a:rPr>
              <a:t>д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15" dirty="0">
                <a:latin typeface="Comfortaa"/>
                <a:cs typeface="Verdana"/>
              </a:rPr>
              <a:t>ч</a:t>
            </a:r>
            <a:r>
              <a:rPr sz="1200" spc="15" dirty="0">
                <a:latin typeface="Comfortaa"/>
                <a:cs typeface="Verdana"/>
              </a:rPr>
              <a:t>ес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30" dirty="0">
                <a:latin typeface="Comfortaa"/>
                <a:cs typeface="Verdana"/>
              </a:rPr>
              <a:t>о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с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120" dirty="0">
                <a:latin typeface="Comfortaa"/>
                <a:cs typeface="Verdana"/>
              </a:rPr>
              <a:t>М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55" dirty="0">
                <a:latin typeface="Comfortaa"/>
                <a:cs typeface="Verdana"/>
              </a:rPr>
              <a:t>т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95" dirty="0">
                <a:latin typeface="Comfortaa"/>
                <a:cs typeface="Verdana"/>
              </a:rPr>
              <a:t>м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20" dirty="0">
                <a:latin typeface="Comfortaa"/>
                <a:cs typeface="Verdana"/>
              </a:rPr>
              <a:t>о  </a:t>
            </a:r>
            <a:r>
              <a:rPr sz="1200" spc="-15" dirty="0">
                <a:latin typeface="Comfortaa"/>
                <a:cs typeface="Verdana"/>
              </a:rPr>
              <a:t>ч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5" dirty="0">
                <a:latin typeface="Comfortaa"/>
                <a:cs typeface="Verdana"/>
              </a:rPr>
              <a:t>зв</a:t>
            </a:r>
            <a:r>
              <a:rPr sz="1200" spc="-15" dirty="0">
                <a:latin typeface="Comfortaa"/>
                <a:cs typeface="Verdana"/>
              </a:rPr>
              <a:t>ыч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45" dirty="0">
                <a:latin typeface="Comfortaa"/>
                <a:cs typeface="Verdana"/>
              </a:rPr>
              <a:t>й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15" dirty="0">
                <a:latin typeface="Comfortaa"/>
                <a:cs typeface="Verdana"/>
              </a:rPr>
              <a:t>ы</a:t>
            </a:r>
            <a:r>
              <a:rPr sz="1200" spc="95" dirty="0">
                <a:latin typeface="Comfortaa"/>
                <a:cs typeface="Verdana"/>
              </a:rPr>
              <a:t>м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25" dirty="0">
                <a:latin typeface="Comfortaa"/>
                <a:cs typeface="Verdana"/>
              </a:rPr>
              <a:t>т</a:t>
            </a:r>
            <a:r>
              <a:rPr sz="1200" spc="-60" dirty="0">
                <a:latin typeface="Comfortaa"/>
                <a:cs typeface="Verdana"/>
              </a:rPr>
              <a:t>у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5" dirty="0">
                <a:latin typeface="Comfortaa"/>
                <a:cs typeface="Verdana"/>
              </a:rPr>
              <a:t>ц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dirty="0">
                <a:latin typeface="Comfortaa"/>
                <a:cs typeface="Verdana"/>
              </a:rPr>
              <a:t>я</a:t>
            </a:r>
            <a:r>
              <a:rPr sz="1200" spc="95" dirty="0">
                <a:latin typeface="Comfortaa"/>
                <a:cs typeface="Verdana"/>
              </a:rPr>
              <a:t>м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5" dirty="0">
                <a:latin typeface="Comfortaa"/>
                <a:cs typeface="Verdana"/>
              </a:rPr>
              <a:t>зв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5" dirty="0">
                <a:latin typeface="Comfortaa"/>
                <a:cs typeface="Verdana"/>
              </a:rPr>
              <a:t>л</a:t>
            </a:r>
            <a:r>
              <a:rPr sz="1200" dirty="0">
                <a:latin typeface="Comfortaa"/>
                <a:cs typeface="Verdana"/>
              </a:rPr>
              <a:t>я</a:t>
            </a:r>
            <a:r>
              <a:rPr sz="1200" spc="-5" dirty="0">
                <a:latin typeface="Comfortaa"/>
                <a:cs typeface="Verdana"/>
              </a:rPr>
              <a:t>е</a:t>
            </a:r>
            <a:r>
              <a:rPr sz="1200" spc="-20" dirty="0">
                <a:latin typeface="Comfortaa"/>
                <a:cs typeface="Verdana"/>
              </a:rPr>
              <a:t>т  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20" dirty="0">
                <a:latin typeface="Comfortaa"/>
                <a:cs typeface="Verdana"/>
              </a:rPr>
              <a:t>б</a:t>
            </a:r>
            <a:r>
              <a:rPr sz="1200" spc="-30" dirty="0">
                <a:latin typeface="Comfortaa"/>
                <a:cs typeface="Verdana"/>
              </a:rPr>
              <a:t>ъ</a:t>
            </a:r>
            <a:r>
              <a:rPr sz="1200" spc="5" dirty="0">
                <a:latin typeface="Comfortaa"/>
                <a:cs typeface="Verdana"/>
              </a:rPr>
              <a:t>е</a:t>
            </a:r>
            <a:r>
              <a:rPr sz="1200" spc="25" dirty="0">
                <a:latin typeface="Comfortaa"/>
                <a:cs typeface="Verdana"/>
              </a:rPr>
              <a:t>д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-10" dirty="0">
                <a:latin typeface="Comfortaa"/>
                <a:cs typeface="Verdana"/>
              </a:rPr>
              <a:t>ь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20" dirty="0">
                <a:latin typeface="Comfortaa"/>
                <a:cs typeface="Verdana"/>
              </a:rPr>
              <a:t>с</a:t>
            </a:r>
            <a:r>
              <a:rPr sz="1200" spc="-45" dirty="0">
                <a:latin typeface="Comfortaa"/>
                <a:cs typeface="Verdana"/>
              </a:rPr>
              <a:t>у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-15" dirty="0">
                <a:latin typeface="Comfortaa"/>
                <a:cs typeface="Verdana"/>
              </a:rPr>
              <a:t>ы</a:t>
            </a:r>
            <a:r>
              <a:rPr sz="1200" spc="-160" dirty="0">
                <a:latin typeface="Comfortaa"/>
                <a:cs typeface="Verdana"/>
              </a:rPr>
              <a:t>,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40" dirty="0">
                <a:latin typeface="Comfortaa"/>
                <a:cs typeface="Verdana"/>
              </a:rPr>
              <a:t>б</a:t>
            </a:r>
            <a:r>
              <a:rPr sz="1200" spc="90" dirty="0">
                <a:latin typeface="Comfortaa"/>
                <a:cs typeface="Verdana"/>
              </a:rPr>
              <a:t>м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dirty="0">
                <a:latin typeface="Comfortaa"/>
                <a:cs typeface="Verdana"/>
              </a:rPr>
              <a:t>я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-15" dirty="0">
                <a:latin typeface="Comfortaa"/>
                <a:cs typeface="Verdana"/>
              </a:rPr>
              <a:t>ь</a:t>
            </a:r>
            <a:r>
              <a:rPr sz="1200" spc="10" dirty="0">
                <a:latin typeface="Comfortaa"/>
                <a:cs typeface="Verdana"/>
              </a:rPr>
              <a:t>с</a:t>
            </a:r>
            <a:r>
              <a:rPr sz="1200" dirty="0">
                <a:latin typeface="Comfortaa"/>
                <a:cs typeface="Verdana"/>
              </a:rPr>
              <a:t>я  </a:t>
            </a:r>
            <a:r>
              <a:rPr sz="1200" spc="15" dirty="0">
                <a:latin typeface="Comfortaa"/>
                <a:cs typeface="Verdana"/>
              </a:rPr>
              <a:t>опытом </a:t>
            </a:r>
            <a:r>
              <a:rPr sz="1200" spc="50" dirty="0">
                <a:latin typeface="Comfortaa"/>
                <a:cs typeface="Verdana"/>
              </a:rPr>
              <a:t>и </a:t>
            </a:r>
            <a:r>
              <a:rPr sz="1200" dirty="0">
                <a:latin typeface="Comfortaa"/>
                <a:cs typeface="Verdana"/>
              </a:rPr>
              <a:t>развивать </a:t>
            </a:r>
            <a:r>
              <a:rPr sz="1200" spc="20" dirty="0">
                <a:latin typeface="Comfortaa"/>
                <a:cs typeface="Verdana"/>
              </a:rPr>
              <a:t>инновационные </a:t>
            </a:r>
            <a:r>
              <a:rPr sz="1200" spc="2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25" dirty="0">
                <a:latin typeface="Comfortaa"/>
                <a:cs typeface="Verdana"/>
              </a:rPr>
              <a:t>од</a:t>
            </a:r>
            <a:r>
              <a:rPr sz="1200" spc="-95" dirty="0">
                <a:latin typeface="Comfortaa"/>
                <a:cs typeface="Verdana"/>
              </a:rPr>
              <a:t>х</a:t>
            </a:r>
            <a:r>
              <a:rPr sz="1200" spc="25" dirty="0">
                <a:latin typeface="Comfortaa"/>
                <a:cs typeface="Verdana"/>
              </a:rPr>
              <a:t>од</a:t>
            </a:r>
            <a:r>
              <a:rPr sz="1200" spc="-10" dirty="0">
                <a:latin typeface="Comfortaa"/>
                <a:cs typeface="Verdana"/>
              </a:rPr>
              <a:t>ы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-15" dirty="0">
                <a:latin typeface="Comfortaa"/>
                <a:cs typeface="Verdana"/>
              </a:rPr>
              <a:t>к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90" dirty="0">
                <a:latin typeface="Comfortaa"/>
                <a:cs typeface="Verdana"/>
              </a:rPr>
              <a:t>м</a:t>
            </a:r>
            <a:r>
              <a:rPr sz="1200" spc="-40" dirty="0">
                <a:latin typeface="Comfortaa"/>
                <a:cs typeface="Verdana"/>
              </a:rPr>
              <a:t>у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-5" dirty="0">
                <a:latin typeface="Comfortaa"/>
                <a:cs typeface="Verdana"/>
              </a:rPr>
              <a:t>г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15" dirty="0">
                <a:latin typeface="Comfortaa"/>
                <a:cs typeface="Verdana"/>
              </a:rPr>
              <a:t>ю  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20" dirty="0">
                <a:latin typeface="Comfortaa"/>
                <a:cs typeface="Verdana"/>
              </a:rPr>
              <a:t>а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-15" dirty="0">
                <a:latin typeface="Comfortaa"/>
                <a:cs typeface="Verdana"/>
              </a:rPr>
              <a:t>ч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5" dirty="0">
                <a:latin typeface="Comfortaa"/>
                <a:cs typeface="Verdana"/>
              </a:rPr>
              <a:t>зв</a:t>
            </a:r>
            <a:r>
              <a:rPr sz="1200" spc="-15" dirty="0">
                <a:latin typeface="Comfortaa"/>
                <a:cs typeface="Verdana"/>
              </a:rPr>
              <a:t>ыч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45" dirty="0">
                <a:latin typeface="Comfortaa"/>
                <a:cs typeface="Verdana"/>
              </a:rPr>
              <a:t>й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15" dirty="0">
                <a:latin typeface="Comfortaa"/>
                <a:cs typeface="Verdana"/>
              </a:rPr>
              <a:t>ы</a:t>
            </a:r>
            <a:r>
              <a:rPr sz="1200" spc="20" dirty="0">
                <a:latin typeface="Comfortaa"/>
                <a:cs typeface="Verdana"/>
              </a:rPr>
              <a:t>е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25" dirty="0">
                <a:latin typeface="Comfortaa"/>
                <a:cs typeface="Verdana"/>
              </a:rPr>
              <a:t>т</a:t>
            </a:r>
            <a:r>
              <a:rPr sz="1200" spc="-60" dirty="0">
                <a:latin typeface="Comfortaa"/>
                <a:cs typeface="Verdana"/>
              </a:rPr>
              <a:t>у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5" dirty="0">
                <a:latin typeface="Comfortaa"/>
                <a:cs typeface="Verdana"/>
              </a:rPr>
              <a:t>ц</a:t>
            </a:r>
            <a:r>
              <a:rPr sz="1200" spc="45" dirty="0">
                <a:latin typeface="Comfortaa"/>
                <a:cs typeface="Verdana"/>
              </a:rPr>
              <a:t>ии</a:t>
            </a:r>
            <a:r>
              <a:rPr sz="1200" spc="-160" dirty="0">
                <a:latin typeface="Comfortaa"/>
                <a:cs typeface="Verdana"/>
              </a:rPr>
              <a:t>.</a:t>
            </a:r>
            <a:endParaRPr sz="1200" dirty="0">
              <a:latin typeface="Comfortaa"/>
              <a:cs typeface="Verdana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7474AF-3FDB-1166-9124-0959F073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385" y="0"/>
            <a:ext cx="3930650" cy="393065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4759" y="188034"/>
            <a:ext cx="7097718" cy="3752810"/>
            <a:chOff x="0" y="208965"/>
            <a:chExt cx="7097718" cy="3752810"/>
          </a:xfrm>
        </p:grpSpPr>
        <p:sp>
          <p:nvSpPr>
            <p:cNvPr id="3" name="object 3"/>
            <p:cNvSpPr/>
            <p:nvPr/>
          </p:nvSpPr>
          <p:spPr>
            <a:xfrm flipH="1">
              <a:off x="5157791" y="1889770"/>
              <a:ext cx="1939927" cy="2072005"/>
            </a:xfrm>
            <a:custGeom>
              <a:avLst/>
              <a:gdLst/>
              <a:ahLst/>
              <a:cxnLst/>
              <a:rect l="l" t="t" r="r" b="b"/>
              <a:pathLst>
                <a:path w="1969135" h="2072004">
                  <a:moveTo>
                    <a:pt x="0" y="0"/>
                  </a:moveTo>
                  <a:lnTo>
                    <a:pt x="73283" y="15656"/>
                  </a:lnTo>
                  <a:lnTo>
                    <a:pt x="116128" y="28142"/>
                  </a:lnTo>
                  <a:lnTo>
                    <a:pt x="157818" y="42678"/>
                  </a:lnTo>
                  <a:lnTo>
                    <a:pt x="198392" y="59193"/>
                  </a:lnTo>
                  <a:lnTo>
                    <a:pt x="237889" y="77621"/>
                  </a:lnTo>
                  <a:lnTo>
                    <a:pt x="276346" y="97893"/>
                  </a:lnTo>
                  <a:lnTo>
                    <a:pt x="313803" y="119941"/>
                  </a:lnTo>
                  <a:lnTo>
                    <a:pt x="350297" y="143696"/>
                  </a:lnTo>
                  <a:lnTo>
                    <a:pt x="385868" y="169090"/>
                  </a:lnTo>
                  <a:lnTo>
                    <a:pt x="420553" y="196055"/>
                  </a:lnTo>
                  <a:lnTo>
                    <a:pt x="454392" y="224522"/>
                  </a:lnTo>
                  <a:lnTo>
                    <a:pt x="487422" y="254424"/>
                  </a:lnTo>
                  <a:lnTo>
                    <a:pt x="519682" y="285691"/>
                  </a:lnTo>
                  <a:lnTo>
                    <a:pt x="551212" y="318256"/>
                  </a:lnTo>
                  <a:lnTo>
                    <a:pt x="582048" y="352050"/>
                  </a:lnTo>
                  <a:lnTo>
                    <a:pt x="612230" y="387006"/>
                  </a:lnTo>
                  <a:lnTo>
                    <a:pt x="641796" y="423054"/>
                  </a:lnTo>
                  <a:lnTo>
                    <a:pt x="670785" y="460126"/>
                  </a:lnTo>
                  <a:lnTo>
                    <a:pt x="699235" y="498154"/>
                  </a:lnTo>
                  <a:lnTo>
                    <a:pt x="727185" y="537071"/>
                  </a:lnTo>
                  <a:lnTo>
                    <a:pt x="754673" y="576807"/>
                  </a:lnTo>
                  <a:lnTo>
                    <a:pt x="781737" y="617294"/>
                  </a:lnTo>
                  <a:lnTo>
                    <a:pt x="808417" y="658464"/>
                  </a:lnTo>
                  <a:lnTo>
                    <a:pt x="834750" y="700248"/>
                  </a:lnTo>
                  <a:lnTo>
                    <a:pt x="860775" y="742580"/>
                  </a:lnTo>
                  <a:lnTo>
                    <a:pt x="886531" y="785389"/>
                  </a:lnTo>
                  <a:lnTo>
                    <a:pt x="912056" y="828607"/>
                  </a:lnTo>
                  <a:lnTo>
                    <a:pt x="937388" y="872168"/>
                  </a:lnTo>
                  <a:lnTo>
                    <a:pt x="962567" y="916001"/>
                  </a:lnTo>
                  <a:lnTo>
                    <a:pt x="987630" y="960040"/>
                  </a:lnTo>
                  <a:lnTo>
                    <a:pt x="1012616" y="1004215"/>
                  </a:lnTo>
                  <a:lnTo>
                    <a:pt x="1037563" y="1048458"/>
                  </a:lnTo>
                  <a:lnTo>
                    <a:pt x="1062511" y="1092701"/>
                  </a:lnTo>
                  <a:lnTo>
                    <a:pt x="1087497" y="1136876"/>
                  </a:lnTo>
                  <a:lnTo>
                    <a:pt x="1112560" y="1180915"/>
                  </a:lnTo>
                  <a:lnTo>
                    <a:pt x="1137738" y="1224748"/>
                  </a:lnTo>
                  <a:lnTo>
                    <a:pt x="1163071" y="1268308"/>
                  </a:lnTo>
                  <a:lnTo>
                    <a:pt x="1188596" y="1311527"/>
                  </a:lnTo>
                  <a:lnTo>
                    <a:pt x="1214352" y="1354336"/>
                  </a:lnTo>
                  <a:lnTo>
                    <a:pt x="1240377" y="1396667"/>
                  </a:lnTo>
                  <a:lnTo>
                    <a:pt x="1266710" y="1438452"/>
                  </a:lnTo>
                  <a:lnTo>
                    <a:pt x="1293389" y="1479622"/>
                  </a:lnTo>
                  <a:lnTo>
                    <a:pt x="1320454" y="1520109"/>
                  </a:lnTo>
                  <a:lnTo>
                    <a:pt x="1347942" y="1559845"/>
                  </a:lnTo>
                  <a:lnTo>
                    <a:pt x="1375891" y="1598761"/>
                  </a:lnTo>
                  <a:lnTo>
                    <a:pt x="1404341" y="1636790"/>
                  </a:lnTo>
                  <a:lnTo>
                    <a:pt x="1433330" y="1673862"/>
                  </a:lnTo>
                  <a:lnTo>
                    <a:pt x="1462897" y="1709910"/>
                  </a:lnTo>
                  <a:lnTo>
                    <a:pt x="1493079" y="1744866"/>
                  </a:lnTo>
                  <a:lnTo>
                    <a:pt x="1523915" y="1778660"/>
                  </a:lnTo>
                  <a:lnTo>
                    <a:pt x="1555444" y="1811225"/>
                  </a:lnTo>
                  <a:lnTo>
                    <a:pt x="1587705" y="1842492"/>
                  </a:lnTo>
                  <a:lnTo>
                    <a:pt x="1620735" y="1872394"/>
                  </a:lnTo>
                  <a:lnTo>
                    <a:pt x="1654574" y="1900861"/>
                  </a:lnTo>
                  <a:lnTo>
                    <a:pt x="1689259" y="1927826"/>
                  </a:lnTo>
                  <a:lnTo>
                    <a:pt x="1724830" y="1953220"/>
                  </a:lnTo>
                  <a:lnTo>
                    <a:pt x="1761324" y="1976975"/>
                  </a:lnTo>
                  <a:lnTo>
                    <a:pt x="1798781" y="1999023"/>
                  </a:lnTo>
                  <a:lnTo>
                    <a:pt x="1837238" y="2019295"/>
                  </a:lnTo>
                  <a:lnTo>
                    <a:pt x="1876734" y="2037723"/>
                  </a:lnTo>
                  <a:lnTo>
                    <a:pt x="1917309" y="2054238"/>
                  </a:lnTo>
                  <a:lnTo>
                    <a:pt x="1958999" y="2068774"/>
                  </a:lnTo>
                  <a:lnTo>
                    <a:pt x="1968923" y="2071666"/>
                  </a:lnTo>
                </a:path>
              </a:pathLst>
            </a:custGeom>
            <a:ln w="9518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08965"/>
              <a:ext cx="6967855" cy="3523615"/>
            </a:xfrm>
            <a:custGeom>
              <a:avLst/>
              <a:gdLst/>
              <a:ahLst/>
              <a:cxnLst/>
              <a:rect l="l" t="t" r="r" b="b"/>
              <a:pathLst>
                <a:path w="6967855" h="3523615">
                  <a:moveTo>
                    <a:pt x="6967677" y="3504349"/>
                  </a:moveTo>
                  <a:lnTo>
                    <a:pt x="0" y="3504349"/>
                  </a:lnTo>
                  <a:lnTo>
                    <a:pt x="0" y="3523386"/>
                  </a:lnTo>
                  <a:lnTo>
                    <a:pt x="6967677" y="3523386"/>
                  </a:lnTo>
                  <a:lnTo>
                    <a:pt x="6967677" y="3504349"/>
                  </a:lnTo>
                  <a:close/>
                </a:path>
                <a:path w="6967855" h="3523615">
                  <a:moveTo>
                    <a:pt x="6967677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6967677" y="19037"/>
                  </a:lnTo>
                  <a:lnTo>
                    <a:pt x="6967677" y="0"/>
                  </a:lnTo>
                  <a:close/>
                </a:path>
              </a:pathLst>
            </a:custGeom>
            <a:solidFill>
              <a:srgbClr val="33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4037" y="732661"/>
            <a:ext cx="222123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95" dirty="0">
                <a:solidFill>
                  <a:schemeClr val="tx1"/>
                </a:solidFill>
                <a:latin typeface="Comfortaa"/>
              </a:rPr>
              <a:t>Р</a:t>
            </a:r>
            <a:r>
              <a:rPr sz="2000" spc="15" dirty="0">
                <a:solidFill>
                  <a:schemeClr val="tx1"/>
                </a:solidFill>
                <a:latin typeface="Comfortaa"/>
              </a:rPr>
              <a:t>е</a:t>
            </a:r>
            <a:r>
              <a:rPr sz="2000" spc="20" dirty="0">
                <a:solidFill>
                  <a:schemeClr val="tx1"/>
                </a:solidFill>
                <a:latin typeface="Comfortaa"/>
              </a:rPr>
              <a:t>а</a:t>
            </a:r>
            <a:r>
              <a:rPr sz="2000" spc="-10" dirty="0">
                <a:solidFill>
                  <a:schemeClr val="tx1"/>
                </a:solidFill>
                <a:latin typeface="Comfortaa"/>
              </a:rPr>
              <a:t>л</a:t>
            </a:r>
            <a:r>
              <a:rPr sz="2000" spc="35" dirty="0">
                <a:solidFill>
                  <a:schemeClr val="tx1"/>
                </a:solidFill>
                <a:latin typeface="Comfortaa"/>
              </a:rPr>
              <a:t>и</a:t>
            </a:r>
            <a:r>
              <a:rPr sz="2000" spc="20" dirty="0">
                <a:solidFill>
                  <a:schemeClr val="tx1"/>
                </a:solidFill>
                <a:latin typeface="Comfortaa"/>
              </a:rPr>
              <a:t>за</a:t>
            </a:r>
            <a:r>
              <a:rPr sz="2000" spc="-55" dirty="0">
                <a:solidFill>
                  <a:schemeClr val="tx1"/>
                </a:solidFill>
                <a:latin typeface="Comfortaa"/>
              </a:rPr>
              <a:t>ц</a:t>
            </a:r>
            <a:r>
              <a:rPr sz="2000" spc="35" dirty="0">
                <a:solidFill>
                  <a:schemeClr val="tx1"/>
                </a:solidFill>
                <a:latin typeface="Comfortaa"/>
              </a:rPr>
              <a:t>и</a:t>
            </a:r>
            <a:r>
              <a:rPr sz="2000" spc="95" dirty="0">
                <a:solidFill>
                  <a:schemeClr val="tx1"/>
                </a:solidFill>
                <a:latin typeface="Comfortaa"/>
              </a:rPr>
              <a:t>я</a:t>
            </a:r>
            <a:r>
              <a:rPr sz="2000" spc="-150" dirty="0">
                <a:solidFill>
                  <a:schemeClr val="tx1"/>
                </a:solidFill>
                <a:latin typeface="Comfortaa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Comfortaa"/>
              </a:rPr>
              <a:t>п</a:t>
            </a:r>
            <a:r>
              <a:rPr sz="2000" spc="-15" dirty="0">
                <a:solidFill>
                  <a:schemeClr val="tx1"/>
                </a:solidFill>
                <a:latin typeface="Comfortaa"/>
              </a:rPr>
              <a:t>р</a:t>
            </a:r>
            <a:r>
              <a:rPr sz="2000" spc="-10" dirty="0">
                <a:solidFill>
                  <a:schemeClr val="tx1"/>
                </a:solidFill>
                <a:latin typeface="Comfortaa"/>
              </a:rPr>
              <a:t>о</a:t>
            </a:r>
            <a:r>
              <a:rPr sz="2000" spc="15" dirty="0">
                <a:solidFill>
                  <a:schemeClr val="tx1"/>
                </a:solidFill>
                <a:latin typeface="Comfortaa"/>
              </a:rPr>
              <a:t>е</a:t>
            </a:r>
            <a:r>
              <a:rPr sz="2000" spc="-10" dirty="0">
                <a:solidFill>
                  <a:schemeClr val="tx1"/>
                </a:solidFill>
                <a:latin typeface="Comfortaa"/>
              </a:rPr>
              <a:t>к</a:t>
            </a:r>
            <a:r>
              <a:rPr sz="2000" spc="-25" dirty="0">
                <a:solidFill>
                  <a:schemeClr val="tx1"/>
                </a:solidFill>
                <a:latin typeface="Comfortaa"/>
              </a:rPr>
              <a:t>т</a:t>
            </a:r>
            <a:r>
              <a:rPr sz="2000" spc="25" dirty="0">
                <a:solidFill>
                  <a:schemeClr val="tx1"/>
                </a:solidFill>
                <a:latin typeface="Comfortaa"/>
              </a:rPr>
              <a:t>а</a:t>
            </a:r>
            <a:endParaRPr sz="2000" dirty="0">
              <a:solidFill>
                <a:schemeClr val="tx1"/>
              </a:solidFill>
              <a:latin typeface="Comforta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438150" y="1294533"/>
            <a:ext cx="6324600" cy="1310615"/>
          </a:xfrm>
          <a:prstGeom prst="rect">
            <a:avLst/>
          </a:prstGeom>
        </p:spPr>
        <p:txBody>
          <a:bodyPr vert="horz" wrap="square" lIns="0" tIns="10795" rIns="0" bIns="0" rtlCol="0" anchor="ctr">
            <a:spAutoFit/>
          </a:bodyPr>
          <a:lstStyle/>
          <a:p>
            <a:pPr marL="3199130" marR="5080" algn="l">
              <a:lnSpc>
                <a:spcPct val="101200"/>
              </a:lnSpc>
              <a:spcBef>
                <a:spcPts val="85"/>
              </a:spcBef>
            </a:pPr>
            <a:r>
              <a:rPr lang="ru-RU" sz="1200" spc="60" dirty="0">
                <a:solidFill>
                  <a:schemeClr val="tx1"/>
                </a:solidFill>
                <a:latin typeface="Comfortaa"/>
              </a:rPr>
              <a:t>Процесс р</a:t>
            </a:r>
            <a:r>
              <a:rPr lang="ru-RU" sz="1200" spc="-35" dirty="0">
                <a:solidFill>
                  <a:schemeClr val="tx1"/>
                </a:solidFill>
                <a:latin typeface="Comfortaa"/>
              </a:rPr>
              <a:t>а</a:t>
            </a:r>
            <a:r>
              <a:rPr lang="ru-RU" sz="1200" spc="5" dirty="0">
                <a:solidFill>
                  <a:schemeClr val="tx1"/>
                </a:solidFill>
                <a:latin typeface="Comfortaa"/>
              </a:rPr>
              <a:t>з</a:t>
            </a:r>
            <a:r>
              <a:rPr lang="ru-RU"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lang="ru-RU" sz="1200" spc="-25" dirty="0">
                <a:solidFill>
                  <a:schemeClr val="tx1"/>
                </a:solidFill>
                <a:latin typeface="Comfortaa"/>
              </a:rPr>
              <a:t>а</a:t>
            </a:r>
            <a:r>
              <a:rPr lang="ru-RU" sz="1200" spc="40" dirty="0">
                <a:solidFill>
                  <a:schemeClr val="tx1"/>
                </a:solidFill>
                <a:latin typeface="Comfortaa"/>
              </a:rPr>
              <a:t>б</a:t>
            </a:r>
            <a:r>
              <a:rPr lang="ru-RU" sz="1200" spc="5" dirty="0">
                <a:solidFill>
                  <a:schemeClr val="tx1"/>
                </a:solidFill>
                <a:latin typeface="Comfortaa"/>
              </a:rPr>
              <a:t>о</a:t>
            </a:r>
            <a:r>
              <a:rPr lang="ru-RU" sz="1200" spc="-30" dirty="0">
                <a:solidFill>
                  <a:schemeClr val="tx1"/>
                </a:solidFill>
                <a:latin typeface="Comfortaa"/>
              </a:rPr>
              <a:t>т</a:t>
            </a:r>
            <a:r>
              <a:rPr lang="ru-RU" sz="1200" spc="-20" dirty="0">
                <a:solidFill>
                  <a:schemeClr val="tx1"/>
                </a:solidFill>
                <a:latin typeface="Comfortaa"/>
              </a:rPr>
              <a:t>к</a:t>
            </a:r>
            <a:r>
              <a:rPr lang="ru-RU" sz="1200" spc="50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90" dirty="0">
                <a:solidFill>
                  <a:schemeClr val="tx1"/>
                </a:solidFill>
                <a:latin typeface="Comfortaa"/>
              </a:rPr>
              <a:t>м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од</a:t>
            </a:r>
            <a:r>
              <a:rPr sz="1200" spc="-65" dirty="0">
                <a:solidFill>
                  <a:schemeClr val="tx1"/>
                </a:solidFill>
                <a:latin typeface="Comfortaa"/>
              </a:rPr>
              <a:t>у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л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ь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-30" dirty="0">
                <a:solidFill>
                  <a:schemeClr val="tx1"/>
                </a:solidFill>
                <a:latin typeface="Comfortaa"/>
              </a:rPr>
              <a:t>г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-30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п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а  </a:t>
            </a:r>
            <a:r>
              <a:rPr sz="1200" spc="35" dirty="0">
                <a:solidFill>
                  <a:schemeClr val="tx1"/>
                </a:solidFill>
                <a:latin typeface="Comfortaa"/>
              </a:rPr>
              <a:t>Б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П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Л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А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-30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б</a:t>
            </a:r>
            <a:r>
              <a:rPr sz="1200" spc="-60" dirty="0">
                <a:solidFill>
                  <a:schemeClr val="tx1"/>
                </a:solidFill>
                <a:latin typeface="Comfortaa"/>
              </a:rPr>
              <a:t>у</a:t>
            </a:r>
            <a:r>
              <a:rPr sz="1200" spc="-5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-25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-65" dirty="0">
                <a:solidFill>
                  <a:schemeClr val="tx1"/>
                </a:solidFill>
                <a:latin typeface="Comfortaa"/>
              </a:rPr>
              <a:t>ф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-25" dirty="0">
                <a:solidFill>
                  <a:schemeClr val="tx1"/>
                </a:solidFill>
                <a:latin typeface="Comfortaa"/>
              </a:rPr>
              <a:t>а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в</a:t>
            </a:r>
            <a:r>
              <a:rPr sz="1200" spc="-25" dirty="0">
                <a:solidFill>
                  <a:schemeClr val="tx1"/>
                </a:solidFill>
                <a:latin typeface="Comfortaa"/>
              </a:rPr>
              <a:t>а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я</a:t>
            </a:r>
            <a:r>
              <a:rPr sz="1200" spc="-160" dirty="0">
                <a:solidFill>
                  <a:schemeClr val="tx1"/>
                </a:solidFill>
                <a:latin typeface="Comfortaa"/>
              </a:rPr>
              <a:t>,  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-25" dirty="0">
                <a:solidFill>
                  <a:schemeClr val="tx1"/>
                </a:solidFill>
                <a:latin typeface="Comfortaa"/>
              </a:rPr>
              <a:t>а</a:t>
            </a:r>
            <a:r>
              <a:rPr sz="1200" spc="-45" dirty="0">
                <a:solidFill>
                  <a:schemeClr val="tx1"/>
                </a:solidFill>
                <a:latin typeface="Comfortaa"/>
              </a:rPr>
              <a:t>у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ч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ы</a:t>
            </a:r>
            <a:r>
              <a:rPr sz="1200" spc="-70" dirty="0">
                <a:solidFill>
                  <a:schemeClr val="tx1"/>
                </a:solidFill>
                <a:latin typeface="Comfortaa"/>
              </a:rPr>
              <a:t>х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20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10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ле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до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в</a:t>
            </a:r>
            <a:r>
              <a:rPr sz="1200" spc="-25" dirty="0">
                <a:solidFill>
                  <a:schemeClr val="tx1"/>
                </a:solidFill>
                <a:latin typeface="Comfortaa"/>
              </a:rPr>
              <a:t>а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50" dirty="0">
                <a:solidFill>
                  <a:schemeClr val="tx1"/>
                </a:solidFill>
                <a:latin typeface="Comfortaa"/>
              </a:rPr>
              <a:t>й</a:t>
            </a:r>
            <a:r>
              <a:rPr sz="1200" spc="-160" dirty="0">
                <a:solidFill>
                  <a:schemeClr val="tx1"/>
                </a:solidFill>
                <a:latin typeface="Comfortaa"/>
              </a:rPr>
              <a:t>,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dirty="0">
                <a:solidFill>
                  <a:schemeClr val="tx1"/>
                </a:solidFill>
                <a:latin typeface="Comfortaa"/>
              </a:rPr>
              <a:t>ж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ы</a:t>
            </a:r>
            <a:r>
              <a:rPr sz="1200" spc="-55" dirty="0">
                <a:solidFill>
                  <a:schemeClr val="tx1"/>
                </a:solidFill>
                <a:latin typeface="Comfortaa"/>
              </a:rPr>
              <a:t>х  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spc="-35" dirty="0">
                <a:solidFill>
                  <a:schemeClr val="tx1"/>
                </a:solidFill>
                <a:latin typeface="Comfortaa"/>
              </a:rPr>
              <a:t>а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з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spc="-25" dirty="0">
                <a:solidFill>
                  <a:schemeClr val="tx1"/>
                </a:solidFill>
                <a:latin typeface="Comfortaa"/>
              </a:rPr>
              <a:t>а</a:t>
            </a:r>
            <a:r>
              <a:rPr sz="1200" spc="40" dirty="0">
                <a:solidFill>
                  <a:schemeClr val="tx1"/>
                </a:solidFill>
                <a:latin typeface="Comfortaa"/>
              </a:rPr>
              <a:t>б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-55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к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50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-55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ес</a:t>
            </a:r>
            <a:r>
              <a:rPr sz="1200" spc="-30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в</a:t>
            </a:r>
            <a:r>
              <a:rPr sz="1200" spc="-25" dirty="0">
                <a:solidFill>
                  <a:schemeClr val="tx1"/>
                </a:solidFill>
                <a:latin typeface="Comfortaa"/>
              </a:rPr>
              <a:t>а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я</a:t>
            </a:r>
            <a:r>
              <a:rPr sz="1200" spc="-160" dirty="0">
                <a:solidFill>
                  <a:schemeClr val="tx1"/>
                </a:solidFill>
                <a:latin typeface="Comfortaa"/>
              </a:rPr>
              <a:t>.</a:t>
            </a:r>
          </a:p>
          <a:p>
            <a:pPr marL="3199130" marR="235585" algn="l">
              <a:lnSpc>
                <a:spcPct val="101200"/>
              </a:lnSpc>
            </a:pPr>
            <a:r>
              <a:rPr sz="1200" spc="-10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-30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spc="-65" dirty="0">
                <a:solidFill>
                  <a:schemeClr val="tx1"/>
                </a:solidFill>
                <a:latin typeface="Comfortaa"/>
              </a:rPr>
              <a:t>у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д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ч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ес</a:t>
            </a:r>
            <a:r>
              <a:rPr sz="1200" spc="-30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в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120" dirty="0">
                <a:solidFill>
                  <a:schemeClr val="tx1"/>
                </a:solidFill>
                <a:latin typeface="Comfortaa"/>
              </a:rPr>
              <a:t>М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-55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-30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в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95" dirty="0">
                <a:solidFill>
                  <a:schemeClr val="tx1"/>
                </a:solidFill>
                <a:latin typeface="Comfortaa"/>
              </a:rPr>
              <a:t>м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п</a:t>
            </a:r>
            <a:r>
              <a:rPr sz="1200" spc="20" dirty="0">
                <a:solidFill>
                  <a:schemeClr val="tx1"/>
                </a:solidFill>
                <a:latin typeface="Comfortaa"/>
              </a:rPr>
              <a:t>о  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ч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зв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ыч</a:t>
            </a:r>
            <a:r>
              <a:rPr sz="1200" spc="-25" dirty="0">
                <a:solidFill>
                  <a:schemeClr val="tx1"/>
                </a:solidFill>
                <a:latin typeface="Comfortaa"/>
              </a:rPr>
              <a:t>а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й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ы</a:t>
            </a:r>
            <a:r>
              <a:rPr sz="1200" spc="95" dirty="0">
                <a:solidFill>
                  <a:schemeClr val="tx1"/>
                </a:solidFill>
                <a:latin typeface="Comfortaa"/>
              </a:rPr>
              <a:t>м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-25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-60" dirty="0">
                <a:solidFill>
                  <a:schemeClr val="tx1"/>
                </a:solidFill>
                <a:latin typeface="Comfortaa"/>
              </a:rPr>
              <a:t>у</a:t>
            </a:r>
            <a:r>
              <a:rPr sz="1200" spc="-25" dirty="0">
                <a:solidFill>
                  <a:schemeClr val="tx1"/>
                </a:solidFill>
                <a:latin typeface="Comfortaa"/>
              </a:rPr>
              <a:t>а</a:t>
            </a:r>
            <a:r>
              <a:rPr sz="1200" spc="35" dirty="0">
                <a:solidFill>
                  <a:schemeClr val="tx1"/>
                </a:solidFill>
                <a:latin typeface="Comfortaa"/>
              </a:rPr>
              <a:t>ц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dirty="0">
                <a:solidFill>
                  <a:schemeClr val="tx1"/>
                </a:solidFill>
                <a:latin typeface="Comfortaa"/>
              </a:rPr>
              <a:t>я</a:t>
            </a:r>
            <a:r>
              <a:rPr sz="1200" spc="95" dirty="0">
                <a:solidFill>
                  <a:schemeClr val="tx1"/>
                </a:solidFill>
                <a:latin typeface="Comfortaa"/>
              </a:rPr>
              <a:t>м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90" dirty="0">
                <a:solidFill>
                  <a:schemeClr val="tx1"/>
                </a:solidFill>
                <a:latin typeface="Comfortaa"/>
              </a:rPr>
              <a:t>м</a:t>
            </a:r>
            <a:r>
              <a:rPr sz="1200" spc="5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dirty="0">
                <a:solidFill>
                  <a:schemeClr val="tx1"/>
                </a:solidFill>
                <a:latin typeface="Comfortaa"/>
              </a:rPr>
              <a:t>ж</a:t>
            </a:r>
            <a:r>
              <a:rPr sz="1200" spc="-5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-20" dirty="0">
                <a:solidFill>
                  <a:schemeClr val="tx1"/>
                </a:solidFill>
                <a:latin typeface="Comfortaa"/>
              </a:rPr>
              <a:t>т  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40" dirty="0">
                <a:solidFill>
                  <a:schemeClr val="tx1"/>
                </a:solidFill>
                <a:latin typeface="Comfortaa"/>
              </a:rPr>
              <a:t>б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п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ч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-30" dirty="0">
                <a:solidFill>
                  <a:schemeClr val="tx1"/>
                </a:solidFill>
                <a:latin typeface="Comfortaa"/>
              </a:rPr>
              <a:t>т</a:t>
            </a:r>
            <a:r>
              <a:rPr sz="1200" spc="-10" dirty="0">
                <a:solidFill>
                  <a:schemeClr val="tx1"/>
                </a:solidFill>
                <a:latin typeface="Comfortaa"/>
              </a:rPr>
              <a:t>ь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Comfortaa"/>
              </a:rPr>
              <a:t>н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о</a:t>
            </a:r>
            <a:r>
              <a:rPr sz="1200" spc="20" dirty="0">
                <a:solidFill>
                  <a:schemeClr val="tx1"/>
                </a:solidFill>
                <a:latin typeface="Comfortaa"/>
              </a:rPr>
              <a:t>б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х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од</a:t>
            </a:r>
            <a:r>
              <a:rPr sz="1200" spc="45" dirty="0">
                <a:solidFill>
                  <a:schemeClr val="tx1"/>
                </a:solidFill>
                <a:latin typeface="Comfortaa"/>
              </a:rPr>
              <a:t>и</a:t>
            </a:r>
            <a:r>
              <a:rPr sz="1200" spc="90" dirty="0">
                <a:solidFill>
                  <a:schemeClr val="tx1"/>
                </a:solidFill>
                <a:latin typeface="Comfortaa"/>
              </a:rPr>
              <a:t>м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ы</a:t>
            </a:r>
            <a:r>
              <a:rPr sz="1200" spc="20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-95" dirty="0">
                <a:solidFill>
                  <a:schemeClr val="tx1"/>
                </a:solidFill>
                <a:latin typeface="Comfortaa"/>
              </a:rPr>
              <a:t> 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spc="15" dirty="0">
                <a:solidFill>
                  <a:schemeClr val="tx1"/>
                </a:solidFill>
                <a:latin typeface="Comfortaa"/>
              </a:rPr>
              <a:t>е</a:t>
            </a:r>
            <a:r>
              <a:rPr sz="1200" spc="20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-45" dirty="0">
                <a:solidFill>
                  <a:schemeClr val="tx1"/>
                </a:solidFill>
                <a:latin typeface="Comfortaa"/>
              </a:rPr>
              <a:t>у</a:t>
            </a:r>
            <a:r>
              <a:rPr sz="1200" spc="60" dirty="0">
                <a:solidFill>
                  <a:schemeClr val="tx1"/>
                </a:solidFill>
                <a:latin typeface="Comfortaa"/>
              </a:rPr>
              <a:t>р</a:t>
            </a:r>
            <a:r>
              <a:rPr sz="1200" spc="25" dirty="0">
                <a:solidFill>
                  <a:schemeClr val="tx1"/>
                </a:solidFill>
                <a:latin typeface="Comfortaa"/>
              </a:rPr>
              <a:t>с</a:t>
            </a:r>
            <a:r>
              <a:rPr sz="1200" spc="-15" dirty="0">
                <a:solidFill>
                  <a:schemeClr val="tx1"/>
                </a:solidFill>
                <a:latin typeface="Comfortaa"/>
              </a:rPr>
              <a:t>ы</a:t>
            </a:r>
            <a:r>
              <a:rPr sz="1200" spc="-160" dirty="0">
                <a:solidFill>
                  <a:schemeClr val="tx1"/>
                </a:solidFill>
                <a:latin typeface="Comfortaa"/>
              </a:rPr>
              <a:t>.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C1675D-BCC3-72EC-0CCB-C5F7E856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45000" y="166364"/>
            <a:ext cx="5995389" cy="349731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171450" y="2574925"/>
            <a:ext cx="1115060" cy="1595755"/>
          </a:xfrm>
          <a:custGeom>
            <a:avLst/>
            <a:gdLst/>
            <a:ahLst/>
            <a:cxnLst/>
            <a:rect l="l" t="t" r="r" b="b"/>
            <a:pathLst>
              <a:path w="1115060" h="1595754">
                <a:moveTo>
                  <a:pt x="0" y="0"/>
                </a:moveTo>
                <a:lnTo>
                  <a:pt x="61908" y="54195"/>
                </a:lnTo>
                <a:lnTo>
                  <a:pt x="94168" y="85462"/>
                </a:lnTo>
                <a:lnTo>
                  <a:pt x="125697" y="118027"/>
                </a:lnTo>
                <a:lnTo>
                  <a:pt x="156534" y="151822"/>
                </a:lnTo>
                <a:lnTo>
                  <a:pt x="186716" y="186777"/>
                </a:lnTo>
                <a:lnTo>
                  <a:pt x="216282" y="222825"/>
                </a:lnTo>
                <a:lnTo>
                  <a:pt x="245271" y="259897"/>
                </a:lnTo>
                <a:lnTo>
                  <a:pt x="273721" y="297926"/>
                </a:lnTo>
                <a:lnTo>
                  <a:pt x="301671" y="336842"/>
                </a:lnTo>
                <a:lnTo>
                  <a:pt x="329159" y="376578"/>
                </a:lnTo>
                <a:lnTo>
                  <a:pt x="356223" y="417065"/>
                </a:lnTo>
                <a:lnTo>
                  <a:pt x="382903" y="458235"/>
                </a:lnTo>
                <a:lnTo>
                  <a:pt x="409236" y="500020"/>
                </a:lnTo>
                <a:lnTo>
                  <a:pt x="435261" y="542351"/>
                </a:lnTo>
                <a:lnTo>
                  <a:pt x="461017" y="585160"/>
                </a:lnTo>
                <a:lnTo>
                  <a:pt x="486542" y="628379"/>
                </a:lnTo>
                <a:lnTo>
                  <a:pt x="511874" y="671939"/>
                </a:lnTo>
                <a:lnTo>
                  <a:pt x="537053" y="715773"/>
                </a:lnTo>
                <a:lnTo>
                  <a:pt x="562116" y="759811"/>
                </a:lnTo>
                <a:lnTo>
                  <a:pt x="587102" y="803986"/>
                </a:lnTo>
                <a:lnTo>
                  <a:pt x="612049" y="848229"/>
                </a:lnTo>
                <a:lnTo>
                  <a:pt x="636997" y="892472"/>
                </a:lnTo>
                <a:lnTo>
                  <a:pt x="661983" y="936647"/>
                </a:lnTo>
                <a:lnTo>
                  <a:pt x="687046" y="980686"/>
                </a:lnTo>
                <a:lnTo>
                  <a:pt x="712224" y="1024519"/>
                </a:lnTo>
                <a:lnTo>
                  <a:pt x="737557" y="1068080"/>
                </a:lnTo>
                <a:lnTo>
                  <a:pt x="763081" y="1111299"/>
                </a:lnTo>
                <a:lnTo>
                  <a:pt x="788837" y="1154108"/>
                </a:lnTo>
                <a:lnTo>
                  <a:pt x="814862" y="1196439"/>
                </a:lnTo>
                <a:lnTo>
                  <a:pt x="841196" y="1238223"/>
                </a:lnTo>
                <a:lnTo>
                  <a:pt x="867875" y="1279393"/>
                </a:lnTo>
                <a:lnTo>
                  <a:pt x="894940" y="1319880"/>
                </a:lnTo>
                <a:lnTo>
                  <a:pt x="922427" y="1359616"/>
                </a:lnTo>
                <a:lnTo>
                  <a:pt x="950377" y="1398533"/>
                </a:lnTo>
                <a:lnTo>
                  <a:pt x="978827" y="1436561"/>
                </a:lnTo>
                <a:lnTo>
                  <a:pt x="1007816" y="1473634"/>
                </a:lnTo>
                <a:lnTo>
                  <a:pt x="1037382" y="1509682"/>
                </a:lnTo>
                <a:lnTo>
                  <a:pt x="1067564" y="1544637"/>
                </a:lnTo>
                <a:lnTo>
                  <a:pt x="1098401" y="1578431"/>
                </a:lnTo>
                <a:lnTo>
                  <a:pt x="1114825" y="1595395"/>
                </a:lnTo>
              </a:path>
            </a:pathLst>
          </a:custGeom>
          <a:ln w="9518">
            <a:solidFill>
              <a:srgbClr val="332B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208965"/>
            <a:ext cx="6967855" cy="3523615"/>
          </a:xfrm>
          <a:custGeom>
            <a:avLst/>
            <a:gdLst/>
            <a:ahLst/>
            <a:cxnLst/>
            <a:rect l="l" t="t" r="r" b="b"/>
            <a:pathLst>
              <a:path w="6967855" h="3523615">
                <a:moveTo>
                  <a:pt x="6967677" y="3504349"/>
                </a:moveTo>
                <a:lnTo>
                  <a:pt x="0" y="3504349"/>
                </a:lnTo>
                <a:lnTo>
                  <a:pt x="0" y="3523386"/>
                </a:lnTo>
                <a:lnTo>
                  <a:pt x="6967677" y="3523386"/>
                </a:lnTo>
                <a:lnTo>
                  <a:pt x="6967677" y="3504349"/>
                </a:lnTo>
                <a:close/>
              </a:path>
              <a:path w="6967855" h="3523615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8924" y="1123492"/>
            <a:ext cx="2885440" cy="16836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sz="1200" spc="5" dirty="0">
                <a:latin typeface="Comfortaa"/>
                <a:cs typeface="Verdana"/>
              </a:rPr>
              <a:t>Разработка </a:t>
            </a:r>
            <a:r>
              <a:rPr sz="1200" spc="10" dirty="0">
                <a:latin typeface="Comfortaa"/>
                <a:cs typeface="Verdana"/>
              </a:rPr>
              <a:t>модульного </a:t>
            </a:r>
            <a:r>
              <a:rPr sz="1200" spc="5" dirty="0">
                <a:latin typeface="Comfortaa"/>
                <a:cs typeface="Verdana"/>
              </a:rPr>
              <a:t>типа </a:t>
            </a:r>
            <a:r>
              <a:rPr sz="1200" spc="50" dirty="0">
                <a:latin typeface="Comfortaa"/>
                <a:cs typeface="Verdana"/>
              </a:rPr>
              <a:t>БПЛА </a:t>
            </a:r>
            <a:r>
              <a:rPr sz="1200" spc="10" dirty="0">
                <a:latin typeface="Comfortaa"/>
                <a:cs typeface="Verdana"/>
              </a:rPr>
              <a:t>для </a:t>
            </a:r>
            <a:r>
              <a:rPr sz="1200" spc="1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-30" dirty="0">
                <a:latin typeface="Comfortaa"/>
                <a:cs typeface="Verdana"/>
              </a:rPr>
              <a:t>г</a:t>
            </a:r>
            <a:r>
              <a:rPr sz="1200" spc="30" dirty="0">
                <a:latin typeface="Comfortaa"/>
                <a:cs typeface="Verdana"/>
              </a:rPr>
              <a:t>о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-5" dirty="0">
                <a:latin typeface="Comfortaa"/>
                <a:cs typeface="Verdana"/>
              </a:rPr>
              <a:t>г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5" dirty="0">
                <a:latin typeface="Comfortaa"/>
                <a:cs typeface="Verdana"/>
              </a:rPr>
              <a:t>я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15" dirty="0">
                <a:latin typeface="Comfortaa"/>
                <a:cs typeface="Verdana"/>
              </a:rPr>
              <a:t>а  ч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5" dirty="0">
                <a:latin typeface="Comfortaa"/>
                <a:cs typeface="Verdana"/>
              </a:rPr>
              <a:t>зв</a:t>
            </a:r>
            <a:r>
              <a:rPr sz="1200" spc="-15" dirty="0">
                <a:latin typeface="Comfortaa"/>
                <a:cs typeface="Verdana"/>
              </a:rPr>
              <a:t>ыч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45" dirty="0">
                <a:latin typeface="Comfortaa"/>
                <a:cs typeface="Verdana"/>
              </a:rPr>
              <a:t>й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15" dirty="0">
                <a:latin typeface="Comfortaa"/>
                <a:cs typeface="Verdana"/>
              </a:rPr>
              <a:t>ы</a:t>
            </a:r>
            <a:r>
              <a:rPr sz="1200" spc="20" dirty="0">
                <a:latin typeface="Comfortaa"/>
                <a:cs typeface="Verdana"/>
              </a:rPr>
              <a:t>е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25" dirty="0">
                <a:latin typeface="Comfortaa"/>
                <a:cs typeface="Verdana"/>
              </a:rPr>
              <a:t>т</a:t>
            </a:r>
            <a:r>
              <a:rPr sz="1200" spc="-60" dirty="0">
                <a:latin typeface="Comfortaa"/>
                <a:cs typeface="Verdana"/>
              </a:rPr>
              <a:t>у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5" dirty="0">
                <a:latin typeface="Comfortaa"/>
                <a:cs typeface="Verdana"/>
              </a:rPr>
              <a:t>ц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50" dirty="0">
                <a:latin typeface="Comfortaa"/>
                <a:cs typeface="Verdana"/>
              </a:rPr>
              <a:t>и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5" dirty="0">
                <a:latin typeface="Comfortaa"/>
                <a:cs typeface="Verdana"/>
              </a:rPr>
              <a:t>и  </a:t>
            </a:r>
            <a:r>
              <a:rPr sz="1200" spc="20" dirty="0">
                <a:latin typeface="Comfortaa"/>
                <a:cs typeface="Verdana"/>
              </a:rPr>
              <a:t>с</a:t>
            </a:r>
            <a:r>
              <a:rPr sz="1200" spc="5" dirty="0">
                <a:latin typeface="Comfortaa"/>
                <a:cs typeface="Verdana"/>
              </a:rPr>
              <a:t>о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45" dirty="0">
                <a:latin typeface="Comfortaa"/>
                <a:cs typeface="Verdana"/>
              </a:rPr>
              <a:t>р</a:t>
            </a:r>
            <a:r>
              <a:rPr sz="1200" spc="-65" dirty="0">
                <a:latin typeface="Comfortaa"/>
                <a:cs typeface="Verdana"/>
              </a:rPr>
              <a:t>у</a:t>
            </a:r>
            <a:r>
              <a:rPr sz="1200" spc="25" dirty="0">
                <a:latin typeface="Comfortaa"/>
                <a:cs typeface="Verdana"/>
              </a:rPr>
              <a:t>д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15" dirty="0">
                <a:latin typeface="Comfortaa"/>
                <a:cs typeface="Verdana"/>
              </a:rPr>
              <a:t>ч</a:t>
            </a:r>
            <a:r>
              <a:rPr sz="1200" spc="15" dirty="0">
                <a:latin typeface="Comfortaa"/>
                <a:cs typeface="Verdana"/>
              </a:rPr>
              <a:t>ес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30" dirty="0">
                <a:latin typeface="Comfortaa"/>
                <a:cs typeface="Verdana"/>
              </a:rPr>
              <a:t>о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с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120" dirty="0">
                <a:latin typeface="Comfortaa"/>
                <a:cs typeface="Verdana"/>
              </a:rPr>
              <a:t>М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55" dirty="0">
                <a:latin typeface="Comfortaa"/>
                <a:cs typeface="Verdana"/>
              </a:rPr>
              <a:t>т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95" dirty="0">
                <a:latin typeface="Comfortaa"/>
                <a:cs typeface="Verdana"/>
              </a:rPr>
              <a:t>м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20" dirty="0">
                <a:latin typeface="Comfortaa"/>
                <a:cs typeface="Verdana"/>
              </a:rPr>
              <a:t>о  </a:t>
            </a:r>
            <a:r>
              <a:rPr sz="1200" spc="-15" dirty="0">
                <a:latin typeface="Comfortaa"/>
                <a:cs typeface="Verdana"/>
              </a:rPr>
              <a:t>ч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5" dirty="0">
                <a:latin typeface="Comfortaa"/>
                <a:cs typeface="Verdana"/>
              </a:rPr>
              <a:t>зв</a:t>
            </a:r>
            <a:r>
              <a:rPr sz="1200" spc="-15" dirty="0">
                <a:latin typeface="Comfortaa"/>
                <a:cs typeface="Verdana"/>
              </a:rPr>
              <a:t>ыч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45" dirty="0">
                <a:latin typeface="Comfortaa"/>
                <a:cs typeface="Verdana"/>
              </a:rPr>
              <a:t>й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15" dirty="0">
                <a:latin typeface="Comfortaa"/>
                <a:cs typeface="Verdana"/>
              </a:rPr>
              <a:t>ы</a:t>
            </a:r>
            <a:r>
              <a:rPr sz="1200" spc="95" dirty="0">
                <a:latin typeface="Comfortaa"/>
                <a:cs typeface="Verdana"/>
              </a:rPr>
              <a:t>м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25" dirty="0">
                <a:latin typeface="Comfortaa"/>
                <a:cs typeface="Verdana"/>
              </a:rPr>
              <a:t>т</a:t>
            </a:r>
            <a:r>
              <a:rPr sz="1200" spc="-60" dirty="0">
                <a:latin typeface="Comfortaa"/>
                <a:cs typeface="Verdana"/>
              </a:rPr>
              <a:t>у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5" dirty="0">
                <a:latin typeface="Comfortaa"/>
                <a:cs typeface="Verdana"/>
              </a:rPr>
              <a:t>ц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dirty="0">
                <a:latin typeface="Comfortaa"/>
                <a:cs typeface="Verdana"/>
              </a:rPr>
              <a:t>я</a:t>
            </a:r>
            <a:r>
              <a:rPr sz="1200" spc="95" dirty="0">
                <a:latin typeface="Comfortaa"/>
                <a:cs typeface="Verdana"/>
              </a:rPr>
              <a:t>м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5" dirty="0">
                <a:latin typeface="Comfortaa"/>
                <a:cs typeface="Verdana"/>
              </a:rPr>
              <a:t>е</a:t>
            </a:r>
            <a:r>
              <a:rPr sz="1200" spc="25" dirty="0">
                <a:latin typeface="Comfortaa"/>
                <a:cs typeface="Verdana"/>
              </a:rPr>
              <a:t>д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5" dirty="0">
                <a:latin typeface="Comfortaa"/>
                <a:cs typeface="Verdana"/>
              </a:rPr>
              <a:t>вл</a:t>
            </a:r>
            <a:r>
              <a:rPr sz="1200" dirty="0">
                <a:latin typeface="Comfortaa"/>
                <a:cs typeface="Verdana"/>
              </a:rPr>
              <a:t>яю</a:t>
            </a:r>
            <a:r>
              <a:rPr sz="1200" spc="-20" dirty="0">
                <a:latin typeface="Comfortaa"/>
                <a:cs typeface="Verdana"/>
              </a:rPr>
              <a:t>т  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5" dirty="0">
                <a:latin typeface="Comfortaa"/>
                <a:cs typeface="Verdana"/>
              </a:rPr>
              <a:t>з</a:t>
            </a:r>
            <a:r>
              <a:rPr sz="1200" spc="90" dirty="0">
                <a:latin typeface="Comfortaa"/>
                <a:cs typeface="Verdana"/>
              </a:rPr>
              <a:t>м</a:t>
            </a:r>
            <a:r>
              <a:rPr sz="1200" spc="5" dirty="0">
                <a:latin typeface="Comfortaa"/>
                <a:cs typeface="Verdana"/>
              </a:rPr>
              <a:t>о</a:t>
            </a:r>
            <a:r>
              <a:rPr sz="1200" spc="20" dirty="0">
                <a:latin typeface="Comfortaa"/>
                <a:cs typeface="Verdana"/>
              </a:rPr>
              <a:t>ж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-10" dirty="0">
                <a:latin typeface="Comfortaa"/>
                <a:cs typeface="Verdana"/>
              </a:rPr>
              <a:t>ь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-65" dirty="0">
                <a:latin typeface="Comfortaa"/>
                <a:cs typeface="Verdana"/>
              </a:rPr>
              <a:t>у</a:t>
            </a:r>
            <a:r>
              <a:rPr sz="1200" spc="5" dirty="0">
                <a:latin typeface="Comfortaa"/>
                <a:cs typeface="Verdana"/>
              </a:rPr>
              <a:t>л</a:t>
            </a:r>
            <a:r>
              <a:rPr sz="1200" spc="-45" dirty="0">
                <a:latin typeface="Comfortaa"/>
                <a:cs typeface="Verdana"/>
              </a:rPr>
              <a:t>у</a:t>
            </a:r>
            <a:r>
              <a:rPr sz="1200" spc="-15" dirty="0">
                <a:latin typeface="Comfortaa"/>
                <a:cs typeface="Verdana"/>
              </a:rPr>
              <a:t>ч</a:t>
            </a:r>
            <a:r>
              <a:rPr sz="1200" spc="50" dirty="0">
                <a:latin typeface="Comfortaa"/>
                <a:cs typeface="Verdana"/>
              </a:rPr>
              <a:t>ш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-10" dirty="0">
                <a:latin typeface="Comfortaa"/>
                <a:cs typeface="Verdana"/>
              </a:rPr>
              <a:t>ь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55" dirty="0">
                <a:latin typeface="Comfortaa"/>
                <a:cs typeface="Verdana"/>
              </a:rPr>
              <a:t>т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90" dirty="0">
                <a:latin typeface="Comfortaa"/>
                <a:cs typeface="Verdana"/>
              </a:rPr>
              <a:t>м</a:t>
            </a:r>
            <a:r>
              <a:rPr sz="1200" spc="-30" dirty="0">
                <a:latin typeface="Comfortaa"/>
                <a:cs typeface="Verdana"/>
              </a:rPr>
              <a:t>у  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5" dirty="0">
                <a:latin typeface="Comfortaa"/>
                <a:cs typeface="Verdana"/>
              </a:rPr>
              <a:t>е</a:t>
            </a:r>
            <a:r>
              <a:rPr sz="1200" spc="25" dirty="0">
                <a:latin typeface="Comfortaa"/>
                <a:cs typeface="Verdana"/>
              </a:rPr>
              <a:t>д</a:t>
            </a:r>
            <a:r>
              <a:rPr sz="1200" spc="-45" dirty="0">
                <a:latin typeface="Comfortaa"/>
                <a:cs typeface="Verdana"/>
              </a:rPr>
              <a:t>у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20" dirty="0">
                <a:latin typeface="Comfortaa"/>
                <a:cs typeface="Verdana"/>
              </a:rPr>
              <a:t>ж</a:t>
            </a:r>
            <a:r>
              <a:rPr sz="1200" spc="25" dirty="0">
                <a:latin typeface="Comfortaa"/>
                <a:cs typeface="Verdana"/>
              </a:rPr>
              <a:t>д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5" dirty="0">
                <a:latin typeface="Comfortaa"/>
                <a:cs typeface="Verdana"/>
              </a:rPr>
              <a:t>я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50" dirty="0">
                <a:latin typeface="Comfortaa"/>
                <a:cs typeface="Verdana"/>
              </a:rPr>
              <a:t>и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-5" dirty="0">
                <a:latin typeface="Comfortaa"/>
                <a:cs typeface="Verdana"/>
              </a:rPr>
              <a:t>г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5" dirty="0">
                <a:latin typeface="Comfortaa"/>
                <a:cs typeface="Verdana"/>
              </a:rPr>
              <a:t>я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15" dirty="0">
                <a:latin typeface="Comfortaa"/>
                <a:cs typeface="Verdana"/>
              </a:rPr>
              <a:t>а  </a:t>
            </a:r>
            <a:r>
              <a:rPr sz="1200" spc="5" dirty="0">
                <a:latin typeface="Comfortaa"/>
                <a:cs typeface="Verdana"/>
              </a:rPr>
              <a:t>чрезвычайные </a:t>
            </a:r>
            <a:r>
              <a:rPr sz="1200" spc="-10" dirty="0">
                <a:latin typeface="Comfortaa"/>
                <a:cs typeface="Verdana"/>
              </a:rPr>
              <a:t>ситуации, </a:t>
            </a:r>
            <a:r>
              <a:rPr sz="1200" spc="5" dirty="0">
                <a:latin typeface="Comfortaa"/>
                <a:cs typeface="Verdana"/>
              </a:rPr>
              <a:t>способствуя </a:t>
            </a:r>
            <a:r>
              <a:rPr sz="1200" spc="10" dirty="0">
                <a:latin typeface="Comfortaa"/>
                <a:cs typeface="Verdana"/>
              </a:rPr>
              <a:t> </a:t>
            </a:r>
            <a:r>
              <a:rPr sz="1200" spc="40" dirty="0">
                <a:latin typeface="Comfortaa"/>
                <a:cs typeface="Verdana"/>
              </a:rPr>
              <a:t>б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5" dirty="0">
                <a:latin typeface="Comfortaa"/>
                <a:cs typeface="Verdana"/>
              </a:rPr>
              <a:t>з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50" dirty="0">
                <a:latin typeface="Comfortaa"/>
                <a:cs typeface="Verdana"/>
              </a:rPr>
              <a:t>и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50" dirty="0">
                <a:latin typeface="Comfortaa"/>
                <a:cs typeface="Verdana"/>
              </a:rPr>
              <a:t>и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0" dirty="0">
                <a:latin typeface="Comfortaa"/>
                <a:cs typeface="Verdana"/>
              </a:rPr>
              <a:t>э</a:t>
            </a:r>
            <a:r>
              <a:rPr sz="1200" spc="-65" dirty="0">
                <a:latin typeface="Comfortaa"/>
                <a:cs typeface="Verdana"/>
              </a:rPr>
              <a:t>фф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-30" dirty="0">
                <a:latin typeface="Comfortaa"/>
                <a:cs typeface="Verdana"/>
              </a:rPr>
              <a:t>кт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35" dirty="0">
                <a:latin typeface="Comfortaa"/>
                <a:cs typeface="Verdana"/>
              </a:rPr>
              <a:t>и  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-55" dirty="0">
                <a:latin typeface="Comfortaa"/>
                <a:cs typeface="Verdana"/>
              </a:rPr>
              <a:t>т</a:t>
            </a:r>
            <a:r>
              <a:rPr sz="1200" spc="5" dirty="0">
                <a:latin typeface="Comfortaa"/>
                <a:cs typeface="Verdana"/>
              </a:rPr>
              <a:t>ел</a:t>
            </a:r>
            <a:r>
              <a:rPr sz="1200" spc="-15" dirty="0">
                <a:latin typeface="Comfortaa"/>
                <a:cs typeface="Verdana"/>
              </a:rPr>
              <a:t>ь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15" dirty="0">
                <a:latin typeface="Comfortaa"/>
                <a:cs typeface="Verdana"/>
              </a:rPr>
              <a:t>ы</a:t>
            </a:r>
            <a:r>
              <a:rPr sz="1200" spc="-70" dirty="0">
                <a:latin typeface="Comfortaa"/>
                <a:cs typeface="Verdana"/>
              </a:rPr>
              <a:t>х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5" dirty="0">
                <a:latin typeface="Comfortaa"/>
                <a:cs typeface="Verdana"/>
              </a:rPr>
              <a:t>ц</a:t>
            </a:r>
            <a:r>
              <a:rPr sz="1200" spc="45" dirty="0">
                <a:latin typeface="Comfortaa"/>
                <a:cs typeface="Verdana"/>
              </a:rPr>
              <a:t>ий</a:t>
            </a:r>
            <a:r>
              <a:rPr sz="1200" spc="-160" dirty="0">
                <a:latin typeface="Comfortaa"/>
                <a:cs typeface="Verdana"/>
              </a:rPr>
              <a:t>.</a:t>
            </a:r>
            <a:endParaRPr sz="1200" dirty="0">
              <a:latin typeface="Comforta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5350" y="672071"/>
            <a:ext cx="159980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20" dirty="0">
                <a:solidFill>
                  <a:schemeClr val="tx1"/>
                </a:solidFill>
                <a:latin typeface="Comfortaa"/>
              </a:rPr>
              <a:t>Заключение</a:t>
            </a:r>
            <a:endParaRPr sz="2000" dirty="0">
              <a:solidFill>
                <a:schemeClr val="tx1"/>
              </a:solidFill>
              <a:latin typeface="Comfortaa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1708D4-4B41-7B5F-BDC9-A179B105F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0"/>
            <a:ext cx="6972300" cy="3946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3E165A-8616-1817-7233-6F6CACB60D72}"/>
              </a:ext>
            </a:extLst>
          </p:cNvPr>
          <p:cNvSpPr txBox="1"/>
          <p:nvPr/>
        </p:nvSpPr>
        <p:spPr>
          <a:xfrm>
            <a:off x="519641" y="181292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de Next-Trial Book" pitchFamily="50" charset="0"/>
              </a:rPr>
              <a:t>Кирилл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B0DCFC-4D3F-88A0-BAAF-838140B45E47}"/>
              </a:ext>
            </a:extLst>
          </p:cNvPr>
          <p:cNvSpPr txBox="1"/>
          <p:nvPr/>
        </p:nvSpPr>
        <p:spPr>
          <a:xfrm>
            <a:off x="3096070" y="181748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de Next-Trial Book" pitchFamily="50" charset="0"/>
              </a:rPr>
              <a:t>Олег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C7C80-E04A-1CD5-179B-B9F69F40E5CD}"/>
              </a:ext>
            </a:extLst>
          </p:cNvPr>
          <p:cNvSpPr txBox="1"/>
          <p:nvPr/>
        </p:nvSpPr>
        <p:spPr>
          <a:xfrm>
            <a:off x="5162550" y="1817484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de Next-Trial Book" pitchFamily="50" charset="0"/>
              </a:rPr>
              <a:t>Александр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6723E9-604B-094C-4A52-15FE9DC22B17}"/>
              </a:ext>
            </a:extLst>
          </p:cNvPr>
          <p:cNvSpPr txBox="1"/>
          <p:nvPr/>
        </p:nvSpPr>
        <p:spPr>
          <a:xfrm>
            <a:off x="4102234" y="3484944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de Next-Trial Book" pitchFamily="50" charset="0"/>
              </a:rPr>
              <a:t>Ярослав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4E663-EFD6-DDD5-18F5-607406596906}"/>
              </a:ext>
            </a:extLst>
          </p:cNvPr>
          <p:cNvSpPr txBox="1"/>
          <p:nvPr/>
        </p:nvSpPr>
        <p:spPr>
          <a:xfrm>
            <a:off x="1809750" y="348494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ode Next-Trial Book" pitchFamily="50" charset="0"/>
              </a:rPr>
              <a:t>Виктор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C243580-2EED-4C7D-2BEF-8A664DF8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850" y="0"/>
            <a:ext cx="3930650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/>
          <p:nvPr/>
        </p:nvSpPr>
        <p:spPr>
          <a:xfrm>
            <a:off x="-14291" y="208965"/>
            <a:ext cx="6967855" cy="3523615"/>
          </a:xfrm>
          <a:custGeom>
            <a:avLst/>
            <a:gdLst/>
            <a:ahLst/>
            <a:cxnLst/>
            <a:rect l="l" t="t" r="r" b="b"/>
            <a:pathLst>
              <a:path w="6967855" h="3523615">
                <a:moveTo>
                  <a:pt x="6967677" y="3504349"/>
                </a:moveTo>
                <a:lnTo>
                  <a:pt x="0" y="3504349"/>
                </a:lnTo>
                <a:lnTo>
                  <a:pt x="0" y="3523386"/>
                </a:lnTo>
                <a:lnTo>
                  <a:pt x="6967677" y="3523386"/>
                </a:lnTo>
                <a:lnTo>
                  <a:pt x="6967677" y="3504349"/>
                </a:lnTo>
                <a:close/>
              </a:path>
              <a:path w="6967855" h="3523615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02429" y="272897"/>
            <a:ext cx="2424952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000" b="1" spc="25" dirty="0">
                <a:solidFill>
                  <a:schemeClr val="tx1"/>
                </a:solidFill>
                <a:latin typeface="Comfortaa"/>
              </a:rPr>
              <a:t>Актуальность</a:t>
            </a:r>
            <a:endParaRPr sz="2000" b="1" dirty="0">
              <a:solidFill>
                <a:schemeClr val="tx1"/>
              </a:solidFill>
              <a:latin typeface="Comforta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6937" y="659994"/>
            <a:ext cx="3365490" cy="313912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indent="268288" algn="just">
              <a:lnSpc>
                <a:spcPct val="125000"/>
              </a:lnSpc>
              <a:buFont typeface="Wingdings" panose="05000000000000000000" pitchFamily="2" charset="2"/>
              <a:buChar char="q"/>
              <a:tabLst>
                <a:tab pos="268288" algn="l"/>
              </a:tabLst>
            </a:pPr>
            <a:r>
              <a:rPr lang="ru-RU" sz="1200" dirty="0">
                <a:effectLst/>
                <a:latin typeface="Comfortaa"/>
                <a:ea typeface="Times New Roman" panose="02020603050405020304" pitchFamily="18" charset="0"/>
              </a:rPr>
              <a:t>Работа беспилотного летательного аппарата заключается в обнаружении и спасении людей, попавших в ЧС.</a:t>
            </a:r>
          </a:p>
          <a:p>
            <a:pPr indent="268288" algn="just">
              <a:lnSpc>
                <a:spcPct val="125000"/>
              </a:lnSpc>
              <a:buFont typeface="Wingdings" panose="05000000000000000000" pitchFamily="2" charset="2"/>
              <a:buChar char="q"/>
              <a:tabLst>
                <a:tab pos="268288" algn="l"/>
              </a:tabLst>
            </a:pPr>
            <a:r>
              <a:rPr lang="ru-RU" sz="1200" dirty="0">
                <a:effectLst/>
                <a:latin typeface="Comfortaa"/>
                <a:ea typeface="Times New Roman" panose="02020603050405020304" pitchFamily="18" charset="0"/>
              </a:rPr>
              <a:t>Беспилотник запускается с базы МЧС в непредвиденных ситуациях, например, когда есть необходимость обнаружить потерянных людей в лесах. Пролетая на низкой скорости, он анализирует, ищет опознавательные знаки, которые должна оставить группа, потерпевшая бедствие. </a:t>
            </a:r>
          </a:p>
          <a:p>
            <a:pPr indent="268288" algn="just">
              <a:lnSpc>
                <a:spcPct val="125000"/>
              </a:lnSpc>
              <a:buFont typeface="Wingdings" panose="05000000000000000000" pitchFamily="2" charset="2"/>
              <a:buChar char="q"/>
              <a:tabLst>
                <a:tab pos="268288" algn="l"/>
              </a:tabLst>
            </a:pPr>
            <a:r>
              <a:rPr lang="ru-RU" sz="1200" dirty="0">
                <a:effectLst/>
                <a:latin typeface="Comfortaa"/>
                <a:ea typeface="Times New Roman" panose="02020603050405020304" pitchFamily="18" charset="0"/>
              </a:rPr>
              <a:t>С беспилотника также будет отправлен сигнал на базу МЧС, в каком квадрате люди и какой знак они указали.</a:t>
            </a:r>
          </a:p>
          <a:p>
            <a:pPr marL="12700" marR="5080" algn="just">
              <a:lnSpc>
                <a:spcPct val="101200"/>
              </a:lnSpc>
              <a:spcBef>
                <a:spcPts val="85"/>
              </a:spcBef>
            </a:pPr>
            <a:endParaRPr sz="8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3B5E22-FCA3-A45D-9802-1DBA2947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35" y="-409699"/>
            <a:ext cx="2714594" cy="4616061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9556" y="136525"/>
            <a:ext cx="7193853" cy="4208468"/>
            <a:chOff x="0" y="208965"/>
            <a:chExt cx="7193853" cy="4208468"/>
          </a:xfrm>
        </p:grpSpPr>
        <p:sp>
          <p:nvSpPr>
            <p:cNvPr id="3" name="object 3"/>
            <p:cNvSpPr/>
            <p:nvPr/>
          </p:nvSpPr>
          <p:spPr>
            <a:xfrm flipH="1">
              <a:off x="5000594" y="2345428"/>
              <a:ext cx="2193259" cy="2072005"/>
            </a:xfrm>
            <a:custGeom>
              <a:avLst/>
              <a:gdLst/>
              <a:ahLst/>
              <a:cxnLst/>
              <a:rect l="l" t="t" r="r" b="b"/>
              <a:pathLst>
                <a:path w="1969135" h="2072004">
                  <a:moveTo>
                    <a:pt x="0" y="0"/>
                  </a:moveTo>
                  <a:lnTo>
                    <a:pt x="73283" y="15656"/>
                  </a:lnTo>
                  <a:lnTo>
                    <a:pt x="116128" y="28142"/>
                  </a:lnTo>
                  <a:lnTo>
                    <a:pt x="157818" y="42678"/>
                  </a:lnTo>
                  <a:lnTo>
                    <a:pt x="198392" y="59193"/>
                  </a:lnTo>
                  <a:lnTo>
                    <a:pt x="237889" y="77621"/>
                  </a:lnTo>
                  <a:lnTo>
                    <a:pt x="276346" y="97893"/>
                  </a:lnTo>
                  <a:lnTo>
                    <a:pt x="313803" y="119941"/>
                  </a:lnTo>
                  <a:lnTo>
                    <a:pt x="350297" y="143696"/>
                  </a:lnTo>
                  <a:lnTo>
                    <a:pt x="385868" y="169090"/>
                  </a:lnTo>
                  <a:lnTo>
                    <a:pt x="420553" y="196055"/>
                  </a:lnTo>
                  <a:lnTo>
                    <a:pt x="454392" y="224522"/>
                  </a:lnTo>
                  <a:lnTo>
                    <a:pt x="487422" y="254424"/>
                  </a:lnTo>
                  <a:lnTo>
                    <a:pt x="519682" y="285691"/>
                  </a:lnTo>
                  <a:lnTo>
                    <a:pt x="551212" y="318256"/>
                  </a:lnTo>
                  <a:lnTo>
                    <a:pt x="582048" y="352050"/>
                  </a:lnTo>
                  <a:lnTo>
                    <a:pt x="612230" y="387006"/>
                  </a:lnTo>
                  <a:lnTo>
                    <a:pt x="641796" y="423054"/>
                  </a:lnTo>
                  <a:lnTo>
                    <a:pt x="670785" y="460126"/>
                  </a:lnTo>
                  <a:lnTo>
                    <a:pt x="699235" y="498154"/>
                  </a:lnTo>
                  <a:lnTo>
                    <a:pt x="727185" y="537071"/>
                  </a:lnTo>
                  <a:lnTo>
                    <a:pt x="754673" y="576807"/>
                  </a:lnTo>
                  <a:lnTo>
                    <a:pt x="781737" y="617294"/>
                  </a:lnTo>
                  <a:lnTo>
                    <a:pt x="808417" y="658464"/>
                  </a:lnTo>
                  <a:lnTo>
                    <a:pt x="834750" y="700248"/>
                  </a:lnTo>
                  <a:lnTo>
                    <a:pt x="860775" y="742580"/>
                  </a:lnTo>
                  <a:lnTo>
                    <a:pt x="886531" y="785389"/>
                  </a:lnTo>
                  <a:lnTo>
                    <a:pt x="912056" y="828607"/>
                  </a:lnTo>
                  <a:lnTo>
                    <a:pt x="937388" y="872168"/>
                  </a:lnTo>
                  <a:lnTo>
                    <a:pt x="962567" y="916001"/>
                  </a:lnTo>
                  <a:lnTo>
                    <a:pt x="987630" y="960040"/>
                  </a:lnTo>
                  <a:lnTo>
                    <a:pt x="1012616" y="1004215"/>
                  </a:lnTo>
                  <a:lnTo>
                    <a:pt x="1037563" y="1048458"/>
                  </a:lnTo>
                  <a:lnTo>
                    <a:pt x="1062511" y="1092701"/>
                  </a:lnTo>
                  <a:lnTo>
                    <a:pt x="1087497" y="1136876"/>
                  </a:lnTo>
                  <a:lnTo>
                    <a:pt x="1112560" y="1180915"/>
                  </a:lnTo>
                  <a:lnTo>
                    <a:pt x="1137738" y="1224748"/>
                  </a:lnTo>
                  <a:lnTo>
                    <a:pt x="1163071" y="1268308"/>
                  </a:lnTo>
                  <a:lnTo>
                    <a:pt x="1188596" y="1311527"/>
                  </a:lnTo>
                  <a:lnTo>
                    <a:pt x="1214352" y="1354336"/>
                  </a:lnTo>
                  <a:lnTo>
                    <a:pt x="1240377" y="1396667"/>
                  </a:lnTo>
                  <a:lnTo>
                    <a:pt x="1266710" y="1438452"/>
                  </a:lnTo>
                  <a:lnTo>
                    <a:pt x="1293389" y="1479622"/>
                  </a:lnTo>
                  <a:lnTo>
                    <a:pt x="1320454" y="1520109"/>
                  </a:lnTo>
                  <a:lnTo>
                    <a:pt x="1347942" y="1559845"/>
                  </a:lnTo>
                  <a:lnTo>
                    <a:pt x="1375891" y="1598761"/>
                  </a:lnTo>
                  <a:lnTo>
                    <a:pt x="1404341" y="1636790"/>
                  </a:lnTo>
                  <a:lnTo>
                    <a:pt x="1433330" y="1673862"/>
                  </a:lnTo>
                  <a:lnTo>
                    <a:pt x="1462897" y="1709910"/>
                  </a:lnTo>
                  <a:lnTo>
                    <a:pt x="1493079" y="1744866"/>
                  </a:lnTo>
                  <a:lnTo>
                    <a:pt x="1523915" y="1778660"/>
                  </a:lnTo>
                  <a:lnTo>
                    <a:pt x="1555444" y="1811225"/>
                  </a:lnTo>
                  <a:lnTo>
                    <a:pt x="1587705" y="1842492"/>
                  </a:lnTo>
                  <a:lnTo>
                    <a:pt x="1620735" y="1872394"/>
                  </a:lnTo>
                  <a:lnTo>
                    <a:pt x="1654574" y="1900861"/>
                  </a:lnTo>
                  <a:lnTo>
                    <a:pt x="1689259" y="1927826"/>
                  </a:lnTo>
                  <a:lnTo>
                    <a:pt x="1724830" y="1953220"/>
                  </a:lnTo>
                  <a:lnTo>
                    <a:pt x="1761324" y="1976975"/>
                  </a:lnTo>
                  <a:lnTo>
                    <a:pt x="1798781" y="1999023"/>
                  </a:lnTo>
                  <a:lnTo>
                    <a:pt x="1837238" y="2019295"/>
                  </a:lnTo>
                  <a:lnTo>
                    <a:pt x="1876734" y="2037723"/>
                  </a:lnTo>
                  <a:lnTo>
                    <a:pt x="1917309" y="2054238"/>
                  </a:lnTo>
                  <a:lnTo>
                    <a:pt x="1958999" y="2068774"/>
                  </a:lnTo>
                  <a:lnTo>
                    <a:pt x="1968923" y="2071666"/>
                  </a:lnTo>
                </a:path>
              </a:pathLst>
            </a:custGeom>
            <a:ln w="9518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08965"/>
              <a:ext cx="6967855" cy="3523615"/>
            </a:xfrm>
            <a:custGeom>
              <a:avLst/>
              <a:gdLst/>
              <a:ahLst/>
              <a:cxnLst/>
              <a:rect l="l" t="t" r="r" b="b"/>
              <a:pathLst>
                <a:path w="6967855" h="3523615">
                  <a:moveTo>
                    <a:pt x="6967677" y="3504349"/>
                  </a:moveTo>
                  <a:lnTo>
                    <a:pt x="0" y="3504349"/>
                  </a:lnTo>
                  <a:lnTo>
                    <a:pt x="0" y="3523386"/>
                  </a:lnTo>
                  <a:lnTo>
                    <a:pt x="6967677" y="3523386"/>
                  </a:lnTo>
                  <a:lnTo>
                    <a:pt x="6967677" y="3504349"/>
                  </a:lnTo>
                  <a:close/>
                </a:path>
                <a:path w="6967855" h="3523615">
                  <a:moveTo>
                    <a:pt x="6967677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6967677" y="19037"/>
                  </a:lnTo>
                  <a:lnTo>
                    <a:pt x="6967677" y="0"/>
                  </a:lnTo>
                  <a:close/>
                </a:path>
              </a:pathLst>
            </a:custGeom>
            <a:solidFill>
              <a:srgbClr val="33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67150" y="505815"/>
            <a:ext cx="2501152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" sz="2000" b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Проблема</a:t>
            </a:r>
            <a:endParaRPr lang="ru-RU" sz="2000" dirty="0">
              <a:solidFill>
                <a:schemeClr val="tx1"/>
              </a:solidFill>
              <a:latin typeface="Code Next-Trial Book" pitchFamily="50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3226" y="828980"/>
            <a:ext cx="3429000" cy="16021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>
              <a:lnSpc>
                <a:spcPct val="125000"/>
              </a:lnSpc>
              <a:spcBef>
                <a:spcPts val="85"/>
              </a:spcBef>
              <a:tabLst>
                <a:tab pos="446088" algn="l"/>
              </a:tabLst>
            </a:pPr>
            <a:endParaRPr lang="ru-RU" sz="1200" spc="15" dirty="0">
              <a:latin typeface="Comfortaa"/>
              <a:ea typeface="Yu Gothic UI Light" panose="020B0300000000000000" pitchFamily="34" charset="-128"/>
              <a:cs typeface="MV Boli" panose="02000500030200090000" pitchFamily="2" charset="0"/>
            </a:endParaRPr>
          </a:p>
          <a:p>
            <a:pPr marR="5080">
              <a:lnSpc>
                <a:spcPct val="125000"/>
              </a:lnSpc>
              <a:spcBef>
                <a:spcPts val="85"/>
              </a:spcBef>
              <a:tabLst>
                <a:tab pos="446088" algn="l"/>
              </a:tabLst>
            </a:pPr>
            <a:r>
              <a:rPr lang="ru-RU" sz="1200" spc="15" dirty="0">
                <a:latin typeface="Comfortaa"/>
                <a:ea typeface="Yu Gothic UI Light" panose="020B0300000000000000" pitchFamily="34" charset="-128"/>
                <a:cs typeface="MV Boli" panose="02000500030200090000" pitchFamily="2" charset="0"/>
                <a:sym typeface="Comfortaa"/>
              </a:rPr>
              <a:t>Создание проекта обусловлено необходимостью проведения мониторинга и разведки территории </a:t>
            </a:r>
            <a:r>
              <a:rPr lang="ru-RU" sz="1200" spc="15" dirty="0">
                <a:latin typeface="Comfortaa"/>
                <a:ea typeface="Yu Gothic UI Light" panose="020B0300000000000000" pitchFamily="34" charset="-128"/>
                <a:cs typeface="MV Boli" panose="02000500030200090000" pitchFamily="2" charset="0"/>
              </a:rPr>
              <a:t>обнаружения возможных угроз и опасностей, а также осуществлять доставку необходимых материалов и оборудования на место ЧС. </a:t>
            </a:r>
          </a:p>
          <a:p>
            <a:pPr marR="5080" indent="268288">
              <a:lnSpc>
                <a:spcPct val="101200"/>
              </a:lnSpc>
              <a:spcBef>
                <a:spcPts val="85"/>
              </a:spcBef>
              <a:buFont typeface="Wingdings" panose="05000000000000000000" pitchFamily="2" charset="2"/>
              <a:buChar char="q"/>
              <a:tabLst>
                <a:tab pos="446088" algn="l"/>
              </a:tabLst>
            </a:pPr>
            <a:endParaRPr lang="ru-RU" sz="1200" dirty="0">
              <a:latin typeface="Comfortaa"/>
              <a:ea typeface="Yu Gothic UI Light" panose="020B0300000000000000" pitchFamily="34" charset="-128"/>
              <a:cs typeface="MV Boli" panose="02000500030200090000" pitchFamily="2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19551" y="898525"/>
            <a:ext cx="2952990" cy="3021594"/>
            <a:chOff x="4224895" y="1192159"/>
            <a:chExt cx="2747645" cy="2727960"/>
          </a:xfrm>
        </p:grpSpPr>
        <p:sp>
          <p:nvSpPr>
            <p:cNvPr id="3" name="object 3"/>
            <p:cNvSpPr/>
            <p:nvPr/>
          </p:nvSpPr>
          <p:spPr>
            <a:xfrm>
              <a:off x="4969718" y="2135830"/>
              <a:ext cx="1998345" cy="1779270"/>
            </a:xfrm>
            <a:custGeom>
              <a:avLst/>
              <a:gdLst/>
              <a:ahLst/>
              <a:cxnLst/>
              <a:rect l="l" t="t" r="r" b="b"/>
              <a:pathLst>
                <a:path w="1998345" h="1779270">
                  <a:moveTo>
                    <a:pt x="1997967" y="0"/>
                  </a:moveTo>
                  <a:lnTo>
                    <a:pt x="1956211" y="4509"/>
                  </a:lnTo>
                  <a:lnTo>
                    <a:pt x="1906327" y="12154"/>
                  </a:lnTo>
                  <a:lnTo>
                    <a:pt x="1857838" y="21837"/>
                  </a:lnTo>
                  <a:lnTo>
                    <a:pt x="1810698" y="33491"/>
                  </a:lnTo>
                  <a:lnTo>
                    <a:pt x="1764864" y="47052"/>
                  </a:lnTo>
                  <a:lnTo>
                    <a:pt x="1720289" y="62452"/>
                  </a:lnTo>
                  <a:lnTo>
                    <a:pt x="1676929" y="79627"/>
                  </a:lnTo>
                  <a:lnTo>
                    <a:pt x="1634739" y="98511"/>
                  </a:lnTo>
                  <a:lnTo>
                    <a:pt x="1593674" y="119037"/>
                  </a:lnTo>
                  <a:lnTo>
                    <a:pt x="1553689" y="141141"/>
                  </a:lnTo>
                  <a:lnTo>
                    <a:pt x="1514738" y="164757"/>
                  </a:lnTo>
                  <a:lnTo>
                    <a:pt x="1476778" y="189818"/>
                  </a:lnTo>
                  <a:lnTo>
                    <a:pt x="1439762" y="216260"/>
                  </a:lnTo>
                  <a:lnTo>
                    <a:pt x="1403646" y="244016"/>
                  </a:lnTo>
                  <a:lnTo>
                    <a:pt x="1368386" y="273020"/>
                  </a:lnTo>
                  <a:lnTo>
                    <a:pt x="1333935" y="303208"/>
                  </a:lnTo>
                  <a:lnTo>
                    <a:pt x="1300249" y="334513"/>
                  </a:lnTo>
                  <a:lnTo>
                    <a:pt x="1267282" y="366869"/>
                  </a:lnTo>
                  <a:lnTo>
                    <a:pt x="1234991" y="400211"/>
                  </a:lnTo>
                  <a:lnTo>
                    <a:pt x="1203330" y="434474"/>
                  </a:lnTo>
                  <a:lnTo>
                    <a:pt x="1172254" y="469590"/>
                  </a:lnTo>
                  <a:lnTo>
                    <a:pt x="1141717" y="505495"/>
                  </a:lnTo>
                  <a:lnTo>
                    <a:pt x="1111676" y="542124"/>
                  </a:lnTo>
                  <a:lnTo>
                    <a:pt x="1082084" y="579409"/>
                  </a:lnTo>
                  <a:lnTo>
                    <a:pt x="1052898" y="617286"/>
                  </a:lnTo>
                  <a:lnTo>
                    <a:pt x="1024071" y="655688"/>
                  </a:lnTo>
                  <a:lnTo>
                    <a:pt x="995560" y="694551"/>
                  </a:lnTo>
                  <a:lnTo>
                    <a:pt x="967318" y="733808"/>
                  </a:lnTo>
                  <a:lnTo>
                    <a:pt x="939301" y="773394"/>
                  </a:lnTo>
                  <a:lnTo>
                    <a:pt x="911465" y="813242"/>
                  </a:lnTo>
                  <a:lnTo>
                    <a:pt x="883763" y="853288"/>
                  </a:lnTo>
                  <a:lnTo>
                    <a:pt x="856151" y="893465"/>
                  </a:lnTo>
                  <a:lnTo>
                    <a:pt x="828584" y="933708"/>
                  </a:lnTo>
                  <a:lnTo>
                    <a:pt x="801018" y="973951"/>
                  </a:lnTo>
                  <a:lnTo>
                    <a:pt x="773406" y="1014128"/>
                  </a:lnTo>
                  <a:lnTo>
                    <a:pt x="745704" y="1054173"/>
                  </a:lnTo>
                  <a:lnTo>
                    <a:pt x="717867" y="1094022"/>
                  </a:lnTo>
                  <a:lnTo>
                    <a:pt x="689851" y="1133607"/>
                  </a:lnTo>
                  <a:lnTo>
                    <a:pt x="661609" y="1172864"/>
                  </a:lnTo>
                  <a:lnTo>
                    <a:pt x="633097" y="1211727"/>
                  </a:lnTo>
                  <a:lnTo>
                    <a:pt x="604271" y="1250130"/>
                  </a:lnTo>
                  <a:lnTo>
                    <a:pt x="575084" y="1288006"/>
                  </a:lnTo>
                  <a:lnTo>
                    <a:pt x="545493" y="1325292"/>
                  </a:lnTo>
                  <a:lnTo>
                    <a:pt x="515451" y="1361920"/>
                  </a:lnTo>
                  <a:lnTo>
                    <a:pt x="484915" y="1397825"/>
                  </a:lnTo>
                  <a:lnTo>
                    <a:pt x="453838" y="1432942"/>
                  </a:lnTo>
                  <a:lnTo>
                    <a:pt x="422177" y="1467204"/>
                  </a:lnTo>
                  <a:lnTo>
                    <a:pt x="389886" y="1500546"/>
                  </a:lnTo>
                  <a:lnTo>
                    <a:pt x="356920" y="1532903"/>
                  </a:lnTo>
                  <a:lnTo>
                    <a:pt x="323234" y="1564207"/>
                  </a:lnTo>
                  <a:lnTo>
                    <a:pt x="288783" y="1594395"/>
                  </a:lnTo>
                  <a:lnTo>
                    <a:pt x="253522" y="1623400"/>
                  </a:lnTo>
                  <a:lnTo>
                    <a:pt x="217406" y="1651156"/>
                  </a:lnTo>
                  <a:lnTo>
                    <a:pt x="180391" y="1677597"/>
                  </a:lnTo>
                  <a:lnTo>
                    <a:pt x="142430" y="1702658"/>
                  </a:lnTo>
                  <a:lnTo>
                    <a:pt x="103480" y="1726274"/>
                  </a:lnTo>
                  <a:lnTo>
                    <a:pt x="63495" y="1748378"/>
                  </a:lnTo>
                  <a:lnTo>
                    <a:pt x="22429" y="1768905"/>
                  </a:lnTo>
                  <a:lnTo>
                    <a:pt x="0" y="1778944"/>
                  </a:lnTo>
                </a:path>
              </a:pathLst>
            </a:custGeom>
            <a:ln w="9518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4895" y="1192159"/>
              <a:ext cx="1990724" cy="1990724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240703-2CB2-6BD4-7858-DC1504B3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957" y="-1"/>
            <a:ext cx="3946525" cy="39465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208736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714165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4412" y="1244739"/>
            <a:ext cx="3361842" cy="187609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325120">
              <a:lnSpc>
                <a:spcPct val="125000"/>
              </a:lnSpc>
              <a:tabLst>
                <a:tab pos="446088" algn="l"/>
              </a:tabLst>
            </a:pPr>
            <a:r>
              <a:rPr lang="ru-RU" sz="1400" spc="90" dirty="0">
                <a:latin typeface="Comfortaa"/>
                <a:cs typeface="Verdana"/>
              </a:rPr>
              <a:t>Р</a:t>
            </a:r>
            <a:r>
              <a:rPr lang="ru-RU" sz="1400" spc="-35" dirty="0">
                <a:latin typeface="Comfortaa"/>
                <a:cs typeface="Verdana"/>
              </a:rPr>
              <a:t>а</a:t>
            </a:r>
            <a:r>
              <a:rPr lang="ru-RU" sz="1400" spc="5" dirty="0">
                <a:latin typeface="Comfortaa"/>
                <a:cs typeface="Verdana"/>
              </a:rPr>
              <a:t>з</a:t>
            </a:r>
            <a:r>
              <a:rPr lang="ru-RU" sz="1400" spc="60" dirty="0">
                <a:latin typeface="Comfortaa"/>
                <a:cs typeface="Verdana"/>
              </a:rPr>
              <a:t>р</a:t>
            </a:r>
            <a:r>
              <a:rPr lang="ru-RU" sz="1400" spc="-25" dirty="0">
                <a:latin typeface="Comfortaa"/>
                <a:cs typeface="Verdana"/>
              </a:rPr>
              <a:t>а</a:t>
            </a:r>
            <a:r>
              <a:rPr lang="ru-RU" sz="1400" spc="40" dirty="0">
                <a:latin typeface="Comfortaa"/>
                <a:cs typeface="Verdana"/>
              </a:rPr>
              <a:t>б</a:t>
            </a:r>
            <a:r>
              <a:rPr lang="ru-RU" sz="1400" spc="5" dirty="0">
                <a:latin typeface="Comfortaa"/>
                <a:cs typeface="Verdana"/>
              </a:rPr>
              <a:t>о</a:t>
            </a:r>
            <a:r>
              <a:rPr lang="ru-RU" sz="1400" spc="-30" dirty="0">
                <a:latin typeface="Comfortaa"/>
                <a:cs typeface="Verdana"/>
              </a:rPr>
              <a:t>тк</a:t>
            </a:r>
            <a:r>
              <a:rPr lang="ru-RU" sz="1400" spc="-20" dirty="0">
                <a:latin typeface="Comfortaa"/>
                <a:cs typeface="Verdana"/>
              </a:rPr>
              <a:t>а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sz="1400" spc="90" dirty="0">
                <a:latin typeface="Comfortaa"/>
                <a:cs typeface="Verdana"/>
              </a:rPr>
              <a:t>м</a:t>
            </a:r>
            <a:r>
              <a:rPr sz="1400" spc="25" dirty="0">
                <a:latin typeface="Comfortaa"/>
                <a:cs typeface="Verdana"/>
              </a:rPr>
              <a:t>од</a:t>
            </a:r>
            <a:r>
              <a:rPr sz="1400" spc="-65" dirty="0">
                <a:latin typeface="Comfortaa"/>
                <a:cs typeface="Verdana"/>
              </a:rPr>
              <a:t>у</a:t>
            </a:r>
            <a:r>
              <a:rPr sz="1400" spc="5" dirty="0">
                <a:latin typeface="Comfortaa"/>
                <a:cs typeface="Verdana"/>
              </a:rPr>
              <a:t>л</a:t>
            </a:r>
            <a:r>
              <a:rPr sz="1400" spc="-15" dirty="0">
                <a:latin typeface="Comfortaa"/>
                <a:cs typeface="Verdana"/>
              </a:rPr>
              <a:t>ь</a:t>
            </a:r>
            <a:r>
              <a:rPr sz="1400" spc="30" dirty="0">
                <a:latin typeface="Comfortaa"/>
                <a:cs typeface="Verdana"/>
              </a:rPr>
              <a:t>н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-30" dirty="0">
                <a:latin typeface="Comfortaa"/>
                <a:cs typeface="Verdana"/>
              </a:rPr>
              <a:t>г</a:t>
            </a:r>
            <a:r>
              <a:rPr sz="1400" spc="30" dirty="0">
                <a:latin typeface="Comfortaa"/>
                <a:cs typeface="Verdana"/>
              </a:rPr>
              <a:t>о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sz="1400" spc="-30" dirty="0">
                <a:latin typeface="Comfortaa"/>
                <a:cs typeface="Verdana"/>
              </a:rPr>
              <a:t>т</a:t>
            </a:r>
            <a:r>
              <a:rPr sz="1400" spc="45" dirty="0">
                <a:latin typeface="Comfortaa"/>
                <a:cs typeface="Verdana"/>
              </a:rPr>
              <a:t>и</a:t>
            </a:r>
            <a:r>
              <a:rPr sz="1400" spc="30" dirty="0">
                <a:latin typeface="Comfortaa"/>
                <a:cs typeface="Verdana"/>
              </a:rPr>
              <a:t>п</a:t>
            </a:r>
            <a:r>
              <a:rPr sz="1400" spc="-20" dirty="0">
                <a:latin typeface="Comfortaa"/>
                <a:cs typeface="Verdana"/>
              </a:rPr>
              <a:t>а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sz="1400" spc="35" dirty="0">
                <a:latin typeface="Comfortaa"/>
                <a:cs typeface="Verdana"/>
              </a:rPr>
              <a:t>Б</a:t>
            </a:r>
            <a:r>
              <a:rPr sz="1400" spc="60" dirty="0">
                <a:latin typeface="Comfortaa"/>
                <a:cs typeface="Verdana"/>
              </a:rPr>
              <a:t>П</a:t>
            </a:r>
            <a:r>
              <a:rPr sz="1400" spc="45" dirty="0">
                <a:latin typeface="Comfortaa"/>
                <a:cs typeface="Verdana"/>
              </a:rPr>
              <a:t>Л</a:t>
            </a:r>
            <a:r>
              <a:rPr sz="1400" spc="40" dirty="0">
                <a:latin typeface="Comfortaa"/>
                <a:cs typeface="Verdana"/>
              </a:rPr>
              <a:t>А  </a:t>
            </a:r>
            <a:r>
              <a:rPr sz="1400" spc="30" dirty="0">
                <a:latin typeface="Comfortaa"/>
                <a:cs typeface="Verdana"/>
              </a:rPr>
              <a:t>п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5" dirty="0">
                <a:latin typeface="Comfortaa"/>
                <a:cs typeface="Verdana"/>
              </a:rPr>
              <a:t>зв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5" dirty="0">
                <a:latin typeface="Comfortaa"/>
                <a:cs typeface="Verdana"/>
              </a:rPr>
              <a:t>л</a:t>
            </a:r>
            <a:r>
              <a:rPr sz="1400" dirty="0">
                <a:latin typeface="Comfortaa"/>
                <a:cs typeface="Verdana"/>
              </a:rPr>
              <a:t>я</a:t>
            </a:r>
            <a:r>
              <a:rPr sz="1400" spc="-5" dirty="0">
                <a:latin typeface="Comfortaa"/>
                <a:cs typeface="Verdana"/>
              </a:rPr>
              <a:t>е</a:t>
            </a:r>
            <a:r>
              <a:rPr sz="1400" spc="-25" dirty="0">
                <a:latin typeface="Comfortaa"/>
                <a:cs typeface="Verdana"/>
              </a:rPr>
              <a:t>т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30" dirty="0">
                <a:latin typeface="Comfortaa"/>
                <a:cs typeface="Verdana"/>
              </a:rPr>
              <a:t>п</a:t>
            </a:r>
            <a:r>
              <a:rPr sz="1400" spc="15" dirty="0">
                <a:latin typeface="Comfortaa"/>
                <a:cs typeface="Verdana"/>
              </a:rPr>
              <a:t>е</a:t>
            </a:r>
            <a:r>
              <a:rPr sz="1400" spc="60" dirty="0">
                <a:latin typeface="Comfortaa"/>
                <a:cs typeface="Verdana"/>
              </a:rPr>
              <a:t>р</a:t>
            </a:r>
            <a:r>
              <a:rPr sz="1400" spc="-25" dirty="0">
                <a:latin typeface="Comfortaa"/>
                <a:cs typeface="Verdana"/>
              </a:rPr>
              <a:t>а</a:t>
            </a:r>
            <a:r>
              <a:rPr sz="1400" spc="-30" dirty="0">
                <a:latin typeface="Comfortaa"/>
                <a:cs typeface="Verdana"/>
              </a:rPr>
              <a:t>т</a:t>
            </a:r>
            <a:r>
              <a:rPr sz="1400" spc="45" dirty="0">
                <a:latin typeface="Comfortaa"/>
                <a:cs typeface="Verdana"/>
              </a:rPr>
              <a:t>и</a:t>
            </a:r>
            <a:r>
              <a:rPr sz="1400" spc="5" dirty="0">
                <a:latin typeface="Comfortaa"/>
                <a:cs typeface="Verdana"/>
              </a:rPr>
              <a:t>в</a:t>
            </a:r>
            <a:r>
              <a:rPr sz="1400" spc="30" dirty="0">
                <a:latin typeface="Comfortaa"/>
                <a:cs typeface="Verdana"/>
              </a:rPr>
              <a:t>но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sz="1400" spc="30" dirty="0">
                <a:latin typeface="Comfortaa"/>
                <a:cs typeface="Verdana"/>
              </a:rPr>
              <a:t>п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5" dirty="0">
                <a:latin typeface="Comfortaa"/>
                <a:cs typeface="Verdana"/>
              </a:rPr>
              <a:t>л</a:t>
            </a:r>
            <a:r>
              <a:rPr sz="1400" spc="-45" dirty="0">
                <a:latin typeface="Comfortaa"/>
                <a:cs typeface="Verdana"/>
              </a:rPr>
              <a:t>у</a:t>
            </a:r>
            <a:r>
              <a:rPr sz="1400" spc="-15" dirty="0">
                <a:latin typeface="Comfortaa"/>
                <a:cs typeface="Verdana"/>
              </a:rPr>
              <a:t>ч</a:t>
            </a:r>
            <a:r>
              <a:rPr sz="1400" spc="-25" dirty="0">
                <a:latin typeface="Comfortaa"/>
                <a:cs typeface="Verdana"/>
              </a:rPr>
              <a:t>а</a:t>
            </a:r>
            <a:r>
              <a:rPr sz="1400" spc="-30" dirty="0">
                <a:latin typeface="Comfortaa"/>
                <a:cs typeface="Verdana"/>
              </a:rPr>
              <a:t>т</a:t>
            </a:r>
            <a:r>
              <a:rPr sz="1400" spc="-10" dirty="0">
                <a:latin typeface="Comfortaa"/>
                <a:cs typeface="Verdana"/>
              </a:rPr>
              <a:t>ь  </a:t>
            </a:r>
            <a:r>
              <a:rPr sz="1400" spc="45" dirty="0">
                <a:latin typeface="Comfortaa"/>
                <a:cs typeface="Verdana"/>
              </a:rPr>
              <a:t>и</a:t>
            </a:r>
            <a:r>
              <a:rPr sz="1400" spc="30" dirty="0">
                <a:latin typeface="Comfortaa"/>
                <a:cs typeface="Verdana"/>
              </a:rPr>
              <a:t>н</a:t>
            </a:r>
            <a:r>
              <a:rPr sz="1400" spc="-65" dirty="0">
                <a:latin typeface="Comfortaa"/>
                <a:cs typeface="Verdana"/>
              </a:rPr>
              <a:t>ф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60" dirty="0">
                <a:latin typeface="Comfortaa"/>
                <a:cs typeface="Verdana"/>
              </a:rPr>
              <a:t>р</a:t>
            </a:r>
            <a:r>
              <a:rPr sz="1400" spc="90" dirty="0">
                <a:latin typeface="Comfortaa"/>
                <a:cs typeface="Verdana"/>
              </a:rPr>
              <a:t>м</a:t>
            </a:r>
            <a:r>
              <a:rPr sz="1400" spc="-25" dirty="0">
                <a:latin typeface="Comfortaa"/>
                <a:cs typeface="Verdana"/>
              </a:rPr>
              <a:t>а</a:t>
            </a:r>
            <a:r>
              <a:rPr sz="1400" spc="35" dirty="0">
                <a:latin typeface="Comfortaa"/>
                <a:cs typeface="Verdana"/>
              </a:rPr>
              <a:t>ц</a:t>
            </a:r>
            <a:r>
              <a:rPr sz="1400" spc="45" dirty="0">
                <a:latin typeface="Comfortaa"/>
                <a:cs typeface="Verdana"/>
              </a:rPr>
              <a:t>и</a:t>
            </a:r>
            <a:r>
              <a:rPr sz="1400" spc="25" dirty="0">
                <a:latin typeface="Comfortaa"/>
                <a:cs typeface="Verdana"/>
              </a:rPr>
              <a:t>ю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sz="1400" spc="30" dirty="0">
                <a:latin typeface="Comfortaa"/>
                <a:cs typeface="Verdana"/>
              </a:rPr>
              <a:t>с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sz="1400" spc="5" dirty="0">
                <a:latin typeface="Comfortaa"/>
                <a:cs typeface="Verdana"/>
              </a:rPr>
              <a:t>в</a:t>
            </a:r>
            <a:r>
              <a:rPr sz="1400" spc="-15" dirty="0">
                <a:latin typeface="Comfortaa"/>
                <a:cs typeface="Verdana"/>
              </a:rPr>
              <a:t>ы</a:t>
            </a:r>
            <a:r>
              <a:rPr sz="1400" spc="20" dirty="0">
                <a:latin typeface="Comfortaa"/>
                <a:cs typeface="Verdana"/>
              </a:rPr>
              <a:t>с</a:t>
            </a:r>
            <a:r>
              <a:rPr sz="1400" spc="5" dirty="0">
                <a:latin typeface="Comfortaa"/>
                <a:cs typeface="Verdana"/>
              </a:rPr>
              <a:t>о</a:t>
            </a:r>
            <a:r>
              <a:rPr sz="1400" spc="-30" dirty="0">
                <a:latin typeface="Comfortaa"/>
                <a:cs typeface="Verdana"/>
              </a:rPr>
              <a:t>т</a:t>
            </a:r>
            <a:r>
              <a:rPr sz="1400" spc="-15" dirty="0">
                <a:latin typeface="Comfortaa"/>
                <a:cs typeface="Verdana"/>
              </a:rPr>
              <a:t>ы</a:t>
            </a:r>
            <a:r>
              <a:rPr sz="1400" spc="-160" dirty="0">
                <a:latin typeface="Comfortaa"/>
                <a:cs typeface="Verdana"/>
              </a:rPr>
              <a:t>,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sz="1400" spc="30" dirty="0">
                <a:latin typeface="Comfortaa"/>
                <a:cs typeface="Verdana"/>
              </a:rPr>
              <a:t>п</a:t>
            </a:r>
            <a:r>
              <a:rPr sz="1400" spc="60" dirty="0">
                <a:latin typeface="Comfortaa"/>
                <a:cs typeface="Verdana"/>
              </a:rPr>
              <a:t>р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5" dirty="0">
                <a:latin typeface="Comfortaa"/>
                <a:cs typeface="Verdana"/>
              </a:rPr>
              <a:t>в</a:t>
            </a:r>
            <a:r>
              <a:rPr sz="1400" spc="25" dirty="0">
                <a:latin typeface="Comfortaa"/>
                <a:cs typeface="Verdana"/>
              </a:rPr>
              <a:t>од</a:t>
            </a:r>
            <a:r>
              <a:rPr sz="1400" spc="45" dirty="0">
                <a:latin typeface="Comfortaa"/>
                <a:cs typeface="Verdana"/>
              </a:rPr>
              <a:t>и</a:t>
            </a:r>
            <a:r>
              <a:rPr sz="1400" spc="-30" dirty="0">
                <a:latin typeface="Comfortaa"/>
                <a:cs typeface="Verdana"/>
              </a:rPr>
              <a:t>т</a:t>
            </a:r>
            <a:r>
              <a:rPr sz="1400" spc="-10" dirty="0">
                <a:latin typeface="Comfortaa"/>
                <a:cs typeface="Verdana"/>
              </a:rPr>
              <a:t>ь  </a:t>
            </a:r>
            <a:r>
              <a:rPr sz="1400" spc="60" dirty="0">
                <a:latin typeface="Comfortaa"/>
                <a:cs typeface="Verdana"/>
              </a:rPr>
              <a:t>р</a:t>
            </a:r>
            <a:r>
              <a:rPr sz="1400" spc="15" dirty="0">
                <a:latin typeface="Comfortaa"/>
                <a:cs typeface="Verdana"/>
              </a:rPr>
              <a:t>е</a:t>
            </a:r>
            <a:r>
              <a:rPr sz="1400" spc="-40" dirty="0">
                <a:latin typeface="Comfortaa"/>
                <a:cs typeface="Verdana"/>
              </a:rPr>
              <a:t>к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-5" dirty="0">
                <a:latin typeface="Comfortaa"/>
                <a:cs typeface="Verdana"/>
              </a:rPr>
              <a:t>г</a:t>
            </a:r>
            <a:r>
              <a:rPr sz="1400" spc="30" dirty="0">
                <a:latin typeface="Comfortaa"/>
                <a:cs typeface="Verdana"/>
              </a:rPr>
              <a:t>н</a:t>
            </a:r>
            <a:r>
              <a:rPr sz="1400" spc="25" dirty="0">
                <a:latin typeface="Comfortaa"/>
                <a:cs typeface="Verdana"/>
              </a:rPr>
              <a:t>ос</a:t>
            </a:r>
            <a:r>
              <a:rPr sz="1400" spc="35" dirty="0">
                <a:latin typeface="Comfortaa"/>
                <a:cs typeface="Verdana"/>
              </a:rPr>
              <a:t>ц</a:t>
            </a:r>
            <a:r>
              <a:rPr sz="1400" spc="45" dirty="0">
                <a:latin typeface="Comfortaa"/>
                <a:cs typeface="Verdana"/>
              </a:rPr>
              <a:t>и</a:t>
            </a:r>
            <a:r>
              <a:rPr sz="1400" spc="60" dirty="0">
                <a:latin typeface="Comfortaa"/>
                <a:cs typeface="Verdana"/>
              </a:rPr>
              <a:t>р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5" dirty="0">
                <a:latin typeface="Comfortaa"/>
                <a:cs typeface="Verdana"/>
              </a:rPr>
              <a:t>в</a:t>
            </a:r>
            <a:r>
              <a:rPr sz="1400" spc="-50" dirty="0">
                <a:latin typeface="Comfortaa"/>
                <a:cs typeface="Verdana"/>
              </a:rPr>
              <a:t>к</a:t>
            </a:r>
            <a:r>
              <a:rPr sz="1400" spc="-40" dirty="0">
                <a:latin typeface="Comfortaa"/>
                <a:cs typeface="Verdana"/>
              </a:rPr>
              <a:t>у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sz="1400" spc="50" dirty="0">
                <a:latin typeface="Comfortaa"/>
                <a:cs typeface="Verdana"/>
              </a:rPr>
              <a:t>и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sz="1400" spc="90" dirty="0">
                <a:latin typeface="Comfortaa"/>
                <a:cs typeface="Verdana"/>
              </a:rPr>
              <a:t>м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30" dirty="0">
                <a:latin typeface="Comfortaa"/>
                <a:cs typeface="Verdana"/>
              </a:rPr>
              <a:t>н</a:t>
            </a:r>
            <a:r>
              <a:rPr sz="1400" spc="45" dirty="0">
                <a:latin typeface="Comfortaa"/>
                <a:cs typeface="Verdana"/>
              </a:rPr>
              <a:t>и</a:t>
            </a:r>
            <a:r>
              <a:rPr sz="1400" spc="-55" dirty="0">
                <a:latin typeface="Comfortaa"/>
                <a:cs typeface="Verdana"/>
              </a:rPr>
              <a:t>т</a:t>
            </a:r>
            <a:r>
              <a:rPr sz="1400" spc="25" dirty="0">
                <a:latin typeface="Comfortaa"/>
                <a:cs typeface="Verdana"/>
              </a:rPr>
              <a:t>о</a:t>
            </a:r>
            <a:r>
              <a:rPr sz="1400" spc="60" dirty="0">
                <a:latin typeface="Comfortaa"/>
                <a:cs typeface="Verdana"/>
              </a:rPr>
              <a:t>р</a:t>
            </a:r>
            <a:r>
              <a:rPr sz="1400" spc="45" dirty="0">
                <a:latin typeface="Comfortaa"/>
                <a:cs typeface="Verdana"/>
              </a:rPr>
              <a:t>и</a:t>
            </a:r>
            <a:r>
              <a:rPr sz="1400" spc="30" dirty="0">
                <a:latin typeface="Comfortaa"/>
                <a:cs typeface="Verdana"/>
              </a:rPr>
              <a:t>н</a:t>
            </a:r>
            <a:r>
              <a:rPr sz="1400" dirty="0">
                <a:latin typeface="Comfortaa"/>
                <a:cs typeface="Verdana"/>
              </a:rPr>
              <a:t>г</a:t>
            </a:r>
            <a:r>
              <a:rPr sz="1400" spc="-95" dirty="0">
                <a:latin typeface="Comfortaa"/>
                <a:cs typeface="Verdana"/>
              </a:rPr>
              <a:t> </a:t>
            </a:r>
            <a:r>
              <a:rPr lang="ru-RU" sz="1400" spc="5" dirty="0">
                <a:latin typeface="Comfortaa"/>
                <a:cs typeface="Verdana"/>
              </a:rPr>
              <a:t>з</a:t>
            </a:r>
            <a:r>
              <a:rPr lang="ru-RU" sz="1400" spc="25" dirty="0">
                <a:latin typeface="Comfortaa"/>
                <a:cs typeface="Verdana"/>
              </a:rPr>
              <a:t>он  </a:t>
            </a:r>
            <a:r>
              <a:rPr lang="ru-RU" sz="1400" dirty="0">
                <a:latin typeface="Comfortaa"/>
                <a:cs typeface="Verdana"/>
              </a:rPr>
              <a:t>бедствий, а также доставлять комплекты для оказания первой помощи в зону ЧС </a:t>
            </a:r>
            <a:r>
              <a:rPr sz="1400" dirty="0">
                <a:latin typeface="Comfortaa"/>
                <a:cs typeface="Verdana"/>
              </a:rPr>
              <a:t>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44080" y="744086"/>
            <a:ext cx="16002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95" dirty="0">
                <a:solidFill>
                  <a:schemeClr val="tx1"/>
                </a:solidFill>
                <a:latin typeface="Comfortaa"/>
              </a:rPr>
              <a:t>Решение</a:t>
            </a:r>
            <a:endParaRPr sz="2000" b="1" dirty="0">
              <a:solidFill>
                <a:schemeClr val="tx1"/>
              </a:solidFill>
              <a:latin typeface="Comfortaa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4049387-065F-77CE-5782-70EB7FCFD67B}"/>
              </a:ext>
            </a:extLst>
          </p:cNvPr>
          <p:cNvSpPr/>
          <p:nvPr/>
        </p:nvSpPr>
        <p:spPr>
          <a:xfrm>
            <a:off x="-558212" y="2697212"/>
            <a:ext cx="1969135" cy="2072005"/>
          </a:xfrm>
          <a:custGeom>
            <a:avLst/>
            <a:gdLst/>
            <a:ahLst/>
            <a:cxnLst/>
            <a:rect l="l" t="t" r="r" b="b"/>
            <a:pathLst>
              <a:path w="1969135" h="2072004">
                <a:moveTo>
                  <a:pt x="0" y="0"/>
                </a:moveTo>
                <a:lnTo>
                  <a:pt x="73283" y="15656"/>
                </a:lnTo>
                <a:lnTo>
                  <a:pt x="116128" y="28142"/>
                </a:lnTo>
                <a:lnTo>
                  <a:pt x="157818" y="42678"/>
                </a:lnTo>
                <a:lnTo>
                  <a:pt x="198392" y="59193"/>
                </a:lnTo>
                <a:lnTo>
                  <a:pt x="237889" y="77621"/>
                </a:lnTo>
                <a:lnTo>
                  <a:pt x="276346" y="97893"/>
                </a:lnTo>
                <a:lnTo>
                  <a:pt x="313803" y="119941"/>
                </a:lnTo>
                <a:lnTo>
                  <a:pt x="350297" y="143696"/>
                </a:lnTo>
                <a:lnTo>
                  <a:pt x="385868" y="169090"/>
                </a:lnTo>
                <a:lnTo>
                  <a:pt x="420553" y="196055"/>
                </a:lnTo>
                <a:lnTo>
                  <a:pt x="454392" y="224522"/>
                </a:lnTo>
                <a:lnTo>
                  <a:pt x="487422" y="254424"/>
                </a:lnTo>
                <a:lnTo>
                  <a:pt x="519682" y="285691"/>
                </a:lnTo>
                <a:lnTo>
                  <a:pt x="551212" y="318256"/>
                </a:lnTo>
                <a:lnTo>
                  <a:pt x="582048" y="352050"/>
                </a:lnTo>
                <a:lnTo>
                  <a:pt x="612230" y="387006"/>
                </a:lnTo>
                <a:lnTo>
                  <a:pt x="641796" y="423054"/>
                </a:lnTo>
                <a:lnTo>
                  <a:pt x="670785" y="460126"/>
                </a:lnTo>
                <a:lnTo>
                  <a:pt x="699235" y="498154"/>
                </a:lnTo>
                <a:lnTo>
                  <a:pt x="727185" y="537071"/>
                </a:lnTo>
                <a:lnTo>
                  <a:pt x="754673" y="576807"/>
                </a:lnTo>
                <a:lnTo>
                  <a:pt x="781737" y="617294"/>
                </a:lnTo>
                <a:lnTo>
                  <a:pt x="808417" y="658464"/>
                </a:lnTo>
                <a:lnTo>
                  <a:pt x="834750" y="700248"/>
                </a:lnTo>
                <a:lnTo>
                  <a:pt x="860775" y="742580"/>
                </a:lnTo>
                <a:lnTo>
                  <a:pt x="886531" y="785389"/>
                </a:lnTo>
                <a:lnTo>
                  <a:pt x="912056" y="828607"/>
                </a:lnTo>
                <a:lnTo>
                  <a:pt x="937388" y="872168"/>
                </a:lnTo>
                <a:lnTo>
                  <a:pt x="962567" y="916001"/>
                </a:lnTo>
                <a:lnTo>
                  <a:pt x="987630" y="960040"/>
                </a:lnTo>
                <a:lnTo>
                  <a:pt x="1012616" y="1004215"/>
                </a:lnTo>
                <a:lnTo>
                  <a:pt x="1037563" y="1048458"/>
                </a:lnTo>
                <a:lnTo>
                  <a:pt x="1062511" y="1092701"/>
                </a:lnTo>
                <a:lnTo>
                  <a:pt x="1087497" y="1136876"/>
                </a:lnTo>
                <a:lnTo>
                  <a:pt x="1112560" y="1180915"/>
                </a:lnTo>
                <a:lnTo>
                  <a:pt x="1137738" y="1224748"/>
                </a:lnTo>
                <a:lnTo>
                  <a:pt x="1163071" y="1268308"/>
                </a:lnTo>
                <a:lnTo>
                  <a:pt x="1188596" y="1311527"/>
                </a:lnTo>
                <a:lnTo>
                  <a:pt x="1214352" y="1354336"/>
                </a:lnTo>
                <a:lnTo>
                  <a:pt x="1240377" y="1396667"/>
                </a:lnTo>
                <a:lnTo>
                  <a:pt x="1266710" y="1438452"/>
                </a:lnTo>
                <a:lnTo>
                  <a:pt x="1293389" y="1479622"/>
                </a:lnTo>
                <a:lnTo>
                  <a:pt x="1320454" y="1520109"/>
                </a:lnTo>
                <a:lnTo>
                  <a:pt x="1347942" y="1559845"/>
                </a:lnTo>
                <a:lnTo>
                  <a:pt x="1375891" y="1598761"/>
                </a:lnTo>
                <a:lnTo>
                  <a:pt x="1404341" y="1636790"/>
                </a:lnTo>
                <a:lnTo>
                  <a:pt x="1433330" y="1673862"/>
                </a:lnTo>
                <a:lnTo>
                  <a:pt x="1462897" y="1709910"/>
                </a:lnTo>
                <a:lnTo>
                  <a:pt x="1493079" y="1744866"/>
                </a:lnTo>
                <a:lnTo>
                  <a:pt x="1523915" y="1778660"/>
                </a:lnTo>
                <a:lnTo>
                  <a:pt x="1555444" y="1811225"/>
                </a:lnTo>
                <a:lnTo>
                  <a:pt x="1587705" y="1842492"/>
                </a:lnTo>
                <a:lnTo>
                  <a:pt x="1620735" y="1872394"/>
                </a:lnTo>
                <a:lnTo>
                  <a:pt x="1654574" y="1900861"/>
                </a:lnTo>
                <a:lnTo>
                  <a:pt x="1689259" y="1927826"/>
                </a:lnTo>
                <a:lnTo>
                  <a:pt x="1724830" y="1953220"/>
                </a:lnTo>
                <a:lnTo>
                  <a:pt x="1761324" y="1976975"/>
                </a:lnTo>
                <a:lnTo>
                  <a:pt x="1798781" y="1999023"/>
                </a:lnTo>
                <a:lnTo>
                  <a:pt x="1837238" y="2019295"/>
                </a:lnTo>
                <a:lnTo>
                  <a:pt x="1876734" y="2037723"/>
                </a:lnTo>
                <a:lnTo>
                  <a:pt x="1917309" y="2054238"/>
                </a:lnTo>
                <a:lnTo>
                  <a:pt x="1958999" y="2068774"/>
                </a:lnTo>
                <a:lnTo>
                  <a:pt x="1968923" y="2071666"/>
                </a:lnTo>
              </a:path>
            </a:pathLst>
          </a:custGeom>
          <a:ln w="9518">
            <a:solidFill>
              <a:srgbClr val="332B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FF4F82-71F0-CE69-408F-67CB2C368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85" y="-497"/>
            <a:ext cx="3630358" cy="3931147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-758740" y="208965"/>
            <a:ext cx="7726595" cy="4251568"/>
            <a:chOff x="-758740" y="208965"/>
            <a:chExt cx="7726595" cy="4251568"/>
          </a:xfrm>
        </p:grpSpPr>
        <p:sp>
          <p:nvSpPr>
            <p:cNvPr id="3" name="object 3"/>
            <p:cNvSpPr/>
            <p:nvPr/>
          </p:nvSpPr>
          <p:spPr>
            <a:xfrm>
              <a:off x="-758740" y="2388528"/>
              <a:ext cx="1969135" cy="2072005"/>
            </a:xfrm>
            <a:custGeom>
              <a:avLst/>
              <a:gdLst/>
              <a:ahLst/>
              <a:cxnLst/>
              <a:rect l="l" t="t" r="r" b="b"/>
              <a:pathLst>
                <a:path w="1969135" h="2072004">
                  <a:moveTo>
                    <a:pt x="0" y="0"/>
                  </a:moveTo>
                  <a:lnTo>
                    <a:pt x="73283" y="15656"/>
                  </a:lnTo>
                  <a:lnTo>
                    <a:pt x="116128" y="28142"/>
                  </a:lnTo>
                  <a:lnTo>
                    <a:pt x="157818" y="42678"/>
                  </a:lnTo>
                  <a:lnTo>
                    <a:pt x="198392" y="59193"/>
                  </a:lnTo>
                  <a:lnTo>
                    <a:pt x="237889" y="77621"/>
                  </a:lnTo>
                  <a:lnTo>
                    <a:pt x="276346" y="97893"/>
                  </a:lnTo>
                  <a:lnTo>
                    <a:pt x="313803" y="119941"/>
                  </a:lnTo>
                  <a:lnTo>
                    <a:pt x="350297" y="143696"/>
                  </a:lnTo>
                  <a:lnTo>
                    <a:pt x="385868" y="169090"/>
                  </a:lnTo>
                  <a:lnTo>
                    <a:pt x="420553" y="196055"/>
                  </a:lnTo>
                  <a:lnTo>
                    <a:pt x="454392" y="224522"/>
                  </a:lnTo>
                  <a:lnTo>
                    <a:pt x="487422" y="254424"/>
                  </a:lnTo>
                  <a:lnTo>
                    <a:pt x="519682" y="285691"/>
                  </a:lnTo>
                  <a:lnTo>
                    <a:pt x="551212" y="318256"/>
                  </a:lnTo>
                  <a:lnTo>
                    <a:pt x="582048" y="352050"/>
                  </a:lnTo>
                  <a:lnTo>
                    <a:pt x="612230" y="387006"/>
                  </a:lnTo>
                  <a:lnTo>
                    <a:pt x="641796" y="423054"/>
                  </a:lnTo>
                  <a:lnTo>
                    <a:pt x="670785" y="460126"/>
                  </a:lnTo>
                  <a:lnTo>
                    <a:pt x="699235" y="498154"/>
                  </a:lnTo>
                  <a:lnTo>
                    <a:pt x="727185" y="537071"/>
                  </a:lnTo>
                  <a:lnTo>
                    <a:pt x="754673" y="576807"/>
                  </a:lnTo>
                  <a:lnTo>
                    <a:pt x="781737" y="617294"/>
                  </a:lnTo>
                  <a:lnTo>
                    <a:pt x="808417" y="658464"/>
                  </a:lnTo>
                  <a:lnTo>
                    <a:pt x="834750" y="700248"/>
                  </a:lnTo>
                  <a:lnTo>
                    <a:pt x="860775" y="742580"/>
                  </a:lnTo>
                  <a:lnTo>
                    <a:pt x="886531" y="785389"/>
                  </a:lnTo>
                  <a:lnTo>
                    <a:pt x="912056" y="828607"/>
                  </a:lnTo>
                  <a:lnTo>
                    <a:pt x="937388" y="872168"/>
                  </a:lnTo>
                  <a:lnTo>
                    <a:pt x="962567" y="916001"/>
                  </a:lnTo>
                  <a:lnTo>
                    <a:pt x="987630" y="960040"/>
                  </a:lnTo>
                  <a:lnTo>
                    <a:pt x="1012616" y="1004215"/>
                  </a:lnTo>
                  <a:lnTo>
                    <a:pt x="1037563" y="1048458"/>
                  </a:lnTo>
                  <a:lnTo>
                    <a:pt x="1062511" y="1092701"/>
                  </a:lnTo>
                  <a:lnTo>
                    <a:pt x="1087497" y="1136876"/>
                  </a:lnTo>
                  <a:lnTo>
                    <a:pt x="1112560" y="1180915"/>
                  </a:lnTo>
                  <a:lnTo>
                    <a:pt x="1137738" y="1224748"/>
                  </a:lnTo>
                  <a:lnTo>
                    <a:pt x="1163071" y="1268308"/>
                  </a:lnTo>
                  <a:lnTo>
                    <a:pt x="1188596" y="1311527"/>
                  </a:lnTo>
                  <a:lnTo>
                    <a:pt x="1214352" y="1354336"/>
                  </a:lnTo>
                  <a:lnTo>
                    <a:pt x="1240377" y="1396667"/>
                  </a:lnTo>
                  <a:lnTo>
                    <a:pt x="1266710" y="1438452"/>
                  </a:lnTo>
                  <a:lnTo>
                    <a:pt x="1293389" y="1479622"/>
                  </a:lnTo>
                  <a:lnTo>
                    <a:pt x="1320454" y="1520109"/>
                  </a:lnTo>
                  <a:lnTo>
                    <a:pt x="1347942" y="1559845"/>
                  </a:lnTo>
                  <a:lnTo>
                    <a:pt x="1375891" y="1598761"/>
                  </a:lnTo>
                  <a:lnTo>
                    <a:pt x="1404341" y="1636790"/>
                  </a:lnTo>
                  <a:lnTo>
                    <a:pt x="1433330" y="1673862"/>
                  </a:lnTo>
                  <a:lnTo>
                    <a:pt x="1462897" y="1709910"/>
                  </a:lnTo>
                  <a:lnTo>
                    <a:pt x="1493079" y="1744866"/>
                  </a:lnTo>
                  <a:lnTo>
                    <a:pt x="1523915" y="1778660"/>
                  </a:lnTo>
                  <a:lnTo>
                    <a:pt x="1555444" y="1811225"/>
                  </a:lnTo>
                  <a:lnTo>
                    <a:pt x="1587705" y="1842492"/>
                  </a:lnTo>
                  <a:lnTo>
                    <a:pt x="1620735" y="1872394"/>
                  </a:lnTo>
                  <a:lnTo>
                    <a:pt x="1654574" y="1900861"/>
                  </a:lnTo>
                  <a:lnTo>
                    <a:pt x="1689259" y="1927826"/>
                  </a:lnTo>
                  <a:lnTo>
                    <a:pt x="1724830" y="1953220"/>
                  </a:lnTo>
                  <a:lnTo>
                    <a:pt x="1761324" y="1976975"/>
                  </a:lnTo>
                  <a:lnTo>
                    <a:pt x="1798781" y="1999023"/>
                  </a:lnTo>
                  <a:lnTo>
                    <a:pt x="1837238" y="2019295"/>
                  </a:lnTo>
                  <a:lnTo>
                    <a:pt x="1876734" y="2037723"/>
                  </a:lnTo>
                  <a:lnTo>
                    <a:pt x="1917309" y="2054238"/>
                  </a:lnTo>
                  <a:lnTo>
                    <a:pt x="1958999" y="2068774"/>
                  </a:lnTo>
                  <a:lnTo>
                    <a:pt x="1968923" y="2071666"/>
                  </a:lnTo>
                </a:path>
              </a:pathLst>
            </a:custGeom>
            <a:ln w="9518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08965"/>
              <a:ext cx="6967855" cy="3523615"/>
            </a:xfrm>
            <a:custGeom>
              <a:avLst/>
              <a:gdLst/>
              <a:ahLst/>
              <a:cxnLst/>
              <a:rect l="l" t="t" r="r" b="b"/>
              <a:pathLst>
                <a:path w="6967855" h="3523615">
                  <a:moveTo>
                    <a:pt x="6967677" y="3504349"/>
                  </a:moveTo>
                  <a:lnTo>
                    <a:pt x="0" y="3504349"/>
                  </a:lnTo>
                  <a:lnTo>
                    <a:pt x="0" y="3523386"/>
                  </a:lnTo>
                  <a:lnTo>
                    <a:pt x="6967677" y="3523386"/>
                  </a:lnTo>
                  <a:lnTo>
                    <a:pt x="6967677" y="3504349"/>
                  </a:lnTo>
                  <a:close/>
                </a:path>
                <a:path w="6967855" h="3523615">
                  <a:moveTo>
                    <a:pt x="6967677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6967677" y="19037"/>
                  </a:lnTo>
                  <a:lnTo>
                    <a:pt x="6967677" y="0"/>
                  </a:lnTo>
                  <a:close/>
                </a:path>
              </a:pathLst>
            </a:custGeom>
            <a:solidFill>
              <a:srgbClr val="33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750" y="510144"/>
            <a:ext cx="2762885" cy="625428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65"/>
              </a:spcBef>
            </a:pPr>
            <a:r>
              <a:rPr sz="2000" b="1" spc="-5" dirty="0">
                <a:solidFill>
                  <a:schemeClr val="tx1"/>
                </a:solidFill>
                <a:latin typeface="Comfortaa"/>
              </a:rPr>
              <a:t>Преимущества</a:t>
            </a:r>
            <a:r>
              <a:rPr sz="2000" b="1" spc="-125" dirty="0">
                <a:solidFill>
                  <a:schemeClr val="tx1"/>
                </a:solidFill>
                <a:latin typeface="Comfortaa"/>
              </a:rPr>
              <a:t> </a:t>
            </a:r>
            <a:r>
              <a:rPr sz="2000" b="1" spc="-25" dirty="0">
                <a:solidFill>
                  <a:schemeClr val="tx1"/>
                </a:solidFill>
                <a:latin typeface="Comfortaa"/>
              </a:rPr>
              <a:t>модульного</a:t>
            </a:r>
            <a:r>
              <a:rPr sz="2000" b="1" spc="-120" dirty="0">
                <a:solidFill>
                  <a:schemeClr val="tx1"/>
                </a:solidFill>
                <a:latin typeface="Comfortaa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Comfortaa"/>
              </a:rPr>
              <a:t>типа </a:t>
            </a:r>
            <a:r>
              <a:rPr sz="2000" b="1" spc="-415" dirty="0">
                <a:solidFill>
                  <a:schemeClr val="tx1"/>
                </a:solidFill>
                <a:latin typeface="Comfortaa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Comfortaa"/>
              </a:rPr>
              <a:t>БПЛА</a:t>
            </a:r>
            <a:endParaRPr sz="2000" b="1" dirty="0">
              <a:solidFill>
                <a:schemeClr val="tx1"/>
              </a:solidFill>
              <a:latin typeface="Comforta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C1F47-051D-36A8-91EA-9319F6693715}"/>
              </a:ext>
            </a:extLst>
          </p:cNvPr>
          <p:cNvSpPr txBox="1"/>
          <p:nvPr/>
        </p:nvSpPr>
        <p:spPr>
          <a:xfrm>
            <a:off x="250755" y="1431925"/>
            <a:ext cx="30317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omfortaa"/>
              </a:rPr>
              <a:t>Уникальная функциональность</a:t>
            </a:r>
            <a:r>
              <a:rPr lang="en-US" sz="1400" dirty="0">
                <a:latin typeface="Comfortaa"/>
              </a:rPr>
              <a:t>.</a:t>
            </a:r>
            <a:endParaRPr lang="ru-RU" sz="1400" dirty="0">
              <a:latin typeface="Comfortaa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omfortaa"/>
              </a:rPr>
              <a:t>Улучшенные возможности поиска и обнаружения</a:t>
            </a:r>
            <a:r>
              <a:rPr lang="en-US" sz="1400" dirty="0">
                <a:latin typeface="Comfortaa"/>
              </a:rPr>
              <a:t>.</a:t>
            </a:r>
            <a:endParaRPr lang="ru-RU" sz="1400" dirty="0">
              <a:latin typeface="Comfortaa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omfortaa"/>
              </a:rPr>
              <a:t>Экологическая ответственность</a:t>
            </a:r>
            <a:r>
              <a:rPr lang="en-US" sz="1400" dirty="0">
                <a:latin typeface="Comfortaa"/>
              </a:rPr>
              <a:t>.</a:t>
            </a:r>
            <a:endParaRPr lang="ru-RU" sz="1400" dirty="0">
              <a:latin typeface="Comfortaa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omfortaa"/>
              </a:rPr>
              <a:t>Гибкость и адаптивность</a:t>
            </a:r>
            <a:r>
              <a:rPr lang="en-US" sz="1400" dirty="0">
                <a:latin typeface="Comfortaa"/>
              </a:rPr>
              <a:t>.</a:t>
            </a:r>
            <a:endParaRPr lang="ru-RU" sz="1400" dirty="0">
              <a:latin typeface="Comfortaa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733C24-8297-E1FA-8E16-5BEC56CFD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650" y="-15875"/>
            <a:ext cx="3930650" cy="4013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bject 3"/>
          <p:cNvSpPr/>
          <p:nvPr/>
        </p:nvSpPr>
        <p:spPr>
          <a:xfrm>
            <a:off x="4973955" y="2376343"/>
            <a:ext cx="1998345" cy="1779270"/>
          </a:xfrm>
          <a:custGeom>
            <a:avLst/>
            <a:gdLst/>
            <a:ahLst/>
            <a:cxnLst/>
            <a:rect l="l" t="t" r="r" b="b"/>
            <a:pathLst>
              <a:path w="1998345" h="1779270">
                <a:moveTo>
                  <a:pt x="1997967" y="0"/>
                </a:moveTo>
                <a:lnTo>
                  <a:pt x="1956211" y="4509"/>
                </a:lnTo>
                <a:lnTo>
                  <a:pt x="1906327" y="12154"/>
                </a:lnTo>
                <a:lnTo>
                  <a:pt x="1857838" y="21837"/>
                </a:lnTo>
                <a:lnTo>
                  <a:pt x="1810698" y="33491"/>
                </a:lnTo>
                <a:lnTo>
                  <a:pt x="1764864" y="47052"/>
                </a:lnTo>
                <a:lnTo>
                  <a:pt x="1720289" y="62452"/>
                </a:lnTo>
                <a:lnTo>
                  <a:pt x="1676929" y="79627"/>
                </a:lnTo>
                <a:lnTo>
                  <a:pt x="1634739" y="98511"/>
                </a:lnTo>
                <a:lnTo>
                  <a:pt x="1593674" y="119037"/>
                </a:lnTo>
                <a:lnTo>
                  <a:pt x="1553689" y="141141"/>
                </a:lnTo>
                <a:lnTo>
                  <a:pt x="1514738" y="164757"/>
                </a:lnTo>
                <a:lnTo>
                  <a:pt x="1476778" y="189818"/>
                </a:lnTo>
                <a:lnTo>
                  <a:pt x="1439762" y="216260"/>
                </a:lnTo>
                <a:lnTo>
                  <a:pt x="1403646" y="244016"/>
                </a:lnTo>
                <a:lnTo>
                  <a:pt x="1368386" y="273020"/>
                </a:lnTo>
                <a:lnTo>
                  <a:pt x="1333935" y="303208"/>
                </a:lnTo>
                <a:lnTo>
                  <a:pt x="1300249" y="334513"/>
                </a:lnTo>
                <a:lnTo>
                  <a:pt x="1267282" y="366869"/>
                </a:lnTo>
                <a:lnTo>
                  <a:pt x="1234991" y="400211"/>
                </a:lnTo>
                <a:lnTo>
                  <a:pt x="1203330" y="434474"/>
                </a:lnTo>
                <a:lnTo>
                  <a:pt x="1172254" y="469590"/>
                </a:lnTo>
                <a:lnTo>
                  <a:pt x="1141717" y="505495"/>
                </a:lnTo>
                <a:lnTo>
                  <a:pt x="1111676" y="542124"/>
                </a:lnTo>
                <a:lnTo>
                  <a:pt x="1082084" y="579409"/>
                </a:lnTo>
                <a:lnTo>
                  <a:pt x="1052898" y="617286"/>
                </a:lnTo>
                <a:lnTo>
                  <a:pt x="1024071" y="655688"/>
                </a:lnTo>
                <a:lnTo>
                  <a:pt x="995560" y="694551"/>
                </a:lnTo>
                <a:lnTo>
                  <a:pt x="967318" y="733808"/>
                </a:lnTo>
                <a:lnTo>
                  <a:pt x="939301" y="773394"/>
                </a:lnTo>
                <a:lnTo>
                  <a:pt x="911465" y="813242"/>
                </a:lnTo>
                <a:lnTo>
                  <a:pt x="883763" y="853288"/>
                </a:lnTo>
                <a:lnTo>
                  <a:pt x="856151" y="893465"/>
                </a:lnTo>
                <a:lnTo>
                  <a:pt x="828584" y="933708"/>
                </a:lnTo>
                <a:lnTo>
                  <a:pt x="801018" y="973951"/>
                </a:lnTo>
                <a:lnTo>
                  <a:pt x="773406" y="1014128"/>
                </a:lnTo>
                <a:lnTo>
                  <a:pt x="745704" y="1054173"/>
                </a:lnTo>
                <a:lnTo>
                  <a:pt x="717867" y="1094022"/>
                </a:lnTo>
                <a:lnTo>
                  <a:pt x="689851" y="1133607"/>
                </a:lnTo>
                <a:lnTo>
                  <a:pt x="661609" y="1172864"/>
                </a:lnTo>
                <a:lnTo>
                  <a:pt x="633097" y="1211727"/>
                </a:lnTo>
                <a:lnTo>
                  <a:pt x="604271" y="1250130"/>
                </a:lnTo>
                <a:lnTo>
                  <a:pt x="575084" y="1288006"/>
                </a:lnTo>
                <a:lnTo>
                  <a:pt x="545493" y="1325292"/>
                </a:lnTo>
                <a:lnTo>
                  <a:pt x="515451" y="1361920"/>
                </a:lnTo>
                <a:lnTo>
                  <a:pt x="484915" y="1397825"/>
                </a:lnTo>
                <a:lnTo>
                  <a:pt x="453838" y="1432942"/>
                </a:lnTo>
                <a:lnTo>
                  <a:pt x="422177" y="1467204"/>
                </a:lnTo>
                <a:lnTo>
                  <a:pt x="389886" y="1500546"/>
                </a:lnTo>
                <a:lnTo>
                  <a:pt x="356920" y="1532903"/>
                </a:lnTo>
                <a:lnTo>
                  <a:pt x="323234" y="1564207"/>
                </a:lnTo>
                <a:lnTo>
                  <a:pt x="288783" y="1594395"/>
                </a:lnTo>
                <a:lnTo>
                  <a:pt x="253522" y="1623400"/>
                </a:lnTo>
                <a:lnTo>
                  <a:pt x="217406" y="1651156"/>
                </a:lnTo>
                <a:lnTo>
                  <a:pt x="180391" y="1677597"/>
                </a:lnTo>
                <a:lnTo>
                  <a:pt x="142430" y="1702658"/>
                </a:lnTo>
                <a:lnTo>
                  <a:pt x="103480" y="1726274"/>
                </a:lnTo>
                <a:lnTo>
                  <a:pt x="63495" y="1748378"/>
                </a:lnTo>
                <a:lnTo>
                  <a:pt x="22429" y="1768905"/>
                </a:lnTo>
                <a:lnTo>
                  <a:pt x="0" y="1778944"/>
                </a:lnTo>
              </a:path>
            </a:pathLst>
          </a:custGeom>
          <a:ln w="9518">
            <a:solidFill>
              <a:srgbClr val="332B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208736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14165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8848" y="1320650"/>
            <a:ext cx="2837815" cy="149714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sz="1200" spc="-10" dirty="0">
                <a:latin typeface="Comfortaa"/>
                <a:cs typeface="Verdana"/>
              </a:rPr>
              <a:t>С</a:t>
            </a:r>
            <a:r>
              <a:rPr sz="1200" spc="5" dirty="0">
                <a:latin typeface="Comfortaa"/>
                <a:cs typeface="Verdana"/>
              </a:rPr>
              <a:t>о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45" dirty="0">
                <a:latin typeface="Comfortaa"/>
                <a:cs typeface="Verdana"/>
              </a:rPr>
              <a:t>р</a:t>
            </a:r>
            <a:r>
              <a:rPr sz="1200" spc="-65" dirty="0">
                <a:latin typeface="Comfortaa"/>
                <a:cs typeface="Verdana"/>
              </a:rPr>
              <a:t>у</a:t>
            </a:r>
            <a:r>
              <a:rPr sz="1200" spc="25" dirty="0">
                <a:latin typeface="Comfortaa"/>
                <a:cs typeface="Verdana"/>
              </a:rPr>
              <a:t>д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15" dirty="0">
                <a:latin typeface="Comfortaa"/>
                <a:cs typeface="Verdana"/>
              </a:rPr>
              <a:t>ч</a:t>
            </a:r>
            <a:r>
              <a:rPr sz="1200" spc="15" dirty="0">
                <a:latin typeface="Comfortaa"/>
                <a:cs typeface="Verdana"/>
              </a:rPr>
              <a:t>ес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30" dirty="0">
                <a:latin typeface="Comfortaa"/>
                <a:cs typeface="Verdana"/>
              </a:rPr>
              <a:t>о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с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120" dirty="0">
                <a:latin typeface="Comfortaa"/>
                <a:cs typeface="Verdana"/>
              </a:rPr>
              <a:t>М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55" dirty="0">
                <a:latin typeface="Comfortaa"/>
                <a:cs typeface="Verdana"/>
              </a:rPr>
              <a:t>т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95" dirty="0">
                <a:latin typeface="Comfortaa"/>
                <a:cs typeface="Verdana"/>
              </a:rPr>
              <a:t>м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20" dirty="0">
                <a:latin typeface="Comfortaa"/>
                <a:cs typeface="Verdana"/>
              </a:rPr>
              <a:t>о  </a:t>
            </a:r>
            <a:r>
              <a:rPr sz="1200" spc="-15" dirty="0">
                <a:latin typeface="Comfortaa"/>
                <a:cs typeface="Verdana"/>
              </a:rPr>
              <a:t>ч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5" dirty="0">
                <a:latin typeface="Comfortaa"/>
                <a:cs typeface="Verdana"/>
              </a:rPr>
              <a:t>зв</a:t>
            </a:r>
            <a:r>
              <a:rPr sz="1200" spc="-15" dirty="0">
                <a:latin typeface="Comfortaa"/>
                <a:cs typeface="Verdana"/>
              </a:rPr>
              <a:t>ыч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45" dirty="0">
                <a:latin typeface="Comfortaa"/>
                <a:cs typeface="Verdana"/>
              </a:rPr>
              <a:t>й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15" dirty="0">
                <a:latin typeface="Comfortaa"/>
                <a:cs typeface="Verdana"/>
              </a:rPr>
              <a:t>ы</a:t>
            </a:r>
            <a:r>
              <a:rPr sz="1200" spc="95" dirty="0">
                <a:latin typeface="Comfortaa"/>
                <a:cs typeface="Verdana"/>
              </a:rPr>
              <a:t>м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25" dirty="0">
                <a:latin typeface="Comfortaa"/>
                <a:cs typeface="Verdana"/>
              </a:rPr>
              <a:t>т</a:t>
            </a:r>
            <a:r>
              <a:rPr sz="1200" spc="-60" dirty="0">
                <a:latin typeface="Comfortaa"/>
                <a:cs typeface="Verdana"/>
              </a:rPr>
              <a:t>у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5" dirty="0">
                <a:latin typeface="Comfortaa"/>
                <a:cs typeface="Verdana"/>
              </a:rPr>
              <a:t>ц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dirty="0">
                <a:latin typeface="Comfortaa"/>
                <a:cs typeface="Verdana"/>
              </a:rPr>
              <a:t>я</a:t>
            </a:r>
            <a:r>
              <a:rPr sz="1200" spc="95" dirty="0">
                <a:latin typeface="Comfortaa"/>
                <a:cs typeface="Verdana"/>
              </a:rPr>
              <a:t>м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5" dirty="0">
                <a:latin typeface="Comfortaa"/>
                <a:cs typeface="Verdana"/>
              </a:rPr>
              <a:t>зв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5" dirty="0">
                <a:latin typeface="Comfortaa"/>
                <a:cs typeface="Verdana"/>
              </a:rPr>
              <a:t>л</a:t>
            </a:r>
            <a:r>
              <a:rPr sz="1200" dirty="0">
                <a:latin typeface="Comfortaa"/>
                <a:cs typeface="Verdana"/>
              </a:rPr>
              <a:t>я</a:t>
            </a:r>
            <a:r>
              <a:rPr sz="1200" spc="-5" dirty="0">
                <a:latin typeface="Comfortaa"/>
                <a:cs typeface="Verdana"/>
              </a:rPr>
              <a:t>е</a:t>
            </a:r>
            <a:r>
              <a:rPr sz="1200" spc="-20" dirty="0">
                <a:latin typeface="Comfortaa"/>
                <a:cs typeface="Verdana"/>
              </a:rPr>
              <a:t>т  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90" dirty="0">
                <a:latin typeface="Comfortaa"/>
                <a:cs typeface="Verdana"/>
              </a:rPr>
              <a:t>м</a:t>
            </a:r>
            <a:r>
              <a:rPr sz="1200" spc="35" dirty="0">
                <a:latin typeface="Comfortaa"/>
                <a:cs typeface="Verdana"/>
              </a:rPr>
              <a:t>и</a:t>
            </a:r>
            <a:r>
              <a:rPr sz="1200" spc="5" dirty="0">
                <a:latin typeface="Comfortaa"/>
                <a:cs typeface="Verdana"/>
              </a:rPr>
              <a:t>з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-10" dirty="0">
                <a:latin typeface="Comfortaa"/>
                <a:cs typeface="Verdana"/>
              </a:rPr>
              <a:t>ь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-5" dirty="0">
                <a:latin typeface="Comfortaa"/>
                <a:cs typeface="Verdana"/>
              </a:rPr>
              <a:t>г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20" dirty="0">
                <a:latin typeface="Comfortaa"/>
                <a:cs typeface="Verdana"/>
              </a:rPr>
              <a:t>е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15" dirty="0">
                <a:latin typeface="Comfortaa"/>
                <a:cs typeface="Verdana"/>
              </a:rPr>
              <a:t>а  ч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5" dirty="0">
                <a:latin typeface="Comfortaa"/>
                <a:cs typeface="Verdana"/>
              </a:rPr>
              <a:t>зв</a:t>
            </a:r>
            <a:r>
              <a:rPr sz="1200" spc="-15" dirty="0">
                <a:latin typeface="Comfortaa"/>
                <a:cs typeface="Verdana"/>
              </a:rPr>
              <a:t>ыч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45" dirty="0">
                <a:latin typeface="Comfortaa"/>
                <a:cs typeface="Verdana"/>
              </a:rPr>
              <a:t>й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15" dirty="0">
                <a:latin typeface="Comfortaa"/>
                <a:cs typeface="Verdana"/>
              </a:rPr>
              <a:t>ы</a:t>
            </a:r>
            <a:r>
              <a:rPr sz="1200" spc="20" dirty="0">
                <a:latin typeface="Comfortaa"/>
                <a:cs typeface="Verdana"/>
              </a:rPr>
              <a:t>е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-25" dirty="0">
                <a:latin typeface="Comfortaa"/>
                <a:cs typeface="Verdana"/>
              </a:rPr>
              <a:t>т</a:t>
            </a:r>
            <a:r>
              <a:rPr sz="1200" spc="-60" dirty="0">
                <a:latin typeface="Comfortaa"/>
                <a:cs typeface="Verdana"/>
              </a:rPr>
              <a:t>у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5" dirty="0">
                <a:latin typeface="Comfortaa"/>
                <a:cs typeface="Verdana"/>
              </a:rPr>
              <a:t>ц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50" dirty="0">
                <a:latin typeface="Comfortaa"/>
                <a:cs typeface="Verdana"/>
              </a:rPr>
              <a:t>и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с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90" dirty="0">
                <a:latin typeface="Comfortaa"/>
                <a:cs typeface="Verdana"/>
              </a:rPr>
              <a:t>м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35" dirty="0">
                <a:latin typeface="Comfortaa"/>
                <a:cs typeface="Verdana"/>
              </a:rPr>
              <a:t>щ</a:t>
            </a:r>
            <a:r>
              <a:rPr sz="1200" spc="-15" dirty="0">
                <a:latin typeface="Comfortaa"/>
                <a:cs typeface="Verdana"/>
              </a:rPr>
              <a:t>ь</a:t>
            </a:r>
            <a:r>
              <a:rPr sz="1200" spc="15" dirty="0">
                <a:latin typeface="Comfortaa"/>
                <a:cs typeface="Verdana"/>
              </a:rPr>
              <a:t>ю  </a:t>
            </a:r>
            <a:r>
              <a:rPr sz="1200" spc="90" dirty="0">
                <a:latin typeface="Comfortaa"/>
                <a:cs typeface="Verdana"/>
              </a:rPr>
              <a:t>м</a:t>
            </a:r>
            <a:r>
              <a:rPr sz="1200" spc="25" dirty="0">
                <a:latin typeface="Comfortaa"/>
                <a:cs typeface="Verdana"/>
              </a:rPr>
              <a:t>од</a:t>
            </a:r>
            <a:r>
              <a:rPr sz="1200" spc="-65" dirty="0">
                <a:latin typeface="Comfortaa"/>
                <a:cs typeface="Verdana"/>
              </a:rPr>
              <a:t>у</a:t>
            </a:r>
            <a:r>
              <a:rPr sz="1200" spc="5" dirty="0">
                <a:latin typeface="Comfortaa"/>
                <a:cs typeface="Verdana"/>
              </a:rPr>
              <a:t>л</a:t>
            </a:r>
            <a:r>
              <a:rPr sz="1200" spc="-15" dirty="0">
                <a:latin typeface="Comfortaa"/>
                <a:cs typeface="Verdana"/>
              </a:rPr>
              <a:t>ь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-30" dirty="0">
                <a:latin typeface="Comfortaa"/>
                <a:cs typeface="Verdana"/>
              </a:rPr>
              <a:t>г</a:t>
            </a:r>
            <a:r>
              <a:rPr sz="1200" spc="30" dirty="0">
                <a:latin typeface="Comfortaa"/>
                <a:cs typeface="Verdana"/>
              </a:rPr>
              <a:t>о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5" dirty="0">
                <a:latin typeface="Comfortaa"/>
                <a:cs typeface="Verdana"/>
              </a:rPr>
              <a:t>Б</a:t>
            </a:r>
            <a:r>
              <a:rPr sz="1200" spc="60" dirty="0">
                <a:latin typeface="Comfortaa"/>
                <a:cs typeface="Verdana"/>
              </a:rPr>
              <a:t>П</a:t>
            </a:r>
            <a:r>
              <a:rPr sz="1200" spc="45" dirty="0">
                <a:latin typeface="Comfortaa"/>
                <a:cs typeface="Verdana"/>
              </a:rPr>
              <a:t>Л</a:t>
            </a:r>
            <a:r>
              <a:rPr sz="1200" spc="95" dirty="0">
                <a:latin typeface="Comfortaa"/>
                <a:cs typeface="Verdana"/>
              </a:rPr>
              <a:t>А</a:t>
            </a:r>
            <a:r>
              <a:rPr sz="1200" spc="-160" dirty="0">
                <a:latin typeface="Comfortaa"/>
                <a:cs typeface="Verdana"/>
              </a:rPr>
              <a:t>.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60" dirty="0">
                <a:latin typeface="Comfortaa"/>
                <a:cs typeface="Verdana"/>
              </a:rPr>
              <a:t>О</a:t>
            </a:r>
            <a:r>
              <a:rPr sz="1200" spc="40" dirty="0">
                <a:latin typeface="Comfortaa"/>
                <a:cs typeface="Verdana"/>
              </a:rPr>
              <a:t>б</a:t>
            </a:r>
            <a:r>
              <a:rPr sz="1200" spc="90" dirty="0">
                <a:latin typeface="Comfortaa"/>
                <a:cs typeface="Verdana"/>
              </a:rPr>
              <a:t>м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35" dirty="0">
                <a:latin typeface="Comfortaa"/>
                <a:cs typeface="Verdana"/>
              </a:rPr>
              <a:t>н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-15" dirty="0">
                <a:latin typeface="Comfortaa"/>
                <a:cs typeface="Verdana"/>
              </a:rPr>
              <a:t>ы</a:t>
            </a:r>
            <a:r>
              <a:rPr sz="1200" spc="-55" dirty="0">
                <a:latin typeface="Comfortaa"/>
                <a:cs typeface="Verdana"/>
              </a:rPr>
              <a:t>т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95" dirty="0">
                <a:latin typeface="Comfortaa"/>
                <a:cs typeface="Verdana"/>
              </a:rPr>
              <a:t>м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5" dirty="0">
                <a:latin typeface="Comfortaa"/>
                <a:cs typeface="Verdana"/>
              </a:rPr>
              <a:t>и  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-65" dirty="0">
                <a:latin typeface="Comfortaa"/>
                <a:cs typeface="Verdana"/>
              </a:rPr>
              <a:t>ф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90" dirty="0">
                <a:latin typeface="Comfortaa"/>
                <a:cs typeface="Verdana"/>
              </a:rPr>
              <a:t>м</a:t>
            </a:r>
            <a:r>
              <a:rPr sz="1200" spc="-25" dirty="0">
                <a:latin typeface="Comfortaa"/>
                <a:cs typeface="Verdana"/>
              </a:rPr>
              <a:t>а</a:t>
            </a:r>
            <a:r>
              <a:rPr sz="1200" spc="35" dirty="0">
                <a:latin typeface="Comfortaa"/>
                <a:cs typeface="Verdana"/>
              </a:rPr>
              <a:t>ц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50" dirty="0">
                <a:latin typeface="Comfortaa"/>
                <a:cs typeface="Verdana"/>
              </a:rPr>
              <a:t>й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20" dirty="0">
                <a:latin typeface="Comfortaa"/>
                <a:cs typeface="Verdana"/>
              </a:rPr>
              <a:t>с</a:t>
            </a:r>
            <a:r>
              <a:rPr sz="1200" spc="25" dirty="0">
                <a:latin typeface="Comfortaa"/>
                <a:cs typeface="Verdana"/>
              </a:rPr>
              <a:t>о</a:t>
            </a:r>
            <a:r>
              <a:rPr sz="1200" spc="40" dirty="0">
                <a:latin typeface="Comfortaa"/>
                <a:cs typeface="Verdana"/>
              </a:rPr>
              <a:t>б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30" dirty="0">
                <a:latin typeface="Comfortaa"/>
                <a:cs typeface="Verdana"/>
              </a:rPr>
              <a:t>т</a:t>
            </a:r>
            <a:r>
              <a:rPr sz="1200" spc="5" dirty="0">
                <a:latin typeface="Comfortaa"/>
                <a:cs typeface="Verdana"/>
              </a:rPr>
              <a:t>в</a:t>
            </a:r>
            <a:r>
              <a:rPr sz="1200" spc="-60" dirty="0">
                <a:latin typeface="Comfortaa"/>
                <a:cs typeface="Verdana"/>
              </a:rPr>
              <a:t>у</a:t>
            </a:r>
            <a:r>
              <a:rPr sz="1200" spc="-5" dirty="0">
                <a:latin typeface="Comfortaa"/>
                <a:cs typeface="Verdana"/>
              </a:rPr>
              <a:t>е</a:t>
            </a:r>
            <a:r>
              <a:rPr sz="1200" spc="-25" dirty="0">
                <a:latin typeface="Comfortaa"/>
                <a:cs typeface="Verdana"/>
              </a:rPr>
              <a:t>т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-65" dirty="0">
                <a:latin typeface="Comfortaa"/>
                <a:cs typeface="Verdana"/>
              </a:rPr>
              <a:t>у</a:t>
            </a:r>
            <a:r>
              <a:rPr sz="1200" spc="5" dirty="0">
                <a:latin typeface="Comfortaa"/>
                <a:cs typeface="Verdana"/>
              </a:rPr>
              <a:t>л</a:t>
            </a:r>
            <a:r>
              <a:rPr sz="1200" spc="-45" dirty="0">
                <a:latin typeface="Comfortaa"/>
                <a:cs typeface="Verdana"/>
              </a:rPr>
              <a:t>у</a:t>
            </a:r>
            <a:r>
              <a:rPr sz="1200" spc="-15" dirty="0">
                <a:latin typeface="Comfortaa"/>
                <a:cs typeface="Verdana"/>
              </a:rPr>
              <a:t>ч</a:t>
            </a:r>
            <a:r>
              <a:rPr sz="1200" spc="50" dirty="0">
                <a:latin typeface="Comfortaa"/>
                <a:cs typeface="Verdana"/>
              </a:rPr>
              <a:t>ш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15" dirty="0">
                <a:latin typeface="Comfortaa"/>
                <a:cs typeface="Verdana"/>
              </a:rPr>
              <a:t>ю  </a:t>
            </a:r>
            <a:r>
              <a:rPr sz="1200" spc="25" dirty="0">
                <a:latin typeface="Comfortaa"/>
                <a:cs typeface="Verdana"/>
              </a:rPr>
              <a:t>с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15" dirty="0">
                <a:latin typeface="Comfortaa"/>
                <a:cs typeface="Verdana"/>
              </a:rPr>
              <a:t>с</a:t>
            </a:r>
            <a:r>
              <a:rPr sz="1200" spc="-55" dirty="0">
                <a:latin typeface="Comfortaa"/>
                <a:cs typeface="Verdana"/>
              </a:rPr>
              <a:t>т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90" dirty="0">
                <a:latin typeface="Comfortaa"/>
                <a:cs typeface="Verdana"/>
              </a:rPr>
              <a:t>м</a:t>
            </a:r>
            <a:r>
              <a:rPr sz="1200" spc="-10" dirty="0">
                <a:latin typeface="Comfortaa"/>
                <a:cs typeface="Verdana"/>
              </a:rPr>
              <a:t>ы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spc="5" dirty="0">
                <a:latin typeface="Comfortaa"/>
                <a:cs typeface="Verdana"/>
              </a:rPr>
              <a:t>е</a:t>
            </a:r>
            <a:r>
              <a:rPr sz="1200" spc="25" dirty="0">
                <a:latin typeface="Comfortaa"/>
                <a:cs typeface="Verdana"/>
              </a:rPr>
              <a:t>д</a:t>
            </a:r>
            <a:r>
              <a:rPr sz="1200" spc="-45" dirty="0">
                <a:latin typeface="Comfortaa"/>
                <a:cs typeface="Verdana"/>
              </a:rPr>
              <a:t>у</a:t>
            </a:r>
            <a:r>
              <a:rPr sz="1200" spc="30" dirty="0">
                <a:latin typeface="Comfortaa"/>
                <a:cs typeface="Verdana"/>
              </a:rPr>
              <a:t>п</a:t>
            </a:r>
            <a:r>
              <a:rPr sz="1200" spc="60" dirty="0">
                <a:latin typeface="Comfortaa"/>
                <a:cs typeface="Verdana"/>
              </a:rPr>
              <a:t>р</a:t>
            </a:r>
            <a:r>
              <a:rPr sz="1200" dirty="0">
                <a:latin typeface="Comfortaa"/>
                <a:cs typeface="Verdana"/>
              </a:rPr>
              <a:t>е</a:t>
            </a:r>
            <a:r>
              <a:rPr sz="1200" spc="20" dirty="0">
                <a:latin typeface="Comfortaa"/>
                <a:cs typeface="Verdana"/>
              </a:rPr>
              <a:t>ж</a:t>
            </a:r>
            <a:r>
              <a:rPr sz="1200" spc="25" dirty="0">
                <a:latin typeface="Comfortaa"/>
                <a:cs typeface="Verdana"/>
              </a:rPr>
              <a:t>д</a:t>
            </a:r>
            <a:r>
              <a:rPr sz="1200" spc="15" dirty="0">
                <a:latin typeface="Comfortaa"/>
                <a:cs typeface="Verdana"/>
              </a:rPr>
              <a:t>е</a:t>
            </a:r>
            <a:r>
              <a:rPr sz="1200" spc="30" dirty="0">
                <a:latin typeface="Comfortaa"/>
                <a:cs typeface="Verdana"/>
              </a:rPr>
              <a:t>н</a:t>
            </a:r>
            <a:r>
              <a:rPr sz="1200" spc="45" dirty="0">
                <a:latin typeface="Comfortaa"/>
                <a:cs typeface="Verdana"/>
              </a:rPr>
              <a:t>и</a:t>
            </a:r>
            <a:r>
              <a:rPr sz="1200" spc="5" dirty="0">
                <a:latin typeface="Comfortaa"/>
                <a:cs typeface="Verdana"/>
              </a:rPr>
              <a:t>я</a:t>
            </a:r>
            <a:r>
              <a:rPr sz="1200" spc="-95" dirty="0">
                <a:latin typeface="Comfortaa"/>
                <a:cs typeface="Verdana"/>
              </a:rPr>
              <a:t> </a:t>
            </a:r>
            <a:r>
              <a:rPr sz="1200" spc="35" dirty="0">
                <a:latin typeface="Comfortaa"/>
                <a:cs typeface="Verdana"/>
              </a:rPr>
              <a:t>и  </a:t>
            </a:r>
            <a:r>
              <a:rPr sz="1200" spc="5" dirty="0">
                <a:latin typeface="Comfortaa"/>
                <a:cs typeface="Verdana"/>
              </a:rPr>
              <a:t>реагирования.</a:t>
            </a:r>
            <a:endParaRPr sz="1200" dirty="0">
              <a:latin typeface="Comforta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62412" y="759242"/>
            <a:ext cx="247173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0" dirty="0">
                <a:solidFill>
                  <a:schemeClr val="tx1"/>
                </a:solidFill>
                <a:latin typeface="Comfortaa"/>
              </a:rPr>
              <a:t>С</a:t>
            </a:r>
            <a:r>
              <a:rPr sz="2000" spc="-35" dirty="0">
                <a:solidFill>
                  <a:schemeClr val="tx1"/>
                </a:solidFill>
                <a:latin typeface="Comfortaa"/>
              </a:rPr>
              <a:t>от</a:t>
            </a:r>
            <a:r>
              <a:rPr sz="2000" spc="-45" dirty="0">
                <a:solidFill>
                  <a:schemeClr val="tx1"/>
                </a:solidFill>
                <a:latin typeface="Comfortaa"/>
              </a:rPr>
              <a:t>р</a:t>
            </a:r>
            <a:r>
              <a:rPr sz="2000" spc="-60" dirty="0">
                <a:solidFill>
                  <a:schemeClr val="tx1"/>
                </a:solidFill>
                <a:latin typeface="Comfortaa"/>
              </a:rPr>
              <a:t>у</a:t>
            </a:r>
            <a:r>
              <a:rPr sz="2000" spc="-145" dirty="0">
                <a:solidFill>
                  <a:schemeClr val="tx1"/>
                </a:solidFill>
                <a:latin typeface="Comfortaa"/>
              </a:rPr>
              <a:t>д</a:t>
            </a:r>
            <a:r>
              <a:rPr sz="2000" spc="5" dirty="0">
                <a:solidFill>
                  <a:schemeClr val="tx1"/>
                </a:solidFill>
                <a:latin typeface="Comfortaa"/>
              </a:rPr>
              <a:t>н</a:t>
            </a:r>
            <a:r>
              <a:rPr sz="2000" spc="15" dirty="0">
                <a:solidFill>
                  <a:schemeClr val="tx1"/>
                </a:solidFill>
                <a:latin typeface="Comfortaa"/>
              </a:rPr>
              <a:t>и</a:t>
            </a:r>
            <a:r>
              <a:rPr sz="2000" spc="125" dirty="0">
                <a:solidFill>
                  <a:schemeClr val="tx1"/>
                </a:solidFill>
                <a:latin typeface="Comfortaa"/>
              </a:rPr>
              <a:t>ч</a:t>
            </a:r>
            <a:r>
              <a:rPr sz="2000" dirty="0">
                <a:solidFill>
                  <a:schemeClr val="tx1"/>
                </a:solidFill>
                <a:latin typeface="Comfortaa"/>
              </a:rPr>
              <a:t>е</a:t>
            </a:r>
            <a:r>
              <a:rPr sz="2000" spc="-55" dirty="0">
                <a:solidFill>
                  <a:schemeClr val="tx1"/>
                </a:solidFill>
                <a:latin typeface="Comfortaa"/>
              </a:rPr>
              <a:t>с</a:t>
            </a:r>
            <a:r>
              <a:rPr sz="2000" spc="-35" dirty="0">
                <a:solidFill>
                  <a:schemeClr val="tx1"/>
                </a:solidFill>
                <a:latin typeface="Comfortaa"/>
              </a:rPr>
              <a:t>т</a:t>
            </a:r>
            <a:r>
              <a:rPr sz="2000" spc="70" dirty="0">
                <a:solidFill>
                  <a:schemeClr val="tx1"/>
                </a:solidFill>
                <a:latin typeface="Comfortaa"/>
              </a:rPr>
              <a:t>в</a:t>
            </a:r>
            <a:r>
              <a:rPr sz="2000" spc="-15" dirty="0">
                <a:solidFill>
                  <a:schemeClr val="tx1"/>
                </a:solidFill>
                <a:latin typeface="Comfortaa"/>
              </a:rPr>
              <a:t>о</a:t>
            </a:r>
            <a:r>
              <a:rPr sz="2000" spc="-140" dirty="0">
                <a:solidFill>
                  <a:schemeClr val="tx1"/>
                </a:solidFill>
                <a:latin typeface="Comfortaa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Comfortaa"/>
              </a:rPr>
              <a:t>с</a:t>
            </a:r>
            <a:r>
              <a:rPr sz="2000" spc="-140" dirty="0">
                <a:solidFill>
                  <a:schemeClr val="tx1"/>
                </a:solidFill>
                <a:latin typeface="Comfortaa"/>
              </a:rPr>
              <a:t> </a:t>
            </a:r>
            <a:r>
              <a:rPr sz="2000" spc="60" dirty="0">
                <a:solidFill>
                  <a:schemeClr val="tx1"/>
                </a:solidFill>
                <a:latin typeface="Comfortaa"/>
              </a:rPr>
              <a:t>М</a:t>
            </a:r>
            <a:r>
              <a:rPr sz="2000" spc="95" dirty="0">
                <a:solidFill>
                  <a:schemeClr val="tx1"/>
                </a:solidFill>
                <a:latin typeface="Comfortaa"/>
              </a:rPr>
              <a:t>Ч</a:t>
            </a:r>
            <a:r>
              <a:rPr sz="2000" spc="-95" dirty="0">
                <a:solidFill>
                  <a:schemeClr val="tx1"/>
                </a:solidFill>
                <a:latin typeface="Comfortaa"/>
              </a:rPr>
              <a:t>С</a:t>
            </a:r>
            <a:endParaRPr sz="2000" dirty="0">
              <a:solidFill>
                <a:schemeClr val="tx1"/>
              </a:solidFill>
              <a:latin typeface="Comfortaa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01D304-6816-31D2-8135-5A7FB1962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150" y="0"/>
            <a:ext cx="3930650" cy="39306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bject 3"/>
          <p:cNvSpPr/>
          <p:nvPr/>
        </p:nvSpPr>
        <p:spPr>
          <a:xfrm>
            <a:off x="4969718" y="2135830"/>
            <a:ext cx="1998345" cy="1779270"/>
          </a:xfrm>
          <a:custGeom>
            <a:avLst/>
            <a:gdLst/>
            <a:ahLst/>
            <a:cxnLst/>
            <a:rect l="l" t="t" r="r" b="b"/>
            <a:pathLst>
              <a:path w="1998345" h="1779270">
                <a:moveTo>
                  <a:pt x="1997967" y="0"/>
                </a:moveTo>
                <a:lnTo>
                  <a:pt x="1956211" y="4509"/>
                </a:lnTo>
                <a:lnTo>
                  <a:pt x="1906327" y="12154"/>
                </a:lnTo>
                <a:lnTo>
                  <a:pt x="1857838" y="21837"/>
                </a:lnTo>
                <a:lnTo>
                  <a:pt x="1810698" y="33491"/>
                </a:lnTo>
                <a:lnTo>
                  <a:pt x="1764864" y="47052"/>
                </a:lnTo>
                <a:lnTo>
                  <a:pt x="1720289" y="62452"/>
                </a:lnTo>
                <a:lnTo>
                  <a:pt x="1676929" y="79627"/>
                </a:lnTo>
                <a:lnTo>
                  <a:pt x="1634739" y="98511"/>
                </a:lnTo>
                <a:lnTo>
                  <a:pt x="1593674" y="119037"/>
                </a:lnTo>
                <a:lnTo>
                  <a:pt x="1553689" y="141141"/>
                </a:lnTo>
                <a:lnTo>
                  <a:pt x="1514738" y="164757"/>
                </a:lnTo>
                <a:lnTo>
                  <a:pt x="1476778" y="189818"/>
                </a:lnTo>
                <a:lnTo>
                  <a:pt x="1439762" y="216260"/>
                </a:lnTo>
                <a:lnTo>
                  <a:pt x="1403646" y="244016"/>
                </a:lnTo>
                <a:lnTo>
                  <a:pt x="1368386" y="273020"/>
                </a:lnTo>
                <a:lnTo>
                  <a:pt x="1333935" y="303208"/>
                </a:lnTo>
                <a:lnTo>
                  <a:pt x="1300249" y="334513"/>
                </a:lnTo>
                <a:lnTo>
                  <a:pt x="1267282" y="366869"/>
                </a:lnTo>
                <a:lnTo>
                  <a:pt x="1234991" y="400211"/>
                </a:lnTo>
                <a:lnTo>
                  <a:pt x="1203330" y="434474"/>
                </a:lnTo>
                <a:lnTo>
                  <a:pt x="1172254" y="469590"/>
                </a:lnTo>
                <a:lnTo>
                  <a:pt x="1141717" y="505495"/>
                </a:lnTo>
                <a:lnTo>
                  <a:pt x="1111676" y="542124"/>
                </a:lnTo>
                <a:lnTo>
                  <a:pt x="1082084" y="579409"/>
                </a:lnTo>
                <a:lnTo>
                  <a:pt x="1052898" y="617286"/>
                </a:lnTo>
                <a:lnTo>
                  <a:pt x="1024071" y="655688"/>
                </a:lnTo>
                <a:lnTo>
                  <a:pt x="995560" y="694551"/>
                </a:lnTo>
                <a:lnTo>
                  <a:pt x="967318" y="733808"/>
                </a:lnTo>
                <a:lnTo>
                  <a:pt x="939301" y="773394"/>
                </a:lnTo>
                <a:lnTo>
                  <a:pt x="911465" y="813242"/>
                </a:lnTo>
                <a:lnTo>
                  <a:pt x="883763" y="853288"/>
                </a:lnTo>
                <a:lnTo>
                  <a:pt x="856151" y="893465"/>
                </a:lnTo>
                <a:lnTo>
                  <a:pt x="828584" y="933708"/>
                </a:lnTo>
                <a:lnTo>
                  <a:pt x="801018" y="973951"/>
                </a:lnTo>
                <a:lnTo>
                  <a:pt x="773406" y="1014128"/>
                </a:lnTo>
                <a:lnTo>
                  <a:pt x="745704" y="1054173"/>
                </a:lnTo>
                <a:lnTo>
                  <a:pt x="717867" y="1094022"/>
                </a:lnTo>
                <a:lnTo>
                  <a:pt x="689851" y="1133607"/>
                </a:lnTo>
                <a:lnTo>
                  <a:pt x="661609" y="1172864"/>
                </a:lnTo>
                <a:lnTo>
                  <a:pt x="633097" y="1211727"/>
                </a:lnTo>
                <a:lnTo>
                  <a:pt x="604271" y="1250130"/>
                </a:lnTo>
                <a:lnTo>
                  <a:pt x="575084" y="1288006"/>
                </a:lnTo>
                <a:lnTo>
                  <a:pt x="545493" y="1325292"/>
                </a:lnTo>
                <a:lnTo>
                  <a:pt x="515451" y="1361920"/>
                </a:lnTo>
                <a:lnTo>
                  <a:pt x="484915" y="1397825"/>
                </a:lnTo>
                <a:lnTo>
                  <a:pt x="453838" y="1432942"/>
                </a:lnTo>
                <a:lnTo>
                  <a:pt x="422177" y="1467204"/>
                </a:lnTo>
                <a:lnTo>
                  <a:pt x="389886" y="1500546"/>
                </a:lnTo>
                <a:lnTo>
                  <a:pt x="356920" y="1532903"/>
                </a:lnTo>
                <a:lnTo>
                  <a:pt x="323234" y="1564207"/>
                </a:lnTo>
                <a:lnTo>
                  <a:pt x="288783" y="1594395"/>
                </a:lnTo>
                <a:lnTo>
                  <a:pt x="253522" y="1623400"/>
                </a:lnTo>
                <a:lnTo>
                  <a:pt x="217406" y="1651156"/>
                </a:lnTo>
                <a:lnTo>
                  <a:pt x="180391" y="1677597"/>
                </a:lnTo>
                <a:lnTo>
                  <a:pt x="142430" y="1702658"/>
                </a:lnTo>
                <a:lnTo>
                  <a:pt x="103480" y="1726274"/>
                </a:lnTo>
                <a:lnTo>
                  <a:pt x="63495" y="1748378"/>
                </a:lnTo>
                <a:lnTo>
                  <a:pt x="22429" y="1768905"/>
                </a:lnTo>
                <a:lnTo>
                  <a:pt x="0" y="1778944"/>
                </a:lnTo>
              </a:path>
            </a:pathLst>
          </a:custGeom>
          <a:ln w="9518">
            <a:solidFill>
              <a:srgbClr val="33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08736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14165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62350" y="1230391"/>
            <a:ext cx="3322430" cy="12622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lang="ru-RU" sz="1400" dirty="0">
                <a:effectLst/>
                <a:latin typeface="Comfortaa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в задачах поиска и спасания, мониторинге природных катастроф, мониторинге радиационных и химических утечек, контроле пожаров и других сценариях ЧС.</a:t>
            </a:r>
          </a:p>
          <a:p>
            <a:pPr marL="12700" marR="5080">
              <a:lnSpc>
                <a:spcPct val="101200"/>
              </a:lnSpc>
              <a:spcBef>
                <a:spcPts val="85"/>
              </a:spcBef>
            </a:pPr>
            <a:endParaRPr sz="900" dirty="0">
              <a:latin typeface="Comforta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91003" y="635130"/>
            <a:ext cx="246512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chemeClr val="tx1"/>
                </a:solidFill>
                <a:latin typeface="Comfortaa"/>
              </a:rPr>
              <a:t>П</a:t>
            </a:r>
            <a:r>
              <a:rPr sz="2000" spc="-30" dirty="0">
                <a:solidFill>
                  <a:schemeClr val="tx1"/>
                </a:solidFill>
                <a:latin typeface="Comfortaa"/>
              </a:rPr>
              <a:t>р</a:t>
            </a:r>
            <a:r>
              <a:rPr sz="2000" spc="15" dirty="0">
                <a:solidFill>
                  <a:schemeClr val="tx1"/>
                </a:solidFill>
                <a:latin typeface="Comfortaa"/>
              </a:rPr>
              <a:t>и</a:t>
            </a:r>
            <a:r>
              <a:rPr sz="2000" spc="20" dirty="0">
                <a:solidFill>
                  <a:schemeClr val="tx1"/>
                </a:solidFill>
                <a:latin typeface="Comfortaa"/>
              </a:rPr>
              <a:t>м</a:t>
            </a:r>
            <a:r>
              <a:rPr sz="2000" dirty="0">
                <a:solidFill>
                  <a:schemeClr val="tx1"/>
                </a:solidFill>
                <a:latin typeface="Comfortaa"/>
              </a:rPr>
              <a:t>е</a:t>
            </a:r>
            <a:r>
              <a:rPr sz="2000" spc="-30" dirty="0">
                <a:solidFill>
                  <a:schemeClr val="tx1"/>
                </a:solidFill>
                <a:latin typeface="Comfortaa"/>
              </a:rPr>
              <a:t>р</a:t>
            </a:r>
            <a:r>
              <a:rPr sz="2000" spc="80" dirty="0">
                <a:solidFill>
                  <a:schemeClr val="tx1"/>
                </a:solidFill>
                <a:latin typeface="Comfortaa"/>
              </a:rPr>
              <a:t>ы</a:t>
            </a:r>
            <a:r>
              <a:rPr sz="2000" spc="-140" dirty="0">
                <a:solidFill>
                  <a:schemeClr val="tx1"/>
                </a:solidFill>
                <a:latin typeface="Comfortaa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omfortaa"/>
              </a:rPr>
              <a:t>п</a:t>
            </a:r>
            <a:r>
              <a:rPr sz="2000" spc="-30" dirty="0">
                <a:solidFill>
                  <a:schemeClr val="tx1"/>
                </a:solidFill>
                <a:latin typeface="Comfortaa"/>
              </a:rPr>
              <a:t>р</a:t>
            </a:r>
            <a:r>
              <a:rPr sz="2000" spc="15" dirty="0">
                <a:solidFill>
                  <a:schemeClr val="tx1"/>
                </a:solidFill>
                <a:latin typeface="Comfortaa"/>
              </a:rPr>
              <a:t>и</a:t>
            </a:r>
            <a:r>
              <a:rPr sz="2000" spc="20" dirty="0">
                <a:solidFill>
                  <a:schemeClr val="tx1"/>
                </a:solidFill>
                <a:latin typeface="Comfortaa"/>
              </a:rPr>
              <a:t>м</a:t>
            </a:r>
            <a:r>
              <a:rPr sz="2000" dirty="0">
                <a:solidFill>
                  <a:schemeClr val="tx1"/>
                </a:solidFill>
                <a:latin typeface="Comfortaa"/>
              </a:rPr>
              <a:t>е</a:t>
            </a:r>
            <a:r>
              <a:rPr sz="2000" spc="5" dirty="0">
                <a:solidFill>
                  <a:schemeClr val="tx1"/>
                </a:solidFill>
                <a:latin typeface="Comfortaa"/>
              </a:rPr>
              <a:t>н</a:t>
            </a:r>
            <a:r>
              <a:rPr sz="2000" dirty="0">
                <a:solidFill>
                  <a:schemeClr val="tx1"/>
                </a:solidFill>
                <a:latin typeface="Comfortaa"/>
              </a:rPr>
              <a:t>е</a:t>
            </a:r>
            <a:r>
              <a:rPr sz="2000" spc="5" dirty="0">
                <a:solidFill>
                  <a:schemeClr val="tx1"/>
                </a:solidFill>
                <a:latin typeface="Comfortaa"/>
              </a:rPr>
              <a:t>н</a:t>
            </a:r>
            <a:r>
              <a:rPr sz="2000" spc="15" dirty="0">
                <a:solidFill>
                  <a:schemeClr val="tx1"/>
                </a:solidFill>
                <a:latin typeface="Comfortaa"/>
              </a:rPr>
              <a:t>и</a:t>
            </a:r>
            <a:r>
              <a:rPr sz="2000" spc="70" dirty="0">
                <a:solidFill>
                  <a:schemeClr val="tx1"/>
                </a:solidFill>
                <a:latin typeface="Comfortaa"/>
              </a:rPr>
              <a:t>я</a:t>
            </a:r>
            <a:endParaRPr sz="2000" dirty="0">
              <a:solidFill>
                <a:schemeClr val="tx1"/>
              </a:solidFill>
              <a:latin typeface="Comfortaa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95C315-E8E5-B7FD-F088-4FC25354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091" y="0"/>
            <a:ext cx="3930650" cy="39306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object 2"/>
          <p:cNvGrpSpPr/>
          <p:nvPr/>
        </p:nvGrpSpPr>
        <p:grpSpPr>
          <a:xfrm>
            <a:off x="-1127442" y="208965"/>
            <a:ext cx="8095297" cy="3732580"/>
            <a:chOff x="-1127442" y="208965"/>
            <a:chExt cx="8095297" cy="3732580"/>
          </a:xfrm>
        </p:grpSpPr>
        <p:sp>
          <p:nvSpPr>
            <p:cNvPr id="3" name="object 3"/>
            <p:cNvSpPr/>
            <p:nvPr/>
          </p:nvSpPr>
          <p:spPr>
            <a:xfrm>
              <a:off x="-1127442" y="1869540"/>
              <a:ext cx="1969135" cy="2072005"/>
            </a:xfrm>
            <a:custGeom>
              <a:avLst/>
              <a:gdLst/>
              <a:ahLst/>
              <a:cxnLst/>
              <a:rect l="l" t="t" r="r" b="b"/>
              <a:pathLst>
                <a:path w="1969135" h="2072004">
                  <a:moveTo>
                    <a:pt x="0" y="0"/>
                  </a:moveTo>
                  <a:lnTo>
                    <a:pt x="73283" y="15656"/>
                  </a:lnTo>
                  <a:lnTo>
                    <a:pt x="116128" y="28142"/>
                  </a:lnTo>
                  <a:lnTo>
                    <a:pt x="157818" y="42678"/>
                  </a:lnTo>
                  <a:lnTo>
                    <a:pt x="198392" y="59193"/>
                  </a:lnTo>
                  <a:lnTo>
                    <a:pt x="237889" y="77621"/>
                  </a:lnTo>
                  <a:lnTo>
                    <a:pt x="276346" y="97893"/>
                  </a:lnTo>
                  <a:lnTo>
                    <a:pt x="313803" y="119941"/>
                  </a:lnTo>
                  <a:lnTo>
                    <a:pt x="350297" y="143696"/>
                  </a:lnTo>
                  <a:lnTo>
                    <a:pt x="385868" y="169090"/>
                  </a:lnTo>
                  <a:lnTo>
                    <a:pt x="420553" y="196055"/>
                  </a:lnTo>
                  <a:lnTo>
                    <a:pt x="454392" y="224522"/>
                  </a:lnTo>
                  <a:lnTo>
                    <a:pt x="487422" y="254424"/>
                  </a:lnTo>
                  <a:lnTo>
                    <a:pt x="519682" y="285691"/>
                  </a:lnTo>
                  <a:lnTo>
                    <a:pt x="551212" y="318256"/>
                  </a:lnTo>
                  <a:lnTo>
                    <a:pt x="582048" y="352050"/>
                  </a:lnTo>
                  <a:lnTo>
                    <a:pt x="612230" y="387006"/>
                  </a:lnTo>
                  <a:lnTo>
                    <a:pt x="641796" y="423054"/>
                  </a:lnTo>
                  <a:lnTo>
                    <a:pt x="670785" y="460126"/>
                  </a:lnTo>
                  <a:lnTo>
                    <a:pt x="699235" y="498154"/>
                  </a:lnTo>
                  <a:lnTo>
                    <a:pt x="727185" y="537071"/>
                  </a:lnTo>
                  <a:lnTo>
                    <a:pt x="754673" y="576807"/>
                  </a:lnTo>
                  <a:lnTo>
                    <a:pt x="781737" y="617294"/>
                  </a:lnTo>
                  <a:lnTo>
                    <a:pt x="808417" y="658464"/>
                  </a:lnTo>
                  <a:lnTo>
                    <a:pt x="834750" y="700248"/>
                  </a:lnTo>
                  <a:lnTo>
                    <a:pt x="860775" y="742580"/>
                  </a:lnTo>
                  <a:lnTo>
                    <a:pt x="886531" y="785389"/>
                  </a:lnTo>
                  <a:lnTo>
                    <a:pt x="912056" y="828607"/>
                  </a:lnTo>
                  <a:lnTo>
                    <a:pt x="937388" y="872168"/>
                  </a:lnTo>
                  <a:lnTo>
                    <a:pt x="962567" y="916001"/>
                  </a:lnTo>
                  <a:lnTo>
                    <a:pt x="987630" y="960040"/>
                  </a:lnTo>
                  <a:lnTo>
                    <a:pt x="1012616" y="1004215"/>
                  </a:lnTo>
                  <a:lnTo>
                    <a:pt x="1037563" y="1048458"/>
                  </a:lnTo>
                  <a:lnTo>
                    <a:pt x="1062511" y="1092701"/>
                  </a:lnTo>
                  <a:lnTo>
                    <a:pt x="1087497" y="1136876"/>
                  </a:lnTo>
                  <a:lnTo>
                    <a:pt x="1112560" y="1180915"/>
                  </a:lnTo>
                  <a:lnTo>
                    <a:pt x="1137738" y="1224748"/>
                  </a:lnTo>
                  <a:lnTo>
                    <a:pt x="1163071" y="1268308"/>
                  </a:lnTo>
                  <a:lnTo>
                    <a:pt x="1188596" y="1311527"/>
                  </a:lnTo>
                  <a:lnTo>
                    <a:pt x="1214352" y="1354336"/>
                  </a:lnTo>
                  <a:lnTo>
                    <a:pt x="1240377" y="1396667"/>
                  </a:lnTo>
                  <a:lnTo>
                    <a:pt x="1266710" y="1438452"/>
                  </a:lnTo>
                  <a:lnTo>
                    <a:pt x="1293389" y="1479622"/>
                  </a:lnTo>
                  <a:lnTo>
                    <a:pt x="1320454" y="1520109"/>
                  </a:lnTo>
                  <a:lnTo>
                    <a:pt x="1347942" y="1559845"/>
                  </a:lnTo>
                  <a:lnTo>
                    <a:pt x="1375891" y="1598761"/>
                  </a:lnTo>
                  <a:lnTo>
                    <a:pt x="1404341" y="1636790"/>
                  </a:lnTo>
                  <a:lnTo>
                    <a:pt x="1433330" y="1673862"/>
                  </a:lnTo>
                  <a:lnTo>
                    <a:pt x="1462897" y="1709910"/>
                  </a:lnTo>
                  <a:lnTo>
                    <a:pt x="1493079" y="1744866"/>
                  </a:lnTo>
                  <a:lnTo>
                    <a:pt x="1523915" y="1778660"/>
                  </a:lnTo>
                  <a:lnTo>
                    <a:pt x="1555444" y="1811225"/>
                  </a:lnTo>
                  <a:lnTo>
                    <a:pt x="1587705" y="1842492"/>
                  </a:lnTo>
                  <a:lnTo>
                    <a:pt x="1620735" y="1872394"/>
                  </a:lnTo>
                  <a:lnTo>
                    <a:pt x="1654574" y="1900861"/>
                  </a:lnTo>
                  <a:lnTo>
                    <a:pt x="1689259" y="1927826"/>
                  </a:lnTo>
                  <a:lnTo>
                    <a:pt x="1724830" y="1953220"/>
                  </a:lnTo>
                  <a:lnTo>
                    <a:pt x="1761324" y="1976975"/>
                  </a:lnTo>
                  <a:lnTo>
                    <a:pt x="1798781" y="1999023"/>
                  </a:lnTo>
                  <a:lnTo>
                    <a:pt x="1837238" y="2019295"/>
                  </a:lnTo>
                  <a:lnTo>
                    <a:pt x="1876734" y="2037723"/>
                  </a:lnTo>
                  <a:lnTo>
                    <a:pt x="1917309" y="2054238"/>
                  </a:lnTo>
                  <a:lnTo>
                    <a:pt x="1958999" y="2068774"/>
                  </a:lnTo>
                  <a:lnTo>
                    <a:pt x="1968923" y="2071666"/>
                  </a:lnTo>
                </a:path>
              </a:pathLst>
            </a:custGeom>
            <a:ln w="9518">
              <a:solidFill>
                <a:srgbClr val="332B2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08965"/>
              <a:ext cx="6967855" cy="3523615"/>
            </a:xfrm>
            <a:custGeom>
              <a:avLst/>
              <a:gdLst/>
              <a:ahLst/>
              <a:cxnLst/>
              <a:rect l="l" t="t" r="r" b="b"/>
              <a:pathLst>
                <a:path w="6967855" h="3523615">
                  <a:moveTo>
                    <a:pt x="6967677" y="3504349"/>
                  </a:moveTo>
                  <a:lnTo>
                    <a:pt x="0" y="3504349"/>
                  </a:lnTo>
                  <a:lnTo>
                    <a:pt x="0" y="3523386"/>
                  </a:lnTo>
                  <a:lnTo>
                    <a:pt x="6967677" y="3523386"/>
                  </a:lnTo>
                  <a:lnTo>
                    <a:pt x="6967677" y="3504349"/>
                  </a:lnTo>
                  <a:close/>
                </a:path>
                <a:path w="6967855" h="3523615">
                  <a:moveTo>
                    <a:pt x="6967677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6967677" y="19037"/>
                  </a:lnTo>
                  <a:lnTo>
                    <a:pt x="6967677" y="0"/>
                  </a:lnTo>
                  <a:close/>
                </a:path>
              </a:pathLst>
            </a:custGeom>
            <a:solidFill>
              <a:srgbClr val="33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7500" y="364590"/>
            <a:ext cx="2719705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000" dirty="0">
                <a:solidFill>
                  <a:schemeClr val="tx1"/>
                </a:solidFill>
                <a:latin typeface="Comfortaa"/>
              </a:rPr>
              <a:t>Технические</a:t>
            </a:r>
            <a:r>
              <a:rPr sz="2000" dirty="0">
                <a:solidFill>
                  <a:schemeClr val="tx1"/>
                </a:solidFill>
                <a:latin typeface="Comfortaa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omfortaa"/>
              </a:rPr>
              <a:t>параметры</a:t>
            </a:r>
            <a:endParaRPr sz="2000" dirty="0">
              <a:solidFill>
                <a:schemeClr val="tx1"/>
              </a:solidFill>
              <a:latin typeface="Comforta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217B62-586D-8A37-7DF3-502EF39122E1}"/>
              </a:ext>
            </a:extLst>
          </p:cNvPr>
          <p:cNvSpPr txBox="1"/>
          <p:nvPr/>
        </p:nvSpPr>
        <p:spPr>
          <a:xfrm>
            <a:off x="-95250" y="821070"/>
            <a:ext cx="3352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>
                <a:latin typeface="Comfortaa"/>
              </a:rPr>
              <a:t>Дальность полета не менее 500 километров.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>
                <a:latin typeface="Comfortaa"/>
              </a:rPr>
              <a:t>Скорость не менее 150 км/ч.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>
                <a:latin typeface="Comfortaa"/>
              </a:rPr>
              <a:t>Время полета</a:t>
            </a:r>
            <a:r>
              <a:rPr lang="en-US" sz="1300" dirty="0">
                <a:latin typeface="Comfortaa"/>
              </a:rPr>
              <a:t> </a:t>
            </a:r>
            <a:r>
              <a:rPr lang="ru-RU" sz="1300" dirty="0">
                <a:latin typeface="Comfortaa"/>
              </a:rPr>
              <a:t>продолжительностью до 6 часов.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>
                <a:latin typeface="Comfortaa"/>
              </a:rPr>
              <a:t>Грузоподъемность</a:t>
            </a:r>
            <a:r>
              <a:rPr lang="en-US" sz="1300" dirty="0">
                <a:latin typeface="Comfortaa"/>
              </a:rPr>
              <a:t> </a:t>
            </a:r>
            <a:r>
              <a:rPr lang="ru-RU" sz="1300" dirty="0">
                <a:latin typeface="Comfortaa"/>
              </a:rPr>
              <a:t>различные виды нагрузок,</a:t>
            </a:r>
            <a:r>
              <a:rPr lang="en-US" sz="1300" dirty="0">
                <a:latin typeface="Comfortaa"/>
              </a:rPr>
              <a:t> </a:t>
            </a:r>
            <a:r>
              <a:rPr lang="ru-RU" sz="1300" dirty="0">
                <a:latin typeface="Comfortaa"/>
              </a:rPr>
              <a:t>включая оптические и ИК-камеры, </a:t>
            </a:r>
            <a:r>
              <a:rPr lang="ru-RU" sz="1300" dirty="0" err="1">
                <a:latin typeface="Comfortaa"/>
              </a:rPr>
              <a:t>радиосенсоры</a:t>
            </a:r>
            <a:r>
              <a:rPr lang="ru-RU" sz="1300" dirty="0">
                <a:latin typeface="Comfortaa"/>
              </a:rPr>
              <a:t>,</a:t>
            </a:r>
            <a:r>
              <a:rPr lang="en-US" sz="1300" dirty="0">
                <a:latin typeface="Comfortaa"/>
              </a:rPr>
              <a:t> </a:t>
            </a:r>
            <a:r>
              <a:rPr lang="ru-RU" sz="1300" dirty="0">
                <a:latin typeface="Comfortaa"/>
              </a:rPr>
              <a:t>оборудование для коммуникации и передачи данных.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>
                <a:latin typeface="Comfortaa"/>
              </a:rPr>
              <a:t>Оборудованы автономными системами навигации и обнаружения препятствий для безопасных миссий.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1A7091-47F6-5CEC-A755-82AD57EEB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654" y="7154"/>
            <a:ext cx="3923496" cy="392349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bject 5"/>
          <p:cNvSpPr/>
          <p:nvPr/>
        </p:nvSpPr>
        <p:spPr>
          <a:xfrm>
            <a:off x="0" y="208736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714165"/>
            <a:ext cx="6967855" cy="19050"/>
          </a:xfrm>
          <a:custGeom>
            <a:avLst/>
            <a:gdLst/>
            <a:ahLst/>
            <a:cxnLst/>
            <a:rect l="l" t="t" r="r" b="b"/>
            <a:pathLst>
              <a:path w="6967855" h="19050">
                <a:moveTo>
                  <a:pt x="6967677" y="0"/>
                </a:moveTo>
                <a:lnTo>
                  <a:pt x="0" y="0"/>
                </a:lnTo>
                <a:lnTo>
                  <a:pt x="0" y="19037"/>
                </a:lnTo>
                <a:lnTo>
                  <a:pt x="6967677" y="19037"/>
                </a:lnTo>
                <a:lnTo>
                  <a:pt x="6967677" y="0"/>
                </a:lnTo>
                <a:close/>
              </a:path>
            </a:pathLst>
          </a:custGeom>
          <a:solidFill>
            <a:srgbClr val="33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2902" y="1024776"/>
            <a:ext cx="2743200" cy="16836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lang="ru-RU" sz="1200" dirty="0">
                <a:effectLst/>
                <a:latin typeface="Comfortaa"/>
                <a:ea typeface="Times New Roman" panose="02020603050405020304" pitchFamily="18" charset="0"/>
              </a:rPr>
              <a:t>Для создания ценности и получения прибыли планируется установить долгосрочные отношения с МЧС. Мы предлагаем эффективное и инновационное решение, которое позволит МЧС быстро обнаруживать и спасать людей, попавших в ЧС, что в свою очередь позволит уменьшить потери жизней и повреждений. </a:t>
            </a:r>
            <a:endParaRPr sz="800" dirty="0">
              <a:latin typeface="Comforta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90550" y="619757"/>
            <a:ext cx="244030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spc="70" dirty="0">
                <a:solidFill>
                  <a:schemeClr val="tx1"/>
                </a:solidFill>
                <a:latin typeface="Comfortaa"/>
              </a:rPr>
              <a:t>Бизнес модель</a:t>
            </a:r>
            <a:endParaRPr sz="2000" dirty="0">
              <a:solidFill>
                <a:schemeClr val="tx1"/>
              </a:solidFill>
              <a:latin typeface="Comfortaa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B5B12E3-54FE-7698-B4B9-2FA9A2CD572F}"/>
              </a:ext>
            </a:extLst>
          </p:cNvPr>
          <p:cNvSpPr/>
          <p:nvPr/>
        </p:nvSpPr>
        <p:spPr>
          <a:xfrm>
            <a:off x="-675268" y="1866609"/>
            <a:ext cx="1969135" cy="2072005"/>
          </a:xfrm>
          <a:custGeom>
            <a:avLst/>
            <a:gdLst/>
            <a:ahLst/>
            <a:cxnLst/>
            <a:rect l="l" t="t" r="r" b="b"/>
            <a:pathLst>
              <a:path w="1969135" h="2072004">
                <a:moveTo>
                  <a:pt x="0" y="0"/>
                </a:moveTo>
                <a:lnTo>
                  <a:pt x="73283" y="15656"/>
                </a:lnTo>
                <a:lnTo>
                  <a:pt x="116128" y="28142"/>
                </a:lnTo>
                <a:lnTo>
                  <a:pt x="157818" y="42678"/>
                </a:lnTo>
                <a:lnTo>
                  <a:pt x="198392" y="59193"/>
                </a:lnTo>
                <a:lnTo>
                  <a:pt x="237889" y="77621"/>
                </a:lnTo>
                <a:lnTo>
                  <a:pt x="276346" y="97893"/>
                </a:lnTo>
                <a:lnTo>
                  <a:pt x="313803" y="119941"/>
                </a:lnTo>
                <a:lnTo>
                  <a:pt x="350297" y="143696"/>
                </a:lnTo>
                <a:lnTo>
                  <a:pt x="385868" y="169090"/>
                </a:lnTo>
                <a:lnTo>
                  <a:pt x="420553" y="196055"/>
                </a:lnTo>
                <a:lnTo>
                  <a:pt x="454392" y="224522"/>
                </a:lnTo>
                <a:lnTo>
                  <a:pt x="487422" y="254424"/>
                </a:lnTo>
                <a:lnTo>
                  <a:pt x="519682" y="285691"/>
                </a:lnTo>
                <a:lnTo>
                  <a:pt x="551212" y="318256"/>
                </a:lnTo>
                <a:lnTo>
                  <a:pt x="582048" y="352050"/>
                </a:lnTo>
                <a:lnTo>
                  <a:pt x="612230" y="387006"/>
                </a:lnTo>
                <a:lnTo>
                  <a:pt x="641796" y="423054"/>
                </a:lnTo>
                <a:lnTo>
                  <a:pt x="670785" y="460126"/>
                </a:lnTo>
                <a:lnTo>
                  <a:pt x="699235" y="498154"/>
                </a:lnTo>
                <a:lnTo>
                  <a:pt x="727185" y="537071"/>
                </a:lnTo>
                <a:lnTo>
                  <a:pt x="754673" y="576807"/>
                </a:lnTo>
                <a:lnTo>
                  <a:pt x="781737" y="617294"/>
                </a:lnTo>
                <a:lnTo>
                  <a:pt x="808417" y="658464"/>
                </a:lnTo>
                <a:lnTo>
                  <a:pt x="834750" y="700248"/>
                </a:lnTo>
                <a:lnTo>
                  <a:pt x="860775" y="742580"/>
                </a:lnTo>
                <a:lnTo>
                  <a:pt x="886531" y="785389"/>
                </a:lnTo>
                <a:lnTo>
                  <a:pt x="912056" y="828607"/>
                </a:lnTo>
                <a:lnTo>
                  <a:pt x="937388" y="872168"/>
                </a:lnTo>
                <a:lnTo>
                  <a:pt x="962567" y="916001"/>
                </a:lnTo>
                <a:lnTo>
                  <a:pt x="987630" y="960040"/>
                </a:lnTo>
                <a:lnTo>
                  <a:pt x="1012616" y="1004215"/>
                </a:lnTo>
                <a:lnTo>
                  <a:pt x="1037563" y="1048458"/>
                </a:lnTo>
                <a:lnTo>
                  <a:pt x="1062511" y="1092701"/>
                </a:lnTo>
                <a:lnTo>
                  <a:pt x="1087497" y="1136876"/>
                </a:lnTo>
                <a:lnTo>
                  <a:pt x="1112560" y="1180915"/>
                </a:lnTo>
                <a:lnTo>
                  <a:pt x="1137738" y="1224748"/>
                </a:lnTo>
                <a:lnTo>
                  <a:pt x="1163071" y="1268308"/>
                </a:lnTo>
                <a:lnTo>
                  <a:pt x="1188596" y="1311527"/>
                </a:lnTo>
                <a:lnTo>
                  <a:pt x="1214352" y="1354336"/>
                </a:lnTo>
                <a:lnTo>
                  <a:pt x="1240377" y="1396667"/>
                </a:lnTo>
                <a:lnTo>
                  <a:pt x="1266710" y="1438452"/>
                </a:lnTo>
                <a:lnTo>
                  <a:pt x="1293389" y="1479622"/>
                </a:lnTo>
                <a:lnTo>
                  <a:pt x="1320454" y="1520109"/>
                </a:lnTo>
                <a:lnTo>
                  <a:pt x="1347942" y="1559845"/>
                </a:lnTo>
                <a:lnTo>
                  <a:pt x="1375891" y="1598761"/>
                </a:lnTo>
                <a:lnTo>
                  <a:pt x="1404341" y="1636790"/>
                </a:lnTo>
                <a:lnTo>
                  <a:pt x="1433330" y="1673862"/>
                </a:lnTo>
                <a:lnTo>
                  <a:pt x="1462897" y="1709910"/>
                </a:lnTo>
                <a:lnTo>
                  <a:pt x="1493079" y="1744866"/>
                </a:lnTo>
                <a:lnTo>
                  <a:pt x="1523915" y="1778660"/>
                </a:lnTo>
                <a:lnTo>
                  <a:pt x="1555444" y="1811225"/>
                </a:lnTo>
                <a:lnTo>
                  <a:pt x="1587705" y="1842492"/>
                </a:lnTo>
                <a:lnTo>
                  <a:pt x="1620735" y="1872394"/>
                </a:lnTo>
                <a:lnTo>
                  <a:pt x="1654574" y="1900861"/>
                </a:lnTo>
                <a:lnTo>
                  <a:pt x="1689259" y="1927826"/>
                </a:lnTo>
                <a:lnTo>
                  <a:pt x="1724830" y="1953220"/>
                </a:lnTo>
                <a:lnTo>
                  <a:pt x="1761324" y="1976975"/>
                </a:lnTo>
                <a:lnTo>
                  <a:pt x="1798781" y="1999023"/>
                </a:lnTo>
                <a:lnTo>
                  <a:pt x="1837238" y="2019295"/>
                </a:lnTo>
                <a:lnTo>
                  <a:pt x="1876734" y="2037723"/>
                </a:lnTo>
                <a:lnTo>
                  <a:pt x="1917309" y="2054238"/>
                </a:lnTo>
                <a:lnTo>
                  <a:pt x="1958999" y="2068774"/>
                </a:lnTo>
                <a:lnTo>
                  <a:pt x="1968923" y="2071666"/>
                </a:lnTo>
              </a:path>
            </a:pathLst>
          </a:custGeom>
          <a:ln w="9518">
            <a:solidFill>
              <a:srgbClr val="33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417</Words>
  <Application>Microsoft Office PowerPoint</Application>
  <PresentationFormat>Произвольный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Code Next-Trial Book</vt:lpstr>
      <vt:lpstr>Comfortaa</vt:lpstr>
      <vt:lpstr>Lucida Sans Unicode</vt:lpstr>
      <vt:lpstr>Verdana</vt:lpstr>
      <vt:lpstr>Wingdings</vt:lpstr>
      <vt:lpstr>Office Theme</vt:lpstr>
      <vt:lpstr>Разработка БПЛА модульного типа для нужд Министерства по чрезвычайным ситуациям</vt:lpstr>
      <vt:lpstr>Актуальность</vt:lpstr>
      <vt:lpstr>Проблема</vt:lpstr>
      <vt:lpstr>Решение</vt:lpstr>
      <vt:lpstr>Преимущества модульного типа  БПЛА</vt:lpstr>
      <vt:lpstr>Сотрудничество с МЧС</vt:lpstr>
      <vt:lpstr>Примеры применения</vt:lpstr>
      <vt:lpstr>Технические параметры</vt:lpstr>
      <vt:lpstr>Бизнес модель</vt:lpstr>
      <vt:lpstr>Преимущества  сотрудничества</vt:lpstr>
      <vt:lpstr>Реализация проекта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БПЛА модульного типа для нужд Министерства по чрезвычайным ситуациям</dc:title>
  <dc:creator>Oleg Smirnov</dc:creator>
  <cp:lastModifiedBy>Oleg Smirnov</cp:lastModifiedBy>
  <cp:revision>5</cp:revision>
  <dcterms:created xsi:type="dcterms:W3CDTF">2023-10-17T15:31:08Z</dcterms:created>
  <dcterms:modified xsi:type="dcterms:W3CDTF">2023-10-18T15:24:16Z</dcterms:modified>
</cp:coreProperties>
</file>