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14"/>
  </p:notesMasterIdLst>
  <p:sldIdLst>
    <p:sldId id="256" r:id="rId2"/>
    <p:sldId id="259" r:id="rId3"/>
    <p:sldId id="257" r:id="rId4"/>
    <p:sldId id="260" r:id="rId5"/>
    <p:sldId id="264" r:id="rId6"/>
    <p:sldId id="266" r:id="rId7"/>
    <p:sldId id="261" r:id="rId8"/>
    <p:sldId id="265" r:id="rId9"/>
    <p:sldId id="267" r:id="rId10"/>
    <p:sldId id="258" r:id="rId11"/>
    <p:sldId id="272" r:id="rId12"/>
    <p:sldId id="277" r:id="rId13"/>
  </p:sldIdLst>
  <p:sldSz cx="18288000" cy="10287000"/>
  <p:notesSz cx="6858000" cy="9144000"/>
  <p:embeddedFontLst>
    <p:embeddedFont>
      <p:font typeface="Century Gothic" pitchFamily="34" charset="0"/>
      <p:regular r:id="rId15"/>
      <p:bold r:id="rId16"/>
      <p:italic r:id="rId17"/>
      <p:boldItalic r:id="rId18"/>
    </p:embeddedFont>
    <p:embeddedFont>
      <p:font typeface="DM Sans Black" charset="0"/>
      <p:bold r:id="rId19"/>
      <p:italic r:id="rId20"/>
      <p:boldItalic r:id="rId21"/>
    </p:embeddedFont>
    <p:embeddedFont>
      <p:font typeface="Didact Gothic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747775"/>
          </p15:clr>
        </p15:guide>
        <p15:guide id="2" pos="576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58"/>
  </p:normalViewPr>
  <p:slideViewPr>
    <p:cSldViewPr snapToGrid="0">
      <p:cViewPr>
        <p:scale>
          <a:sx n="50" d="100"/>
          <a:sy n="50" d="100"/>
        </p:scale>
        <p:origin x="-516" y="19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eb2014fdb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33" name="Google Shape;333;g1eb2014fdb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eb205fd2b6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542" name="Google Shape;542;g1eb205fd2b6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eb205fd2b6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663" name="Google Shape;663;g1eb205fd2b6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eb2014fd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50" name="Google Shape;350;g1eb2014fd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20" name="Google Shape;320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eb2014fdb4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56" name="Google Shape;356;g1eb2014fdb4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85" name="Google Shape;385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eb205fd2b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99" name="Google Shape;399;g1eb205fd2b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eb2014fdb4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63" name="Google Shape;363;g1eb2014fdb4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eb205fd2b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392" name="Google Shape;392;g1eb205fd2b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eb205fd2b6_0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  <p:sp>
        <p:nvSpPr>
          <p:cNvPr id="412" name="Google Shape;412;g1eb205fd2b6_0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044225" y="1058063"/>
            <a:ext cx="16199700" cy="8008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52750" y="6557025"/>
            <a:ext cx="9213900" cy="118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1138913" y="1070341"/>
            <a:ext cx="3659556" cy="6587449"/>
            <a:chOff x="7425942" y="713561"/>
            <a:chExt cx="2439704" cy="4391633"/>
          </a:xfrm>
        </p:grpSpPr>
        <p:sp>
          <p:nvSpPr>
            <p:cNvPr id="15" name="Google Shape;15;p2"/>
            <p:cNvSpPr/>
            <p:nvPr/>
          </p:nvSpPr>
          <p:spPr>
            <a:xfrm>
              <a:off x="8449904" y="2369347"/>
              <a:ext cx="391832" cy="431257"/>
            </a:xfrm>
            <a:custGeom>
              <a:avLst/>
              <a:gdLst/>
              <a:ahLst/>
              <a:cxnLst/>
              <a:rect l="l" t="t" r="r" b="b"/>
              <a:pathLst>
                <a:path w="49505" h="54486" extrusionOk="0">
                  <a:moveTo>
                    <a:pt x="1459" y="0"/>
                  </a:moveTo>
                  <a:cubicBezTo>
                    <a:pt x="1459" y="0"/>
                    <a:pt x="334" y="32935"/>
                    <a:pt x="6" y="42408"/>
                  </a:cubicBezTo>
                  <a:cubicBezTo>
                    <a:pt x="-326" y="51881"/>
                    <a:pt x="13486" y="54808"/>
                    <a:pt x="28322" y="54459"/>
                  </a:cubicBezTo>
                  <a:cubicBezTo>
                    <a:pt x="43159" y="54111"/>
                    <a:pt x="48911" y="49606"/>
                    <a:pt x="49446" y="43424"/>
                  </a:cubicBezTo>
                  <a:cubicBezTo>
                    <a:pt x="49980" y="37239"/>
                    <a:pt x="46786" y="1295"/>
                    <a:pt x="46786" y="1295"/>
                  </a:cubicBezTo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25942" y="2356591"/>
              <a:ext cx="2439704" cy="2748602"/>
            </a:xfrm>
            <a:custGeom>
              <a:avLst/>
              <a:gdLst/>
              <a:ahLst/>
              <a:cxnLst/>
              <a:rect l="l" t="t" r="r" b="b"/>
              <a:pathLst>
                <a:path w="308238" h="347265" extrusionOk="0">
                  <a:moveTo>
                    <a:pt x="93829" y="0"/>
                  </a:moveTo>
                  <a:cubicBezTo>
                    <a:pt x="93829" y="0"/>
                    <a:pt x="76301" y="2044"/>
                    <a:pt x="73026" y="19820"/>
                  </a:cubicBezTo>
                  <a:cubicBezTo>
                    <a:pt x="69751" y="37595"/>
                    <a:pt x="71495" y="53330"/>
                    <a:pt x="60363" y="81995"/>
                  </a:cubicBezTo>
                  <a:cubicBezTo>
                    <a:pt x="49235" y="110660"/>
                    <a:pt x="7507" y="154003"/>
                    <a:pt x="613" y="204119"/>
                  </a:cubicBezTo>
                  <a:cubicBezTo>
                    <a:pt x="-6281" y="254234"/>
                    <a:pt x="44980" y="354288"/>
                    <a:pt x="155203" y="346876"/>
                  </a:cubicBezTo>
                  <a:cubicBezTo>
                    <a:pt x="265429" y="339468"/>
                    <a:pt x="304461" y="260732"/>
                    <a:pt x="308019" y="214534"/>
                  </a:cubicBezTo>
                  <a:cubicBezTo>
                    <a:pt x="311578" y="168337"/>
                    <a:pt x="270829" y="107024"/>
                    <a:pt x="255503" y="81983"/>
                  </a:cubicBezTo>
                  <a:cubicBezTo>
                    <a:pt x="240181" y="56941"/>
                    <a:pt x="247123" y="43311"/>
                    <a:pt x="239104" y="20686"/>
                  </a:cubicBezTo>
                  <a:cubicBezTo>
                    <a:pt x="231081" y="-1943"/>
                    <a:pt x="218305" y="263"/>
                    <a:pt x="218305" y="26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084489" y="1899970"/>
              <a:ext cx="1131560" cy="478707"/>
            </a:xfrm>
            <a:custGeom>
              <a:avLst/>
              <a:gdLst/>
              <a:ahLst/>
              <a:cxnLst/>
              <a:rect l="l" t="t" r="r" b="b"/>
              <a:pathLst>
                <a:path w="142964" h="60481" extrusionOk="0">
                  <a:moveTo>
                    <a:pt x="21459" y="1660"/>
                  </a:moveTo>
                  <a:cubicBezTo>
                    <a:pt x="21459" y="1660"/>
                    <a:pt x="4983" y="-1672"/>
                    <a:pt x="4785" y="7509"/>
                  </a:cubicBezTo>
                  <a:cubicBezTo>
                    <a:pt x="4583" y="16694"/>
                    <a:pt x="22156" y="16800"/>
                    <a:pt x="22156" y="16800"/>
                  </a:cubicBezTo>
                  <a:cubicBezTo>
                    <a:pt x="22156" y="16800"/>
                    <a:pt x="-36" y="14942"/>
                    <a:pt x="0" y="27345"/>
                  </a:cubicBezTo>
                  <a:cubicBezTo>
                    <a:pt x="41" y="39749"/>
                    <a:pt x="27544" y="37397"/>
                    <a:pt x="27544" y="37397"/>
                  </a:cubicBezTo>
                  <a:cubicBezTo>
                    <a:pt x="27544" y="37397"/>
                    <a:pt x="2688" y="34871"/>
                    <a:pt x="3607" y="49007"/>
                  </a:cubicBezTo>
                  <a:cubicBezTo>
                    <a:pt x="3959" y="54419"/>
                    <a:pt x="8890" y="57702"/>
                    <a:pt x="12157" y="57702"/>
                  </a:cubicBezTo>
                  <a:cubicBezTo>
                    <a:pt x="29183" y="57702"/>
                    <a:pt x="106275" y="63956"/>
                    <a:pt x="133244" y="57702"/>
                  </a:cubicBezTo>
                  <a:cubicBezTo>
                    <a:pt x="138956" y="56378"/>
                    <a:pt x="141782" y="53362"/>
                    <a:pt x="142049" y="47379"/>
                  </a:cubicBezTo>
                  <a:cubicBezTo>
                    <a:pt x="142389" y="39688"/>
                    <a:pt x="134005" y="37729"/>
                    <a:pt x="134005" y="37729"/>
                  </a:cubicBezTo>
                  <a:lnTo>
                    <a:pt x="86921" y="37133"/>
                  </a:lnTo>
                  <a:lnTo>
                    <a:pt x="133560" y="37777"/>
                  </a:lnTo>
                  <a:cubicBezTo>
                    <a:pt x="133560" y="37777"/>
                    <a:pt x="141964" y="36579"/>
                    <a:pt x="142413" y="28811"/>
                  </a:cubicBezTo>
                  <a:cubicBezTo>
                    <a:pt x="142866" y="21042"/>
                    <a:pt x="134960" y="20645"/>
                    <a:pt x="134960" y="20645"/>
                  </a:cubicBezTo>
                  <a:lnTo>
                    <a:pt x="64576" y="18087"/>
                  </a:lnTo>
                  <a:lnTo>
                    <a:pt x="135471" y="20411"/>
                  </a:lnTo>
                  <a:cubicBezTo>
                    <a:pt x="135471" y="20411"/>
                    <a:pt x="143328" y="18569"/>
                    <a:pt x="142951" y="10035"/>
                  </a:cubicBezTo>
                  <a:cubicBezTo>
                    <a:pt x="142579" y="1498"/>
                    <a:pt x="133944" y="923"/>
                    <a:pt x="133944" y="923"/>
                  </a:cubicBezTo>
                  <a:lnTo>
                    <a:pt x="39000" y="0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196869" y="1667980"/>
              <a:ext cx="954462" cy="234664"/>
            </a:xfrm>
            <a:custGeom>
              <a:avLst/>
              <a:gdLst/>
              <a:ahLst/>
              <a:cxnLst/>
              <a:rect l="l" t="t" r="r" b="b"/>
              <a:pathLst>
                <a:path w="120589" h="29648" extrusionOk="0">
                  <a:moveTo>
                    <a:pt x="0" y="29648"/>
                  </a:moveTo>
                  <a:cubicBezTo>
                    <a:pt x="0" y="29648"/>
                    <a:pt x="3635" y="-1130"/>
                    <a:pt x="57795" y="32"/>
                  </a:cubicBezTo>
                  <a:cubicBezTo>
                    <a:pt x="111959" y="1194"/>
                    <a:pt x="120590" y="29490"/>
                    <a:pt x="120590" y="29490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29932" y="2758245"/>
              <a:ext cx="891253" cy="1191302"/>
            </a:xfrm>
            <a:custGeom>
              <a:avLst/>
              <a:gdLst/>
              <a:ahLst/>
              <a:cxnLst/>
              <a:rect l="l" t="t" r="r" b="b"/>
              <a:pathLst>
                <a:path w="112603" h="150512" extrusionOk="0">
                  <a:moveTo>
                    <a:pt x="30227" y="0"/>
                  </a:moveTo>
                  <a:cubicBezTo>
                    <a:pt x="30227" y="0"/>
                    <a:pt x="67264" y="159067"/>
                    <a:pt x="20216" y="148178"/>
                  </a:cubicBezTo>
                  <a:cubicBezTo>
                    <a:pt x="-26827" y="137288"/>
                    <a:pt x="17933" y="70024"/>
                    <a:pt x="56119" y="71587"/>
                  </a:cubicBezTo>
                  <a:cubicBezTo>
                    <a:pt x="94301" y="73154"/>
                    <a:pt x="139025" y="134114"/>
                    <a:pt x="93163" y="149497"/>
                  </a:cubicBezTo>
                  <a:cubicBezTo>
                    <a:pt x="47306" y="164876"/>
                    <a:pt x="75251" y="518"/>
                    <a:pt x="75251" y="518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45780" y="713561"/>
              <a:ext cx="40430" cy="822928"/>
            </a:xfrm>
            <a:custGeom>
              <a:avLst/>
              <a:gdLst/>
              <a:ahLst/>
              <a:cxnLst/>
              <a:rect l="l" t="t" r="r" b="b"/>
              <a:pathLst>
                <a:path w="5108" h="285987" extrusionOk="0">
                  <a:moveTo>
                    <a:pt x="5109" y="0"/>
                  </a:moveTo>
                  <a:cubicBezTo>
                    <a:pt x="5109" y="0"/>
                    <a:pt x="3753" y="87727"/>
                    <a:pt x="3753" y="145206"/>
                  </a:cubicBezTo>
                  <a:cubicBezTo>
                    <a:pt x="3753" y="202682"/>
                    <a:pt x="0" y="285988"/>
                    <a:pt x="0" y="285988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45465" y="1486335"/>
              <a:ext cx="411184" cy="201738"/>
            </a:xfrm>
            <a:custGeom>
              <a:avLst/>
              <a:gdLst/>
              <a:ahLst/>
              <a:cxnLst/>
              <a:rect l="l" t="t" r="r" b="b"/>
              <a:pathLst>
                <a:path w="51950" h="25488" extrusionOk="0">
                  <a:moveTo>
                    <a:pt x="559" y="25193"/>
                  </a:moveTo>
                  <a:cubicBezTo>
                    <a:pt x="559" y="25193"/>
                    <a:pt x="-2526" y="10263"/>
                    <a:pt x="5801" y="4219"/>
                  </a:cubicBezTo>
                  <a:cubicBezTo>
                    <a:pt x="14132" y="-1820"/>
                    <a:pt x="35988" y="-715"/>
                    <a:pt x="44930" y="3394"/>
                  </a:cubicBezTo>
                  <a:cubicBezTo>
                    <a:pt x="53877" y="7502"/>
                    <a:pt x="51723" y="25488"/>
                    <a:pt x="51723" y="25488"/>
                  </a:cubicBezTo>
                  <a:cubicBezTo>
                    <a:pt x="51723" y="25488"/>
                    <a:pt x="37247" y="23958"/>
                    <a:pt x="25868" y="22954"/>
                  </a:cubicBezTo>
                  <a:cubicBezTo>
                    <a:pt x="14488" y="21954"/>
                    <a:pt x="559" y="25193"/>
                    <a:pt x="559" y="25193"/>
                  </a:cubicBezTo>
                  <a:close/>
                </a:path>
              </a:pathLst>
            </a:custGeom>
            <a:solidFill>
              <a:schemeClr val="dk2"/>
            </a:solidFill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8750" y="3919236"/>
            <a:ext cx="7011665" cy="4675384"/>
          </a:xfrm>
          <a:custGeom>
            <a:avLst/>
            <a:gdLst/>
            <a:ahLst/>
            <a:cxnLst/>
            <a:rect l="l" t="t" r="r" b="b"/>
            <a:pathLst>
              <a:path w="3441308" h="2294667" extrusionOk="0">
                <a:moveTo>
                  <a:pt x="290" y="-571"/>
                </a:moveTo>
                <a:lnTo>
                  <a:pt x="3441598" y="-571"/>
                </a:lnTo>
                <a:lnTo>
                  <a:pt x="3441598" y="2294096"/>
                </a:lnTo>
                <a:lnTo>
                  <a:pt x="290" y="229409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00000">
            <a:off x="13875161" y="6748727"/>
            <a:ext cx="925680" cy="925680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452752" y="3020362"/>
            <a:ext cx="7782300" cy="2077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400"/>
              <a:buNone/>
              <a:defRPr sz="11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75702">
            <a:off x="13873432" y="4760919"/>
            <a:ext cx="928262" cy="928262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561763" flipH="1">
            <a:off x="11079909" y="6956647"/>
            <a:ext cx="929072" cy="929072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830730" flipH="1">
            <a:off x="10947825" y="5791280"/>
            <a:ext cx="929292" cy="929292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9670457" y="1538602"/>
            <a:ext cx="4606280" cy="6145600"/>
          </a:xfrm>
          <a:custGeom>
            <a:avLst/>
            <a:gdLst/>
            <a:ahLst/>
            <a:cxnLst/>
            <a:rect l="l" t="t" r="r" b="b"/>
            <a:pathLst>
              <a:path w="814550" h="1086755" extrusionOk="0">
                <a:moveTo>
                  <a:pt x="-3" y="-258"/>
                </a:moveTo>
                <a:lnTo>
                  <a:pt x="814547" y="-258"/>
                </a:lnTo>
                <a:lnTo>
                  <a:pt x="814547" y="1086497"/>
                </a:lnTo>
                <a:lnTo>
                  <a:pt x="-3" y="1086497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51849" y="2614005"/>
            <a:ext cx="4606280" cy="6145600"/>
          </a:xfrm>
          <a:custGeom>
            <a:avLst/>
            <a:gdLst/>
            <a:ahLst/>
            <a:cxnLst/>
            <a:rect l="l" t="t" r="r" b="b"/>
            <a:pathLst>
              <a:path w="814550" h="1086755" extrusionOk="0">
                <a:moveTo>
                  <a:pt x="-3" y="-258"/>
                </a:moveTo>
                <a:lnTo>
                  <a:pt x="814547" y="-258"/>
                </a:lnTo>
                <a:lnTo>
                  <a:pt x="814547" y="1086497"/>
                </a:lnTo>
                <a:lnTo>
                  <a:pt x="-3" y="1086497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</p:pic>
      <p:sp>
        <p:nvSpPr>
          <p:cNvPr id="275" name="Google Shape;275;p16"/>
          <p:cNvSpPr/>
          <p:nvPr/>
        </p:nvSpPr>
        <p:spPr>
          <a:xfrm>
            <a:off x="1101733" y="619738"/>
            <a:ext cx="16084527" cy="9047532"/>
          </a:xfrm>
          <a:custGeom>
            <a:avLst/>
            <a:gdLst/>
            <a:ahLst/>
            <a:cxnLst/>
            <a:rect l="l" t="t" r="r" b="b"/>
            <a:pathLst>
              <a:path w="2898113" h="1630186" extrusionOk="0">
                <a:moveTo>
                  <a:pt x="0" y="0"/>
                </a:moveTo>
                <a:lnTo>
                  <a:pt x="0" y="1630187"/>
                </a:lnTo>
                <a:lnTo>
                  <a:pt x="2898114" y="1630187"/>
                </a:lnTo>
                <a:lnTo>
                  <a:pt x="2898114" y="0"/>
                </a:lnTo>
                <a:lnTo>
                  <a:pt x="0" y="0"/>
                </a:lnTo>
                <a:close/>
                <a:moveTo>
                  <a:pt x="2157833" y="160613"/>
                </a:moveTo>
                <a:lnTo>
                  <a:pt x="2189003" y="160707"/>
                </a:lnTo>
                <a:lnTo>
                  <a:pt x="2242965" y="160802"/>
                </a:lnTo>
                <a:lnTo>
                  <a:pt x="2243046" y="268773"/>
                </a:lnTo>
                <a:lnTo>
                  <a:pt x="2224627" y="269433"/>
                </a:lnTo>
                <a:lnTo>
                  <a:pt x="2224829" y="285282"/>
                </a:lnTo>
                <a:lnTo>
                  <a:pt x="2238593" y="285189"/>
                </a:lnTo>
                <a:lnTo>
                  <a:pt x="2238755" y="292828"/>
                </a:lnTo>
                <a:lnTo>
                  <a:pt x="2224910" y="292970"/>
                </a:lnTo>
                <a:lnTo>
                  <a:pt x="2224060" y="315190"/>
                </a:lnTo>
                <a:cubicBezTo>
                  <a:pt x="2224060" y="315190"/>
                  <a:pt x="2289883" y="409576"/>
                  <a:pt x="2313443" y="460518"/>
                </a:cubicBezTo>
                <a:cubicBezTo>
                  <a:pt x="2337003" y="511463"/>
                  <a:pt x="2371129" y="604716"/>
                  <a:pt x="2371129" y="604716"/>
                </a:cubicBezTo>
                <a:cubicBezTo>
                  <a:pt x="2371129" y="604716"/>
                  <a:pt x="2372181" y="1308741"/>
                  <a:pt x="2371614" y="1354291"/>
                </a:cubicBezTo>
                <a:cubicBezTo>
                  <a:pt x="2371048" y="1399840"/>
                  <a:pt x="2344775" y="1465983"/>
                  <a:pt x="2295510" y="1468161"/>
                </a:cubicBezTo>
                <a:cubicBezTo>
                  <a:pt x="2256769" y="1469869"/>
                  <a:pt x="2190299" y="1469642"/>
                  <a:pt x="2157914" y="1469432"/>
                </a:cubicBezTo>
                <a:cubicBezTo>
                  <a:pt x="2125610" y="1469638"/>
                  <a:pt x="2059018" y="1469869"/>
                  <a:pt x="2020237" y="1468161"/>
                </a:cubicBezTo>
                <a:cubicBezTo>
                  <a:pt x="1970971" y="1465983"/>
                  <a:pt x="1944578" y="1399840"/>
                  <a:pt x="1944011" y="1354291"/>
                </a:cubicBezTo>
                <a:cubicBezTo>
                  <a:pt x="1943444" y="1308741"/>
                  <a:pt x="1944537" y="604716"/>
                  <a:pt x="1944537" y="604716"/>
                </a:cubicBezTo>
                <a:cubicBezTo>
                  <a:pt x="1944537" y="604716"/>
                  <a:pt x="1978622" y="511463"/>
                  <a:pt x="2002182" y="460518"/>
                </a:cubicBezTo>
                <a:cubicBezTo>
                  <a:pt x="2025702" y="409576"/>
                  <a:pt x="2091686" y="315190"/>
                  <a:pt x="2091686" y="315190"/>
                </a:cubicBezTo>
                <a:lnTo>
                  <a:pt x="2090836" y="292970"/>
                </a:lnTo>
                <a:lnTo>
                  <a:pt x="2076830" y="292828"/>
                </a:lnTo>
                <a:lnTo>
                  <a:pt x="2077113" y="285189"/>
                </a:lnTo>
                <a:lnTo>
                  <a:pt x="2090958" y="285282"/>
                </a:lnTo>
                <a:lnTo>
                  <a:pt x="2091039" y="269433"/>
                </a:lnTo>
                <a:lnTo>
                  <a:pt x="2072701" y="268773"/>
                </a:lnTo>
                <a:lnTo>
                  <a:pt x="2072701" y="160802"/>
                </a:lnTo>
                <a:lnTo>
                  <a:pt x="2126743" y="160707"/>
                </a:lnTo>
                <a:lnTo>
                  <a:pt x="2157833" y="16061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6" name="Google Shape;276;p16"/>
          <p:cNvSpPr txBox="1">
            <a:spLocks noGrp="1"/>
          </p:cNvSpPr>
          <p:nvPr>
            <p:ph type="title"/>
          </p:nvPr>
        </p:nvSpPr>
        <p:spPr>
          <a:xfrm>
            <a:off x="2009210" y="900300"/>
            <a:ext cx="98118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78" name="Google Shape;2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3161" y="2757375"/>
            <a:ext cx="4004568" cy="600314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  <p:pic>
        <p:nvPicPr>
          <p:cNvPr id="279" name="Google Shape;27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968205" y="3666525"/>
            <a:ext cx="4001379" cy="600314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8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8"/>
          <p:cNvSpPr/>
          <p:nvPr/>
        </p:nvSpPr>
        <p:spPr>
          <a:xfrm>
            <a:off x="1044225" y="1139175"/>
            <a:ext cx="16199700" cy="8008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87" name="Google Shape;287;p18"/>
          <p:cNvSpPr txBox="1">
            <a:spLocks noGrp="1"/>
          </p:cNvSpPr>
          <p:nvPr>
            <p:ph type="title" hasCustomPrompt="1"/>
          </p:nvPr>
        </p:nvSpPr>
        <p:spPr>
          <a:xfrm>
            <a:off x="2703150" y="2727600"/>
            <a:ext cx="12881700" cy="4014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1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88" name="Google Shape;288;p18"/>
          <p:cNvSpPr txBox="1">
            <a:spLocks noGrp="1"/>
          </p:cNvSpPr>
          <p:nvPr>
            <p:ph type="body" idx="1"/>
          </p:nvPr>
        </p:nvSpPr>
        <p:spPr>
          <a:xfrm>
            <a:off x="2703150" y="6967200"/>
            <a:ext cx="12881700" cy="1506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algn="ctr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algn="ctr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algn="ctr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algn="ctr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algn="ctr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algn="ctr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algn="ctr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algn="ctr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algn="ctr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90" name="Google Shape;2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4285023" y="2390"/>
            <a:ext cx="4004568" cy="599836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  <p:grpSp>
        <p:nvGrpSpPr>
          <p:cNvPr id="291" name="Google Shape;291;p18"/>
          <p:cNvGrpSpPr/>
          <p:nvPr/>
        </p:nvGrpSpPr>
        <p:grpSpPr>
          <a:xfrm>
            <a:off x="45987" y="4642947"/>
            <a:ext cx="2367759" cy="5701494"/>
            <a:chOff x="502566" y="248041"/>
            <a:chExt cx="177757" cy="428040"/>
          </a:xfrm>
        </p:grpSpPr>
        <p:sp>
          <p:nvSpPr>
            <p:cNvPr id="292" name="Google Shape;292;p18"/>
            <p:cNvSpPr/>
            <p:nvPr/>
          </p:nvSpPr>
          <p:spPr>
            <a:xfrm>
              <a:off x="600579" y="351079"/>
              <a:ext cx="20382" cy="325002"/>
            </a:xfrm>
            <a:custGeom>
              <a:avLst/>
              <a:gdLst/>
              <a:ahLst/>
              <a:cxnLst/>
              <a:rect l="l" t="t" r="r" b="b"/>
              <a:pathLst>
                <a:path w="20382" h="348528" extrusionOk="0">
                  <a:moveTo>
                    <a:pt x="0" y="347395"/>
                  </a:moveTo>
                  <a:lnTo>
                    <a:pt x="20382" y="348528"/>
                  </a:lnTo>
                  <a:lnTo>
                    <a:pt x="15771" y="0"/>
                  </a:lnTo>
                  <a:lnTo>
                    <a:pt x="5093" y="8"/>
                  </a:lnTo>
                  <a:lnTo>
                    <a:pt x="0" y="347395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502566" y="248041"/>
              <a:ext cx="177757" cy="186626"/>
            </a:xfrm>
            <a:custGeom>
              <a:avLst/>
              <a:gdLst/>
              <a:ahLst/>
              <a:cxnLst/>
              <a:rect l="l" t="t" r="r" b="b"/>
              <a:pathLst>
                <a:path w="177757" h="186626" extrusionOk="0">
                  <a:moveTo>
                    <a:pt x="144546" y="0"/>
                  </a:moveTo>
                  <a:lnTo>
                    <a:pt x="109405" y="67156"/>
                  </a:lnTo>
                  <a:lnTo>
                    <a:pt x="108664" y="87343"/>
                  </a:lnTo>
                  <a:cubicBezTo>
                    <a:pt x="108502" y="87337"/>
                    <a:pt x="108372" y="87229"/>
                    <a:pt x="108210" y="87229"/>
                  </a:cubicBezTo>
                  <a:cubicBezTo>
                    <a:pt x="101304" y="87229"/>
                    <a:pt x="95702" y="92832"/>
                    <a:pt x="95702" y="99740"/>
                  </a:cubicBezTo>
                  <a:cubicBezTo>
                    <a:pt x="95702" y="99759"/>
                    <a:pt x="95702" y="99777"/>
                    <a:pt x="95702" y="99796"/>
                  </a:cubicBezTo>
                  <a:lnTo>
                    <a:pt x="0" y="115946"/>
                  </a:lnTo>
                  <a:lnTo>
                    <a:pt x="1988" y="119983"/>
                  </a:lnTo>
                  <a:lnTo>
                    <a:pt x="77789" y="116514"/>
                  </a:lnTo>
                  <a:lnTo>
                    <a:pt x="97576" y="105938"/>
                  </a:lnTo>
                  <a:cubicBezTo>
                    <a:pt x="99746" y="109646"/>
                    <a:pt x="103604" y="112250"/>
                    <a:pt x="108210" y="112250"/>
                  </a:cubicBezTo>
                  <a:cubicBezTo>
                    <a:pt x="109919" y="112250"/>
                    <a:pt x="111506" y="111902"/>
                    <a:pt x="112987" y="111283"/>
                  </a:cubicBezTo>
                  <a:lnTo>
                    <a:pt x="175251" y="186626"/>
                  </a:lnTo>
                  <a:lnTo>
                    <a:pt x="177757" y="182874"/>
                  </a:lnTo>
                  <a:lnTo>
                    <a:pt x="136871" y="119016"/>
                  </a:lnTo>
                  <a:lnTo>
                    <a:pt x="117934" y="107246"/>
                  </a:lnTo>
                  <a:cubicBezTo>
                    <a:pt x="119557" y="105136"/>
                    <a:pt x="120719" y="102606"/>
                    <a:pt x="120719" y="99740"/>
                  </a:cubicBezTo>
                  <a:cubicBezTo>
                    <a:pt x="120719" y="95519"/>
                    <a:pt x="118464" y="91996"/>
                    <a:pt x="115262" y="89732"/>
                  </a:cubicBezTo>
                  <a:lnTo>
                    <a:pt x="148983" y="284"/>
                  </a:lnTo>
                  <a:lnTo>
                    <a:pt x="144546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2798192" y="6999872"/>
            <a:ext cx="238877" cy="3347640"/>
          </a:xfrm>
          <a:custGeom>
            <a:avLst/>
            <a:gdLst/>
            <a:ahLst/>
            <a:cxnLst/>
            <a:rect l="l" t="t" r="r" b="b"/>
            <a:pathLst>
              <a:path w="20382" h="348531" extrusionOk="0">
                <a:moveTo>
                  <a:pt x="0" y="347394"/>
                </a:moveTo>
                <a:lnTo>
                  <a:pt x="20382" y="348531"/>
                </a:lnTo>
                <a:lnTo>
                  <a:pt x="15771" y="0"/>
                </a:lnTo>
                <a:lnTo>
                  <a:pt x="5093" y="12"/>
                </a:lnTo>
                <a:lnTo>
                  <a:pt x="0" y="347394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8"/>
          <p:cNvSpPr/>
          <p:nvPr/>
        </p:nvSpPr>
        <p:spPr>
          <a:xfrm>
            <a:off x="1877441" y="5539826"/>
            <a:ext cx="2431180" cy="2448656"/>
          </a:xfrm>
          <a:custGeom>
            <a:avLst/>
            <a:gdLst/>
            <a:ahLst/>
            <a:cxnLst/>
            <a:rect l="l" t="t" r="r" b="b"/>
            <a:pathLst>
              <a:path w="182521" h="183833" extrusionOk="0">
                <a:moveTo>
                  <a:pt x="182336" y="131484"/>
                </a:moveTo>
                <a:lnTo>
                  <a:pt x="111842" y="103636"/>
                </a:lnTo>
                <a:lnTo>
                  <a:pt x="91690" y="105037"/>
                </a:lnTo>
                <a:cubicBezTo>
                  <a:pt x="91678" y="104875"/>
                  <a:pt x="91771" y="104734"/>
                  <a:pt x="91755" y="104572"/>
                </a:cubicBezTo>
                <a:cubicBezTo>
                  <a:pt x="91026" y="97702"/>
                  <a:pt x="84861" y="92723"/>
                  <a:pt x="77991" y="93451"/>
                </a:cubicBezTo>
                <a:cubicBezTo>
                  <a:pt x="77975" y="93455"/>
                  <a:pt x="77955" y="93455"/>
                  <a:pt x="77935" y="93459"/>
                </a:cubicBezTo>
                <a:lnTo>
                  <a:pt x="51763" y="0"/>
                </a:lnTo>
                <a:lnTo>
                  <a:pt x="47958" y="2406"/>
                </a:lnTo>
                <a:lnTo>
                  <a:pt x="59418" y="77414"/>
                </a:lnTo>
                <a:lnTo>
                  <a:pt x="72028" y="95973"/>
                </a:lnTo>
                <a:cubicBezTo>
                  <a:pt x="68571" y="98524"/>
                  <a:pt x="66389" y="102637"/>
                  <a:pt x="66875" y="107215"/>
                </a:cubicBezTo>
                <a:cubicBezTo>
                  <a:pt x="67057" y="108911"/>
                  <a:pt x="67567" y="110454"/>
                  <a:pt x="68340" y="111862"/>
                </a:cubicBezTo>
                <a:lnTo>
                  <a:pt x="0" y="181745"/>
                </a:lnTo>
                <a:lnTo>
                  <a:pt x="3995" y="183834"/>
                </a:lnTo>
                <a:lnTo>
                  <a:pt x="63175" y="136430"/>
                </a:lnTo>
                <a:lnTo>
                  <a:pt x="72878" y="116356"/>
                </a:lnTo>
                <a:cubicBezTo>
                  <a:pt x="75149" y="117744"/>
                  <a:pt x="77785" y="118635"/>
                  <a:pt x="80639" y="118335"/>
                </a:cubicBezTo>
                <a:cubicBezTo>
                  <a:pt x="84833" y="117886"/>
                  <a:pt x="88099" y="115271"/>
                  <a:pt x="90014" y="111846"/>
                </a:cubicBezTo>
                <a:lnTo>
                  <a:pt x="182522" y="135924"/>
                </a:lnTo>
                <a:lnTo>
                  <a:pt x="182336" y="131484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7125263" y="2725406"/>
            <a:ext cx="103608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7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7125263" y="4907944"/>
            <a:ext cx="10360800" cy="2653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●"/>
              <a:defRPr>
                <a:solidFill>
                  <a:schemeClr val="lt2"/>
                </a:solidFill>
              </a:defRPr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○"/>
              <a:defRPr>
                <a:solidFill>
                  <a:schemeClr val="lt2"/>
                </a:solidFill>
              </a:defRPr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■"/>
              <a:defRPr>
                <a:solidFill>
                  <a:schemeClr val="lt2"/>
                </a:solidFill>
              </a:defRPr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●"/>
              <a:defRPr>
                <a:solidFill>
                  <a:schemeClr val="lt2"/>
                </a:solidFill>
              </a:defRPr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○"/>
              <a:defRPr>
                <a:solidFill>
                  <a:schemeClr val="lt2"/>
                </a:solidFill>
              </a:defRPr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■"/>
              <a:defRPr>
                <a:solidFill>
                  <a:schemeClr val="lt2"/>
                </a:solidFill>
              </a:defRPr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●"/>
              <a:defRPr>
                <a:solidFill>
                  <a:schemeClr val="lt2"/>
                </a:solidFill>
              </a:defRPr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○"/>
              <a:defRPr>
                <a:solidFill>
                  <a:schemeClr val="lt2"/>
                </a:solidFill>
              </a:defRPr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2063893" y="-76189"/>
            <a:ext cx="4087107" cy="7844531"/>
            <a:chOff x="7746503" y="1195037"/>
            <a:chExt cx="2257073" cy="4332080"/>
          </a:xfrm>
        </p:grpSpPr>
        <p:sp>
          <p:nvSpPr>
            <p:cNvPr id="33" name="Google Shape;33;p3"/>
            <p:cNvSpPr/>
            <p:nvPr/>
          </p:nvSpPr>
          <p:spPr>
            <a:xfrm>
              <a:off x="7746503" y="2984270"/>
              <a:ext cx="2257073" cy="2542848"/>
            </a:xfrm>
            <a:custGeom>
              <a:avLst/>
              <a:gdLst/>
              <a:ahLst/>
              <a:cxnLst/>
              <a:rect l="l" t="t" r="r" b="b"/>
              <a:pathLst>
                <a:path w="308238" h="347265" extrusionOk="0">
                  <a:moveTo>
                    <a:pt x="93829" y="0"/>
                  </a:moveTo>
                  <a:cubicBezTo>
                    <a:pt x="93829" y="0"/>
                    <a:pt x="76301" y="2044"/>
                    <a:pt x="73026" y="19820"/>
                  </a:cubicBezTo>
                  <a:cubicBezTo>
                    <a:pt x="69751" y="37595"/>
                    <a:pt x="71495" y="53330"/>
                    <a:pt x="60363" y="81995"/>
                  </a:cubicBezTo>
                  <a:cubicBezTo>
                    <a:pt x="49235" y="110660"/>
                    <a:pt x="7507" y="154003"/>
                    <a:pt x="613" y="204119"/>
                  </a:cubicBezTo>
                  <a:cubicBezTo>
                    <a:pt x="-6281" y="254234"/>
                    <a:pt x="44980" y="354288"/>
                    <a:pt x="155203" y="346876"/>
                  </a:cubicBezTo>
                  <a:cubicBezTo>
                    <a:pt x="265429" y="339468"/>
                    <a:pt x="304461" y="260732"/>
                    <a:pt x="308019" y="214534"/>
                  </a:cubicBezTo>
                  <a:cubicBezTo>
                    <a:pt x="311578" y="168337"/>
                    <a:pt x="270829" y="107024"/>
                    <a:pt x="255503" y="81983"/>
                  </a:cubicBezTo>
                  <a:cubicBezTo>
                    <a:pt x="240181" y="56941"/>
                    <a:pt x="247123" y="43311"/>
                    <a:pt x="239104" y="20686"/>
                  </a:cubicBezTo>
                  <a:cubicBezTo>
                    <a:pt x="231081" y="-1943"/>
                    <a:pt x="218305" y="263"/>
                    <a:pt x="218305" y="263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355705" y="2561864"/>
              <a:ext cx="1046854" cy="442872"/>
            </a:xfrm>
            <a:custGeom>
              <a:avLst/>
              <a:gdLst/>
              <a:ahLst/>
              <a:cxnLst/>
              <a:rect l="l" t="t" r="r" b="b"/>
              <a:pathLst>
                <a:path w="142964" h="60481" extrusionOk="0">
                  <a:moveTo>
                    <a:pt x="21459" y="1660"/>
                  </a:moveTo>
                  <a:cubicBezTo>
                    <a:pt x="21459" y="1660"/>
                    <a:pt x="4983" y="-1672"/>
                    <a:pt x="4785" y="7509"/>
                  </a:cubicBezTo>
                  <a:cubicBezTo>
                    <a:pt x="4583" y="16694"/>
                    <a:pt x="22156" y="16800"/>
                    <a:pt x="22156" y="16800"/>
                  </a:cubicBezTo>
                  <a:cubicBezTo>
                    <a:pt x="22156" y="16800"/>
                    <a:pt x="-36" y="14942"/>
                    <a:pt x="0" y="27345"/>
                  </a:cubicBezTo>
                  <a:cubicBezTo>
                    <a:pt x="41" y="39749"/>
                    <a:pt x="27544" y="37397"/>
                    <a:pt x="27544" y="37397"/>
                  </a:cubicBezTo>
                  <a:cubicBezTo>
                    <a:pt x="27544" y="37397"/>
                    <a:pt x="2688" y="34871"/>
                    <a:pt x="3607" y="49007"/>
                  </a:cubicBezTo>
                  <a:cubicBezTo>
                    <a:pt x="3959" y="54419"/>
                    <a:pt x="8890" y="57702"/>
                    <a:pt x="12157" y="57702"/>
                  </a:cubicBezTo>
                  <a:cubicBezTo>
                    <a:pt x="29183" y="57702"/>
                    <a:pt x="106275" y="63956"/>
                    <a:pt x="133244" y="57702"/>
                  </a:cubicBezTo>
                  <a:cubicBezTo>
                    <a:pt x="138956" y="56378"/>
                    <a:pt x="141782" y="53362"/>
                    <a:pt x="142049" y="47379"/>
                  </a:cubicBezTo>
                  <a:cubicBezTo>
                    <a:pt x="142389" y="39688"/>
                    <a:pt x="134005" y="37729"/>
                    <a:pt x="134005" y="37729"/>
                  </a:cubicBezTo>
                  <a:lnTo>
                    <a:pt x="86921" y="37133"/>
                  </a:lnTo>
                  <a:lnTo>
                    <a:pt x="133560" y="37777"/>
                  </a:lnTo>
                  <a:cubicBezTo>
                    <a:pt x="133560" y="37777"/>
                    <a:pt x="141964" y="36579"/>
                    <a:pt x="142413" y="28811"/>
                  </a:cubicBezTo>
                  <a:cubicBezTo>
                    <a:pt x="142866" y="21042"/>
                    <a:pt x="134960" y="20645"/>
                    <a:pt x="134960" y="20645"/>
                  </a:cubicBezTo>
                  <a:lnTo>
                    <a:pt x="64576" y="18087"/>
                  </a:lnTo>
                  <a:lnTo>
                    <a:pt x="135471" y="20411"/>
                  </a:lnTo>
                  <a:cubicBezTo>
                    <a:pt x="135471" y="20411"/>
                    <a:pt x="143328" y="18569"/>
                    <a:pt x="142951" y="10035"/>
                  </a:cubicBezTo>
                  <a:cubicBezTo>
                    <a:pt x="142579" y="1498"/>
                    <a:pt x="133944" y="923"/>
                    <a:pt x="133944" y="923"/>
                  </a:cubicBezTo>
                  <a:lnTo>
                    <a:pt x="39000" y="0"/>
                  </a:ln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459664" y="2347257"/>
              <a:ext cx="883013" cy="217097"/>
            </a:xfrm>
            <a:custGeom>
              <a:avLst/>
              <a:gdLst/>
              <a:ahLst/>
              <a:cxnLst/>
              <a:rect l="l" t="t" r="r" b="b"/>
              <a:pathLst>
                <a:path w="120589" h="29648" extrusionOk="0">
                  <a:moveTo>
                    <a:pt x="0" y="29648"/>
                  </a:moveTo>
                  <a:cubicBezTo>
                    <a:pt x="0" y="29648"/>
                    <a:pt x="3635" y="-1130"/>
                    <a:pt x="57795" y="32"/>
                  </a:cubicBezTo>
                  <a:cubicBezTo>
                    <a:pt x="111959" y="1194"/>
                    <a:pt x="120590" y="29490"/>
                    <a:pt x="120590" y="2949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693739" y="2996070"/>
              <a:ext cx="362500" cy="398974"/>
            </a:xfrm>
            <a:custGeom>
              <a:avLst/>
              <a:gdLst/>
              <a:ahLst/>
              <a:cxnLst/>
              <a:rect l="l" t="t" r="r" b="b"/>
              <a:pathLst>
                <a:path w="49505" h="54486" extrusionOk="0">
                  <a:moveTo>
                    <a:pt x="1459" y="0"/>
                  </a:moveTo>
                  <a:cubicBezTo>
                    <a:pt x="1459" y="0"/>
                    <a:pt x="334" y="32935"/>
                    <a:pt x="6" y="42408"/>
                  </a:cubicBezTo>
                  <a:cubicBezTo>
                    <a:pt x="-326" y="51881"/>
                    <a:pt x="13486" y="54808"/>
                    <a:pt x="28322" y="54459"/>
                  </a:cubicBezTo>
                  <a:cubicBezTo>
                    <a:pt x="43159" y="54111"/>
                    <a:pt x="48911" y="49606"/>
                    <a:pt x="49446" y="43424"/>
                  </a:cubicBezTo>
                  <a:cubicBezTo>
                    <a:pt x="49980" y="37239"/>
                    <a:pt x="46786" y="1295"/>
                    <a:pt x="46786" y="1295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490249" y="3355828"/>
              <a:ext cx="824535" cy="1102124"/>
            </a:xfrm>
            <a:custGeom>
              <a:avLst/>
              <a:gdLst/>
              <a:ahLst/>
              <a:cxnLst/>
              <a:rect l="l" t="t" r="r" b="b"/>
              <a:pathLst>
                <a:path w="112603" h="150512" extrusionOk="0">
                  <a:moveTo>
                    <a:pt x="30227" y="0"/>
                  </a:moveTo>
                  <a:cubicBezTo>
                    <a:pt x="30227" y="0"/>
                    <a:pt x="67264" y="159067"/>
                    <a:pt x="20216" y="148178"/>
                  </a:cubicBezTo>
                  <a:cubicBezTo>
                    <a:pt x="-26827" y="137288"/>
                    <a:pt x="17933" y="70024"/>
                    <a:pt x="56119" y="71587"/>
                  </a:cubicBezTo>
                  <a:cubicBezTo>
                    <a:pt x="94301" y="73154"/>
                    <a:pt x="139025" y="134114"/>
                    <a:pt x="93163" y="149497"/>
                  </a:cubicBezTo>
                  <a:cubicBezTo>
                    <a:pt x="47306" y="164876"/>
                    <a:pt x="75251" y="518"/>
                    <a:pt x="75251" y="51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874938" y="1195037"/>
              <a:ext cx="37403" cy="1136083"/>
            </a:xfrm>
            <a:custGeom>
              <a:avLst/>
              <a:gdLst/>
              <a:ahLst/>
              <a:cxnLst/>
              <a:rect l="l" t="t" r="r" b="b"/>
              <a:pathLst>
                <a:path w="5108" h="285987" extrusionOk="0">
                  <a:moveTo>
                    <a:pt x="5109" y="0"/>
                  </a:moveTo>
                  <a:cubicBezTo>
                    <a:pt x="5109" y="0"/>
                    <a:pt x="3753" y="87727"/>
                    <a:pt x="3753" y="145206"/>
                  </a:cubicBezTo>
                  <a:cubicBezTo>
                    <a:pt x="3753" y="202682"/>
                    <a:pt x="0" y="285988"/>
                    <a:pt x="0" y="2859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689632" y="2179223"/>
              <a:ext cx="380404" cy="186636"/>
            </a:xfrm>
            <a:custGeom>
              <a:avLst/>
              <a:gdLst/>
              <a:ahLst/>
              <a:cxnLst/>
              <a:rect l="l" t="t" r="r" b="b"/>
              <a:pathLst>
                <a:path w="51950" h="25488" extrusionOk="0">
                  <a:moveTo>
                    <a:pt x="559" y="25193"/>
                  </a:moveTo>
                  <a:cubicBezTo>
                    <a:pt x="559" y="25193"/>
                    <a:pt x="-2526" y="10263"/>
                    <a:pt x="5801" y="4219"/>
                  </a:cubicBezTo>
                  <a:cubicBezTo>
                    <a:pt x="14132" y="-1820"/>
                    <a:pt x="35988" y="-715"/>
                    <a:pt x="44930" y="3394"/>
                  </a:cubicBezTo>
                  <a:cubicBezTo>
                    <a:pt x="53877" y="7502"/>
                    <a:pt x="51723" y="25488"/>
                    <a:pt x="51723" y="25488"/>
                  </a:cubicBezTo>
                  <a:cubicBezTo>
                    <a:pt x="51723" y="25488"/>
                    <a:pt x="37247" y="23958"/>
                    <a:pt x="25868" y="22954"/>
                  </a:cubicBezTo>
                  <a:cubicBezTo>
                    <a:pt x="14488" y="21954"/>
                    <a:pt x="559" y="25193"/>
                    <a:pt x="559" y="25193"/>
                  </a:cubicBezTo>
                  <a:close/>
                </a:path>
              </a:pathLst>
            </a:custGeom>
            <a:solidFill>
              <a:schemeClr val="lt1"/>
            </a:solidFill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" name="Google Shape;40;p3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988" y="3260173"/>
            <a:ext cx="7983835" cy="5323627"/>
          </a:xfrm>
          <a:custGeom>
            <a:avLst/>
            <a:gdLst/>
            <a:ahLst/>
            <a:cxnLst/>
            <a:rect l="l" t="t" r="r" b="b"/>
            <a:pathLst>
              <a:path w="3441308" h="2294667" extrusionOk="0">
                <a:moveTo>
                  <a:pt x="290" y="-571"/>
                </a:moveTo>
                <a:lnTo>
                  <a:pt x="3441598" y="-571"/>
                </a:lnTo>
                <a:lnTo>
                  <a:pt x="3441598" y="2294096"/>
                </a:lnTo>
                <a:lnTo>
                  <a:pt x="290" y="2294096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4161" y="665025"/>
            <a:ext cx="13984574" cy="9324907"/>
          </a:xfrm>
          <a:custGeom>
            <a:avLst/>
            <a:gdLst/>
            <a:ahLst/>
            <a:cxnLst/>
            <a:rect l="l" t="t" r="r" b="b"/>
            <a:pathLst>
              <a:path w="3975714" h="2651004" extrusionOk="0">
                <a:moveTo>
                  <a:pt x="490" y="-52"/>
                </a:moveTo>
                <a:lnTo>
                  <a:pt x="3976205" y="-52"/>
                </a:lnTo>
                <a:lnTo>
                  <a:pt x="3976205" y="2650952"/>
                </a:lnTo>
                <a:lnTo>
                  <a:pt x="490" y="2650952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44" name="Google Shape;44;p4"/>
          <p:cNvGrpSpPr/>
          <p:nvPr/>
        </p:nvGrpSpPr>
        <p:grpSpPr>
          <a:xfrm>
            <a:off x="10221023" y="7608721"/>
            <a:ext cx="809320" cy="397706"/>
            <a:chOff x="400560" y="546909"/>
            <a:chExt cx="185628" cy="91217"/>
          </a:xfrm>
        </p:grpSpPr>
        <p:sp>
          <p:nvSpPr>
            <p:cNvPr id="45" name="Google Shape;45;p4"/>
            <p:cNvSpPr/>
            <p:nvPr/>
          </p:nvSpPr>
          <p:spPr>
            <a:xfrm>
              <a:off x="417442" y="592358"/>
              <a:ext cx="31943" cy="21175"/>
            </a:xfrm>
            <a:custGeom>
              <a:avLst/>
              <a:gdLst/>
              <a:ahLst/>
              <a:cxnLst/>
              <a:rect l="l" t="t" r="r" b="b"/>
              <a:pathLst>
                <a:path w="31943" h="21175" extrusionOk="0">
                  <a:moveTo>
                    <a:pt x="24232" y="0"/>
                  </a:moveTo>
                  <a:lnTo>
                    <a:pt x="31944" y="21176"/>
                  </a:lnTo>
                  <a:lnTo>
                    <a:pt x="7849" y="21176"/>
                  </a:lnTo>
                  <a:lnTo>
                    <a:pt x="0" y="0"/>
                  </a:lnTo>
                  <a:lnTo>
                    <a:pt x="24232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09002" y="569680"/>
              <a:ext cx="32125" cy="21220"/>
            </a:xfrm>
            <a:custGeom>
              <a:avLst/>
              <a:gdLst/>
              <a:ahLst/>
              <a:cxnLst/>
              <a:rect l="l" t="t" r="r" b="b"/>
              <a:pathLst>
                <a:path w="32125" h="21220" extrusionOk="0">
                  <a:moveTo>
                    <a:pt x="24414" y="0"/>
                  </a:moveTo>
                  <a:lnTo>
                    <a:pt x="32126" y="21220"/>
                  </a:lnTo>
                  <a:lnTo>
                    <a:pt x="7894" y="21220"/>
                  </a:lnTo>
                  <a:lnTo>
                    <a:pt x="0" y="0"/>
                  </a:lnTo>
                  <a:lnTo>
                    <a:pt x="24414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00560" y="546909"/>
              <a:ext cx="32353" cy="21309"/>
            </a:xfrm>
            <a:custGeom>
              <a:avLst/>
              <a:gdLst/>
              <a:ahLst/>
              <a:cxnLst/>
              <a:rect l="l" t="t" r="r" b="b"/>
              <a:pathLst>
                <a:path w="32353" h="21309" extrusionOk="0">
                  <a:moveTo>
                    <a:pt x="24594" y="0"/>
                  </a:moveTo>
                  <a:lnTo>
                    <a:pt x="32354" y="21309"/>
                  </a:lnTo>
                  <a:lnTo>
                    <a:pt x="7895" y="21309"/>
                  </a:lnTo>
                  <a:lnTo>
                    <a:pt x="0" y="0"/>
                  </a:lnTo>
                  <a:lnTo>
                    <a:pt x="24594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51438" y="614991"/>
              <a:ext cx="32032" cy="22908"/>
            </a:xfrm>
            <a:custGeom>
              <a:avLst/>
              <a:gdLst/>
              <a:ahLst/>
              <a:cxnLst/>
              <a:rect l="l" t="t" r="r" b="b"/>
              <a:pathLst>
                <a:path w="32032" h="22908" extrusionOk="0">
                  <a:moveTo>
                    <a:pt x="23775" y="0"/>
                  </a:moveTo>
                  <a:lnTo>
                    <a:pt x="32033" y="22682"/>
                  </a:lnTo>
                  <a:lnTo>
                    <a:pt x="8351" y="22908"/>
                  </a:lnTo>
                  <a:lnTo>
                    <a:pt x="0" y="0"/>
                  </a:lnTo>
                  <a:lnTo>
                    <a:pt x="23775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43225" y="592358"/>
              <a:ext cx="31441" cy="21175"/>
            </a:xfrm>
            <a:custGeom>
              <a:avLst/>
              <a:gdLst/>
              <a:ahLst/>
              <a:cxnLst/>
              <a:rect l="l" t="t" r="r" b="b"/>
              <a:pathLst>
                <a:path w="31441" h="21175" extrusionOk="0">
                  <a:moveTo>
                    <a:pt x="23730" y="0"/>
                  </a:moveTo>
                  <a:lnTo>
                    <a:pt x="31442" y="21176"/>
                  </a:lnTo>
                  <a:lnTo>
                    <a:pt x="7712" y="21176"/>
                  </a:lnTo>
                  <a:lnTo>
                    <a:pt x="0" y="0"/>
                  </a:lnTo>
                  <a:lnTo>
                    <a:pt x="2373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426708" y="546954"/>
              <a:ext cx="31486" cy="21264"/>
            </a:xfrm>
            <a:custGeom>
              <a:avLst/>
              <a:gdLst/>
              <a:ahLst/>
              <a:cxnLst/>
              <a:rect l="l" t="t" r="r" b="b"/>
              <a:pathLst>
                <a:path w="31486" h="21264" extrusionOk="0">
                  <a:moveTo>
                    <a:pt x="23726" y="0"/>
                  </a:moveTo>
                  <a:lnTo>
                    <a:pt x="31486" y="21265"/>
                  </a:lnTo>
                  <a:lnTo>
                    <a:pt x="7756" y="21265"/>
                  </a:lnTo>
                  <a:lnTo>
                    <a:pt x="0" y="0"/>
                  </a:lnTo>
                  <a:lnTo>
                    <a:pt x="23726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68505" y="592358"/>
              <a:ext cx="31121" cy="21175"/>
            </a:xfrm>
            <a:custGeom>
              <a:avLst/>
              <a:gdLst/>
              <a:ahLst/>
              <a:cxnLst/>
              <a:rect l="l" t="t" r="r" b="b"/>
              <a:pathLst>
                <a:path w="31121" h="21175" extrusionOk="0">
                  <a:moveTo>
                    <a:pt x="23410" y="0"/>
                  </a:moveTo>
                  <a:lnTo>
                    <a:pt x="30482" y="19350"/>
                  </a:lnTo>
                  <a:lnTo>
                    <a:pt x="31122" y="21176"/>
                  </a:lnTo>
                  <a:lnTo>
                    <a:pt x="7712" y="21176"/>
                  </a:lnTo>
                  <a:lnTo>
                    <a:pt x="0" y="0"/>
                  </a:lnTo>
                  <a:lnTo>
                    <a:pt x="2341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60247" y="569680"/>
              <a:ext cx="31166" cy="21220"/>
            </a:xfrm>
            <a:custGeom>
              <a:avLst/>
              <a:gdLst/>
              <a:ahLst/>
              <a:cxnLst/>
              <a:rect l="l" t="t" r="r" b="b"/>
              <a:pathLst>
                <a:path w="31166" h="21220" extrusionOk="0">
                  <a:moveTo>
                    <a:pt x="23455" y="0"/>
                  </a:moveTo>
                  <a:lnTo>
                    <a:pt x="31167" y="21220"/>
                  </a:lnTo>
                  <a:lnTo>
                    <a:pt x="7712" y="21220"/>
                  </a:lnTo>
                  <a:lnTo>
                    <a:pt x="0" y="0"/>
                  </a:lnTo>
                  <a:lnTo>
                    <a:pt x="23455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51989" y="546954"/>
              <a:ext cx="31162" cy="21264"/>
            </a:xfrm>
            <a:custGeom>
              <a:avLst/>
              <a:gdLst/>
              <a:ahLst/>
              <a:cxnLst/>
              <a:rect l="l" t="t" r="r" b="b"/>
              <a:pathLst>
                <a:path w="31162" h="21264" extrusionOk="0">
                  <a:moveTo>
                    <a:pt x="23451" y="0"/>
                  </a:moveTo>
                  <a:lnTo>
                    <a:pt x="31162" y="21265"/>
                  </a:lnTo>
                  <a:lnTo>
                    <a:pt x="7756" y="21265"/>
                  </a:lnTo>
                  <a:lnTo>
                    <a:pt x="0" y="0"/>
                  </a:lnTo>
                  <a:lnTo>
                    <a:pt x="23451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485252" y="569680"/>
              <a:ext cx="31441" cy="21220"/>
            </a:xfrm>
            <a:custGeom>
              <a:avLst/>
              <a:gdLst/>
              <a:ahLst/>
              <a:cxnLst/>
              <a:rect l="l" t="t" r="r" b="b"/>
              <a:pathLst>
                <a:path w="31441" h="21220" extrusionOk="0">
                  <a:moveTo>
                    <a:pt x="23730" y="0"/>
                  </a:moveTo>
                  <a:lnTo>
                    <a:pt x="31442" y="21220"/>
                  </a:lnTo>
                  <a:lnTo>
                    <a:pt x="7712" y="21220"/>
                  </a:lnTo>
                  <a:lnTo>
                    <a:pt x="0" y="0"/>
                  </a:lnTo>
                  <a:lnTo>
                    <a:pt x="2373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29150" y="547002"/>
              <a:ext cx="31255" cy="21216"/>
            </a:xfrm>
            <a:custGeom>
              <a:avLst/>
              <a:gdLst/>
              <a:ahLst/>
              <a:cxnLst/>
              <a:rect l="l" t="t" r="r" b="b"/>
              <a:pathLst>
                <a:path w="31255" h="21216" extrusionOk="0">
                  <a:moveTo>
                    <a:pt x="23273" y="0"/>
                  </a:moveTo>
                  <a:lnTo>
                    <a:pt x="31256" y="21216"/>
                  </a:lnTo>
                  <a:lnTo>
                    <a:pt x="7712" y="21216"/>
                  </a:lnTo>
                  <a:lnTo>
                    <a:pt x="0" y="0"/>
                  </a:lnTo>
                  <a:lnTo>
                    <a:pt x="23273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37408" y="569680"/>
              <a:ext cx="31530" cy="21220"/>
            </a:xfrm>
            <a:custGeom>
              <a:avLst/>
              <a:gdLst/>
              <a:ahLst/>
              <a:cxnLst/>
              <a:rect l="l" t="t" r="r" b="b"/>
              <a:pathLst>
                <a:path w="31530" h="21220" extrusionOk="0">
                  <a:moveTo>
                    <a:pt x="23548" y="0"/>
                  </a:moveTo>
                  <a:lnTo>
                    <a:pt x="31531" y="21220"/>
                  </a:lnTo>
                  <a:lnTo>
                    <a:pt x="7712" y="21220"/>
                  </a:lnTo>
                  <a:lnTo>
                    <a:pt x="0" y="0"/>
                  </a:lnTo>
                  <a:lnTo>
                    <a:pt x="23548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02275" y="547002"/>
              <a:ext cx="32988" cy="21216"/>
            </a:xfrm>
            <a:custGeom>
              <a:avLst/>
              <a:gdLst/>
              <a:ahLst/>
              <a:cxnLst/>
              <a:rect l="l" t="t" r="r" b="b"/>
              <a:pathLst>
                <a:path w="32988" h="21216" extrusionOk="0">
                  <a:moveTo>
                    <a:pt x="32988" y="21216"/>
                  </a:moveTo>
                  <a:lnTo>
                    <a:pt x="7756" y="21216"/>
                  </a:lnTo>
                  <a:lnTo>
                    <a:pt x="0" y="0"/>
                  </a:lnTo>
                  <a:lnTo>
                    <a:pt x="25277" y="0"/>
                  </a:lnTo>
                  <a:lnTo>
                    <a:pt x="32988" y="21216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10533" y="569680"/>
              <a:ext cx="32992" cy="21220"/>
            </a:xfrm>
            <a:custGeom>
              <a:avLst/>
              <a:gdLst/>
              <a:ahLst/>
              <a:cxnLst/>
              <a:rect l="l" t="t" r="r" b="b"/>
              <a:pathLst>
                <a:path w="32992" h="21220" extrusionOk="0">
                  <a:moveTo>
                    <a:pt x="25281" y="0"/>
                  </a:moveTo>
                  <a:lnTo>
                    <a:pt x="32992" y="21220"/>
                  </a:lnTo>
                  <a:lnTo>
                    <a:pt x="7712" y="21220"/>
                  </a:lnTo>
                  <a:lnTo>
                    <a:pt x="0" y="0"/>
                  </a:lnTo>
                  <a:lnTo>
                    <a:pt x="25281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476994" y="547002"/>
              <a:ext cx="31486" cy="21216"/>
            </a:xfrm>
            <a:custGeom>
              <a:avLst/>
              <a:gdLst/>
              <a:ahLst/>
              <a:cxnLst/>
              <a:rect l="l" t="t" r="r" b="b"/>
              <a:pathLst>
                <a:path w="31486" h="21216" extrusionOk="0">
                  <a:moveTo>
                    <a:pt x="23726" y="0"/>
                  </a:moveTo>
                  <a:lnTo>
                    <a:pt x="31486" y="21216"/>
                  </a:lnTo>
                  <a:lnTo>
                    <a:pt x="7756" y="21216"/>
                  </a:lnTo>
                  <a:lnTo>
                    <a:pt x="0" y="0"/>
                  </a:lnTo>
                  <a:lnTo>
                    <a:pt x="23726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45667" y="592358"/>
              <a:ext cx="31806" cy="21175"/>
            </a:xfrm>
            <a:custGeom>
              <a:avLst/>
              <a:gdLst/>
              <a:ahLst/>
              <a:cxnLst/>
              <a:rect l="l" t="t" r="r" b="b"/>
              <a:pathLst>
                <a:path w="31806" h="21175" extrusionOk="0">
                  <a:moveTo>
                    <a:pt x="23823" y="0"/>
                  </a:moveTo>
                  <a:lnTo>
                    <a:pt x="31806" y="21176"/>
                  </a:lnTo>
                  <a:lnTo>
                    <a:pt x="7712" y="21176"/>
                  </a:lnTo>
                  <a:lnTo>
                    <a:pt x="0" y="0"/>
                  </a:lnTo>
                  <a:lnTo>
                    <a:pt x="23823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18791" y="592358"/>
              <a:ext cx="32992" cy="21175"/>
            </a:xfrm>
            <a:custGeom>
              <a:avLst/>
              <a:gdLst/>
              <a:ahLst/>
              <a:cxnLst/>
              <a:rect l="l" t="t" r="r" b="b"/>
              <a:pathLst>
                <a:path w="32992" h="21175" extrusionOk="0">
                  <a:moveTo>
                    <a:pt x="25281" y="0"/>
                  </a:moveTo>
                  <a:lnTo>
                    <a:pt x="32992" y="21176"/>
                  </a:lnTo>
                  <a:lnTo>
                    <a:pt x="7712" y="21176"/>
                  </a:lnTo>
                  <a:lnTo>
                    <a:pt x="0" y="0"/>
                  </a:lnTo>
                  <a:lnTo>
                    <a:pt x="25281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93510" y="592358"/>
              <a:ext cx="31441" cy="21175"/>
            </a:xfrm>
            <a:custGeom>
              <a:avLst/>
              <a:gdLst/>
              <a:ahLst/>
              <a:cxnLst/>
              <a:rect l="l" t="t" r="r" b="b"/>
              <a:pathLst>
                <a:path w="31441" h="21175" extrusionOk="0">
                  <a:moveTo>
                    <a:pt x="23730" y="0"/>
                  </a:moveTo>
                  <a:lnTo>
                    <a:pt x="31442" y="21176"/>
                  </a:lnTo>
                  <a:lnTo>
                    <a:pt x="7712" y="21176"/>
                  </a:lnTo>
                  <a:lnTo>
                    <a:pt x="0" y="0"/>
                  </a:lnTo>
                  <a:lnTo>
                    <a:pt x="2373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27049" y="614991"/>
              <a:ext cx="33222" cy="22179"/>
            </a:xfrm>
            <a:custGeom>
              <a:avLst/>
              <a:gdLst/>
              <a:ahLst/>
              <a:cxnLst/>
              <a:rect l="l" t="t" r="r" b="b"/>
              <a:pathLst>
                <a:path w="33222" h="22179" extrusionOk="0">
                  <a:moveTo>
                    <a:pt x="0" y="0"/>
                  </a:moveTo>
                  <a:lnTo>
                    <a:pt x="25236" y="0"/>
                  </a:lnTo>
                  <a:lnTo>
                    <a:pt x="33223" y="21949"/>
                  </a:lnTo>
                  <a:lnTo>
                    <a:pt x="8080" y="22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53880" y="614991"/>
              <a:ext cx="32308" cy="21948"/>
            </a:xfrm>
            <a:custGeom>
              <a:avLst/>
              <a:gdLst/>
              <a:ahLst/>
              <a:cxnLst/>
              <a:rect l="l" t="t" r="r" b="b"/>
              <a:pathLst>
                <a:path w="32308" h="21948" extrusionOk="0">
                  <a:moveTo>
                    <a:pt x="0" y="0"/>
                  </a:moveTo>
                  <a:lnTo>
                    <a:pt x="24143" y="0"/>
                  </a:lnTo>
                  <a:lnTo>
                    <a:pt x="32308" y="21722"/>
                  </a:lnTo>
                  <a:lnTo>
                    <a:pt x="7987" y="21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01773" y="614991"/>
              <a:ext cx="31802" cy="22450"/>
            </a:xfrm>
            <a:custGeom>
              <a:avLst/>
              <a:gdLst/>
              <a:ahLst/>
              <a:cxnLst/>
              <a:rect l="l" t="t" r="r" b="b"/>
              <a:pathLst>
                <a:path w="31802" h="22450" extrusionOk="0">
                  <a:moveTo>
                    <a:pt x="23726" y="0"/>
                  </a:moveTo>
                  <a:lnTo>
                    <a:pt x="31802" y="22224"/>
                  </a:lnTo>
                  <a:lnTo>
                    <a:pt x="8165" y="22451"/>
                  </a:lnTo>
                  <a:lnTo>
                    <a:pt x="0" y="0"/>
                  </a:lnTo>
                  <a:lnTo>
                    <a:pt x="23726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76763" y="614991"/>
              <a:ext cx="31579" cy="22681"/>
            </a:xfrm>
            <a:custGeom>
              <a:avLst/>
              <a:gdLst/>
              <a:ahLst/>
              <a:cxnLst/>
              <a:rect l="l" t="t" r="r" b="b"/>
              <a:pathLst>
                <a:path w="31579" h="22681" extrusionOk="0">
                  <a:moveTo>
                    <a:pt x="23410" y="0"/>
                  </a:moveTo>
                  <a:lnTo>
                    <a:pt x="31579" y="22451"/>
                  </a:lnTo>
                  <a:lnTo>
                    <a:pt x="8262" y="22682"/>
                  </a:lnTo>
                  <a:lnTo>
                    <a:pt x="0" y="0"/>
                  </a:lnTo>
                  <a:lnTo>
                    <a:pt x="2341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434966" y="569680"/>
              <a:ext cx="31441" cy="21220"/>
            </a:xfrm>
            <a:custGeom>
              <a:avLst/>
              <a:gdLst/>
              <a:ahLst/>
              <a:cxnLst/>
              <a:rect l="l" t="t" r="r" b="b"/>
              <a:pathLst>
                <a:path w="31441" h="21220" extrusionOk="0">
                  <a:moveTo>
                    <a:pt x="23730" y="0"/>
                  </a:moveTo>
                  <a:lnTo>
                    <a:pt x="31442" y="21220"/>
                  </a:lnTo>
                  <a:lnTo>
                    <a:pt x="7712" y="21220"/>
                  </a:lnTo>
                  <a:lnTo>
                    <a:pt x="0" y="0"/>
                  </a:lnTo>
                  <a:lnTo>
                    <a:pt x="23730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425842" y="614991"/>
              <a:ext cx="32397" cy="23135"/>
            </a:xfrm>
            <a:custGeom>
              <a:avLst/>
              <a:gdLst/>
              <a:ahLst/>
              <a:cxnLst/>
              <a:rect l="l" t="t" r="r" b="b"/>
              <a:pathLst>
                <a:path w="32397" h="23135" extrusionOk="0">
                  <a:moveTo>
                    <a:pt x="24046" y="0"/>
                  </a:moveTo>
                  <a:lnTo>
                    <a:pt x="32397" y="22908"/>
                  </a:lnTo>
                  <a:lnTo>
                    <a:pt x="8578" y="23135"/>
                  </a:lnTo>
                  <a:lnTo>
                    <a:pt x="0" y="0"/>
                  </a:lnTo>
                  <a:lnTo>
                    <a:pt x="24046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p4"/>
          <p:cNvSpPr/>
          <p:nvPr/>
        </p:nvSpPr>
        <p:spPr>
          <a:xfrm>
            <a:off x="10593855" y="7941560"/>
            <a:ext cx="44795" cy="205918"/>
          </a:xfrm>
          <a:custGeom>
            <a:avLst/>
            <a:gdLst/>
            <a:ahLst/>
            <a:cxnLst/>
            <a:rect l="l" t="t" r="r" b="b"/>
            <a:pathLst>
              <a:path w="10274" h="47229" extrusionOk="0">
                <a:moveTo>
                  <a:pt x="9586" y="259"/>
                </a:moveTo>
                <a:lnTo>
                  <a:pt x="10274" y="47104"/>
                </a:lnTo>
                <a:lnTo>
                  <a:pt x="0" y="47230"/>
                </a:lnTo>
                <a:lnTo>
                  <a:pt x="3332" y="0"/>
                </a:lnTo>
                <a:lnTo>
                  <a:pt x="9586" y="259"/>
                </a:lnTo>
                <a:close/>
              </a:path>
            </a:pathLst>
          </a:custGeom>
          <a:solidFill>
            <a:srgbClr val="FBFFF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4"/>
          <p:cNvGrpSpPr/>
          <p:nvPr/>
        </p:nvGrpSpPr>
        <p:grpSpPr>
          <a:xfrm>
            <a:off x="10753847" y="6865098"/>
            <a:ext cx="657760" cy="1650884"/>
            <a:chOff x="7353581" y="4522657"/>
            <a:chExt cx="438507" cy="1100589"/>
          </a:xfrm>
        </p:grpSpPr>
        <p:sp>
          <p:nvSpPr>
            <p:cNvPr id="71" name="Google Shape;71;p4"/>
            <p:cNvSpPr/>
            <p:nvPr/>
          </p:nvSpPr>
          <p:spPr>
            <a:xfrm>
              <a:off x="7519594" y="4785901"/>
              <a:ext cx="48968" cy="837346"/>
            </a:xfrm>
            <a:custGeom>
              <a:avLst/>
              <a:gdLst/>
              <a:ahLst/>
              <a:cxnLst/>
              <a:rect l="l" t="t" r="r" b="b"/>
              <a:pathLst>
                <a:path w="20382" h="348531" extrusionOk="0">
                  <a:moveTo>
                    <a:pt x="0" y="347394"/>
                  </a:moveTo>
                  <a:lnTo>
                    <a:pt x="20382" y="348531"/>
                  </a:lnTo>
                  <a:lnTo>
                    <a:pt x="15771" y="0"/>
                  </a:lnTo>
                  <a:lnTo>
                    <a:pt x="5093" y="12"/>
                  </a:lnTo>
                  <a:lnTo>
                    <a:pt x="0" y="347394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7353581" y="4522657"/>
              <a:ext cx="438507" cy="441659"/>
            </a:xfrm>
            <a:custGeom>
              <a:avLst/>
              <a:gdLst/>
              <a:ahLst/>
              <a:cxnLst/>
              <a:rect l="l" t="t" r="r" b="b"/>
              <a:pathLst>
                <a:path w="182521" h="183833" extrusionOk="0">
                  <a:moveTo>
                    <a:pt x="182336" y="131484"/>
                  </a:moveTo>
                  <a:lnTo>
                    <a:pt x="111842" y="103636"/>
                  </a:lnTo>
                  <a:lnTo>
                    <a:pt x="91690" y="105037"/>
                  </a:lnTo>
                  <a:cubicBezTo>
                    <a:pt x="91678" y="104875"/>
                    <a:pt x="91771" y="104734"/>
                    <a:pt x="91755" y="104572"/>
                  </a:cubicBezTo>
                  <a:cubicBezTo>
                    <a:pt x="91026" y="97702"/>
                    <a:pt x="84861" y="92723"/>
                    <a:pt x="77991" y="93451"/>
                  </a:cubicBezTo>
                  <a:cubicBezTo>
                    <a:pt x="77975" y="93455"/>
                    <a:pt x="77955" y="93455"/>
                    <a:pt x="77935" y="93459"/>
                  </a:cubicBezTo>
                  <a:lnTo>
                    <a:pt x="51763" y="0"/>
                  </a:lnTo>
                  <a:lnTo>
                    <a:pt x="47958" y="2406"/>
                  </a:lnTo>
                  <a:lnTo>
                    <a:pt x="59418" y="77414"/>
                  </a:lnTo>
                  <a:lnTo>
                    <a:pt x="72028" y="95973"/>
                  </a:lnTo>
                  <a:cubicBezTo>
                    <a:pt x="68571" y="98524"/>
                    <a:pt x="66389" y="102637"/>
                    <a:pt x="66875" y="107215"/>
                  </a:cubicBezTo>
                  <a:cubicBezTo>
                    <a:pt x="67057" y="108911"/>
                    <a:pt x="67567" y="110454"/>
                    <a:pt x="68340" y="111862"/>
                  </a:cubicBezTo>
                  <a:lnTo>
                    <a:pt x="0" y="181745"/>
                  </a:lnTo>
                  <a:lnTo>
                    <a:pt x="3995" y="183834"/>
                  </a:lnTo>
                  <a:lnTo>
                    <a:pt x="63175" y="136430"/>
                  </a:lnTo>
                  <a:lnTo>
                    <a:pt x="72878" y="116356"/>
                  </a:lnTo>
                  <a:cubicBezTo>
                    <a:pt x="75149" y="117744"/>
                    <a:pt x="77785" y="118635"/>
                    <a:pt x="80639" y="118335"/>
                  </a:cubicBezTo>
                  <a:cubicBezTo>
                    <a:pt x="84833" y="117886"/>
                    <a:pt x="88099" y="115271"/>
                    <a:pt x="90014" y="111846"/>
                  </a:cubicBezTo>
                  <a:lnTo>
                    <a:pt x="182522" y="135924"/>
                  </a:lnTo>
                  <a:lnTo>
                    <a:pt x="182336" y="131484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4"/>
          <p:cNvGrpSpPr/>
          <p:nvPr/>
        </p:nvGrpSpPr>
        <p:grpSpPr>
          <a:xfrm>
            <a:off x="10068729" y="6783986"/>
            <a:ext cx="640352" cy="1626725"/>
            <a:chOff x="502566" y="248041"/>
            <a:chExt cx="177757" cy="451567"/>
          </a:xfrm>
        </p:grpSpPr>
        <p:sp>
          <p:nvSpPr>
            <p:cNvPr id="74" name="Google Shape;74;p4"/>
            <p:cNvSpPr/>
            <p:nvPr/>
          </p:nvSpPr>
          <p:spPr>
            <a:xfrm>
              <a:off x="600579" y="351080"/>
              <a:ext cx="20382" cy="348528"/>
            </a:xfrm>
            <a:custGeom>
              <a:avLst/>
              <a:gdLst/>
              <a:ahLst/>
              <a:cxnLst/>
              <a:rect l="l" t="t" r="r" b="b"/>
              <a:pathLst>
                <a:path w="20382" h="348528" extrusionOk="0">
                  <a:moveTo>
                    <a:pt x="0" y="347395"/>
                  </a:moveTo>
                  <a:lnTo>
                    <a:pt x="20382" y="348528"/>
                  </a:lnTo>
                  <a:lnTo>
                    <a:pt x="15771" y="0"/>
                  </a:lnTo>
                  <a:lnTo>
                    <a:pt x="5093" y="8"/>
                  </a:lnTo>
                  <a:lnTo>
                    <a:pt x="0" y="347395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02566" y="248041"/>
              <a:ext cx="177757" cy="186626"/>
            </a:xfrm>
            <a:custGeom>
              <a:avLst/>
              <a:gdLst/>
              <a:ahLst/>
              <a:cxnLst/>
              <a:rect l="l" t="t" r="r" b="b"/>
              <a:pathLst>
                <a:path w="177757" h="186626" extrusionOk="0">
                  <a:moveTo>
                    <a:pt x="144546" y="0"/>
                  </a:moveTo>
                  <a:lnTo>
                    <a:pt x="109405" y="67156"/>
                  </a:lnTo>
                  <a:lnTo>
                    <a:pt x="108664" y="87343"/>
                  </a:lnTo>
                  <a:cubicBezTo>
                    <a:pt x="108502" y="87337"/>
                    <a:pt x="108372" y="87229"/>
                    <a:pt x="108210" y="87229"/>
                  </a:cubicBezTo>
                  <a:cubicBezTo>
                    <a:pt x="101304" y="87229"/>
                    <a:pt x="95702" y="92832"/>
                    <a:pt x="95702" y="99740"/>
                  </a:cubicBezTo>
                  <a:cubicBezTo>
                    <a:pt x="95702" y="99759"/>
                    <a:pt x="95702" y="99777"/>
                    <a:pt x="95702" y="99796"/>
                  </a:cubicBezTo>
                  <a:lnTo>
                    <a:pt x="0" y="115946"/>
                  </a:lnTo>
                  <a:lnTo>
                    <a:pt x="1988" y="119983"/>
                  </a:lnTo>
                  <a:lnTo>
                    <a:pt x="77789" y="116514"/>
                  </a:lnTo>
                  <a:lnTo>
                    <a:pt x="97576" y="105938"/>
                  </a:lnTo>
                  <a:cubicBezTo>
                    <a:pt x="99746" y="109646"/>
                    <a:pt x="103604" y="112250"/>
                    <a:pt x="108210" y="112250"/>
                  </a:cubicBezTo>
                  <a:cubicBezTo>
                    <a:pt x="109919" y="112250"/>
                    <a:pt x="111506" y="111902"/>
                    <a:pt x="112987" y="111283"/>
                  </a:cubicBezTo>
                  <a:lnTo>
                    <a:pt x="175251" y="186626"/>
                  </a:lnTo>
                  <a:lnTo>
                    <a:pt x="177757" y="182874"/>
                  </a:lnTo>
                  <a:lnTo>
                    <a:pt x="136871" y="119016"/>
                  </a:lnTo>
                  <a:lnTo>
                    <a:pt x="117934" y="107246"/>
                  </a:lnTo>
                  <a:cubicBezTo>
                    <a:pt x="119557" y="105136"/>
                    <a:pt x="120719" y="102606"/>
                    <a:pt x="120719" y="99740"/>
                  </a:cubicBezTo>
                  <a:cubicBezTo>
                    <a:pt x="120719" y="95519"/>
                    <a:pt x="118464" y="91996"/>
                    <a:pt x="115262" y="89732"/>
                  </a:cubicBezTo>
                  <a:lnTo>
                    <a:pt x="148983" y="284"/>
                  </a:lnTo>
                  <a:lnTo>
                    <a:pt x="144546" y="0"/>
                  </a:lnTo>
                  <a:close/>
                </a:path>
              </a:pathLst>
            </a:custGeom>
            <a:solidFill>
              <a:srgbClr val="FBFFF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4"/>
          <p:cNvSpPr/>
          <p:nvPr/>
        </p:nvSpPr>
        <p:spPr>
          <a:xfrm>
            <a:off x="1100400" y="618994"/>
            <a:ext cx="16087199" cy="9049021"/>
          </a:xfrm>
          <a:custGeom>
            <a:avLst/>
            <a:gdLst/>
            <a:ahLst/>
            <a:cxnLst/>
            <a:rect l="l" t="t" r="r" b="b"/>
            <a:pathLst>
              <a:path w="3182433" h="1790113" extrusionOk="0">
                <a:moveTo>
                  <a:pt x="0" y="0"/>
                </a:moveTo>
                <a:lnTo>
                  <a:pt x="0" y="1790113"/>
                </a:lnTo>
                <a:lnTo>
                  <a:pt x="3182434" y="1790113"/>
                </a:lnTo>
                <a:lnTo>
                  <a:pt x="3182434" y="0"/>
                </a:lnTo>
                <a:lnTo>
                  <a:pt x="0" y="0"/>
                </a:lnTo>
                <a:close/>
                <a:moveTo>
                  <a:pt x="2158055" y="245883"/>
                </a:moveTo>
                <a:cubicBezTo>
                  <a:pt x="2205135" y="246009"/>
                  <a:pt x="2377828" y="247227"/>
                  <a:pt x="2377828" y="247227"/>
                </a:cubicBezTo>
                <a:cubicBezTo>
                  <a:pt x="2377828" y="247227"/>
                  <a:pt x="2354147" y="277082"/>
                  <a:pt x="2313625" y="340099"/>
                </a:cubicBezTo>
                <a:cubicBezTo>
                  <a:pt x="2273103" y="403121"/>
                  <a:pt x="2098508" y="719566"/>
                  <a:pt x="2098508" y="719566"/>
                </a:cubicBezTo>
                <a:lnTo>
                  <a:pt x="1872136" y="585104"/>
                </a:lnTo>
                <a:cubicBezTo>
                  <a:pt x="1872136" y="585104"/>
                  <a:pt x="2005117" y="350130"/>
                  <a:pt x="2031187" y="310163"/>
                </a:cubicBezTo>
                <a:cubicBezTo>
                  <a:pt x="2057257" y="270192"/>
                  <a:pt x="2110935" y="245754"/>
                  <a:pt x="2158055" y="245883"/>
                </a:cubicBezTo>
                <a:close/>
                <a:moveTo>
                  <a:pt x="2423127" y="248834"/>
                </a:moveTo>
                <a:cubicBezTo>
                  <a:pt x="2423127" y="248834"/>
                  <a:pt x="2503199" y="268221"/>
                  <a:pt x="2526516" y="302703"/>
                </a:cubicBezTo>
                <a:cubicBezTo>
                  <a:pt x="2549874" y="337185"/>
                  <a:pt x="2683057" y="560706"/>
                  <a:pt x="2683057" y="560706"/>
                </a:cubicBezTo>
                <a:lnTo>
                  <a:pt x="2732970" y="531960"/>
                </a:lnTo>
                <a:lnTo>
                  <a:pt x="2628569" y="739771"/>
                </a:lnTo>
                <a:lnTo>
                  <a:pt x="2392645" y="730290"/>
                </a:lnTo>
                <a:lnTo>
                  <a:pt x="2448063" y="695225"/>
                </a:lnTo>
                <a:lnTo>
                  <a:pt x="2298040" y="443488"/>
                </a:lnTo>
                <a:cubicBezTo>
                  <a:pt x="2298040" y="443488"/>
                  <a:pt x="2325162" y="386385"/>
                  <a:pt x="2356414" y="337719"/>
                </a:cubicBezTo>
                <a:cubicBezTo>
                  <a:pt x="2387706" y="289052"/>
                  <a:pt x="2423127" y="248834"/>
                  <a:pt x="2423127" y="248834"/>
                </a:cubicBezTo>
                <a:close/>
                <a:moveTo>
                  <a:pt x="1927555" y="749401"/>
                </a:moveTo>
                <a:lnTo>
                  <a:pt x="2036166" y="959078"/>
                </a:lnTo>
                <a:lnTo>
                  <a:pt x="1978238" y="928312"/>
                </a:lnTo>
                <a:lnTo>
                  <a:pt x="1833841" y="1183307"/>
                </a:lnTo>
                <a:cubicBezTo>
                  <a:pt x="1833841" y="1183307"/>
                  <a:pt x="1770812" y="1188076"/>
                  <a:pt x="1713045" y="1185020"/>
                </a:cubicBezTo>
                <a:cubicBezTo>
                  <a:pt x="1655278" y="1181959"/>
                  <a:pt x="1602815" y="1171034"/>
                  <a:pt x="1602815" y="1171034"/>
                </a:cubicBezTo>
                <a:cubicBezTo>
                  <a:pt x="1602815" y="1171034"/>
                  <a:pt x="1579983" y="1091893"/>
                  <a:pt x="1598362" y="1054541"/>
                </a:cubicBezTo>
                <a:cubicBezTo>
                  <a:pt x="1616781" y="1017189"/>
                  <a:pt x="1745025" y="790789"/>
                  <a:pt x="1745025" y="790789"/>
                </a:cubicBezTo>
                <a:lnTo>
                  <a:pt x="1695355" y="761626"/>
                </a:lnTo>
                <a:lnTo>
                  <a:pt x="1927555" y="749401"/>
                </a:lnTo>
                <a:close/>
                <a:moveTo>
                  <a:pt x="2803286" y="774989"/>
                </a:moveTo>
                <a:cubicBezTo>
                  <a:pt x="2803286" y="774989"/>
                  <a:pt x="2941489" y="1006967"/>
                  <a:pt x="2963268" y="1049412"/>
                </a:cubicBezTo>
                <a:cubicBezTo>
                  <a:pt x="2985088" y="1091860"/>
                  <a:pt x="2979744" y="1150586"/>
                  <a:pt x="2956305" y="1191440"/>
                </a:cubicBezTo>
                <a:cubicBezTo>
                  <a:pt x="2932826" y="1232294"/>
                  <a:pt x="2846237" y="1381641"/>
                  <a:pt x="2846237" y="1381641"/>
                </a:cubicBezTo>
                <a:cubicBezTo>
                  <a:pt x="2846237" y="1381641"/>
                  <a:pt x="2831987" y="1346329"/>
                  <a:pt x="2797336" y="1279912"/>
                </a:cubicBezTo>
                <a:cubicBezTo>
                  <a:pt x="2762643" y="1213490"/>
                  <a:pt x="2574324" y="905003"/>
                  <a:pt x="2574324" y="905003"/>
                </a:cubicBezTo>
                <a:lnTo>
                  <a:pt x="2803286" y="774989"/>
                </a:lnTo>
                <a:close/>
                <a:moveTo>
                  <a:pt x="2412116" y="1150315"/>
                </a:moveTo>
                <a:lnTo>
                  <a:pt x="2415111" y="1215838"/>
                </a:lnTo>
                <a:lnTo>
                  <a:pt x="2708074" y="1210244"/>
                </a:lnTo>
                <a:cubicBezTo>
                  <a:pt x="2708074" y="1210244"/>
                  <a:pt x="2744265" y="1262100"/>
                  <a:pt x="2771063" y="1313370"/>
                </a:cubicBezTo>
                <a:cubicBezTo>
                  <a:pt x="2797862" y="1364643"/>
                  <a:pt x="2815188" y="1415358"/>
                  <a:pt x="2815188" y="1415362"/>
                </a:cubicBezTo>
                <a:cubicBezTo>
                  <a:pt x="2815188" y="1415362"/>
                  <a:pt x="2758635" y="1475315"/>
                  <a:pt x="2717142" y="1478501"/>
                </a:cubicBezTo>
                <a:cubicBezTo>
                  <a:pt x="2675608" y="1481687"/>
                  <a:pt x="2415516" y="1486633"/>
                  <a:pt x="2415516" y="1486633"/>
                </a:cubicBezTo>
                <a:lnTo>
                  <a:pt x="2415678" y="1544230"/>
                </a:lnTo>
                <a:lnTo>
                  <a:pt x="2286948" y="1350560"/>
                </a:lnTo>
                <a:lnTo>
                  <a:pt x="2412116" y="1150315"/>
                </a:lnTo>
                <a:close/>
                <a:moveTo>
                  <a:pt x="1623906" y="1211228"/>
                </a:moveTo>
                <a:cubicBezTo>
                  <a:pt x="1623906" y="1211228"/>
                  <a:pt x="1661472" y="1216980"/>
                  <a:pt x="1736322" y="1220963"/>
                </a:cubicBezTo>
                <a:cubicBezTo>
                  <a:pt x="1811131" y="1224955"/>
                  <a:pt x="2172548" y="1219931"/>
                  <a:pt x="2172548" y="1219931"/>
                </a:cubicBezTo>
                <a:lnTo>
                  <a:pt x="2167812" y="1483213"/>
                </a:lnTo>
                <a:cubicBezTo>
                  <a:pt x="2167812" y="1483213"/>
                  <a:pt x="1897842" y="1483990"/>
                  <a:pt x="1850196" y="1481144"/>
                </a:cubicBezTo>
                <a:cubicBezTo>
                  <a:pt x="1802590" y="1478294"/>
                  <a:pt x="1754741" y="1443760"/>
                  <a:pt x="1731545" y="1402772"/>
                </a:cubicBezTo>
                <a:cubicBezTo>
                  <a:pt x="1708309" y="1361789"/>
                  <a:pt x="1623906" y="1211228"/>
                  <a:pt x="1623906" y="121122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831950" y="2021250"/>
            <a:ext cx="7240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body" idx="1"/>
          </p:nvPr>
        </p:nvSpPr>
        <p:spPr>
          <a:xfrm>
            <a:off x="1831950" y="3436161"/>
            <a:ext cx="7240200" cy="47667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80" name="Google Shape;8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760576">
            <a:off x="16220605" y="515831"/>
            <a:ext cx="1060240" cy="1060240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035017">
            <a:off x="974289" y="8754680"/>
            <a:ext cx="1061356" cy="1061356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boxes">
  <p:cSld name="CUSTOM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"/>
          <p:cNvSpPr/>
          <p:nvPr/>
        </p:nvSpPr>
        <p:spPr>
          <a:xfrm>
            <a:off x="1044225" y="1139175"/>
            <a:ext cx="16199700" cy="8008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5" name="Google Shape;85;p5"/>
          <p:cNvSpPr txBox="1">
            <a:spLocks noGrp="1"/>
          </p:cNvSpPr>
          <p:nvPr>
            <p:ph type="title"/>
          </p:nvPr>
        </p:nvSpPr>
        <p:spPr>
          <a:xfrm>
            <a:off x="2104200" y="2036363"/>
            <a:ext cx="14079600" cy="1332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body" idx="1"/>
          </p:nvPr>
        </p:nvSpPr>
        <p:spPr>
          <a:xfrm>
            <a:off x="3042173" y="4093688"/>
            <a:ext cx="3476700" cy="1615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body" idx="2"/>
          </p:nvPr>
        </p:nvSpPr>
        <p:spPr>
          <a:xfrm>
            <a:off x="7878736" y="4093688"/>
            <a:ext cx="3476700" cy="1615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body" idx="3"/>
          </p:nvPr>
        </p:nvSpPr>
        <p:spPr>
          <a:xfrm>
            <a:off x="12715299" y="4093688"/>
            <a:ext cx="3476700" cy="1615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4"/>
          </p:nvPr>
        </p:nvSpPr>
        <p:spPr>
          <a:xfrm>
            <a:off x="3042113" y="6133763"/>
            <a:ext cx="3476700" cy="1615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body" idx="5"/>
          </p:nvPr>
        </p:nvSpPr>
        <p:spPr>
          <a:xfrm>
            <a:off x="7878736" y="6133763"/>
            <a:ext cx="3476700" cy="1615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body" idx="6"/>
          </p:nvPr>
        </p:nvSpPr>
        <p:spPr>
          <a:xfrm>
            <a:off x="12715299" y="6133763"/>
            <a:ext cx="3476700" cy="1615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pic>
        <p:nvPicPr>
          <p:cNvPr id="92" name="Google Shape;9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760576">
            <a:off x="16301680" y="1022681"/>
            <a:ext cx="1060240" cy="1060240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3" name="Google Shape;9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035017">
            <a:off x="954002" y="8288330"/>
            <a:ext cx="1061356" cy="1061356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oxes">
  <p:cSld name="CUSTOM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101825" y="619650"/>
            <a:ext cx="16084200" cy="9047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1817288" y="1232775"/>
            <a:ext cx="11108400" cy="1530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subTitle" idx="1"/>
          </p:nvPr>
        </p:nvSpPr>
        <p:spPr>
          <a:xfrm>
            <a:off x="4693799" y="3638025"/>
            <a:ext cx="53553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2"/>
          </p:nvPr>
        </p:nvSpPr>
        <p:spPr>
          <a:xfrm>
            <a:off x="4693847" y="4369370"/>
            <a:ext cx="5355300" cy="15309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 txBox="1">
            <a:spLocks noGrp="1"/>
          </p:cNvSpPr>
          <p:nvPr>
            <p:ph type="subTitle" idx="3"/>
          </p:nvPr>
        </p:nvSpPr>
        <p:spPr>
          <a:xfrm>
            <a:off x="10446507" y="3638025"/>
            <a:ext cx="53553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4"/>
          </p:nvPr>
        </p:nvSpPr>
        <p:spPr>
          <a:xfrm>
            <a:off x="10446565" y="4369370"/>
            <a:ext cx="5355300" cy="15309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5"/>
          </p:nvPr>
        </p:nvSpPr>
        <p:spPr>
          <a:xfrm>
            <a:off x="4693688" y="6317458"/>
            <a:ext cx="53553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6"/>
          </p:nvPr>
        </p:nvSpPr>
        <p:spPr>
          <a:xfrm>
            <a:off x="4693754" y="7048803"/>
            <a:ext cx="5355300" cy="15309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7"/>
          </p:nvPr>
        </p:nvSpPr>
        <p:spPr>
          <a:xfrm>
            <a:off x="10446472" y="7048803"/>
            <a:ext cx="5355300" cy="15309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subTitle" idx="8"/>
          </p:nvPr>
        </p:nvSpPr>
        <p:spPr>
          <a:xfrm>
            <a:off x="10446415" y="6317458"/>
            <a:ext cx="5355300" cy="846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114" name="Google Shape;114;p7"/>
          <p:cNvGrpSpPr/>
          <p:nvPr/>
        </p:nvGrpSpPr>
        <p:grpSpPr>
          <a:xfrm>
            <a:off x="3681362" y="7130714"/>
            <a:ext cx="829309" cy="2536653"/>
            <a:chOff x="1376127" y="3977600"/>
            <a:chExt cx="852146" cy="2606507"/>
          </a:xfrm>
        </p:grpSpPr>
        <p:sp>
          <p:nvSpPr>
            <p:cNvPr id="115" name="Google Shape;115;p7"/>
            <p:cNvSpPr/>
            <p:nvPr/>
          </p:nvSpPr>
          <p:spPr>
            <a:xfrm>
              <a:off x="1376127" y="3977600"/>
              <a:ext cx="852146" cy="2606507"/>
            </a:xfrm>
            <a:custGeom>
              <a:avLst/>
              <a:gdLst/>
              <a:ahLst/>
              <a:cxnLst/>
              <a:rect l="l" t="t" r="r" b="b"/>
              <a:pathLst>
                <a:path w="161315" h="493423" extrusionOk="0">
                  <a:moveTo>
                    <a:pt x="80658" y="0"/>
                  </a:moveTo>
                  <a:lnTo>
                    <a:pt x="68947" y="36"/>
                  </a:lnTo>
                  <a:lnTo>
                    <a:pt x="48560" y="73"/>
                  </a:lnTo>
                  <a:lnTo>
                    <a:pt x="48560" y="40773"/>
                  </a:lnTo>
                  <a:lnTo>
                    <a:pt x="55478" y="41028"/>
                  </a:lnTo>
                  <a:lnTo>
                    <a:pt x="55438" y="46995"/>
                  </a:lnTo>
                  <a:lnTo>
                    <a:pt x="50244" y="46958"/>
                  </a:lnTo>
                  <a:lnTo>
                    <a:pt x="50131" y="49849"/>
                  </a:lnTo>
                  <a:lnTo>
                    <a:pt x="55401" y="49885"/>
                  </a:lnTo>
                  <a:lnTo>
                    <a:pt x="55733" y="58269"/>
                  </a:lnTo>
                  <a:cubicBezTo>
                    <a:pt x="55733" y="58269"/>
                    <a:pt x="30866" y="93856"/>
                    <a:pt x="21988" y="113056"/>
                  </a:cubicBezTo>
                  <a:cubicBezTo>
                    <a:pt x="13111" y="132260"/>
                    <a:pt x="246" y="167410"/>
                    <a:pt x="246" y="167410"/>
                  </a:cubicBezTo>
                  <a:cubicBezTo>
                    <a:pt x="246" y="167410"/>
                    <a:pt x="-151" y="432789"/>
                    <a:pt x="64" y="449961"/>
                  </a:cubicBezTo>
                  <a:cubicBezTo>
                    <a:pt x="278" y="467129"/>
                    <a:pt x="10220" y="492074"/>
                    <a:pt x="28793" y="492892"/>
                  </a:cubicBezTo>
                  <a:cubicBezTo>
                    <a:pt x="43411" y="493539"/>
                    <a:pt x="68517" y="493446"/>
                    <a:pt x="80694" y="493369"/>
                  </a:cubicBezTo>
                  <a:cubicBezTo>
                    <a:pt x="92891" y="493446"/>
                    <a:pt x="117957" y="493535"/>
                    <a:pt x="132555" y="492892"/>
                  </a:cubicBezTo>
                  <a:cubicBezTo>
                    <a:pt x="151132" y="492074"/>
                    <a:pt x="161033" y="467129"/>
                    <a:pt x="161252" y="449961"/>
                  </a:cubicBezTo>
                  <a:cubicBezTo>
                    <a:pt x="161466" y="432789"/>
                    <a:pt x="161066" y="167410"/>
                    <a:pt x="161066" y="167410"/>
                  </a:cubicBezTo>
                  <a:cubicBezTo>
                    <a:pt x="161066" y="167410"/>
                    <a:pt x="148205" y="132260"/>
                    <a:pt x="139327" y="113056"/>
                  </a:cubicBezTo>
                  <a:cubicBezTo>
                    <a:pt x="130450" y="93856"/>
                    <a:pt x="105618" y="58269"/>
                    <a:pt x="105618" y="58269"/>
                  </a:cubicBezTo>
                  <a:lnTo>
                    <a:pt x="105946" y="49885"/>
                  </a:lnTo>
                  <a:lnTo>
                    <a:pt x="111181" y="49849"/>
                  </a:lnTo>
                  <a:lnTo>
                    <a:pt x="111108" y="46958"/>
                  </a:lnTo>
                  <a:lnTo>
                    <a:pt x="105910" y="46995"/>
                  </a:lnTo>
                  <a:lnTo>
                    <a:pt x="105837" y="41028"/>
                  </a:lnTo>
                  <a:lnTo>
                    <a:pt x="112792" y="40773"/>
                  </a:lnTo>
                  <a:lnTo>
                    <a:pt x="112755" y="73"/>
                  </a:lnTo>
                  <a:lnTo>
                    <a:pt x="92405" y="36"/>
                  </a:lnTo>
                  <a:lnTo>
                    <a:pt x="8065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" name="Google Shape;116;p7"/>
            <p:cNvGrpSpPr/>
            <p:nvPr/>
          </p:nvGrpSpPr>
          <p:grpSpPr>
            <a:xfrm>
              <a:off x="1431235" y="5243990"/>
              <a:ext cx="742118" cy="695258"/>
              <a:chOff x="2573942" y="140768"/>
              <a:chExt cx="737399" cy="690837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2723396" y="140768"/>
                <a:ext cx="269074" cy="252034"/>
              </a:xfrm>
              <a:custGeom>
                <a:avLst/>
                <a:gdLst/>
                <a:ahLst/>
                <a:cxnLst/>
                <a:rect l="l" t="t" r="r" b="b"/>
                <a:pathLst>
                  <a:path w="269074" h="252034" extrusionOk="0">
                    <a:moveTo>
                      <a:pt x="0" y="180494"/>
                    </a:moveTo>
                    <a:lnTo>
                      <a:pt x="120468" y="252035"/>
                    </a:lnTo>
                    <a:cubicBezTo>
                      <a:pt x="120468" y="252035"/>
                      <a:pt x="213389" y="83660"/>
                      <a:pt x="234949" y="50127"/>
                    </a:cubicBezTo>
                    <a:cubicBezTo>
                      <a:pt x="256509" y="16594"/>
                      <a:pt x="269075" y="718"/>
                      <a:pt x="269075" y="718"/>
                    </a:cubicBezTo>
                    <a:cubicBezTo>
                      <a:pt x="269075" y="718"/>
                      <a:pt x="177207" y="69"/>
                      <a:pt x="152141" y="0"/>
                    </a:cubicBezTo>
                    <a:cubicBezTo>
                      <a:pt x="127075" y="-68"/>
                      <a:pt x="98515" y="12931"/>
                      <a:pt x="84646" y="34199"/>
                    </a:cubicBezTo>
                    <a:cubicBezTo>
                      <a:pt x="70777" y="55467"/>
                      <a:pt x="0" y="180494"/>
                      <a:pt x="0" y="18049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2950046" y="142329"/>
                <a:ext cx="231431" cy="261218"/>
              </a:xfrm>
              <a:custGeom>
                <a:avLst/>
                <a:gdLst/>
                <a:ahLst/>
                <a:cxnLst/>
                <a:rect l="l" t="t" r="r" b="b"/>
                <a:pathLst>
                  <a:path w="231431" h="261218" extrusionOk="0">
                    <a:moveTo>
                      <a:pt x="0" y="103581"/>
                    </a:moveTo>
                    <a:cubicBezTo>
                      <a:pt x="0" y="103581"/>
                      <a:pt x="14411" y="73181"/>
                      <a:pt x="31045" y="47286"/>
                    </a:cubicBezTo>
                    <a:cubicBezTo>
                      <a:pt x="47683" y="21391"/>
                      <a:pt x="66543" y="0"/>
                      <a:pt x="66543" y="0"/>
                    </a:cubicBezTo>
                    <a:cubicBezTo>
                      <a:pt x="66543" y="0"/>
                      <a:pt x="109158" y="10320"/>
                      <a:pt x="121573" y="28668"/>
                    </a:cubicBezTo>
                    <a:cubicBezTo>
                      <a:pt x="133993" y="47015"/>
                      <a:pt x="204859" y="165938"/>
                      <a:pt x="204859" y="165938"/>
                    </a:cubicBezTo>
                    <a:lnTo>
                      <a:pt x="231431" y="150663"/>
                    </a:lnTo>
                    <a:lnTo>
                      <a:pt x="175875" y="261218"/>
                    </a:lnTo>
                    <a:lnTo>
                      <a:pt x="50314" y="256179"/>
                    </a:lnTo>
                    <a:lnTo>
                      <a:pt x="79805" y="237520"/>
                    </a:lnTo>
                    <a:lnTo>
                      <a:pt x="0" y="10358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2591318" y="654411"/>
                <a:ext cx="291930" cy="144778"/>
              </a:xfrm>
              <a:custGeom>
                <a:avLst/>
                <a:gdLst/>
                <a:ahLst/>
                <a:cxnLst/>
                <a:rect l="l" t="t" r="r" b="b"/>
                <a:pathLst>
                  <a:path w="291930" h="144778" extrusionOk="0">
                    <a:moveTo>
                      <a:pt x="289445" y="144720"/>
                    </a:moveTo>
                    <a:lnTo>
                      <a:pt x="291931" y="4631"/>
                    </a:lnTo>
                    <a:cubicBezTo>
                      <a:pt x="291931" y="4631"/>
                      <a:pt x="99637" y="7299"/>
                      <a:pt x="59827" y="5178"/>
                    </a:cubicBezTo>
                    <a:cubicBezTo>
                      <a:pt x="20018" y="3056"/>
                      <a:pt x="0" y="0"/>
                      <a:pt x="0" y="0"/>
                    </a:cubicBezTo>
                    <a:cubicBezTo>
                      <a:pt x="0" y="0"/>
                      <a:pt x="44938" y="80133"/>
                      <a:pt x="57293" y="101940"/>
                    </a:cubicBezTo>
                    <a:cubicBezTo>
                      <a:pt x="69648" y="123751"/>
                      <a:pt x="95086" y="142126"/>
                      <a:pt x="120432" y="143640"/>
                    </a:cubicBezTo>
                    <a:cubicBezTo>
                      <a:pt x="145777" y="145158"/>
                      <a:pt x="289445" y="144720"/>
                      <a:pt x="289445" y="1447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7"/>
              <p:cNvSpPr/>
              <p:nvPr/>
            </p:nvSpPr>
            <p:spPr>
              <a:xfrm>
                <a:off x="2573942" y="408690"/>
                <a:ext cx="236755" cy="232315"/>
              </a:xfrm>
              <a:custGeom>
                <a:avLst/>
                <a:gdLst/>
                <a:ahLst/>
                <a:cxnLst/>
                <a:rect l="l" t="t" r="r" b="b"/>
                <a:pathLst>
                  <a:path w="236755" h="232315" extrusionOk="0">
                    <a:moveTo>
                      <a:pt x="129108" y="230861"/>
                    </a:moveTo>
                    <a:cubicBezTo>
                      <a:pt x="129108" y="230861"/>
                      <a:pt x="95561" y="233399"/>
                      <a:pt x="64824" y="231771"/>
                    </a:cubicBezTo>
                    <a:cubicBezTo>
                      <a:pt x="34090" y="230144"/>
                      <a:pt x="6166" y="224355"/>
                      <a:pt x="6166" y="224355"/>
                    </a:cubicBezTo>
                    <a:cubicBezTo>
                      <a:pt x="6166" y="224355"/>
                      <a:pt x="-5974" y="182222"/>
                      <a:pt x="3814" y="162346"/>
                    </a:cubicBezTo>
                    <a:cubicBezTo>
                      <a:pt x="13603" y="142470"/>
                      <a:pt x="81818" y="22010"/>
                      <a:pt x="81818" y="22010"/>
                    </a:cubicBezTo>
                    <a:lnTo>
                      <a:pt x="55384" y="6489"/>
                    </a:lnTo>
                    <a:lnTo>
                      <a:pt x="178944" y="0"/>
                    </a:lnTo>
                    <a:lnTo>
                      <a:pt x="236756" y="111574"/>
                    </a:lnTo>
                    <a:lnTo>
                      <a:pt x="205937" y="95196"/>
                    </a:lnTo>
                    <a:lnTo>
                      <a:pt x="129108" y="2308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3097046" y="422296"/>
                <a:ext cx="214295" cy="322801"/>
              </a:xfrm>
              <a:custGeom>
                <a:avLst/>
                <a:gdLst/>
                <a:ahLst/>
                <a:cxnLst/>
                <a:rect l="l" t="t" r="r" b="b"/>
                <a:pathLst>
                  <a:path w="214295" h="322801" extrusionOk="0">
                    <a:moveTo>
                      <a:pt x="121832" y="0"/>
                    </a:moveTo>
                    <a:lnTo>
                      <a:pt x="0" y="69195"/>
                    </a:lnTo>
                    <a:cubicBezTo>
                      <a:pt x="0" y="69195"/>
                      <a:pt x="100215" y="233334"/>
                      <a:pt x="118659" y="268678"/>
                    </a:cubicBezTo>
                    <a:cubicBezTo>
                      <a:pt x="137102" y="304018"/>
                      <a:pt x="144668" y="322802"/>
                      <a:pt x="144668" y="322802"/>
                    </a:cubicBezTo>
                    <a:cubicBezTo>
                      <a:pt x="144668" y="322802"/>
                      <a:pt x="190752" y="243325"/>
                      <a:pt x="203228" y="221586"/>
                    </a:cubicBezTo>
                    <a:cubicBezTo>
                      <a:pt x="215708" y="199848"/>
                      <a:pt x="218566" y="168596"/>
                      <a:pt x="206969" y="146012"/>
                    </a:cubicBezTo>
                    <a:cubicBezTo>
                      <a:pt x="195367" y="123427"/>
                      <a:pt x="121832" y="0"/>
                      <a:pt x="1218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7"/>
              <p:cNvSpPr/>
              <p:nvPr/>
            </p:nvSpPr>
            <p:spPr>
              <a:xfrm>
                <a:off x="2944136" y="621998"/>
                <a:ext cx="281069" cy="209607"/>
              </a:xfrm>
              <a:custGeom>
                <a:avLst/>
                <a:gdLst/>
                <a:ahLst/>
                <a:cxnLst/>
                <a:rect l="l" t="t" r="r" b="b"/>
                <a:pathLst>
                  <a:path w="281069" h="209607" extrusionOk="0">
                    <a:moveTo>
                      <a:pt x="224068" y="31907"/>
                    </a:moveTo>
                    <a:cubicBezTo>
                      <a:pt x="224068" y="31907"/>
                      <a:pt x="243333" y="59487"/>
                      <a:pt x="257582" y="86768"/>
                    </a:cubicBezTo>
                    <a:cubicBezTo>
                      <a:pt x="271832" y="114048"/>
                      <a:pt x="281069" y="141029"/>
                      <a:pt x="281069" y="141029"/>
                    </a:cubicBezTo>
                    <a:cubicBezTo>
                      <a:pt x="281069" y="141029"/>
                      <a:pt x="250988" y="172932"/>
                      <a:pt x="228901" y="174628"/>
                    </a:cubicBezTo>
                    <a:cubicBezTo>
                      <a:pt x="206811" y="176324"/>
                      <a:pt x="68397" y="178955"/>
                      <a:pt x="68397" y="178955"/>
                    </a:cubicBezTo>
                    <a:lnTo>
                      <a:pt x="68498" y="209608"/>
                    </a:lnTo>
                    <a:lnTo>
                      <a:pt x="0" y="106567"/>
                    </a:lnTo>
                    <a:lnTo>
                      <a:pt x="66588" y="0"/>
                    </a:lnTo>
                    <a:lnTo>
                      <a:pt x="68183" y="34862"/>
                    </a:lnTo>
                    <a:lnTo>
                      <a:pt x="224068" y="3190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3" name="Google Shape;123;p7"/>
          <p:cNvSpPr/>
          <p:nvPr/>
        </p:nvSpPr>
        <p:spPr>
          <a:xfrm>
            <a:off x="1835591" y="5737800"/>
            <a:ext cx="1278018" cy="3909144"/>
          </a:xfrm>
          <a:custGeom>
            <a:avLst/>
            <a:gdLst/>
            <a:ahLst/>
            <a:cxnLst/>
            <a:rect l="l" t="t" r="r" b="b"/>
            <a:pathLst>
              <a:path w="161315" h="493423" extrusionOk="0">
                <a:moveTo>
                  <a:pt x="80658" y="0"/>
                </a:moveTo>
                <a:lnTo>
                  <a:pt x="68947" y="36"/>
                </a:lnTo>
                <a:lnTo>
                  <a:pt x="48560" y="73"/>
                </a:lnTo>
                <a:lnTo>
                  <a:pt x="48560" y="40773"/>
                </a:lnTo>
                <a:lnTo>
                  <a:pt x="55478" y="41028"/>
                </a:lnTo>
                <a:lnTo>
                  <a:pt x="55438" y="46995"/>
                </a:lnTo>
                <a:lnTo>
                  <a:pt x="50244" y="46958"/>
                </a:lnTo>
                <a:lnTo>
                  <a:pt x="50131" y="49849"/>
                </a:lnTo>
                <a:lnTo>
                  <a:pt x="55401" y="49885"/>
                </a:lnTo>
                <a:lnTo>
                  <a:pt x="55733" y="58269"/>
                </a:lnTo>
                <a:cubicBezTo>
                  <a:pt x="55733" y="58269"/>
                  <a:pt x="30866" y="93856"/>
                  <a:pt x="21988" y="113056"/>
                </a:cubicBezTo>
                <a:cubicBezTo>
                  <a:pt x="13111" y="132260"/>
                  <a:pt x="246" y="167410"/>
                  <a:pt x="246" y="167410"/>
                </a:cubicBezTo>
                <a:cubicBezTo>
                  <a:pt x="246" y="167410"/>
                  <a:pt x="-151" y="432789"/>
                  <a:pt x="64" y="449961"/>
                </a:cubicBezTo>
                <a:cubicBezTo>
                  <a:pt x="278" y="467129"/>
                  <a:pt x="10220" y="492074"/>
                  <a:pt x="28793" y="492892"/>
                </a:cubicBezTo>
                <a:cubicBezTo>
                  <a:pt x="43411" y="493539"/>
                  <a:pt x="68517" y="493446"/>
                  <a:pt x="80694" y="493369"/>
                </a:cubicBezTo>
                <a:cubicBezTo>
                  <a:pt x="92891" y="493446"/>
                  <a:pt x="117957" y="493535"/>
                  <a:pt x="132555" y="492892"/>
                </a:cubicBezTo>
                <a:cubicBezTo>
                  <a:pt x="151132" y="492074"/>
                  <a:pt x="161033" y="467129"/>
                  <a:pt x="161252" y="449961"/>
                </a:cubicBezTo>
                <a:cubicBezTo>
                  <a:pt x="161466" y="432789"/>
                  <a:pt x="161066" y="167410"/>
                  <a:pt x="161066" y="167410"/>
                </a:cubicBezTo>
                <a:cubicBezTo>
                  <a:pt x="161066" y="167410"/>
                  <a:pt x="148205" y="132260"/>
                  <a:pt x="139327" y="113056"/>
                </a:cubicBezTo>
                <a:cubicBezTo>
                  <a:pt x="130450" y="93856"/>
                  <a:pt x="105618" y="58269"/>
                  <a:pt x="105618" y="58269"/>
                </a:cubicBezTo>
                <a:lnTo>
                  <a:pt x="105946" y="49885"/>
                </a:lnTo>
                <a:lnTo>
                  <a:pt x="111181" y="49849"/>
                </a:lnTo>
                <a:lnTo>
                  <a:pt x="111108" y="46958"/>
                </a:lnTo>
                <a:lnTo>
                  <a:pt x="105910" y="46995"/>
                </a:lnTo>
                <a:lnTo>
                  <a:pt x="105837" y="41028"/>
                </a:lnTo>
                <a:lnTo>
                  <a:pt x="112792" y="40773"/>
                </a:lnTo>
                <a:lnTo>
                  <a:pt x="112755" y="73"/>
                </a:lnTo>
                <a:lnTo>
                  <a:pt x="92405" y="36"/>
                </a:lnTo>
                <a:lnTo>
                  <a:pt x="80658" y="0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7"/>
          <p:cNvGrpSpPr/>
          <p:nvPr/>
        </p:nvGrpSpPr>
        <p:grpSpPr>
          <a:xfrm>
            <a:off x="1918252" y="7637385"/>
            <a:ext cx="1113178" cy="1042888"/>
            <a:chOff x="2573942" y="140768"/>
            <a:chExt cx="737399" cy="690837"/>
          </a:xfrm>
        </p:grpSpPr>
        <p:sp>
          <p:nvSpPr>
            <p:cNvPr id="125" name="Google Shape;125;p7"/>
            <p:cNvSpPr/>
            <p:nvPr/>
          </p:nvSpPr>
          <p:spPr>
            <a:xfrm>
              <a:off x="2723396" y="140768"/>
              <a:ext cx="269074" cy="252034"/>
            </a:xfrm>
            <a:custGeom>
              <a:avLst/>
              <a:gdLst/>
              <a:ahLst/>
              <a:cxnLst/>
              <a:rect l="l" t="t" r="r" b="b"/>
              <a:pathLst>
                <a:path w="269074" h="252034" extrusionOk="0">
                  <a:moveTo>
                    <a:pt x="0" y="180494"/>
                  </a:moveTo>
                  <a:lnTo>
                    <a:pt x="120468" y="252035"/>
                  </a:lnTo>
                  <a:cubicBezTo>
                    <a:pt x="120468" y="252035"/>
                    <a:pt x="213389" y="83660"/>
                    <a:pt x="234949" y="50127"/>
                  </a:cubicBezTo>
                  <a:cubicBezTo>
                    <a:pt x="256509" y="16594"/>
                    <a:pt x="269075" y="718"/>
                    <a:pt x="269075" y="718"/>
                  </a:cubicBezTo>
                  <a:cubicBezTo>
                    <a:pt x="269075" y="718"/>
                    <a:pt x="177207" y="69"/>
                    <a:pt x="152141" y="0"/>
                  </a:cubicBezTo>
                  <a:cubicBezTo>
                    <a:pt x="127075" y="-68"/>
                    <a:pt x="98515" y="12931"/>
                    <a:pt x="84646" y="34199"/>
                  </a:cubicBezTo>
                  <a:cubicBezTo>
                    <a:pt x="70777" y="55467"/>
                    <a:pt x="0" y="180494"/>
                    <a:pt x="0" y="1804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2950046" y="142329"/>
              <a:ext cx="231431" cy="261218"/>
            </a:xfrm>
            <a:custGeom>
              <a:avLst/>
              <a:gdLst/>
              <a:ahLst/>
              <a:cxnLst/>
              <a:rect l="l" t="t" r="r" b="b"/>
              <a:pathLst>
                <a:path w="231431" h="261218" extrusionOk="0">
                  <a:moveTo>
                    <a:pt x="0" y="103581"/>
                  </a:moveTo>
                  <a:cubicBezTo>
                    <a:pt x="0" y="103581"/>
                    <a:pt x="14411" y="73181"/>
                    <a:pt x="31045" y="47286"/>
                  </a:cubicBezTo>
                  <a:cubicBezTo>
                    <a:pt x="47683" y="21391"/>
                    <a:pt x="66543" y="0"/>
                    <a:pt x="66543" y="0"/>
                  </a:cubicBezTo>
                  <a:cubicBezTo>
                    <a:pt x="66543" y="0"/>
                    <a:pt x="109158" y="10320"/>
                    <a:pt x="121573" y="28668"/>
                  </a:cubicBezTo>
                  <a:cubicBezTo>
                    <a:pt x="133993" y="47015"/>
                    <a:pt x="204859" y="165938"/>
                    <a:pt x="204859" y="165938"/>
                  </a:cubicBezTo>
                  <a:lnTo>
                    <a:pt x="231431" y="150663"/>
                  </a:lnTo>
                  <a:lnTo>
                    <a:pt x="175875" y="261218"/>
                  </a:lnTo>
                  <a:lnTo>
                    <a:pt x="50314" y="256179"/>
                  </a:lnTo>
                  <a:lnTo>
                    <a:pt x="79805" y="237520"/>
                  </a:lnTo>
                  <a:lnTo>
                    <a:pt x="0" y="1035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591318" y="654411"/>
              <a:ext cx="291930" cy="144778"/>
            </a:xfrm>
            <a:custGeom>
              <a:avLst/>
              <a:gdLst/>
              <a:ahLst/>
              <a:cxnLst/>
              <a:rect l="l" t="t" r="r" b="b"/>
              <a:pathLst>
                <a:path w="291930" h="144778" extrusionOk="0">
                  <a:moveTo>
                    <a:pt x="289445" y="144720"/>
                  </a:moveTo>
                  <a:lnTo>
                    <a:pt x="291931" y="4631"/>
                  </a:lnTo>
                  <a:cubicBezTo>
                    <a:pt x="291931" y="4631"/>
                    <a:pt x="99637" y="7299"/>
                    <a:pt x="59827" y="5178"/>
                  </a:cubicBezTo>
                  <a:cubicBezTo>
                    <a:pt x="20018" y="3056"/>
                    <a:pt x="0" y="0"/>
                    <a:pt x="0" y="0"/>
                  </a:cubicBezTo>
                  <a:cubicBezTo>
                    <a:pt x="0" y="0"/>
                    <a:pt x="44938" y="80133"/>
                    <a:pt x="57293" y="101940"/>
                  </a:cubicBezTo>
                  <a:cubicBezTo>
                    <a:pt x="69648" y="123751"/>
                    <a:pt x="95086" y="142126"/>
                    <a:pt x="120432" y="143640"/>
                  </a:cubicBezTo>
                  <a:cubicBezTo>
                    <a:pt x="145777" y="145158"/>
                    <a:pt x="289445" y="144720"/>
                    <a:pt x="289445" y="1447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2573942" y="408690"/>
              <a:ext cx="236755" cy="232315"/>
            </a:xfrm>
            <a:custGeom>
              <a:avLst/>
              <a:gdLst/>
              <a:ahLst/>
              <a:cxnLst/>
              <a:rect l="l" t="t" r="r" b="b"/>
              <a:pathLst>
                <a:path w="236755" h="232315" extrusionOk="0">
                  <a:moveTo>
                    <a:pt x="129108" y="230861"/>
                  </a:moveTo>
                  <a:cubicBezTo>
                    <a:pt x="129108" y="230861"/>
                    <a:pt x="95561" y="233399"/>
                    <a:pt x="64824" y="231771"/>
                  </a:cubicBezTo>
                  <a:cubicBezTo>
                    <a:pt x="34090" y="230144"/>
                    <a:pt x="6166" y="224355"/>
                    <a:pt x="6166" y="224355"/>
                  </a:cubicBezTo>
                  <a:cubicBezTo>
                    <a:pt x="6166" y="224355"/>
                    <a:pt x="-5974" y="182222"/>
                    <a:pt x="3814" y="162346"/>
                  </a:cubicBezTo>
                  <a:cubicBezTo>
                    <a:pt x="13603" y="142470"/>
                    <a:pt x="81818" y="22010"/>
                    <a:pt x="81818" y="22010"/>
                  </a:cubicBezTo>
                  <a:lnTo>
                    <a:pt x="55384" y="6489"/>
                  </a:lnTo>
                  <a:lnTo>
                    <a:pt x="178944" y="0"/>
                  </a:lnTo>
                  <a:lnTo>
                    <a:pt x="236756" y="111574"/>
                  </a:lnTo>
                  <a:lnTo>
                    <a:pt x="205937" y="95196"/>
                  </a:lnTo>
                  <a:lnTo>
                    <a:pt x="129108" y="23086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097046" y="422296"/>
              <a:ext cx="214295" cy="322801"/>
            </a:xfrm>
            <a:custGeom>
              <a:avLst/>
              <a:gdLst/>
              <a:ahLst/>
              <a:cxnLst/>
              <a:rect l="l" t="t" r="r" b="b"/>
              <a:pathLst>
                <a:path w="214295" h="322801" extrusionOk="0">
                  <a:moveTo>
                    <a:pt x="121832" y="0"/>
                  </a:moveTo>
                  <a:lnTo>
                    <a:pt x="0" y="69195"/>
                  </a:lnTo>
                  <a:cubicBezTo>
                    <a:pt x="0" y="69195"/>
                    <a:pt x="100215" y="233334"/>
                    <a:pt x="118659" y="268678"/>
                  </a:cubicBezTo>
                  <a:cubicBezTo>
                    <a:pt x="137102" y="304018"/>
                    <a:pt x="144668" y="322802"/>
                    <a:pt x="144668" y="322802"/>
                  </a:cubicBezTo>
                  <a:cubicBezTo>
                    <a:pt x="144668" y="322802"/>
                    <a:pt x="190752" y="243325"/>
                    <a:pt x="203228" y="221586"/>
                  </a:cubicBezTo>
                  <a:cubicBezTo>
                    <a:pt x="215708" y="199848"/>
                    <a:pt x="218566" y="168596"/>
                    <a:pt x="206969" y="146012"/>
                  </a:cubicBezTo>
                  <a:cubicBezTo>
                    <a:pt x="195367" y="123427"/>
                    <a:pt x="121832" y="0"/>
                    <a:pt x="121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2944136" y="621998"/>
              <a:ext cx="281069" cy="209607"/>
            </a:xfrm>
            <a:custGeom>
              <a:avLst/>
              <a:gdLst/>
              <a:ahLst/>
              <a:cxnLst/>
              <a:rect l="l" t="t" r="r" b="b"/>
              <a:pathLst>
                <a:path w="281069" h="209607" extrusionOk="0">
                  <a:moveTo>
                    <a:pt x="224068" y="31907"/>
                  </a:moveTo>
                  <a:cubicBezTo>
                    <a:pt x="224068" y="31907"/>
                    <a:pt x="243333" y="59487"/>
                    <a:pt x="257582" y="86768"/>
                  </a:cubicBezTo>
                  <a:cubicBezTo>
                    <a:pt x="271832" y="114048"/>
                    <a:pt x="281069" y="141029"/>
                    <a:pt x="281069" y="141029"/>
                  </a:cubicBezTo>
                  <a:cubicBezTo>
                    <a:pt x="281069" y="141029"/>
                    <a:pt x="250988" y="172932"/>
                    <a:pt x="228901" y="174628"/>
                  </a:cubicBezTo>
                  <a:cubicBezTo>
                    <a:pt x="206811" y="176324"/>
                    <a:pt x="68397" y="178955"/>
                    <a:pt x="68397" y="178955"/>
                  </a:cubicBezTo>
                  <a:lnTo>
                    <a:pt x="68498" y="209608"/>
                  </a:lnTo>
                  <a:lnTo>
                    <a:pt x="0" y="106567"/>
                  </a:lnTo>
                  <a:lnTo>
                    <a:pt x="66588" y="0"/>
                  </a:lnTo>
                  <a:lnTo>
                    <a:pt x="68183" y="34862"/>
                  </a:lnTo>
                  <a:lnTo>
                    <a:pt x="224068" y="3190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7"/>
          <p:cNvGrpSpPr/>
          <p:nvPr/>
        </p:nvGrpSpPr>
        <p:grpSpPr>
          <a:xfrm>
            <a:off x="2802834" y="6447271"/>
            <a:ext cx="1052742" cy="3220079"/>
            <a:chOff x="1376127" y="3977600"/>
            <a:chExt cx="852146" cy="2606507"/>
          </a:xfrm>
        </p:grpSpPr>
        <p:sp>
          <p:nvSpPr>
            <p:cNvPr id="132" name="Google Shape;132;p7"/>
            <p:cNvSpPr/>
            <p:nvPr/>
          </p:nvSpPr>
          <p:spPr>
            <a:xfrm>
              <a:off x="1376127" y="3977600"/>
              <a:ext cx="852146" cy="2606507"/>
            </a:xfrm>
            <a:custGeom>
              <a:avLst/>
              <a:gdLst/>
              <a:ahLst/>
              <a:cxnLst/>
              <a:rect l="l" t="t" r="r" b="b"/>
              <a:pathLst>
                <a:path w="161315" h="493423" extrusionOk="0">
                  <a:moveTo>
                    <a:pt x="80658" y="0"/>
                  </a:moveTo>
                  <a:lnTo>
                    <a:pt x="68947" y="36"/>
                  </a:lnTo>
                  <a:lnTo>
                    <a:pt x="48560" y="73"/>
                  </a:lnTo>
                  <a:lnTo>
                    <a:pt x="48560" y="40773"/>
                  </a:lnTo>
                  <a:lnTo>
                    <a:pt x="55478" y="41028"/>
                  </a:lnTo>
                  <a:lnTo>
                    <a:pt x="55438" y="46995"/>
                  </a:lnTo>
                  <a:lnTo>
                    <a:pt x="50244" y="46958"/>
                  </a:lnTo>
                  <a:lnTo>
                    <a:pt x="50131" y="49849"/>
                  </a:lnTo>
                  <a:lnTo>
                    <a:pt x="55401" y="49885"/>
                  </a:lnTo>
                  <a:lnTo>
                    <a:pt x="55733" y="58269"/>
                  </a:lnTo>
                  <a:cubicBezTo>
                    <a:pt x="55733" y="58269"/>
                    <a:pt x="30866" y="93856"/>
                    <a:pt x="21988" y="113056"/>
                  </a:cubicBezTo>
                  <a:cubicBezTo>
                    <a:pt x="13111" y="132260"/>
                    <a:pt x="246" y="167410"/>
                    <a:pt x="246" y="167410"/>
                  </a:cubicBezTo>
                  <a:cubicBezTo>
                    <a:pt x="246" y="167410"/>
                    <a:pt x="-151" y="432789"/>
                    <a:pt x="64" y="449961"/>
                  </a:cubicBezTo>
                  <a:cubicBezTo>
                    <a:pt x="278" y="467129"/>
                    <a:pt x="10220" y="492074"/>
                    <a:pt x="28793" y="492892"/>
                  </a:cubicBezTo>
                  <a:cubicBezTo>
                    <a:pt x="43411" y="493539"/>
                    <a:pt x="68517" y="493446"/>
                    <a:pt x="80694" y="493369"/>
                  </a:cubicBezTo>
                  <a:cubicBezTo>
                    <a:pt x="92891" y="493446"/>
                    <a:pt x="117957" y="493535"/>
                    <a:pt x="132555" y="492892"/>
                  </a:cubicBezTo>
                  <a:cubicBezTo>
                    <a:pt x="151132" y="492074"/>
                    <a:pt x="161033" y="467129"/>
                    <a:pt x="161252" y="449961"/>
                  </a:cubicBezTo>
                  <a:cubicBezTo>
                    <a:pt x="161466" y="432789"/>
                    <a:pt x="161066" y="167410"/>
                    <a:pt x="161066" y="167410"/>
                  </a:cubicBezTo>
                  <a:cubicBezTo>
                    <a:pt x="161066" y="167410"/>
                    <a:pt x="148205" y="132260"/>
                    <a:pt x="139327" y="113056"/>
                  </a:cubicBezTo>
                  <a:cubicBezTo>
                    <a:pt x="130450" y="93856"/>
                    <a:pt x="105618" y="58269"/>
                    <a:pt x="105618" y="58269"/>
                  </a:cubicBezTo>
                  <a:lnTo>
                    <a:pt x="105946" y="49885"/>
                  </a:lnTo>
                  <a:lnTo>
                    <a:pt x="111181" y="49849"/>
                  </a:lnTo>
                  <a:lnTo>
                    <a:pt x="111108" y="46958"/>
                  </a:lnTo>
                  <a:lnTo>
                    <a:pt x="105910" y="46995"/>
                  </a:lnTo>
                  <a:lnTo>
                    <a:pt x="105837" y="41028"/>
                  </a:lnTo>
                  <a:lnTo>
                    <a:pt x="112792" y="40773"/>
                  </a:lnTo>
                  <a:lnTo>
                    <a:pt x="112755" y="73"/>
                  </a:lnTo>
                  <a:lnTo>
                    <a:pt x="92405" y="36"/>
                  </a:lnTo>
                  <a:lnTo>
                    <a:pt x="8065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" name="Google Shape;133;p7"/>
            <p:cNvGrpSpPr/>
            <p:nvPr/>
          </p:nvGrpSpPr>
          <p:grpSpPr>
            <a:xfrm>
              <a:off x="1431235" y="5243990"/>
              <a:ext cx="742118" cy="695258"/>
              <a:chOff x="2573942" y="140768"/>
              <a:chExt cx="737399" cy="690837"/>
            </a:xfrm>
          </p:grpSpPr>
          <p:sp>
            <p:nvSpPr>
              <p:cNvPr id="134" name="Google Shape;134;p7"/>
              <p:cNvSpPr/>
              <p:nvPr/>
            </p:nvSpPr>
            <p:spPr>
              <a:xfrm>
                <a:off x="2723396" y="140768"/>
                <a:ext cx="269074" cy="252034"/>
              </a:xfrm>
              <a:custGeom>
                <a:avLst/>
                <a:gdLst/>
                <a:ahLst/>
                <a:cxnLst/>
                <a:rect l="l" t="t" r="r" b="b"/>
                <a:pathLst>
                  <a:path w="269074" h="252034" extrusionOk="0">
                    <a:moveTo>
                      <a:pt x="0" y="180494"/>
                    </a:moveTo>
                    <a:lnTo>
                      <a:pt x="120468" y="252035"/>
                    </a:lnTo>
                    <a:cubicBezTo>
                      <a:pt x="120468" y="252035"/>
                      <a:pt x="213389" y="83660"/>
                      <a:pt x="234949" y="50127"/>
                    </a:cubicBezTo>
                    <a:cubicBezTo>
                      <a:pt x="256509" y="16594"/>
                      <a:pt x="269075" y="718"/>
                      <a:pt x="269075" y="718"/>
                    </a:cubicBezTo>
                    <a:cubicBezTo>
                      <a:pt x="269075" y="718"/>
                      <a:pt x="177207" y="69"/>
                      <a:pt x="152141" y="0"/>
                    </a:cubicBezTo>
                    <a:cubicBezTo>
                      <a:pt x="127075" y="-68"/>
                      <a:pt x="98515" y="12931"/>
                      <a:pt x="84646" y="34199"/>
                    </a:cubicBezTo>
                    <a:cubicBezTo>
                      <a:pt x="70777" y="55467"/>
                      <a:pt x="0" y="180494"/>
                      <a:pt x="0" y="18049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2950046" y="142329"/>
                <a:ext cx="231431" cy="261218"/>
              </a:xfrm>
              <a:custGeom>
                <a:avLst/>
                <a:gdLst/>
                <a:ahLst/>
                <a:cxnLst/>
                <a:rect l="l" t="t" r="r" b="b"/>
                <a:pathLst>
                  <a:path w="231431" h="261218" extrusionOk="0">
                    <a:moveTo>
                      <a:pt x="0" y="103581"/>
                    </a:moveTo>
                    <a:cubicBezTo>
                      <a:pt x="0" y="103581"/>
                      <a:pt x="14411" y="73181"/>
                      <a:pt x="31045" y="47286"/>
                    </a:cubicBezTo>
                    <a:cubicBezTo>
                      <a:pt x="47683" y="21391"/>
                      <a:pt x="66543" y="0"/>
                      <a:pt x="66543" y="0"/>
                    </a:cubicBezTo>
                    <a:cubicBezTo>
                      <a:pt x="66543" y="0"/>
                      <a:pt x="109158" y="10320"/>
                      <a:pt x="121573" y="28668"/>
                    </a:cubicBezTo>
                    <a:cubicBezTo>
                      <a:pt x="133993" y="47015"/>
                      <a:pt x="204859" y="165938"/>
                      <a:pt x="204859" y="165938"/>
                    </a:cubicBezTo>
                    <a:lnTo>
                      <a:pt x="231431" y="150663"/>
                    </a:lnTo>
                    <a:lnTo>
                      <a:pt x="175875" y="261218"/>
                    </a:lnTo>
                    <a:lnTo>
                      <a:pt x="50314" y="256179"/>
                    </a:lnTo>
                    <a:lnTo>
                      <a:pt x="79805" y="237520"/>
                    </a:lnTo>
                    <a:lnTo>
                      <a:pt x="0" y="10358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2591318" y="654411"/>
                <a:ext cx="291930" cy="144778"/>
              </a:xfrm>
              <a:custGeom>
                <a:avLst/>
                <a:gdLst/>
                <a:ahLst/>
                <a:cxnLst/>
                <a:rect l="l" t="t" r="r" b="b"/>
                <a:pathLst>
                  <a:path w="291930" h="144778" extrusionOk="0">
                    <a:moveTo>
                      <a:pt x="289445" y="144720"/>
                    </a:moveTo>
                    <a:lnTo>
                      <a:pt x="291931" y="4631"/>
                    </a:lnTo>
                    <a:cubicBezTo>
                      <a:pt x="291931" y="4631"/>
                      <a:pt x="99637" y="7299"/>
                      <a:pt x="59827" y="5178"/>
                    </a:cubicBezTo>
                    <a:cubicBezTo>
                      <a:pt x="20018" y="3056"/>
                      <a:pt x="0" y="0"/>
                      <a:pt x="0" y="0"/>
                    </a:cubicBezTo>
                    <a:cubicBezTo>
                      <a:pt x="0" y="0"/>
                      <a:pt x="44938" y="80133"/>
                      <a:pt x="57293" y="101940"/>
                    </a:cubicBezTo>
                    <a:cubicBezTo>
                      <a:pt x="69648" y="123751"/>
                      <a:pt x="95086" y="142126"/>
                      <a:pt x="120432" y="143640"/>
                    </a:cubicBezTo>
                    <a:cubicBezTo>
                      <a:pt x="145777" y="145158"/>
                      <a:pt x="289445" y="144720"/>
                      <a:pt x="289445" y="1447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2573942" y="408690"/>
                <a:ext cx="236755" cy="232315"/>
              </a:xfrm>
              <a:custGeom>
                <a:avLst/>
                <a:gdLst/>
                <a:ahLst/>
                <a:cxnLst/>
                <a:rect l="l" t="t" r="r" b="b"/>
                <a:pathLst>
                  <a:path w="236755" h="232315" extrusionOk="0">
                    <a:moveTo>
                      <a:pt x="129108" y="230861"/>
                    </a:moveTo>
                    <a:cubicBezTo>
                      <a:pt x="129108" y="230861"/>
                      <a:pt x="95561" y="233399"/>
                      <a:pt x="64824" y="231771"/>
                    </a:cubicBezTo>
                    <a:cubicBezTo>
                      <a:pt x="34090" y="230144"/>
                      <a:pt x="6166" y="224355"/>
                      <a:pt x="6166" y="224355"/>
                    </a:cubicBezTo>
                    <a:cubicBezTo>
                      <a:pt x="6166" y="224355"/>
                      <a:pt x="-5974" y="182222"/>
                      <a:pt x="3814" y="162346"/>
                    </a:cubicBezTo>
                    <a:cubicBezTo>
                      <a:pt x="13603" y="142470"/>
                      <a:pt x="81818" y="22010"/>
                      <a:pt x="81818" y="22010"/>
                    </a:cubicBezTo>
                    <a:lnTo>
                      <a:pt x="55384" y="6489"/>
                    </a:lnTo>
                    <a:lnTo>
                      <a:pt x="178944" y="0"/>
                    </a:lnTo>
                    <a:lnTo>
                      <a:pt x="236756" y="111574"/>
                    </a:lnTo>
                    <a:lnTo>
                      <a:pt x="205937" y="95196"/>
                    </a:lnTo>
                    <a:lnTo>
                      <a:pt x="129108" y="2308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3097046" y="422296"/>
                <a:ext cx="214295" cy="322801"/>
              </a:xfrm>
              <a:custGeom>
                <a:avLst/>
                <a:gdLst/>
                <a:ahLst/>
                <a:cxnLst/>
                <a:rect l="l" t="t" r="r" b="b"/>
                <a:pathLst>
                  <a:path w="214295" h="322801" extrusionOk="0">
                    <a:moveTo>
                      <a:pt x="121832" y="0"/>
                    </a:moveTo>
                    <a:lnTo>
                      <a:pt x="0" y="69195"/>
                    </a:lnTo>
                    <a:cubicBezTo>
                      <a:pt x="0" y="69195"/>
                      <a:pt x="100215" y="233334"/>
                      <a:pt x="118659" y="268678"/>
                    </a:cubicBezTo>
                    <a:cubicBezTo>
                      <a:pt x="137102" y="304018"/>
                      <a:pt x="144668" y="322802"/>
                      <a:pt x="144668" y="322802"/>
                    </a:cubicBezTo>
                    <a:cubicBezTo>
                      <a:pt x="144668" y="322802"/>
                      <a:pt x="190752" y="243325"/>
                      <a:pt x="203228" y="221586"/>
                    </a:cubicBezTo>
                    <a:cubicBezTo>
                      <a:pt x="215708" y="199848"/>
                      <a:pt x="218566" y="168596"/>
                      <a:pt x="206969" y="146012"/>
                    </a:cubicBezTo>
                    <a:cubicBezTo>
                      <a:pt x="195367" y="123427"/>
                      <a:pt x="121832" y="0"/>
                      <a:pt x="1218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2944136" y="621998"/>
                <a:ext cx="281069" cy="209607"/>
              </a:xfrm>
              <a:custGeom>
                <a:avLst/>
                <a:gdLst/>
                <a:ahLst/>
                <a:cxnLst/>
                <a:rect l="l" t="t" r="r" b="b"/>
                <a:pathLst>
                  <a:path w="281069" h="209607" extrusionOk="0">
                    <a:moveTo>
                      <a:pt x="224068" y="31907"/>
                    </a:moveTo>
                    <a:cubicBezTo>
                      <a:pt x="224068" y="31907"/>
                      <a:pt x="243333" y="59487"/>
                      <a:pt x="257582" y="86768"/>
                    </a:cubicBezTo>
                    <a:cubicBezTo>
                      <a:pt x="271832" y="114048"/>
                      <a:pt x="281069" y="141029"/>
                      <a:pt x="281069" y="141029"/>
                    </a:cubicBezTo>
                    <a:cubicBezTo>
                      <a:pt x="281069" y="141029"/>
                      <a:pt x="250988" y="172932"/>
                      <a:pt x="228901" y="174628"/>
                    </a:cubicBezTo>
                    <a:cubicBezTo>
                      <a:pt x="206811" y="176324"/>
                      <a:pt x="68397" y="178955"/>
                      <a:pt x="68397" y="178955"/>
                    </a:cubicBezTo>
                    <a:lnTo>
                      <a:pt x="68498" y="209608"/>
                    </a:lnTo>
                    <a:lnTo>
                      <a:pt x="0" y="106567"/>
                    </a:lnTo>
                    <a:lnTo>
                      <a:pt x="66588" y="0"/>
                    </a:lnTo>
                    <a:lnTo>
                      <a:pt x="68183" y="34862"/>
                    </a:lnTo>
                    <a:lnTo>
                      <a:pt x="224068" y="3190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0" name="Google Shape;14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7760576">
            <a:off x="16220605" y="515831"/>
            <a:ext cx="1060240" cy="1060240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03270" y="4966470"/>
            <a:ext cx="3521974" cy="4702807"/>
          </a:xfrm>
          <a:custGeom>
            <a:avLst/>
            <a:gdLst/>
            <a:ahLst/>
            <a:cxnLst/>
            <a:rect l="l" t="t" r="r" b="b"/>
            <a:pathLst>
              <a:path w="1155693" h="1541904" extrusionOk="0">
                <a:moveTo>
                  <a:pt x="435" y="-937"/>
                </a:moveTo>
                <a:lnTo>
                  <a:pt x="1156129" y="-937"/>
                </a:lnTo>
                <a:lnTo>
                  <a:pt x="1156129" y="1540968"/>
                </a:lnTo>
                <a:lnTo>
                  <a:pt x="435" y="1540968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1101825" y="619650"/>
            <a:ext cx="16084200" cy="90477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2453550" y="1820925"/>
            <a:ext cx="133809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"/>
          <p:cNvSpPr txBox="1">
            <a:spLocks noGrp="1"/>
          </p:cNvSpPr>
          <p:nvPr>
            <p:ph type="body" idx="1"/>
          </p:nvPr>
        </p:nvSpPr>
        <p:spPr>
          <a:xfrm>
            <a:off x="2453531" y="3965250"/>
            <a:ext cx="6281400" cy="437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46" name="Google Shape;146;p8"/>
          <p:cNvSpPr txBox="1">
            <a:spLocks noGrp="1"/>
          </p:cNvSpPr>
          <p:nvPr>
            <p:ph type="body" idx="2"/>
          </p:nvPr>
        </p:nvSpPr>
        <p:spPr>
          <a:xfrm>
            <a:off x="9552905" y="3965250"/>
            <a:ext cx="6281400" cy="437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47" name="Google Shape;147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9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1150425" y="1019700"/>
            <a:ext cx="159873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1401750" y="5177043"/>
            <a:ext cx="4720800" cy="3634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subTitle" idx="2"/>
          </p:nvPr>
        </p:nvSpPr>
        <p:spPr>
          <a:xfrm>
            <a:off x="1401750" y="2886415"/>
            <a:ext cx="4720800" cy="2290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body" idx="3"/>
          </p:nvPr>
        </p:nvSpPr>
        <p:spPr>
          <a:xfrm>
            <a:off x="6783525" y="5177062"/>
            <a:ext cx="4720800" cy="3634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subTitle" idx="4"/>
          </p:nvPr>
        </p:nvSpPr>
        <p:spPr>
          <a:xfrm>
            <a:off x="6783525" y="2886434"/>
            <a:ext cx="4720800" cy="2290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5"/>
          </p:nvPr>
        </p:nvSpPr>
        <p:spPr>
          <a:xfrm>
            <a:off x="12165300" y="5177043"/>
            <a:ext cx="4720800" cy="3634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12750" algn="ctr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ubTitle" idx="6"/>
          </p:nvPr>
        </p:nvSpPr>
        <p:spPr>
          <a:xfrm>
            <a:off x="12165300" y="2886415"/>
            <a:ext cx="4720800" cy="2290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/>
          <p:nvPr/>
        </p:nvSpPr>
        <p:spPr>
          <a:xfrm>
            <a:off x="1044225" y="1139175"/>
            <a:ext cx="16199700" cy="8008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87" name="Google Shape;187;p12"/>
          <p:cNvSpPr txBox="1">
            <a:spLocks noGrp="1"/>
          </p:cNvSpPr>
          <p:nvPr>
            <p:ph type="title"/>
          </p:nvPr>
        </p:nvSpPr>
        <p:spPr>
          <a:xfrm>
            <a:off x="8019749" y="2413763"/>
            <a:ext cx="84951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body" idx="1"/>
          </p:nvPr>
        </p:nvSpPr>
        <p:spPr>
          <a:xfrm>
            <a:off x="8019749" y="4342988"/>
            <a:ext cx="8495100" cy="3530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0" name="Google Shape;190;p12"/>
          <p:cNvSpPr>
            <a:spLocks noGrp="1"/>
          </p:cNvSpPr>
          <p:nvPr>
            <p:ph type="pic" idx="2"/>
          </p:nvPr>
        </p:nvSpPr>
        <p:spPr>
          <a:xfrm>
            <a:off x="2166469" y="2413800"/>
            <a:ext cx="5459400" cy="54594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14285023" y="2390"/>
            <a:ext cx="4004568" cy="599836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  <p:pic>
        <p:nvPicPr>
          <p:cNvPr id="192" name="Google Shape;1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227008" y="4262663"/>
            <a:ext cx="4001379" cy="600314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and image right">
  <p:cSld name="ONE_COLUMN_TEXT_1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/>
          <p:nvPr/>
        </p:nvSpPr>
        <p:spPr>
          <a:xfrm>
            <a:off x="1044225" y="1139175"/>
            <a:ext cx="16199700" cy="80088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14300" dist="95250" dir="27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1825313" y="2255325"/>
            <a:ext cx="6529500" cy="24687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1825313" y="4822763"/>
            <a:ext cx="6529500" cy="32865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marL="914400" lvl="1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marL="1371600" lvl="2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marL="1828800" lvl="3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marL="2286000" lvl="4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marL="2743200" lvl="5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6pPr>
            <a:lvl7pPr marL="3200400" lvl="6" indent="-400050" rtl="0"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7pPr>
            <a:lvl8pPr marL="3657600" lvl="7" indent="-400050" rtl="0"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8pPr>
            <a:lvl9pPr marL="4114800" lvl="8" indent="-40005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6" name="Google Shape;206;p14"/>
          <p:cNvSpPr>
            <a:spLocks noGrp="1"/>
          </p:cNvSpPr>
          <p:nvPr>
            <p:ph type="pic" idx="2"/>
          </p:nvPr>
        </p:nvSpPr>
        <p:spPr>
          <a:xfrm>
            <a:off x="7684913" y="2026725"/>
            <a:ext cx="8774100" cy="6233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07" name="Google Shape;20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66183" y="2390"/>
            <a:ext cx="4001379" cy="599836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5023" y="4262663"/>
            <a:ext cx="4004568" cy="6003143"/>
          </a:xfrm>
          <a:custGeom>
            <a:avLst/>
            <a:gdLst/>
            <a:ahLst/>
            <a:cxnLst/>
            <a:rect l="l" t="t" r="r" b="b"/>
            <a:pathLst>
              <a:path w="1275340" h="1911829" extrusionOk="0">
                <a:moveTo>
                  <a:pt x="963" y="-59"/>
                </a:moveTo>
                <a:lnTo>
                  <a:pt x="1276303" y="-59"/>
                </a:lnTo>
                <a:lnTo>
                  <a:pt x="1276303" y="1911771"/>
                </a:lnTo>
                <a:lnTo>
                  <a:pt x="963" y="1911771"/>
                </a:lnTo>
                <a:close/>
              </a:path>
            </a:pathLst>
          </a:custGeom>
          <a:noFill/>
          <a:ln>
            <a:noFill/>
          </a:ln>
          <a:effectLst>
            <a:outerShdw blurRad="114300" dist="95250" algn="bl" rotWithShape="0">
              <a:srgbClr val="000000">
                <a:alpha val="31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DM Sans Black"/>
              <a:buNone/>
              <a:defRPr sz="7500">
                <a:solidFill>
                  <a:schemeClr val="dk1"/>
                </a:solidFill>
                <a:latin typeface="DM Sans Black"/>
                <a:ea typeface="DM Sans Black"/>
                <a:cs typeface="DM Sans Black"/>
                <a:sym typeface="DM San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●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○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■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●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○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■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●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○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4000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Didact Gothic"/>
              <a:buChar char="■"/>
              <a:defRPr sz="27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693932" y="9179087"/>
            <a:ext cx="1697018" cy="171774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60" r:id="rId9"/>
    <p:sldLayoutId id="2147483662" r:id="rId10"/>
    <p:sldLayoutId id="2147483664" r:id="rId11"/>
    <p:sldLayoutId id="21474836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gordeyko@yandex.r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tiff"/><Relationship Id="rId4" Type="http://schemas.openxmlformats.org/officeDocument/2006/relationships/hyperlink" Target="mailto:hloeva00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>
            <a:spLocks noGrp="1"/>
          </p:cNvSpPr>
          <p:nvPr>
            <p:ph type="ctrTitle"/>
          </p:nvPr>
        </p:nvSpPr>
        <p:spPr>
          <a:xfrm>
            <a:off x="1882878" y="1996230"/>
            <a:ext cx="8772087" cy="1562325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latin typeface="Century Gothic" pitchFamily="34" charset="0"/>
              </a:rPr>
              <a:t>BioSeasons</a:t>
            </a:r>
            <a:endParaRPr sz="9600" dirty="0">
              <a:latin typeface="Century Gothic" pitchFamily="34" charset="0"/>
            </a:endParaRPr>
          </a:p>
        </p:txBody>
      </p:sp>
      <p:sp>
        <p:nvSpPr>
          <p:cNvPr id="315" name="Google Shape;315;p21"/>
          <p:cNvSpPr txBox="1">
            <a:spLocks noGrp="1"/>
          </p:cNvSpPr>
          <p:nvPr>
            <p:ph type="subTitle" idx="1"/>
          </p:nvPr>
        </p:nvSpPr>
        <p:spPr>
          <a:xfrm>
            <a:off x="1865363" y="7590211"/>
            <a:ext cx="10631437" cy="1401389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Дипломный проект в рамках программы «Стартап как диплом», РЭУ им. Г. В. Плеханова.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Команда: </a:t>
            </a:r>
            <a:r>
              <a:rPr lang="ru-RU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Хлоева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Амина и </a:t>
            </a:r>
            <a:r>
              <a:rPr lang="ru-RU" sz="20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Гордейко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Мария</a:t>
            </a:r>
            <a:endParaRPr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6" name="Google Shape;316;p21"/>
          <p:cNvSpPr txBox="1">
            <a:spLocks noGrp="1"/>
          </p:cNvSpPr>
          <p:nvPr>
            <p:ph type="ctrTitle"/>
          </p:nvPr>
        </p:nvSpPr>
        <p:spPr>
          <a:xfrm>
            <a:off x="1878867" y="3754781"/>
            <a:ext cx="9157098" cy="3588057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ru-RU" sz="32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Российские тропики для шефов и фармы. Выращиваем невозможное.</a:t>
            </a:r>
            <a:r>
              <a:rPr lang="ru-RU" sz="3200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ru-RU" sz="3200" dirty="0">
                <a:solidFill>
                  <a:schemeClr val="accent3"/>
                </a:solidFill>
                <a:latin typeface="Century Gothic" panose="020B0502020202020204" pitchFamily="34" charset="0"/>
              </a:rPr>
              <a:t/>
            </a:r>
            <a:br>
              <a:rPr lang="ru-RU" sz="3200" dirty="0">
                <a:solidFill>
                  <a:schemeClr val="accent3"/>
                </a:solidFill>
                <a:latin typeface="Century Gothic" panose="020B0502020202020204" pitchFamily="34" charset="0"/>
              </a:rPr>
            </a:br>
            <a:r>
              <a:rPr lang="ru-RU" sz="3200" dirty="0">
                <a:solidFill>
                  <a:schemeClr val="accent3"/>
                </a:solidFill>
                <a:latin typeface="Century Gothic" panose="020B0502020202020204" pitchFamily="34" charset="0"/>
              </a:rPr>
              <a:t>Высокотехнологичный агробиотех-комплекс по управляемому выращиванию редких культур с заданными свойствами </a:t>
            </a:r>
            <a:endParaRPr sz="32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7" name="Google Shape;31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39862">
            <a:off x="6616668" y="1172009"/>
            <a:ext cx="1416048" cy="1415428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37048C-3FD8-7344-9654-A5E971438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"/>
          <p:cNvSpPr/>
          <p:nvPr/>
        </p:nvSpPr>
        <p:spPr>
          <a:xfrm>
            <a:off x="2095988" y="4236900"/>
            <a:ext cx="904200" cy="904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DM Sans Black"/>
                <a:ea typeface="DM Sans Black"/>
                <a:cs typeface="DM Sans Black"/>
                <a:sym typeface="DM Sans Black"/>
              </a:rPr>
              <a:t>1</a:t>
            </a:r>
            <a:endParaRPr sz="3800">
              <a:solidFill>
                <a:schemeClr val="lt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343" name="Google Shape;343;p23"/>
          <p:cNvSpPr/>
          <p:nvPr/>
        </p:nvSpPr>
        <p:spPr>
          <a:xfrm>
            <a:off x="1931420" y="7073138"/>
            <a:ext cx="904200" cy="904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DM Sans Black"/>
                <a:ea typeface="DM Sans Black"/>
                <a:cs typeface="DM Sans Black"/>
                <a:sym typeface="DM Sans Black"/>
              </a:rPr>
              <a:t>3</a:t>
            </a:r>
            <a:endParaRPr sz="3800">
              <a:solidFill>
                <a:schemeClr val="lt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344" name="Google Shape;344;p23"/>
          <p:cNvSpPr/>
          <p:nvPr/>
        </p:nvSpPr>
        <p:spPr>
          <a:xfrm>
            <a:off x="9891422" y="4236900"/>
            <a:ext cx="904200" cy="904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DM Sans Black"/>
                <a:ea typeface="DM Sans Black"/>
                <a:cs typeface="DM Sans Black"/>
                <a:sym typeface="DM Sans Black"/>
              </a:rPr>
              <a:t>2</a:t>
            </a:r>
            <a:endParaRPr sz="3800">
              <a:solidFill>
                <a:schemeClr val="lt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345" name="Google Shape;345;p23"/>
          <p:cNvSpPr/>
          <p:nvPr/>
        </p:nvSpPr>
        <p:spPr>
          <a:xfrm>
            <a:off x="9934173" y="7073138"/>
            <a:ext cx="904200" cy="904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chemeClr val="lt1"/>
                </a:solidFill>
                <a:latin typeface="DM Sans Black"/>
                <a:ea typeface="DM Sans Black"/>
                <a:cs typeface="DM Sans Black"/>
                <a:sym typeface="DM Sans Black"/>
              </a:rPr>
              <a:t>4</a:t>
            </a:r>
            <a:endParaRPr sz="3800" dirty="0">
              <a:solidFill>
                <a:schemeClr val="lt1"/>
              </a:solidFill>
              <a:latin typeface="DM Sans Black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20ECA5-1E7E-C040-BA19-9890B030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399" y="1262637"/>
            <a:ext cx="14079600" cy="26187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Мы видим риски и знаем, как с ними работать.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/>
            </a:r>
            <a:br>
              <a:rPr lang="ru-RU" dirty="0">
                <a:solidFill>
                  <a:srgbClr val="1A1A1A"/>
                </a:solidFill>
                <a:latin typeface="YS Text"/>
              </a:rPr>
            </a:b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5D220C0-8502-8C45-B235-1926DE112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2172" y="3771166"/>
            <a:ext cx="6371992" cy="2388072"/>
          </a:xfrm>
        </p:spPr>
        <p:txBody>
          <a:bodyPr>
            <a:normAutofit fontScale="62500" lnSpcReduction="20000"/>
          </a:bodyPr>
          <a:lstStyle/>
          <a:p>
            <a:pPr marL="57150" indent="0">
              <a:buNone/>
            </a:pPr>
            <a:r>
              <a:rPr lang="ru-RU" sz="38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Технологический риск (длительный </a:t>
            </a:r>
            <a:r>
              <a:rPr lang="en" sz="38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R&amp;D). </a:t>
            </a:r>
            <a:r>
              <a:rPr lang="ru-RU" sz="3800" i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Мит</a:t>
            </a:r>
            <a:r>
              <a:rPr lang="ru-RU" sz="38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.: </a:t>
            </a:r>
            <a:r>
              <a:rPr lang="ru-RU" sz="3800" dirty="0">
                <a:solidFill>
                  <a:srgbClr val="1A1A1A"/>
                </a:solidFill>
                <a:latin typeface="Century Gothic" panose="020B0502020202020204" pitchFamily="34" charset="0"/>
              </a:rPr>
              <a:t>Фокус на 2-3 быстрых культурах (</a:t>
            </a:r>
            <a:r>
              <a:rPr lang="ru-RU" sz="3800" dirty="0" err="1">
                <a:solidFill>
                  <a:srgbClr val="1A1A1A"/>
                </a:solidFill>
                <a:latin typeface="Century Gothic" panose="020B0502020202020204" pitchFamily="34" charset="0"/>
              </a:rPr>
              <a:t>микрозелень</a:t>
            </a:r>
            <a:r>
              <a:rPr lang="ru-RU" sz="3800" dirty="0">
                <a:solidFill>
                  <a:srgbClr val="1A1A1A"/>
                </a:solidFill>
                <a:latin typeface="Century Gothic" panose="020B0502020202020204" pitchFamily="34" charset="0"/>
              </a:rPr>
              <a:t> для шефов) для ранних продаж параллельно с </a:t>
            </a:r>
            <a:r>
              <a:rPr lang="en" sz="3800" dirty="0">
                <a:solidFill>
                  <a:srgbClr val="1A1A1A"/>
                </a:solidFill>
                <a:latin typeface="Century Gothic" panose="020B0502020202020204" pitchFamily="34" charset="0"/>
              </a:rPr>
              <a:t>R&amp;D </a:t>
            </a:r>
            <a:r>
              <a:rPr lang="ru-RU" sz="3800" dirty="0">
                <a:solidFill>
                  <a:srgbClr val="1A1A1A"/>
                </a:solidFill>
                <a:latin typeface="Century Gothic" panose="020B0502020202020204" pitchFamily="34" charset="0"/>
              </a:rPr>
              <a:t>по ванили.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884D7BB-F948-9C4B-BF85-4CA3CE69C4E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932424" y="3771166"/>
            <a:ext cx="6175176" cy="2213998"/>
          </a:xfrm>
        </p:spPr>
        <p:txBody>
          <a:bodyPr>
            <a:normAutofit fontScale="62500" lnSpcReduction="20000"/>
          </a:bodyPr>
          <a:lstStyle/>
          <a:p>
            <a:pPr marL="57150" indent="0">
              <a:buNone/>
            </a:pPr>
            <a:r>
              <a:rPr lang="ru-RU" sz="38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Рыночный риск (неготовность платить премиум). </a:t>
            </a:r>
            <a:r>
              <a:rPr lang="ru-RU" sz="3800" i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Мит</a:t>
            </a:r>
            <a:r>
              <a:rPr lang="ru-RU" sz="38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.: </a:t>
            </a:r>
            <a:r>
              <a:rPr lang="en" sz="3800" dirty="0">
                <a:solidFill>
                  <a:srgbClr val="1A1A1A"/>
                </a:solidFill>
                <a:latin typeface="Century Gothic" panose="020B0502020202020204" pitchFamily="34" charset="0"/>
              </a:rPr>
              <a:t>Pre-sale </a:t>
            </a:r>
            <a:r>
              <a:rPr lang="ru-RU" sz="3800" dirty="0">
                <a:solidFill>
                  <a:srgbClr val="1A1A1A"/>
                </a:solidFill>
                <a:latin typeface="Century Gothic" panose="020B0502020202020204" pitchFamily="34" charset="0"/>
              </a:rPr>
              <a:t>контракты до запуска, работа только с сегментом, где цена — не главный фактор.</a:t>
            </a:r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1464917C-4797-3849-B152-B766AA397178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000188" y="6540643"/>
            <a:ext cx="6371991" cy="1969190"/>
          </a:xfrm>
        </p:spPr>
        <p:txBody>
          <a:bodyPr>
            <a:normAutofit fontScale="77500" lnSpcReduction="20000"/>
          </a:bodyPr>
          <a:lstStyle/>
          <a:p>
            <a:pPr marL="57150" indent="0">
              <a:buNone/>
            </a:pPr>
            <a:r>
              <a:rPr lang="ru-RU" sz="34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Биологический риск (болезни). </a:t>
            </a:r>
            <a:r>
              <a:rPr lang="ru-RU" sz="3400" i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Мит</a:t>
            </a:r>
            <a:r>
              <a:rPr lang="ru-RU" sz="34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.: </a:t>
            </a:r>
            <a:r>
              <a:rPr lang="ru-RU" sz="3400" dirty="0">
                <a:solidFill>
                  <a:srgbClr val="1A1A1A"/>
                </a:solidFill>
                <a:latin typeface="Century Gothic" panose="020B0502020202020204" pitchFamily="34" charset="0"/>
              </a:rPr>
              <a:t>Модульная изоляция, закрытые системы, строгий </a:t>
            </a:r>
            <a:r>
              <a:rPr lang="ru-RU" sz="3400" dirty="0" err="1">
                <a:solidFill>
                  <a:srgbClr val="1A1A1A"/>
                </a:solidFill>
                <a:latin typeface="Century Gothic" panose="020B0502020202020204" pitchFamily="34" charset="0"/>
              </a:rPr>
              <a:t>фитоконтроль</a:t>
            </a:r>
            <a:r>
              <a:rPr lang="ru-RU" sz="3400" dirty="0">
                <a:solidFill>
                  <a:srgbClr val="1A1A1A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971BFE1A-EAC5-924E-B793-73D088FE45D4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10932424" y="6540643"/>
            <a:ext cx="6553756" cy="310928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Кадровый риск. </a:t>
            </a:r>
            <a:r>
              <a:rPr lang="ru-RU" sz="2400" i="1" dirty="0" err="1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Мит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.: </a:t>
            </a:r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Партнерство с профильными кафедрами МГУ, РГАУ-МСХА, привлечение научных консультантов.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97BCCAE-F623-6642-BE14-6AFED91A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239862" flipH="1">
            <a:off x="1306133" y="823965"/>
            <a:ext cx="1416048" cy="1416048"/>
          </a:xfrm>
          <a:custGeom>
            <a:avLst/>
            <a:gdLst/>
            <a:ahLst/>
            <a:cxnLst/>
            <a:rect l="l" t="t" r="r" b="b"/>
            <a:pathLst>
              <a:path w="703822" h="703822" extrusionOk="0">
                <a:moveTo>
                  <a:pt x="-453" y="108"/>
                </a:moveTo>
                <a:lnTo>
                  <a:pt x="703369" y="108"/>
                </a:lnTo>
                <a:lnTo>
                  <a:pt x="703369" y="703930"/>
                </a:lnTo>
                <a:lnTo>
                  <a:pt x="-453" y="703930"/>
                </a:lnTo>
                <a:close/>
              </a:path>
            </a:pathLst>
          </a:cu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B1E65C-10C1-C94C-B279-6E848A0D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54" y="753596"/>
            <a:ext cx="15987300" cy="155678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Мы — предприниматели, которые знают, как превратить идею в работающий бизнес.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7C5D59-51B6-B448-B7A5-FBC7770F7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50" y="2426973"/>
            <a:ext cx="3276600" cy="3474855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8355149-E60A-7844-9C32-8A99B208B3FA}"/>
              </a:ext>
            </a:extLst>
          </p:cNvPr>
          <p:cNvSpPr/>
          <p:nvPr/>
        </p:nvSpPr>
        <p:spPr>
          <a:xfrm>
            <a:off x="3419475" y="8258890"/>
            <a:ext cx="120967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Наша сила: Глубокое понимание бизнес-процессов, дополненное экспертными консультантами в области биотехнологий и </a:t>
            </a:r>
            <a:r>
              <a:rPr lang="en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IT.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A6763F5-B232-2F41-A18B-E61C677C7419}"/>
              </a:ext>
            </a:extLst>
          </p:cNvPr>
          <p:cNvSpPr/>
          <p:nvPr/>
        </p:nvSpPr>
        <p:spPr>
          <a:xfrm>
            <a:off x="459458" y="6196588"/>
            <a:ext cx="84559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Амина Хлоева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Стратегический директор (</a:t>
            </a:r>
            <a:r>
              <a:rPr lang="en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CSO): </a:t>
            </a:r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Отвечает за стратегию, финансы и партнерства. Студентка 4 курса «Предпринимательство и управление бизнесом» РЭУ.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35521F8-D69D-B74B-ACA6-13BD0E479238}"/>
              </a:ext>
            </a:extLst>
          </p:cNvPr>
          <p:cNvSpPr/>
          <p:nvPr/>
        </p:nvSpPr>
        <p:spPr>
          <a:xfrm>
            <a:off x="9084719" y="6111379"/>
            <a:ext cx="92032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Мария Гордейко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Операционный директор (</a:t>
            </a:r>
            <a:r>
              <a:rPr lang="en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COO): </a:t>
            </a:r>
            <a:r>
              <a:rPr lang="ru-RU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Отвечает за внедрение технологий, процессы и исполнение. Студентка 4 курса «Предпринимательство и управление бизнесом» РЭУ</a:t>
            </a: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6AC1FFB-DE62-CA49-974B-12D068453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  <p:pic>
        <p:nvPicPr>
          <p:cNvPr id="10" name="Рисунок 9" descr="photo_5325758253499091881_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550" y="2533649"/>
            <a:ext cx="3141600" cy="356234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BB0239-99A6-6B49-A1A8-7F1C00E216BE}"/>
              </a:ext>
            </a:extLst>
          </p:cNvPr>
          <p:cNvSpPr/>
          <p:nvPr/>
        </p:nvSpPr>
        <p:spPr>
          <a:xfrm>
            <a:off x="2098963" y="1865679"/>
            <a:ext cx="14755091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Спасибо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за внимание! </a:t>
            </a:r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Давайте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выращивать будущее вместе.</a:t>
            </a:r>
          </a:p>
          <a:p>
            <a:endParaRPr lang="ru-RU" sz="3200" b="1" dirty="0" smtClean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3200" b="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BioSeasons —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это больше, чем диплом. Это готовый инвестиционный проект, который решает реальные проблемы рынка.</a:t>
            </a:r>
          </a:p>
          <a:p>
            <a:endParaRPr lang="ru-RU" sz="32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3200" dirty="0">
                <a:solidFill>
                  <a:srgbClr val="1A1A1A"/>
                </a:solidFill>
                <a:latin typeface="Century Gothic" panose="020B0502020202020204" pitchFamily="34" charset="0"/>
              </a:rPr>
              <a:t>Связь с нами</a:t>
            </a:r>
          </a:p>
          <a:p>
            <a:pPr algn="r"/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pPr algn="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Гордейко Мария Александровна </a:t>
            </a:r>
          </a:p>
          <a:p>
            <a:pPr algn="r"/>
            <a:r>
              <a:rPr lang="en" sz="2800" dirty="0">
                <a:latin typeface="Century Gothic" panose="020B0502020202020204" pitchFamily="34" charset="0"/>
                <a:hlinkClick r:id="rId3"/>
              </a:rPr>
              <a:t>mariagordeyko@yandex.ru</a:t>
            </a:r>
            <a:r>
              <a:rPr lang="en" sz="2800" dirty="0">
                <a:latin typeface="Century Gothic" panose="020B0502020202020204" pitchFamily="34" charset="0"/>
              </a:rPr>
              <a:t> ; 8 915 103 79 39 </a:t>
            </a:r>
            <a:br>
              <a:rPr lang="en" sz="2800" dirty="0">
                <a:latin typeface="Century Gothic" panose="020B0502020202020204" pitchFamily="34" charset="0"/>
              </a:rPr>
            </a:br>
            <a:endParaRPr lang="en" sz="2800" dirty="0">
              <a:latin typeface="Century Gothic" panose="020B0502020202020204" pitchFamily="34" charset="0"/>
            </a:endParaRPr>
          </a:p>
          <a:p>
            <a:pPr algn="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Хлоева Амина Георгиевна</a:t>
            </a:r>
          </a:p>
          <a:p>
            <a:pPr algn="r"/>
            <a:r>
              <a:rPr lang="en" sz="2800" dirty="0">
                <a:latin typeface="Century Gothic" panose="020B0502020202020204" pitchFamily="34" charset="0"/>
                <a:hlinkClick r:id="rId4"/>
              </a:rPr>
              <a:t>hloeva00@mail.ru</a:t>
            </a:r>
            <a:r>
              <a:rPr lang="en" sz="2800" dirty="0">
                <a:latin typeface="Century Gothic" panose="020B0502020202020204" pitchFamily="34" charset="0"/>
              </a:rPr>
              <a:t> ; 8 928 687 51 95</a:t>
            </a:r>
          </a:p>
          <a:p>
            <a:endParaRPr lang="ru-RU" sz="3200" dirty="0">
              <a:solidFill>
                <a:srgbClr val="1A1A1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57DEEE-4117-8946-8207-7374E7068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"/>
          <p:cNvSpPr txBox="1">
            <a:spLocks noGrp="1"/>
          </p:cNvSpPr>
          <p:nvPr>
            <p:ph type="title"/>
          </p:nvPr>
        </p:nvSpPr>
        <p:spPr>
          <a:xfrm>
            <a:off x="1810894" y="973023"/>
            <a:ext cx="9365439" cy="201782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ru-RU" sz="40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Россия зависит от импорта того, что может производить сама – лучше и стабильнее. </a:t>
            </a:r>
            <a:endParaRPr sz="4000" b="1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353" name="Google Shape;353;p24"/>
          <p:cNvSpPr txBox="1">
            <a:spLocks noGrp="1"/>
          </p:cNvSpPr>
          <p:nvPr>
            <p:ph type="body" idx="1"/>
          </p:nvPr>
        </p:nvSpPr>
        <p:spPr>
          <a:xfrm>
            <a:off x="1412707" y="2914649"/>
            <a:ext cx="8455194" cy="6208827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 b="1" dirty="0">
                <a:latin typeface="Century Gothic" panose="020B0502020202020204" pitchFamily="34" charset="0"/>
              </a:rPr>
              <a:t>Три главные боли рынка: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3100" b="1" dirty="0">
              <a:latin typeface="Century Gothic" panose="020B0502020202020204" pitchFamily="34" charset="0"/>
            </a:endParaRPr>
          </a:p>
          <a:p>
            <a:pPr marL="0" lvl="0" indent="0">
              <a:buNone/>
            </a:pPr>
            <a:r>
              <a:rPr lang="ru-RU" sz="2800" dirty="0">
                <a:latin typeface="Century Gothic" panose="020B0502020202020204" pitchFamily="34" charset="0"/>
              </a:rPr>
              <a:t>1. </a:t>
            </a:r>
            <a:r>
              <a:rPr lang="ru-RU" sz="2800" b="1" dirty="0">
                <a:latin typeface="Century Gothic" panose="020B0502020202020204" pitchFamily="34" charset="0"/>
              </a:rPr>
              <a:t>Для </a:t>
            </a:r>
            <a:r>
              <a:rPr lang="ru-RU" sz="2800" b="1" dirty="0" err="1">
                <a:latin typeface="Century Gothic" panose="020B0502020202020204" pitchFamily="34" charset="0"/>
              </a:rPr>
              <a:t>HoReCa</a:t>
            </a:r>
            <a:r>
              <a:rPr lang="ru-RU" sz="2800" b="1" dirty="0">
                <a:latin typeface="Century Gothic" panose="020B0502020202020204" pitchFamily="34" charset="0"/>
              </a:rPr>
              <a:t>: </a:t>
            </a:r>
            <a:r>
              <a:rPr lang="ru-RU" sz="2800" dirty="0">
                <a:latin typeface="Century Gothic" panose="020B0502020202020204" pitchFamily="34" charset="0"/>
              </a:rPr>
              <a:t>Невозможно получить свежие, ароматные экзотические травы и специи (ваниль, лемонграсс) «с грядки». Импортный продукт теряет качество в пути.</a:t>
            </a:r>
            <a:br>
              <a:rPr lang="ru-RU" sz="2800" dirty="0">
                <a:latin typeface="Century Gothic" panose="020B0502020202020204" pitchFamily="34" charset="0"/>
              </a:rPr>
            </a:br>
            <a:r>
              <a:rPr lang="ru-RU" sz="2800" dirty="0">
                <a:latin typeface="Century Gothic" panose="020B0502020202020204" pitchFamily="34" charset="0"/>
              </a:rPr>
              <a:t>  2. </a:t>
            </a:r>
            <a:r>
              <a:rPr lang="ru-RU" sz="2800" b="1" dirty="0">
                <a:latin typeface="Century Gothic" panose="020B0502020202020204" pitchFamily="34" charset="0"/>
              </a:rPr>
              <a:t>Для Фармы: </a:t>
            </a:r>
            <a:r>
              <a:rPr lang="ru-RU" sz="2800" dirty="0">
                <a:latin typeface="Century Gothic" panose="020B0502020202020204" pitchFamily="34" charset="0"/>
              </a:rPr>
              <a:t>Критическая зависимость от импортного растительного сырья (гинкго, эхинацея) с нестабильным содержанием действующих веществ (±50%), что бьет по эффективности препаратов.</a:t>
            </a:r>
            <a:br>
              <a:rPr lang="ru-RU" sz="2800" dirty="0">
                <a:latin typeface="Century Gothic" panose="020B0502020202020204" pitchFamily="34" charset="0"/>
              </a:rPr>
            </a:br>
            <a:r>
              <a:rPr lang="ru-RU" sz="2800" dirty="0">
                <a:latin typeface="Century Gothic" panose="020B0502020202020204" pitchFamily="34" charset="0"/>
              </a:rPr>
              <a:t>  3. </a:t>
            </a:r>
            <a:r>
              <a:rPr lang="ru-RU" sz="2800" b="1" dirty="0">
                <a:latin typeface="Century Gothic" panose="020B0502020202020204" pitchFamily="34" charset="0"/>
              </a:rPr>
              <a:t>Для экономики: </a:t>
            </a:r>
            <a:r>
              <a:rPr lang="ru-RU" sz="2800" dirty="0">
                <a:latin typeface="Century Gothic" panose="020B0502020202020204" pitchFamily="34" charset="0"/>
              </a:rPr>
              <a:t>Утечка валюты, хрупкие логистические цепочки, отсутствие технологического суверенитета в </a:t>
            </a:r>
            <a:r>
              <a:rPr lang="ru-RU" sz="2800" dirty="0" err="1">
                <a:latin typeface="Century Gothic" panose="020B0502020202020204" pitchFamily="34" charset="0"/>
              </a:rPr>
              <a:t>агробиотехе</a:t>
            </a:r>
            <a:r>
              <a:rPr lang="ru-RU" sz="2800" dirty="0">
                <a:latin typeface="Century Gothic" panose="020B0502020202020204" pitchFamily="34" charset="0"/>
              </a:rPr>
              <a:t>.</a:t>
            </a:r>
            <a:br>
              <a:rPr lang="ru-RU" sz="2800" dirty="0">
                <a:latin typeface="Century Gothic" panose="020B0502020202020204" pitchFamily="34" charset="0"/>
              </a:rPr>
            </a:br>
            <a:r>
              <a:rPr lang="ru-RU" sz="2800" b="1" dirty="0">
                <a:latin typeface="Century Gothic" panose="020B0502020202020204" pitchFamily="34" charset="0"/>
              </a:rPr>
              <a:t>Цифра: </a:t>
            </a:r>
            <a:r>
              <a:rPr lang="ru-RU" sz="2800" dirty="0">
                <a:latin typeface="Century Gothic" panose="020B0502020202020204" pitchFamily="34" charset="0"/>
              </a:rPr>
              <a:t>Объем импорта специй и лекарственного сырья в РФ — ~$1.2 млрд (TAM).</a:t>
            </a:r>
            <a:endParaRPr sz="28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50787C-F90B-D144-9DAA-9D4AB5ED5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"/>
          <p:cNvSpPr txBox="1">
            <a:spLocks noGrp="1"/>
          </p:cNvSpPr>
          <p:nvPr>
            <p:ph type="title"/>
          </p:nvPr>
        </p:nvSpPr>
        <p:spPr>
          <a:xfrm>
            <a:off x="6881866" y="1558119"/>
            <a:ext cx="9752099" cy="3106013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BioSeasons</a:t>
            </a:r>
            <a:r>
              <a:rPr lang="ru-RU" sz="4800" dirty="0">
                <a:solidFill>
                  <a:schemeClr val="accent3"/>
                </a:solidFill>
                <a:latin typeface="Century Gothic" panose="020B0502020202020204" pitchFamily="34" charset="0"/>
              </a:rPr>
              <a:t> – это не теплица. Это фабрика по производству идеального растительного </a:t>
            </a:r>
            <a:r>
              <a:rPr lang="ru-RU" sz="4800" dirty="0" smtClean="0">
                <a:solidFill>
                  <a:schemeClr val="accent3"/>
                </a:solidFill>
                <a:latin typeface="Century Gothic" panose="020B0502020202020204" pitchFamily="34" charset="0"/>
              </a:rPr>
              <a:t>сырья</a:t>
            </a:r>
            <a:endParaRPr sz="4800" dirty="0">
              <a:latin typeface="Century Gothic" panose="020B0502020202020204" pitchFamily="34" charset="0"/>
            </a:endParaRPr>
          </a:p>
        </p:txBody>
      </p:sp>
      <p:sp>
        <p:nvSpPr>
          <p:cNvPr id="323" name="Google Shape;323;p22"/>
          <p:cNvSpPr txBox="1">
            <a:spLocks noGrp="1"/>
          </p:cNvSpPr>
          <p:nvPr>
            <p:ph type="body" idx="1"/>
          </p:nvPr>
        </p:nvSpPr>
        <p:spPr>
          <a:xfrm>
            <a:off x="7005240" y="4476338"/>
            <a:ext cx="9505349" cy="4458112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fontScale="62500" lnSpcReduction="20000"/>
          </a:bodyPr>
          <a:lstStyle/>
          <a:p>
            <a:pPr marL="57150" indent="0">
              <a:buNone/>
            </a:pPr>
            <a:r>
              <a:rPr lang="ru-RU" sz="3600" b="1" dirty="0">
                <a:latin typeface="Century Gothic" panose="020B0502020202020204" pitchFamily="34" charset="0"/>
              </a:rPr>
              <a:t>Суть: </a:t>
            </a: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Мы создаем климатические капсулы, где с помощью нашего ПО управляем биологией растений, чтобы они синтезировали нужные нам вещества (ароматы, масла, алкалоиды).</a:t>
            </a:r>
          </a:p>
          <a:p>
            <a:pPr marL="57150" indent="0">
              <a:buNone/>
            </a:pPr>
            <a:r>
              <a:rPr lang="ru-RU" sz="3600" b="1" dirty="0">
                <a:latin typeface="Century Gothic" panose="020B0502020202020204" pitchFamily="34" charset="0"/>
              </a:rPr>
              <a:t>Ключевая ценность (УТП): </a:t>
            </a: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Мы гарантируем не «килограммы», а заданное качество и состав каждой партии.</a:t>
            </a:r>
          </a:p>
          <a:p>
            <a:pPr marL="57150" indent="0">
              <a:buNone/>
            </a:pPr>
            <a:r>
              <a:rPr lang="ru-RU" sz="3600" b="1" dirty="0">
                <a:latin typeface="Century Gothic" panose="020B0502020202020204" pitchFamily="34" charset="0"/>
              </a:rPr>
              <a:t>Визуал: </a:t>
            </a: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Схема/рендер: </a:t>
            </a:r>
          </a:p>
          <a:p>
            <a:pPr marL="57150" indent="0">
              <a:buNone/>
            </a:pP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1) Лаборатория </a:t>
            </a:r>
            <a:r>
              <a:rPr lang="en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in vitro, </a:t>
            </a:r>
            <a:endParaRPr lang="ru-RU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57150" indent="0">
              <a:buNone/>
            </a:pPr>
            <a:r>
              <a:rPr lang="en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2) </a:t>
            </a: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Модуль с контролируемым климатом, </a:t>
            </a:r>
          </a:p>
          <a:p>
            <a:pPr marL="57150" indent="0">
              <a:buNone/>
            </a:pP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3) Растение с цифровым паспортом, </a:t>
            </a:r>
          </a:p>
          <a:p>
            <a:pPr marL="57150" indent="0">
              <a:buNone/>
            </a:pP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4) Готовый продукт у шефа/в лаборатории.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4C74989-34E2-3148-90EB-81A36BAF3B3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20" r="220"/>
          <a:stretch>
            <a:fillRect/>
          </a:stretch>
        </p:blipFill>
        <p:spPr>
          <a:xfrm>
            <a:off x="1299092" y="1558119"/>
            <a:ext cx="5459400" cy="5459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170EE49-CFAB-354E-867E-95212689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5"/>
          <p:cNvSpPr txBox="1">
            <a:spLocks noGrp="1"/>
          </p:cNvSpPr>
          <p:nvPr>
            <p:ph type="title"/>
          </p:nvPr>
        </p:nvSpPr>
        <p:spPr>
          <a:xfrm>
            <a:off x="6075015" y="886691"/>
            <a:ext cx="14287500" cy="2512132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SzPts val="1500"/>
            </a:pPr>
            <a:r>
              <a:rPr lang="ru-RU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Мы атакуем растущий премиальный </a:t>
            </a:r>
            <a:r>
              <a:rPr lang="en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B2B-</a:t>
            </a:r>
            <a:r>
              <a:rPr lang="ru-RU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сегмент.</a:t>
            </a:r>
            <a:br>
              <a:rPr lang="ru-RU" sz="6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</a:br>
            <a:endParaRPr sz="66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9" name="Google Shape;359;p25"/>
          <p:cNvSpPr/>
          <p:nvPr/>
        </p:nvSpPr>
        <p:spPr>
          <a:xfrm>
            <a:off x="2759775" y="5041970"/>
            <a:ext cx="2453350" cy="18180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chemeClr val="lt1"/>
              </a:solidFill>
              <a:latin typeface="DM Sans;900"/>
            </a:endParaRPr>
          </a:p>
        </p:txBody>
      </p:sp>
      <p:sp>
        <p:nvSpPr>
          <p:cNvPr id="360" name="Google Shape;360;p25"/>
          <p:cNvSpPr txBox="1">
            <a:spLocks noGrp="1"/>
          </p:cNvSpPr>
          <p:nvPr>
            <p:ph type="body" idx="1"/>
          </p:nvPr>
        </p:nvSpPr>
        <p:spPr>
          <a:xfrm>
            <a:off x="6112000" y="2998773"/>
            <a:ext cx="12176000" cy="6553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 lnSpcReduction="10000"/>
          </a:bodyPr>
          <a:lstStyle/>
          <a:p>
            <a:pPr marL="57150" indent="0" algn="just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Сегментация (</a:t>
            </a:r>
            <a:r>
              <a:rPr lang="en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SAM/SOM):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" indent="0" algn="just">
              <a:buNone/>
            </a:pPr>
            <a:endParaRPr lang="en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" indent="0" algn="just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Премиум </a:t>
            </a:r>
            <a:r>
              <a:rPr lang="en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HoReCa (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Москва/СПб): </a:t>
            </a:r>
            <a:r>
              <a:rPr lang="ru-RU" b="1" dirty="0">
                <a:latin typeface="Century Gothic" panose="020B0502020202020204" pitchFamily="34" charset="0"/>
              </a:rPr>
              <a:t>~500 ресторанов, готовых платить за уникальность и свежесть.</a:t>
            </a:r>
          </a:p>
          <a:p>
            <a:pPr marL="57150" indent="0" algn="just">
              <a:buNone/>
            </a:pPr>
            <a:endParaRPr lang="ru-RU" b="1" dirty="0">
              <a:latin typeface="Century Gothic" panose="020B0502020202020204" pitchFamily="34" charset="0"/>
            </a:endParaRPr>
          </a:p>
          <a:p>
            <a:pPr marL="57150" indent="0" algn="just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Фарма/БАД: </a:t>
            </a:r>
            <a:r>
              <a:rPr lang="ru-RU" b="1" dirty="0">
                <a:latin typeface="Century Gothic" panose="020B0502020202020204" pitchFamily="34" charset="0"/>
              </a:rPr>
              <a:t>10-15 российских компаний, ищущих локальное стандартизированное сырье.</a:t>
            </a:r>
          </a:p>
          <a:p>
            <a:pPr marL="57150" indent="0" algn="just">
              <a:buNone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57150" indent="0" algn="just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Динамика: </a:t>
            </a:r>
            <a:r>
              <a:rPr lang="ru-RU" b="1" dirty="0">
                <a:latin typeface="Century Gothic" panose="020B0502020202020204" pitchFamily="34" charset="0"/>
              </a:rPr>
              <a:t>Рост трендов на локальность, прослеживаемость (</a:t>
            </a:r>
            <a:r>
              <a:rPr lang="en" b="1" dirty="0">
                <a:latin typeface="Century Gothic" panose="020B0502020202020204" pitchFamily="34" charset="0"/>
              </a:rPr>
              <a:t>traceability) </a:t>
            </a:r>
            <a:r>
              <a:rPr lang="ru-RU" b="1" dirty="0">
                <a:latin typeface="Century Gothic" panose="020B0502020202020204" pitchFamily="34" charset="0"/>
              </a:rPr>
              <a:t>и персонализацию питания — наши драйверы.</a:t>
            </a:r>
          </a:p>
          <a:p>
            <a:pPr marL="57150" indent="0" algn="just">
              <a:buNone/>
            </a:pPr>
            <a:endParaRPr lang="ru-RU" b="1" dirty="0">
              <a:latin typeface="Century Gothic" panose="020B0502020202020204" pitchFamily="34" charset="0"/>
            </a:endParaRPr>
          </a:p>
          <a:p>
            <a:pPr marL="57150" indent="0" algn="just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Прогноз: </a:t>
            </a:r>
            <a:r>
              <a:rPr lang="ru-RU" b="1" dirty="0">
                <a:latin typeface="Century Gothic" panose="020B0502020202020204" pitchFamily="34" charset="0"/>
              </a:rPr>
              <a:t>Наш целевой сегмент (</a:t>
            </a:r>
            <a:r>
              <a:rPr lang="en" b="1" dirty="0">
                <a:latin typeface="Century Gothic" panose="020B0502020202020204" pitchFamily="34" charset="0"/>
              </a:rPr>
              <a:t>SAM) — $300 </a:t>
            </a:r>
            <a:r>
              <a:rPr lang="ru-RU" b="1" dirty="0">
                <a:latin typeface="Century Gothic" panose="020B0502020202020204" pitchFamily="34" charset="0"/>
              </a:rPr>
              <a:t>млн с потенциалом роста.</a:t>
            </a:r>
          </a:p>
          <a:p>
            <a:pPr marL="0" lvl="0" indent="0" algn="l" rtl="0">
              <a:spcBef>
                <a:spcPts val="0"/>
              </a:spcBef>
              <a:spcAft>
                <a:spcPts val="2400"/>
              </a:spcAft>
              <a:buNone/>
            </a:pP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3638C9-3C2C-FE48-B140-6AFE3602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"/>
          <p:cNvSpPr txBox="1">
            <a:spLocks noGrp="1"/>
          </p:cNvSpPr>
          <p:nvPr>
            <p:ph type="title"/>
          </p:nvPr>
        </p:nvSpPr>
        <p:spPr>
          <a:xfrm>
            <a:off x="1579272" y="1077974"/>
            <a:ext cx="15129455" cy="246532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От диплома до технологического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лидера</a:t>
            </a:r>
            <a:endParaRPr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10A2AF3-96D1-4C4D-9ED4-D8C8C1BBC7BF}"/>
              </a:ext>
            </a:extLst>
          </p:cNvPr>
          <p:cNvSpPr/>
          <p:nvPr/>
        </p:nvSpPr>
        <p:spPr>
          <a:xfrm>
            <a:off x="1579272" y="3852226"/>
            <a:ext cx="1497517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 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Текущий статус (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2025): </a:t>
            </a:r>
            <a:r>
              <a:rPr lang="en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TRL 3-4. </a:t>
            </a:r>
            <a:r>
              <a:rPr lang="ru-RU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Готовая концепция, бизнес-модель, анализ рынка. Работа над пилотом.</a:t>
            </a:r>
          </a:p>
          <a:p>
            <a:endParaRPr lang="ru-RU" sz="30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 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2025-2026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ru-RU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Лабораторный пилот. Создание прототипа модуля (100 м²), отработка технологии на 3 культурах. Защита ВКР.</a:t>
            </a:r>
          </a:p>
          <a:p>
            <a:endParaRPr lang="ru-RU" sz="30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30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 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2026-2027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ru-RU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Первый коммерческий модуль (2000 м²). Привлечение посевных инвестиций (~150 млн руб.). Первые 5-7 контрактов.</a:t>
            </a:r>
          </a:p>
          <a:p>
            <a:endParaRPr lang="ru-RU" sz="30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 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2027-2028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ru-RU" sz="3000" dirty="0">
                <a:solidFill>
                  <a:srgbClr val="1A1A1A"/>
                </a:solidFill>
                <a:latin typeface="Century Gothic" panose="020B0502020202020204" pitchFamily="34" charset="0"/>
              </a:rPr>
              <a:t>Масштабирование до 1 га. Выход на окупаемость. Начало лицензирования технологии.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50A3193-3E10-4348-828A-D4165D196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1"/>
          <p:cNvSpPr txBox="1">
            <a:spLocks noGrp="1"/>
          </p:cNvSpPr>
          <p:nvPr>
            <p:ph type="title"/>
          </p:nvPr>
        </p:nvSpPr>
        <p:spPr>
          <a:xfrm>
            <a:off x="1817288" y="1066800"/>
            <a:ext cx="14165662" cy="169687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just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Нас не с кем сравнить. Мы создаем новую </a:t>
            </a:r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категорию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3557261-06EB-D646-BF3C-B672CF843449}"/>
              </a:ext>
            </a:extLst>
          </p:cNvPr>
          <p:cNvSpPr/>
          <p:nvPr/>
        </p:nvSpPr>
        <p:spPr>
          <a:xfrm>
            <a:off x="4895850" y="8211681"/>
            <a:ext cx="1074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BioSeasons </a:t>
            </a:r>
            <a:r>
              <a:rPr lang="en" sz="20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премиум, уникально, локально): Наше поле — пусто. Мы единственные, кто дает и качество, и локальность, и научный подход</a:t>
            </a:r>
            <a:r>
              <a:rPr lang="ru-RU" sz="2000" b="1" dirty="0">
                <a:solidFill>
                  <a:srgbClr val="1A1A1A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328FCD96-5F84-1A4B-96A2-F778519D1145}"/>
              </a:ext>
            </a:extLst>
          </p:cNvPr>
          <p:cNvCxnSpPr>
            <a:cxnSpLocks/>
          </p:cNvCxnSpPr>
          <p:nvPr/>
        </p:nvCxnSpPr>
        <p:spPr>
          <a:xfrm>
            <a:off x="9491080" y="2993888"/>
            <a:ext cx="0" cy="3508178"/>
          </a:xfrm>
          <a:prstGeom prst="line">
            <a:avLst/>
          </a:prstGeom>
          <a:ln w="952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AE28E7F0-2981-EF46-98E2-EFF134CEB887}"/>
              </a:ext>
            </a:extLst>
          </p:cNvPr>
          <p:cNvCxnSpPr>
            <a:cxnSpLocks/>
          </p:cNvCxnSpPr>
          <p:nvPr/>
        </p:nvCxnSpPr>
        <p:spPr>
          <a:xfrm>
            <a:off x="6793832" y="4519377"/>
            <a:ext cx="5598694" cy="0"/>
          </a:xfrm>
          <a:prstGeom prst="line">
            <a:avLst/>
          </a:prstGeom>
          <a:ln w="7302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60011BE-ECD5-E04B-AEF5-6A6319B4392D}"/>
              </a:ext>
            </a:extLst>
          </p:cNvPr>
          <p:cNvSpPr txBox="1"/>
          <p:nvPr/>
        </p:nvSpPr>
        <p:spPr>
          <a:xfrm>
            <a:off x="6877637" y="6961636"/>
            <a:ext cx="559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Высокое качество и уникальность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492F19-C2E0-004A-990C-B42F6CC70C22}"/>
              </a:ext>
            </a:extLst>
          </p:cNvPr>
          <p:cNvSpPr txBox="1"/>
          <p:nvPr/>
        </p:nvSpPr>
        <p:spPr>
          <a:xfrm>
            <a:off x="6432331" y="2353242"/>
            <a:ext cx="5868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Низкое качество и стандартизация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9D539C-A0ED-0543-A181-E1B81179E56F}"/>
              </a:ext>
            </a:extLst>
          </p:cNvPr>
          <p:cNvSpPr txBox="1"/>
          <p:nvPr/>
        </p:nvSpPr>
        <p:spPr>
          <a:xfrm>
            <a:off x="2081467" y="41977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Локальное производство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2F8ADA4-DA24-D349-9332-AC021CF85BCE}"/>
              </a:ext>
            </a:extLst>
          </p:cNvPr>
          <p:cNvSpPr txBox="1"/>
          <p:nvPr/>
        </p:nvSpPr>
        <p:spPr>
          <a:xfrm>
            <a:off x="12421501" y="4254334"/>
            <a:ext cx="4722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Глобальный масштаб и импорт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5913B1C-B1B3-6847-8B12-537B4CFB6880}"/>
              </a:ext>
            </a:extLst>
          </p:cNvPr>
          <p:cNvSpPr/>
          <p:nvPr/>
        </p:nvSpPr>
        <p:spPr>
          <a:xfrm>
            <a:off x="7277591" y="6267226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BioSeasons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5E73B5E7-FA6A-124D-B441-FF0AF67D7597}"/>
              </a:ext>
            </a:extLst>
          </p:cNvPr>
          <p:cNvSpPr/>
          <p:nvPr/>
        </p:nvSpPr>
        <p:spPr>
          <a:xfrm>
            <a:off x="8084852" y="5778486"/>
            <a:ext cx="341738" cy="275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86B1C742-F377-5D44-B99B-E79725DDC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723227" y="4953000"/>
            <a:ext cx="4193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Импортеры (низкое качество, далеко): Большие объемы, но нет контроля и свежести.</a:t>
            </a:r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00250" y="4805690"/>
            <a:ext cx="4991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Локальные гидропонные фермы (близко, но просто): Выращивают салат и зелень. Нет </a:t>
            </a:r>
            <a:r>
              <a:rPr lang="ru-RU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биотехнологической</a:t>
            </a:r>
            <a:r>
              <a:rPr lang="ru-RU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глубины.</a:t>
            </a:r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772900" y="2710190"/>
            <a:ext cx="4743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Синтетические аналоги (дешево, но ненатурально): Нет премиальной ценности «натурального продукта».</a:t>
            </a:r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"/>
          <p:cNvSpPr txBox="1"/>
          <p:nvPr/>
        </p:nvSpPr>
        <p:spPr>
          <a:xfrm>
            <a:off x="1889100" y="1208870"/>
            <a:ext cx="10385558" cy="161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lvl="0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Подписка на гарантированное качество (</a:t>
            </a:r>
            <a:r>
              <a:rPr lang="en" sz="36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B2B SaaS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для реального продукта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  <a:ea typeface="DM Sans Black"/>
              <a:cs typeface="DM Sans Black"/>
              <a:sym typeface="DM Sans Black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85BAB9A-30C0-9842-BEC3-92379F69191D}"/>
              </a:ext>
            </a:extLst>
          </p:cNvPr>
          <p:cNvSpPr/>
          <p:nvPr/>
        </p:nvSpPr>
        <p:spPr>
          <a:xfrm>
            <a:off x="1641127" y="3076487"/>
            <a:ext cx="9144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Ключевые потоки доходов:</a:t>
            </a:r>
          </a:p>
          <a:p>
            <a:endParaRPr lang="ru-RU" sz="24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 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 1. Долгосрочные </a:t>
            </a:r>
            <a:r>
              <a:rPr lang="en" sz="24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B2B-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контракты (основное): </a:t>
            </a:r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Годовые абонементы для ресторанов и фармкомпаний на поставку фиксированного объема продукции по фиксированной цене.</a:t>
            </a:r>
          </a:p>
          <a:p>
            <a:endParaRPr lang="ru-RU" sz="24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 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2. Продажа эксклюзивных сортов: </a:t>
            </a:r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Разработка и выращивание культур под конкретного клиента.</a:t>
            </a:r>
          </a:p>
          <a:p>
            <a:endParaRPr lang="ru-RU" sz="24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  3. Перспектива: </a:t>
            </a:r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Лицензирование технологии «</a:t>
            </a:r>
            <a:r>
              <a:rPr lang="en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BioSeasons OS» </a:t>
            </a:r>
            <a:r>
              <a:rPr lang="ru-RU" sz="2400" dirty="0">
                <a:solidFill>
                  <a:srgbClr val="1A1A1A"/>
                </a:solidFill>
                <a:latin typeface="Century Gothic" panose="020B0502020202020204" pitchFamily="34" charset="0"/>
              </a:rPr>
              <a:t>и регламентов выращивания.</a:t>
            </a:r>
          </a:p>
          <a:p>
            <a:endParaRPr lang="ru-RU" sz="2400" b="1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endParaRPr lang="ru-RU" sz="2400" b="1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Ценность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Предсказуемый </a:t>
            </a:r>
            <a:r>
              <a:rPr lang="en" sz="24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cash flow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для нас, гарантия качества и поставок для клиента.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6E89F2-6097-F94F-A03F-0CF6DFE0B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0"/>
          <p:cNvSpPr txBox="1">
            <a:spLocks noGrp="1"/>
          </p:cNvSpPr>
          <p:nvPr>
            <p:ph type="title"/>
          </p:nvPr>
        </p:nvSpPr>
        <p:spPr>
          <a:xfrm>
            <a:off x="2784765" y="1348521"/>
            <a:ext cx="17269689" cy="1168372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/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Высокий порог входа — высокая </a:t>
            </a:r>
            <a:r>
              <a:rPr lang="ru-RU" sz="4400" b="1" dirty="0" err="1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маржинальность</a:t>
            </a:r>
            <a:endParaRPr sz="4400" b="1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4DDB91-0FCB-DA40-89D2-77DBFDCAF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429" y="2424792"/>
            <a:ext cx="5736407" cy="56557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A7DB727-8237-9D46-B840-8F530B18CC4A}"/>
              </a:ext>
            </a:extLst>
          </p:cNvPr>
          <p:cNvSpPr/>
          <p:nvPr/>
        </p:nvSpPr>
        <p:spPr>
          <a:xfrm>
            <a:off x="1413164" y="2813725"/>
            <a:ext cx="969298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Капитальные затраты (</a:t>
            </a:r>
            <a:r>
              <a:rPr lang="en" sz="2800" b="1" dirty="0" err="1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CapEx</a:t>
            </a:r>
            <a:r>
              <a:rPr lang="en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): </a:t>
            </a:r>
            <a:r>
              <a:rPr lang="en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700 </a:t>
            </a:r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млн руб. (технологическое ядро, лаборатория, ПО).</a:t>
            </a:r>
          </a:p>
          <a:p>
            <a:endParaRPr lang="ru-RU" sz="2800" b="1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Операционные расходы на 2 года (</a:t>
            </a:r>
            <a:r>
              <a:rPr lang="en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Runway): </a:t>
            </a:r>
            <a:r>
              <a:rPr lang="en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200 </a:t>
            </a:r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млн руб.</a:t>
            </a:r>
          </a:p>
          <a:p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Прогноз на 3-й год работы:</a:t>
            </a: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Выручка: </a:t>
            </a:r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~350 млн руб./год.</a:t>
            </a:r>
          </a:p>
          <a:p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Чистая маржа: 35-40%.</a:t>
            </a:r>
          </a:p>
          <a:p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Точка безубыточности: </a:t>
            </a:r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Достигается на 2-3 год работы полного комплекса.</a:t>
            </a:r>
          </a:p>
          <a:p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Срок окупаемости проекта (</a:t>
            </a:r>
            <a:r>
              <a:rPr lang="en" sz="2800" b="1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PP): </a:t>
            </a:r>
            <a:r>
              <a:rPr lang="en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5-7 </a:t>
            </a:r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лет.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A9C66E-C48E-7444-A123-17800F3AC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2F493E6-3ADE-6C4A-89EC-8702B8862FAC}"/>
              </a:ext>
            </a:extLst>
          </p:cNvPr>
          <p:cNvSpPr/>
          <p:nvPr/>
        </p:nvSpPr>
        <p:spPr>
          <a:xfrm>
            <a:off x="2902550" y="1475508"/>
            <a:ext cx="13175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A1A1A"/>
                </a:solidFill>
                <a:latin typeface="Century Gothic" panose="020B0502020202020204" pitchFamily="34" charset="0"/>
              </a:rPr>
              <a:t>Нам нужно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900 млн рублей</a:t>
            </a:r>
            <a:r>
              <a:rPr lang="ru-RU" sz="3600" dirty="0">
                <a:solidFill>
                  <a:srgbClr val="1A1A1A"/>
                </a:solidFill>
                <a:latin typeface="Century Gothic" panose="020B0502020202020204" pitchFamily="34" charset="0"/>
              </a:rPr>
              <a:t>, чтобы построить фабрику будущего сегодня.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AAA4163-6B01-014D-9EBC-90E60D6DB941}"/>
              </a:ext>
            </a:extLst>
          </p:cNvPr>
          <p:cNvSpPr/>
          <p:nvPr/>
        </p:nvSpPr>
        <p:spPr>
          <a:xfrm>
            <a:off x="3622963" y="2826506"/>
            <a:ext cx="119287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Распределение инвестиций:</a:t>
            </a:r>
          </a:p>
          <a:p>
            <a:pPr algn="ctr"/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 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150 млн руб. </a:t>
            </a:r>
            <a:r>
              <a:rPr lang="ru-RU" sz="2800" dirty="0">
                <a:solidFill>
                  <a:srgbClr val="1A1A1A"/>
                </a:solidFill>
                <a:latin typeface="Century Gothic" panose="020B0502020202020204" pitchFamily="34" charset="0"/>
              </a:rPr>
              <a:t>—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Посевной раунд (2026): На пилот и первую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продакшн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-линию.</a:t>
            </a:r>
          </a:p>
          <a:p>
            <a:pPr algn="ctr"/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 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750 млн руб</a:t>
            </a:r>
            <a:r>
              <a:rPr lang="ru-RU" sz="2800" b="1" dirty="0">
                <a:solidFill>
                  <a:srgbClr val="1A1A1A"/>
                </a:solidFill>
                <a:latin typeface="Century Gothic" panose="020B0502020202020204" pitchFamily="34" charset="0"/>
              </a:rPr>
              <a:t>.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— </a:t>
            </a:r>
            <a:r>
              <a:rPr lang="en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Series A (2027):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На масштабирование до 1 га.</a:t>
            </a:r>
          </a:p>
          <a:p>
            <a:pPr algn="ctr"/>
            <a:endParaRPr lang="ru-RU" sz="2800" dirty="0">
              <a:solidFill>
                <a:srgbClr val="1A1A1A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На что пойдут деньги? 80% — на высокотехнологичное оборудование, лабораторию и разработку ПО (создание конкурентного преимущества).</a:t>
            </a:r>
          </a:p>
          <a:p>
            <a:pPr algn="ctr"/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Что получит инвестор? Долю в компании-первопроходце, создающей новый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высокомаржинальный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рынок в России с потенциалом экспорта технологии.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C2CC4D-E84C-514E-A54B-2DD64C14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2268"/>
            <a:ext cx="810490" cy="29247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 Template">
  <a:themeElements>
    <a:clrScheme name="Simple Light">
      <a:dk1>
        <a:srgbClr val="000000"/>
      </a:dk1>
      <a:lt1>
        <a:srgbClr val="FFFFFF"/>
      </a:lt1>
      <a:dk2>
        <a:srgbClr val="454F51"/>
      </a:dk2>
      <a:lt2>
        <a:srgbClr val="EEEEEE"/>
      </a:lt2>
      <a:accent1>
        <a:srgbClr val="94C454"/>
      </a:accent1>
      <a:accent2>
        <a:srgbClr val="467C3D"/>
      </a:accent2>
      <a:accent3>
        <a:srgbClr val="5D8005"/>
      </a:accent3>
      <a:accent4>
        <a:srgbClr val="000000"/>
      </a:accent4>
      <a:accent5>
        <a:srgbClr val="000000"/>
      </a:accent5>
      <a:accent6>
        <a:srgbClr val="000000"/>
      </a:accent6>
      <a:hlink>
        <a:srgbClr val="5D80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654</Words>
  <Application>Microsoft Office PowerPoint</Application>
  <PresentationFormat>Произвольный</PresentationFormat>
  <Paragraphs>105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Century Gothic</vt:lpstr>
      <vt:lpstr>DM Sans Black</vt:lpstr>
      <vt:lpstr>Didact Gothic</vt:lpstr>
      <vt:lpstr>DM Sans;900</vt:lpstr>
      <vt:lpstr>YS Text</vt:lpstr>
      <vt:lpstr>Calibri</vt:lpstr>
      <vt:lpstr>SlidesMania Template</vt:lpstr>
      <vt:lpstr>BioSeasons</vt:lpstr>
      <vt:lpstr>Россия зависит от импорта того, что может производить сама – лучше и стабильнее. </vt:lpstr>
      <vt:lpstr>BioSeasons – это не теплица. Это фабрика по производству идеального растительного сырья</vt:lpstr>
      <vt:lpstr>Мы атакуем растущий премиальный B2B-сегмент. </vt:lpstr>
      <vt:lpstr>От диплома до технологического лидера</vt:lpstr>
      <vt:lpstr>Нас не с кем сравнить. Мы создаем новую категорию</vt:lpstr>
      <vt:lpstr>Слайд 7</vt:lpstr>
      <vt:lpstr>Высокий порог входа — высокая маржинальность</vt:lpstr>
      <vt:lpstr>Слайд 9</vt:lpstr>
      <vt:lpstr>Мы видим риски и знаем, как с ними работать. </vt:lpstr>
      <vt:lpstr>Мы — предприниматели, которые знают, как превратить идею в работающий бизнес.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BioSeasons</dc:title>
  <dc:creator>adm</dc:creator>
  <cp:lastModifiedBy>adm</cp:lastModifiedBy>
  <cp:revision>15</cp:revision>
  <dcterms:modified xsi:type="dcterms:W3CDTF">2025-12-12T18:25:02Z</dcterms:modified>
</cp:coreProperties>
</file>