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7CCCA96-62F0-40EC-8AD1-3CAF201A6468}">
          <p14:sldIdLst>
            <p14:sldId id="256"/>
            <p14:sldId id="257"/>
            <p14:sldId id="258"/>
            <p14:sldId id="276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1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92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0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3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3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04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2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88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3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6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2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8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91F15-942E-4807-A4D7-E215CBFD441F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161E7-C5F9-44B9-B50A-A3882F904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24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Здоровые хлебцы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80928"/>
            <a:ext cx="7728523" cy="17526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Ивановский филиал Российского экономического университета им. Г. В. Плеханова</a:t>
            </a:r>
          </a:p>
        </p:txBody>
      </p:sp>
    </p:spTree>
    <p:extLst>
      <p:ext uri="{BB962C8B-B14F-4D97-AF65-F5344CB8AC3E}">
        <p14:creationId xmlns:p14="http://schemas.microsoft.com/office/powerpoint/2010/main" val="37150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Готовый продукт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5182">
            <a:off x="482405" y="1652972"/>
            <a:ext cx="3042093" cy="276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84554" y="4170500"/>
            <a:ext cx="4519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упаковке 3 хлебца. Вес каждого 190 грамм. Для упаковки используем бумагу и атласную ленту.</a:t>
            </a:r>
          </a:p>
        </p:txBody>
      </p:sp>
    </p:spTree>
    <p:extLst>
      <p:ext uri="{BB962C8B-B14F-4D97-AF65-F5344CB8AC3E}">
        <p14:creationId xmlns:p14="http://schemas.microsoft.com/office/powerpoint/2010/main" val="2562124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Результат дегустации продукции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1.По итогам дегустации среди потенциальных покупателей продукции было выявлено что вкусовые качества хлебца полностью удовлетворяют их запросы. Также, дегустаторы отметили хрустящую текстуру хлебца.</a:t>
            </a:r>
          </a:p>
          <a:p>
            <a:r>
              <a:rPr lang="ru-RU" sz="2800" dirty="0">
                <a:solidFill>
                  <a:schemeClr val="tx1"/>
                </a:solidFill>
              </a:rPr>
              <a:t>2.По итогам опроса потребителей в рамках дегустации было принято решение изготавливать для одной упаковки нашей продукции 2 хлебца с клубникой и  1 хлебец со вкусом яблоко-корица. Клубничные хлебцы больше понравились потенциальным потребителям.</a:t>
            </a:r>
          </a:p>
        </p:txBody>
      </p:sp>
    </p:spTree>
    <p:extLst>
      <p:ext uri="{BB962C8B-B14F-4D97-AF65-F5344CB8AC3E}">
        <p14:creationId xmlns:p14="http://schemas.microsoft.com/office/powerpoint/2010/main" val="3155511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Заинтересованные стороны и </a:t>
            </a:r>
            <a:r>
              <a:rPr lang="ru-RU" dirty="0" err="1"/>
              <a:t>стейкхолдеры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74441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Производители натуральных соков ( у них мы будем закупать выжимки фруктов, ягод, овощей)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Ярмарки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Интернет магазины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Розничные продуктовые сети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Фитнес клубы и кафе в фитнес клубах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Аптеки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7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План работы над проектом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Изготовление Хлебцев – выполнено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Экспериментальная часть, в которой вкус не должен теряться, или изменяться –выполнено;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Проведение органолептической оценки, физико-химических показателей, в соответствии  с ГОСТ 9846-88 – выполнено;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Готовый продукт – технология производства здоровых хлебцев с использованием выжимки фруктов – в процессе;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Разработка дизайна упаковки – в процессе;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tx1"/>
                </a:solidFill>
              </a:rPr>
              <a:t>Получение оценки соответствия хлебцев путем декларирования по требованиям ТР ТС « о безопасности пищевой продукции»- в процессе.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2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Результаты исследования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Мы поняли , что наш продукт нацелен на мужчин, женщин, детей, беременных, пожилых людей. Он помогает при снижении веса. Кроме того в нем содержится клетчатка, которая, благотворно сказывается на работе кишечника, выводит токсины и сама является средой для полезных микроорганизмов.</a:t>
            </a:r>
          </a:p>
          <a:p>
            <a:r>
              <a:rPr lang="ru-RU" sz="2800" dirty="0">
                <a:solidFill>
                  <a:schemeClr val="tx1"/>
                </a:solidFill>
              </a:rPr>
              <a:t>Основная продажа будет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осуществляться на площадках </a:t>
            </a:r>
            <a:r>
              <a:rPr lang="en-US" sz="2800" dirty="0" err="1">
                <a:solidFill>
                  <a:schemeClr val="tx1"/>
                </a:solidFill>
              </a:rPr>
              <a:t>Ozon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09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Расчет себестоимости хлебцев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26810"/>
              </p:ext>
            </p:extLst>
          </p:nvPr>
        </p:nvGraphicFramePr>
        <p:xfrm>
          <a:off x="755576" y="1737584"/>
          <a:ext cx="8136900" cy="457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7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7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2128">
                <a:tc>
                  <a:txBody>
                    <a:bodyPr/>
                    <a:lstStyle/>
                    <a:p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Масса в гр.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Использованное</a:t>
                      </a:r>
                      <a:r>
                        <a:rPr lang="ru-RU" baseline="0" dirty="0"/>
                        <a:t> кол-во в </a:t>
                      </a:r>
                      <a:r>
                        <a:rPr lang="ru-RU" baseline="0" dirty="0" err="1"/>
                        <a:t>гр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Цена за исп. кол-во,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422">
                <a:tc>
                  <a:txBody>
                    <a:bodyPr/>
                    <a:lstStyle/>
                    <a:p>
                      <a:r>
                        <a:rPr lang="ru-RU" dirty="0"/>
                        <a:t>Жмых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яблочный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422">
                <a:tc>
                  <a:txBody>
                    <a:bodyPr/>
                    <a:lstStyle/>
                    <a:p>
                      <a:r>
                        <a:rPr lang="ru-RU" dirty="0"/>
                        <a:t>Мед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422">
                <a:tc>
                  <a:txBody>
                    <a:bodyPr/>
                    <a:lstStyle/>
                    <a:p>
                      <a:r>
                        <a:rPr lang="ru-RU" dirty="0"/>
                        <a:t>Корица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422">
                <a:tc>
                  <a:txBody>
                    <a:bodyPr/>
                    <a:lstStyle/>
                    <a:p>
                      <a:r>
                        <a:rPr lang="ru-RU" dirty="0"/>
                        <a:t>Мука </a:t>
                      </a:r>
                      <a:r>
                        <a:rPr lang="ru-RU" dirty="0" err="1"/>
                        <a:t>цельнозерновая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422">
                <a:tc>
                  <a:txBody>
                    <a:bodyPr/>
                    <a:lstStyle/>
                    <a:p>
                      <a:r>
                        <a:rPr lang="ru-RU" dirty="0"/>
                        <a:t>Масло растительное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422">
                <a:tc>
                  <a:txBody>
                    <a:bodyPr/>
                    <a:lstStyle/>
                    <a:p>
                      <a:r>
                        <a:rPr lang="ru-RU" dirty="0"/>
                        <a:t>Сода пищевая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519">
                <a:tc>
                  <a:txBody>
                    <a:bodyPr/>
                    <a:lstStyle/>
                    <a:p>
                      <a:r>
                        <a:rPr lang="ru-RU" dirty="0"/>
                        <a:t>Итого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ru-RU" dirty="0"/>
                        <a:t>Себестоимость 1</a:t>
                      </a:r>
                      <a:r>
                        <a:rPr lang="ru-RU" baseline="0" dirty="0"/>
                        <a:t> хлебца весом 190 г - 60 руб.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43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dirty="0"/>
              <a:t>Структура издержек и бизнес модель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992888" cy="3384376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Клиенты - мужчины, женщины, дети, беременные, пожилые люди;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Основным доходом будут деньги с продажи хлебцев;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Структура издержек:</a:t>
            </a:r>
          </a:p>
          <a:p>
            <a:r>
              <a:rPr lang="ru-RU" sz="2000" dirty="0">
                <a:solidFill>
                  <a:schemeClr val="tx1"/>
                </a:solidFill>
              </a:rPr>
              <a:t>Продукты – жмых яблочный, мука пшеничная, сода пищевая , корица, масло растительное, мед </a:t>
            </a:r>
          </a:p>
          <a:p>
            <a:r>
              <a:rPr lang="ru-RU" sz="2000" dirty="0">
                <a:solidFill>
                  <a:schemeClr val="tx1"/>
                </a:solidFill>
              </a:rPr>
              <a:t>Упаковка – </a:t>
            </a:r>
            <a:r>
              <a:rPr lang="ru-RU" sz="2000" dirty="0" err="1">
                <a:solidFill>
                  <a:schemeClr val="tx1"/>
                </a:solidFill>
              </a:rPr>
              <a:t>крафтовая</a:t>
            </a:r>
            <a:r>
              <a:rPr lang="ru-RU" sz="2000" dirty="0">
                <a:solidFill>
                  <a:schemeClr val="tx1"/>
                </a:solidFill>
              </a:rPr>
              <a:t> бумага, лента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/>
                </a:solidFill>
              </a:rPr>
              <a:t>Продажа продукта будет осуществляться онлайн и возможно очно</a:t>
            </a:r>
          </a:p>
          <a:p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42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dirty="0"/>
              <a:t>План разработки будущего решения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Планируем  произвести  минимизацию отходов пищевого производства (производства натуральных соков)и создавать здоровый продукт питания на основе жмыха натуральных фруктов, ягод, овощей</a:t>
            </a:r>
          </a:p>
        </p:txBody>
      </p:sp>
    </p:spTree>
    <p:extLst>
      <p:ext uri="{BB962C8B-B14F-4D97-AF65-F5344CB8AC3E}">
        <p14:creationId xmlns:p14="http://schemas.microsoft.com/office/powerpoint/2010/main" val="1343441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Итоги работы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Выяснили , что многие люди сидят на диетах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Заинтересовались и нашли решение этой проблемы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Исследовали аналоги решения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Проанализировали объем рынка по хлебцам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Изучили информацию о добавлении выжимок (фруктов, ягод, овощей) в хлебцы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</a:rPr>
              <a:t>Провели эксперимент по вводу выжимок в хлебцы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9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Наша команда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1685"/>
            <a:ext cx="1481779" cy="198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259330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4094" y="392878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Болотова</a:t>
            </a:r>
            <a:r>
              <a:rPr lang="ru-RU" dirty="0"/>
              <a:t> Арина</a:t>
            </a:r>
          </a:p>
          <a:p>
            <a:pPr algn="ctr"/>
            <a:r>
              <a:rPr lang="ru-RU" dirty="0"/>
              <a:t>Лидер проекта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3074" y="4078400"/>
            <a:ext cx="221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Двойникова Любовь</a:t>
            </a:r>
          </a:p>
          <a:p>
            <a:r>
              <a:rPr lang="ru-RU" dirty="0"/>
              <a:t>производитель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06654"/>
            <a:ext cx="2228971" cy="167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78022" y="407840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Малова Ирина </a:t>
            </a:r>
          </a:p>
          <a:p>
            <a:pPr algn="ctr"/>
            <a:r>
              <a:rPr lang="ru-RU" dirty="0"/>
              <a:t>   Наставник </a:t>
            </a:r>
          </a:p>
        </p:txBody>
      </p:sp>
    </p:spTree>
    <p:extLst>
      <p:ext uri="{BB962C8B-B14F-4D97-AF65-F5344CB8AC3E}">
        <p14:creationId xmlns:p14="http://schemas.microsoft.com/office/powerpoint/2010/main" val="11521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Потребители и их проблемы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Хлебцы зачастую используют в своем питании люди, страдающие проблемами с пищеварением и приверженцы здорового питания. Хлебцы представленные на прилавках магазинов практически не отличаются по вкусовым качествам. Исследуя предложения на рынке было выявлено, что различие вкусов достигается путем добавления вкусовых добавок и </a:t>
            </a:r>
            <a:r>
              <a:rPr lang="ru-RU" sz="2800" dirty="0" err="1">
                <a:solidFill>
                  <a:schemeClr val="tx1"/>
                </a:solidFill>
              </a:rPr>
              <a:t>ароматизаторов</a:t>
            </a:r>
            <a:r>
              <a:rPr lang="ru-RU" sz="2800" dirty="0">
                <a:solidFill>
                  <a:schemeClr val="tx1"/>
                </a:solidFill>
              </a:rPr>
              <a:t>. Мы для этой цели применяем выжимки фруктов и овощей, а так же различные специи . Сделать хлебцы максимально натуральными для потребителя – это задача нашего проекта. Именно такие хлебцы потребитель посчитает натуральными и полезными для себя и своей семьи.</a:t>
            </a:r>
          </a:p>
        </p:txBody>
      </p:sp>
    </p:spTree>
    <p:extLst>
      <p:ext uri="{BB962C8B-B14F-4D97-AF65-F5344CB8AC3E}">
        <p14:creationId xmlns:p14="http://schemas.microsoft.com/office/powerpoint/2010/main" val="849351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8680" y="2693987"/>
            <a:ext cx="7772400" cy="1470025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83728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Решение проблем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Часть потребителей хлебцев убеждена что синтетические вкусовые и ароматические добавки приносят вред здоровью и не могут претендовать на место в их рационе. Своим предложением на рынке </a:t>
            </a:r>
            <a:r>
              <a:rPr lang="ru-RU" sz="2800">
                <a:solidFill>
                  <a:schemeClr val="tx1"/>
                </a:solidFill>
              </a:rPr>
              <a:t>мы полностью </a:t>
            </a:r>
            <a:r>
              <a:rPr lang="ru-RU" sz="2800" dirty="0">
                <a:solidFill>
                  <a:schemeClr val="tx1"/>
                </a:solidFill>
              </a:rPr>
              <a:t>решим проблему использования пищевых вкусовых добавок в производстве нашего продукта.</a:t>
            </a:r>
          </a:p>
          <a:p>
            <a:r>
              <a:rPr lang="ru-RU" sz="2800" dirty="0">
                <a:solidFill>
                  <a:schemeClr val="tx1"/>
                </a:solidFill>
              </a:rPr>
              <a:t>Мы разработали технологическую карту, в которой для достижения нужных нам вкусовых качеств мы будем использовать выжимки из плодов и ягод и натуральные специи. Благодаря определенным пропорциям ингредиентов хлебца, мы сможем достигнуть настоящего природного вкуса и аромата.</a:t>
            </a:r>
          </a:p>
        </p:txBody>
      </p:sp>
    </p:spTree>
    <p:extLst>
      <p:ext uri="{BB962C8B-B14F-4D97-AF65-F5344CB8AC3E}">
        <p14:creationId xmlns:p14="http://schemas.microsoft.com/office/powerpoint/2010/main" val="385377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en-US" dirty="0"/>
              <a:t>HADI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377186"/>
              </p:ext>
            </p:extLst>
          </p:nvPr>
        </p:nvGraphicFramePr>
        <p:xfrm>
          <a:off x="971600" y="1772816"/>
          <a:ext cx="7560840" cy="3815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Люди часто употребляют в пищу ягоды\фрукты\овощи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Провести</a:t>
                      </a:r>
                      <a:r>
                        <a:rPr lang="ru-RU" sz="1400" baseline="0" dirty="0"/>
                        <a:t> опрос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Результаты опроса:</a:t>
                      </a:r>
                    </a:p>
                    <a:p>
                      <a:pPr algn="ctr"/>
                      <a:r>
                        <a:rPr lang="ru-RU" sz="1400" dirty="0"/>
                        <a:t>Большинство опрошенных в учебном заведении</a:t>
                      </a:r>
                      <a:r>
                        <a:rPr lang="ru-RU" sz="1400" baseline="0" dirty="0"/>
                        <a:t> ИФ РЭУ </a:t>
                      </a:r>
                      <a:r>
                        <a:rPr lang="ru-RU" sz="1400" baseline="0" dirty="0" err="1"/>
                        <a:t>им.Г.В</a:t>
                      </a:r>
                      <a:r>
                        <a:rPr lang="ru-RU" sz="1400" baseline="0" dirty="0"/>
                        <a:t> Плеханова употребляют (90%)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Минимизировать отходы пищевого производства (производство натуральных соков).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Современное</a:t>
                      </a:r>
                      <a:r>
                        <a:rPr lang="ru-RU" sz="1400" baseline="0" dirty="0"/>
                        <a:t> общество часто сидит на диетах. И они заменяют хлеб на хлебцы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Провести опрос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Результаты опроса:</a:t>
                      </a:r>
                    </a:p>
                    <a:p>
                      <a:pPr algn="ctr"/>
                      <a:r>
                        <a:rPr lang="ru-RU" sz="1400" dirty="0"/>
                        <a:t>Большинство опрошенных в учебном заведении ИФ РЭУ </a:t>
                      </a:r>
                      <a:r>
                        <a:rPr lang="ru-RU" sz="1400" dirty="0" err="1"/>
                        <a:t>им.Г.В</a:t>
                      </a:r>
                      <a:r>
                        <a:rPr lang="ru-RU" sz="1400" dirty="0"/>
                        <a:t>. Плеханова употребляют (50%)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Создать хлебцы из выжимок фруктов (ягод или овощей)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1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Аналоги решения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348880"/>
            <a:ext cx="7776863" cy="331236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Диета : не каждый желает менять свой рацион питания  или не имеет возможности;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</a:rPr>
              <a:t>Хлебцы из гречневой муки: данный вид продукта имеет неприятный вкус и невзрачный вид</a:t>
            </a: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1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9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3"/>
            <a:ext cx="7916416" cy="936104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Технологическая схема производства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93906" y="1933845"/>
            <a:ext cx="2541990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Подготовка сырья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83" y="2714109"/>
            <a:ext cx="2530047" cy="79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06" y="3812399"/>
            <a:ext cx="254199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49" y="4941168"/>
            <a:ext cx="2530047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90" y="5733256"/>
            <a:ext cx="254730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12" y="2230238"/>
            <a:ext cx="2802388" cy="104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95570"/>
            <a:ext cx="273630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90247" y="2848416"/>
            <a:ext cx="15079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Соединяем все</a:t>
            </a:r>
          </a:p>
          <a:p>
            <a:r>
              <a:rPr lang="ru-RU" sz="1600" dirty="0"/>
              <a:t> ингредиенты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61759" y="3921282"/>
            <a:ext cx="2164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Перемешиваем все </a:t>
            </a:r>
          </a:p>
          <a:p>
            <a:r>
              <a:rPr lang="ru-RU" dirty="0"/>
              <a:t>до однородности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68566" y="5021614"/>
            <a:ext cx="2022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Раскатываем тесто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6457" y="5806134"/>
            <a:ext cx="2081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Вырезаем хлебец </a:t>
            </a:r>
          </a:p>
          <a:p>
            <a:r>
              <a:rPr lang="ru-RU" dirty="0"/>
              <a:t>по форме 17*24 см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2346966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Выпекаем в духовом </a:t>
            </a:r>
          </a:p>
          <a:p>
            <a:r>
              <a:rPr lang="ru-RU" dirty="0"/>
              <a:t>шкафу при 180℃ 5-7 минут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45419" y="3976016"/>
            <a:ext cx="137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   Остужаем</a:t>
            </a:r>
          </a:p>
        </p:txBody>
      </p:sp>
      <p:cxnSp>
        <p:nvCxnSpPr>
          <p:cNvPr id="14" name="Прямая со стрелкой 13"/>
          <p:cNvCxnSpPr>
            <a:endCxn id="3074" idx="0"/>
          </p:cNvCxnSpPr>
          <p:nvPr/>
        </p:nvCxnSpPr>
        <p:spPr>
          <a:xfrm>
            <a:off x="2362777" y="2437901"/>
            <a:ext cx="8630" cy="276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3075" idx="0"/>
          </p:cNvCxnSpPr>
          <p:nvPr/>
        </p:nvCxnSpPr>
        <p:spPr>
          <a:xfrm>
            <a:off x="2362243" y="3505944"/>
            <a:ext cx="2658" cy="306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075" idx="2"/>
            <a:endCxn id="3076" idx="0"/>
          </p:cNvCxnSpPr>
          <p:nvPr/>
        </p:nvCxnSpPr>
        <p:spPr>
          <a:xfrm>
            <a:off x="2364901" y="4676495"/>
            <a:ext cx="5972" cy="26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3077" idx="0"/>
          </p:cNvCxnSpPr>
          <p:nvPr/>
        </p:nvCxnSpPr>
        <p:spPr>
          <a:xfrm flipH="1">
            <a:off x="2362243" y="5471393"/>
            <a:ext cx="9164" cy="261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3078" idx="1"/>
          </p:cNvCxnSpPr>
          <p:nvPr/>
        </p:nvCxnSpPr>
        <p:spPr>
          <a:xfrm flipV="1">
            <a:off x="3636430" y="2750267"/>
            <a:ext cx="1733582" cy="3379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1" idx="2"/>
            <a:endCxn id="3079" idx="0"/>
          </p:cNvCxnSpPr>
          <p:nvPr/>
        </p:nvCxnSpPr>
        <p:spPr>
          <a:xfrm>
            <a:off x="6804248" y="3270296"/>
            <a:ext cx="0" cy="6252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24" y="4555173"/>
            <a:ext cx="1460861" cy="183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36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76672"/>
            <a:ext cx="7772400" cy="1470025"/>
          </a:xfrm>
        </p:spPr>
        <p:txBody>
          <a:bodyPr/>
          <a:lstStyle/>
          <a:p>
            <a:r>
              <a:rPr lang="ru-RU" dirty="0"/>
              <a:t>Этапы производства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1584176" cy="210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1613045" cy="210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5" y="4335087"/>
            <a:ext cx="176178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77" y="3933056"/>
            <a:ext cx="1582236" cy="210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24277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Соединяем все ингредиенты и перемешиваю до однородности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4293096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Выкладываем тесто на </a:t>
            </a:r>
            <a:r>
              <a:rPr lang="ru-RU" dirty="0" err="1"/>
              <a:t>подпыленную</a:t>
            </a:r>
            <a:r>
              <a:rPr lang="ru-RU" dirty="0"/>
              <a:t> мукой рабочую поверхности. Раскатываем тесто толщиной 0,3 см.</a:t>
            </a:r>
          </a:p>
        </p:txBody>
      </p:sp>
    </p:spTree>
    <p:extLst>
      <p:ext uri="{BB962C8B-B14F-4D97-AF65-F5344CB8AC3E}">
        <p14:creationId xmlns:p14="http://schemas.microsoft.com/office/powerpoint/2010/main" val="3450861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1684594" cy="223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0" y="803861"/>
            <a:ext cx="1692188" cy="2270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29000"/>
            <a:ext cx="2984497" cy="223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1200463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Вырезаем тесто по форме хлебца. Выкладываем на противень, застеленный силиконовым ковриком или пергаментом.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5" y="4356769"/>
            <a:ext cx="3193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Выпекаем при t 180 5-7 минут.</a:t>
            </a:r>
          </a:p>
        </p:txBody>
      </p:sp>
    </p:spTree>
    <p:extLst>
      <p:ext uri="{BB962C8B-B14F-4D97-AF65-F5344CB8AC3E}">
        <p14:creationId xmlns:p14="http://schemas.microsoft.com/office/powerpoint/2010/main" val="410962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38" y="0"/>
            <a:ext cx="9178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1"/>
            <a:ext cx="1872208" cy="248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2666478" cy="199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4102" y="12483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Готовый хлебец остужаем при комнатной температуре.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432680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 фото представлены 2 хлебца со вкусом клубника -семена </a:t>
            </a:r>
            <a:r>
              <a:rPr lang="ru-RU" dirty="0" err="1"/>
              <a:t>чиа</a:t>
            </a:r>
            <a:r>
              <a:rPr lang="ru-RU" dirty="0"/>
              <a:t> и яблоко - мед - корица.</a:t>
            </a:r>
          </a:p>
        </p:txBody>
      </p:sp>
    </p:spTree>
    <p:extLst>
      <p:ext uri="{BB962C8B-B14F-4D97-AF65-F5344CB8AC3E}">
        <p14:creationId xmlns:p14="http://schemas.microsoft.com/office/powerpoint/2010/main" val="2846288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892</Words>
  <Application>Microsoft Office PowerPoint</Application>
  <PresentationFormat>Экран (4:3)</PresentationFormat>
  <Paragraphs>128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Тема Office</vt:lpstr>
      <vt:lpstr>Здоровые хлебцы</vt:lpstr>
      <vt:lpstr>Потребители и их проблемы</vt:lpstr>
      <vt:lpstr>Решение проблем</vt:lpstr>
      <vt:lpstr>HADI</vt:lpstr>
      <vt:lpstr>Аналоги решения</vt:lpstr>
      <vt:lpstr>Технологическая схема производства</vt:lpstr>
      <vt:lpstr>Этапы производства</vt:lpstr>
      <vt:lpstr>Презентация PowerPoint</vt:lpstr>
      <vt:lpstr>Презентация PowerPoint</vt:lpstr>
      <vt:lpstr>Готовый продукт </vt:lpstr>
      <vt:lpstr>Результат дегустации продукции</vt:lpstr>
      <vt:lpstr>Заинтересованные стороны и стейкхолдеры</vt:lpstr>
      <vt:lpstr>План работы над проектом </vt:lpstr>
      <vt:lpstr>Результаты исследования</vt:lpstr>
      <vt:lpstr>Расчет себестоимости хлебцев </vt:lpstr>
      <vt:lpstr>Структура издержек и бизнес модель</vt:lpstr>
      <vt:lpstr>План разработки будущего решения </vt:lpstr>
      <vt:lpstr>Итоги работы </vt:lpstr>
      <vt:lpstr>Наша команда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производства здоровых хлебцев</dc:title>
  <dc:creator>Евгения</dc:creator>
  <cp:lastModifiedBy>Ирина Малова</cp:lastModifiedBy>
  <cp:revision>27</cp:revision>
  <dcterms:created xsi:type="dcterms:W3CDTF">2023-10-12T15:15:36Z</dcterms:created>
  <dcterms:modified xsi:type="dcterms:W3CDTF">2023-10-17T07:42:18Z</dcterms:modified>
</cp:coreProperties>
</file>