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64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127" y="4291289"/>
            <a:ext cx="3235384" cy="952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>generated using python-pptx</dc:description>
  <cp:lastModifiedBy>Учетная запись Майкрософт</cp:lastModifiedBy>
  <cp:revision>2</cp:revision>
  <dcterms:created xsi:type="dcterms:W3CDTF">2013-01-27T09:14:16Z</dcterms:created>
  <dcterms:modified xsi:type="dcterms:W3CDTF">2026-06-09T18:52:46Z</dcterms:modified>
  <cp:category/>
</cp:coreProperties>
</file>